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Candar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font" Target="fonts/Montserrat-regular.fntdata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andara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Candara-italic.fntdata"/><Relationship Id="rId16" Type="http://schemas.openxmlformats.org/officeDocument/2006/relationships/font" Target="fonts/Candara-bold.fntdata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Candar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ae015411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1ae0154113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ae01541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1ae0154113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ae015411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1ae0154113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ae015411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1ae0154113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ae015411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1ae0154113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solidFill>
          <a:srgbClr val="595959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37030" t="0"/>
          <a:stretch/>
        </p:blipFill>
        <p:spPr>
          <a:xfrm>
            <a:off x="1" y="-1"/>
            <a:ext cx="767715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>
            <p:ph type="ctrTitle"/>
          </p:nvPr>
        </p:nvSpPr>
        <p:spPr>
          <a:xfrm>
            <a:off x="1524000" y="2084388"/>
            <a:ext cx="576262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b="0" i="0" sz="4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1524000" y="4564063"/>
            <a:ext cx="5362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1536" y="5969481"/>
            <a:ext cx="2719876" cy="45217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1110824" y="0"/>
            <a:ext cx="1081176" cy="638355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01425" y="175427"/>
            <a:ext cx="521986" cy="304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96198" y="4471988"/>
            <a:ext cx="412907" cy="788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bg>
      <p:bgPr>
        <a:solidFill>
          <a:srgbClr val="595959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37834" r="0" t="0"/>
          <a:stretch/>
        </p:blipFill>
        <p:spPr>
          <a:xfrm>
            <a:off x="4618007" y="-1"/>
            <a:ext cx="7572375" cy="688830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5495026" y="1598703"/>
            <a:ext cx="585877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5495026" y="3481898"/>
            <a:ext cx="5858774" cy="2487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956" y="5969481"/>
            <a:ext cx="2719876" cy="45217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>
            <a:off x="11110824" y="0"/>
            <a:ext cx="1081176" cy="638355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01425" y="175427"/>
            <a:ext cx="521986" cy="30405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4077420" y="3312543"/>
            <a:ext cx="1081176" cy="3545457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0" y="-1"/>
            <a:ext cx="422694" cy="1598704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1554" y="5633008"/>
            <a:ext cx="412907" cy="788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y objetos">
  <p:cSld name="1_Título y objetos">
    <p:bg>
      <p:bgPr>
        <a:solidFill>
          <a:srgbClr val="595959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37746" t="0"/>
          <a:stretch/>
        </p:blipFill>
        <p:spPr>
          <a:xfrm>
            <a:off x="3766" y="0"/>
            <a:ext cx="754956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title"/>
          </p:nvPr>
        </p:nvSpPr>
        <p:spPr>
          <a:xfrm>
            <a:off x="1007455" y="1598703"/>
            <a:ext cx="585877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007455" y="3481898"/>
            <a:ext cx="5858774" cy="2487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1549" y="5969481"/>
            <a:ext cx="2719876" cy="45217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/>
          <p:nvPr/>
        </p:nvSpPr>
        <p:spPr>
          <a:xfrm>
            <a:off x="11110824" y="0"/>
            <a:ext cx="1081176" cy="638355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01425" y="175427"/>
            <a:ext cx="521986" cy="30405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/>
          <p:nvPr/>
        </p:nvSpPr>
        <p:spPr>
          <a:xfrm>
            <a:off x="7033296" y="3312543"/>
            <a:ext cx="1081176" cy="3545457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0" y="-1"/>
            <a:ext cx="422694" cy="1598704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67430" y="5633008"/>
            <a:ext cx="412907" cy="788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ítulo y objetos">
  <p:cSld name="2_Título y objetos">
    <p:bg>
      <p:bgPr>
        <a:solidFill>
          <a:srgbClr val="595959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 b="0" l="37834" r="0" t="0"/>
          <a:stretch/>
        </p:blipFill>
        <p:spPr>
          <a:xfrm>
            <a:off x="4618007" y="-1"/>
            <a:ext cx="7572375" cy="688830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5495026" y="1598703"/>
            <a:ext cx="585877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495026" y="3481898"/>
            <a:ext cx="5858774" cy="2487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956" y="5969481"/>
            <a:ext cx="2719876" cy="45217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/>
          <p:nvPr/>
        </p:nvSpPr>
        <p:spPr>
          <a:xfrm>
            <a:off x="11110824" y="0"/>
            <a:ext cx="1081176" cy="638355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01425" y="175427"/>
            <a:ext cx="521986" cy="30405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/>
          <p:nvPr/>
        </p:nvSpPr>
        <p:spPr>
          <a:xfrm>
            <a:off x="4077420" y="-2"/>
            <a:ext cx="1081176" cy="3545457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0" y="5263273"/>
            <a:ext cx="422694" cy="1598704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43" name="Google Shape;4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1554" y="479485"/>
            <a:ext cx="412907" cy="788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ítulo y objetos">
  <p:cSld name="3_Título y objetos">
    <p:bg>
      <p:bgPr>
        <a:solidFill>
          <a:srgbClr val="595959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0" l="0" r="37746" t="0"/>
          <a:stretch/>
        </p:blipFill>
        <p:spPr>
          <a:xfrm>
            <a:off x="3766" y="0"/>
            <a:ext cx="754956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 txBox="1"/>
          <p:nvPr>
            <p:ph type="title"/>
          </p:nvPr>
        </p:nvSpPr>
        <p:spPr>
          <a:xfrm>
            <a:off x="1007455" y="1598703"/>
            <a:ext cx="585877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007455" y="3481898"/>
            <a:ext cx="5858774" cy="2487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1549" y="5969481"/>
            <a:ext cx="2719876" cy="45217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/>
          <p:nvPr/>
        </p:nvSpPr>
        <p:spPr>
          <a:xfrm>
            <a:off x="11110824" y="0"/>
            <a:ext cx="1081176" cy="638355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01425" y="175427"/>
            <a:ext cx="521986" cy="30405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/>
          <p:nvPr/>
        </p:nvSpPr>
        <p:spPr>
          <a:xfrm>
            <a:off x="7033296" y="0"/>
            <a:ext cx="1081176" cy="3545457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0" y="5259296"/>
            <a:ext cx="422694" cy="1598704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53" name="Google Shape;5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67430" y="510715"/>
            <a:ext cx="412907" cy="788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bg>
      <p:bgPr>
        <a:solidFill>
          <a:srgbClr val="595959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 rotWithShape="1">
          <a:blip r:embed="rId2">
            <a:alphaModFix/>
          </a:blip>
          <a:srcRect b="0" l="3125" r="85703" t="0"/>
          <a:stretch/>
        </p:blipFill>
        <p:spPr>
          <a:xfrm>
            <a:off x="-9525" y="1"/>
            <a:ext cx="13620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9033" y="4686262"/>
            <a:ext cx="2719876" cy="45217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/>
          <p:nvPr/>
        </p:nvSpPr>
        <p:spPr>
          <a:xfrm>
            <a:off x="11110824" y="0"/>
            <a:ext cx="1081176" cy="638355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01425" y="175427"/>
            <a:ext cx="521986" cy="304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958" y="4518026"/>
            <a:ext cx="412907" cy="788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ítulo y objetos">
  <p:cSld name="4_Título y objetos">
    <p:bg>
      <p:bgPr>
        <a:solidFill>
          <a:srgbClr val="59595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8"/>
          <p:cNvPicPr preferRelativeResize="0"/>
          <p:nvPr/>
        </p:nvPicPr>
        <p:blipFill rotWithShape="1">
          <a:blip r:embed="rId2">
            <a:alphaModFix/>
          </a:blip>
          <a:srcRect b="0" l="0" r="8528" t="0"/>
          <a:stretch/>
        </p:blipFill>
        <p:spPr>
          <a:xfrm>
            <a:off x="3765" y="0"/>
            <a:ext cx="110928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>
            <p:ph idx="1" type="body"/>
          </p:nvPr>
        </p:nvSpPr>
        <p:spPr>
          <a:xfrm>
            <a:off x="2609850" y="1524001"/>
            <a:ext cx="6724650" cy="4009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1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3" name="Google Shape;63;p8"/>
          <p:cNvSpPr/>
          <p:nvPr/>
        </p:nvSpPr>
        <p:spPr>
          <a:xfrm>
            <a:off x="11110824" y="0"/>
            <a:ext cx="1081176" cy="638355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01425" y="175427"/>
            <a:ext cx="521986" cy="30405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/>
          <p:nvPr/>
        </p:nvSpPr>
        <p:spPr>
          <a:xfrm>
            <a:off x="-10435" y="5257800"/>
            <a:ext cx="486685" cy="1600200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0" y="-1"/>
            <a:ext cx="2847975" cy="710185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55964" y="5406918"/>
            <a:ext cx="412907" cy="78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23987" y="1273545"/>
            <a:ext cx="976668" cy="2844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17239" y="5970025"/>
            <a:ext cx="2717411" cy="451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ítulo y objetos">
  <p:cSld name="5_Título y objetos">
    <p:bg>
      <p:bgPr>
        <a:solidFill>
          <a:srgbClr val="595959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 rotWithShape="1">
          <a:blip r:embed="rId2">
            <a:alphaModFix/>
          </a:blip>
          <a:srcRect b="0" l="0" r="8528" t="0"/>
          <a:stretch/>
        </p:blipFill>
        <p:spPr>
          <a:xfrm>
            <a:off x="3765" y="0"/>
            <a:ext cx="110928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/>
          <p:nvPr/>
        </p:nvSpPr>
        <p:spPr>
          <a:xfrm>
            <a:off x="11110824" y="0"/>
            <a:ext cx="1081176" cy="638355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73" name="Google Shape;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01425" y="175427"/>
            <a:ext cx="521986" cy="30405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/>
          <p:nvPr/>
        </p:nvSpPr>
        <p:spPr>
          <a:xfrm>
            <a:off x="-10435" y="5257800"/>
            <a:ext cx="486685" cy="1600200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0" y="-1"/>
            <a:ext cx="2847975" cy="710185"/>
          </a:xfrm>
          <a:prstGeom prst="rect">
            <a:avLst/>
          </a:prstGeom>
          <a:solidFill>
            <a:srgbClr val="0035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76" name="Google Shape;7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55964" y="5406918"/>
            <a:ext cx="412907" cy="78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7239" y="5970025"/>
            <a:ext cx="2717411" cy="45109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 txBox="1"/>
          <p:nvPr>
            <p:ph type="title"/>
          </p:nvPr>
        </p:nvSpPr>
        <p:spPr>
          <a:xfrm>
            <a:off x="1007455" y="1598703"/>
            <a:ext cx="465039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9"/>
          <p:cNvSpPr txBox="1"/>
          <p:nvPr>
            <p:ph idx="1" type="body"/>
          </p:nvPr>
        </p:nvSpPr>
        <p:spPr>
          <a:xfrm>
            <a:off x="1007455" y="3481898"/>
            <a:ext cx="4650395" cy="2487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0" name="Google Shape;80;p9"/>
          <p:cNvSpPr/>
          <p:nvPr>
            <p:ph idx="2" type="chart"/>
          </p:nvPr>
        </p:nvSpPr>
        <p:spPr>
          <a:xfrm>
            <a:off x="5981700" y="1598613"/>
            <a:ext cx="4552950" cy="38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ctrTitle"/>
          </p:nvPr>
        </p:nvSpPr>
        <p:spPr>
          <a:xfrm>
            <a:off x="650600" y="240400"/>
            <a:ext cx="58551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</a:pPr>
            <a:r>
              <a:rPr lang="en-US" sz="6300"/>
              <a:t>SGBD FabiaNatura</a:t>
            </a:r>
            <a:endParaRPr sz="6300"/>
          </a:p>
        </p:txBody>
      </p:sp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757400" y="3359261"/>
            <a:ext cx="27546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BASE DE DATOS 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8" name="Google Shape;88;p11"/>
          <p:cNvSpPr txBox="1"/>
          <p:nvPr>
            <p:ph idx="1" type="subTitle"/>
          </p:nvPr>
        </p:nvSpPr>
        <p:spPr>
          <a:xfrm>
            <a:off x="757400" y="4426375"/>
            <a:ext cx="49227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Rodrigo </a:t>
            </a:r>
            <a:r>
              <a:rPr lang="en-US"/>
              <a:t>Infanzón</a:t>
            </a:r>
            <a:r>
              <a:rPr lang="en-US"/>
              <a:t> Acosta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Elias Manchego Navarro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Bekam Huaracha Cabrera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9" name="Google Shape;8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103" y="240400"/>
            <a:ext cx="3249675" cy="204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1800" y="2208675"/>
            <a:ext cx="1379927" cy="1355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9400" y="3917626"/>
            <a:ext cx="1944575" cy="19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ctrTitle"/>
          </p:nvPr>
        </p:nvSpPr>
        <p:spPr>
          <a:xfrm>
            <a:off x="163700" y="0"/>
            <a:ext cx="58242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</a:pPr>
            <a:r>
              <a:rPr lang="en-US" sz="4500"/>
              <a:t>SGBD FabiaNatura</a:t>
            </a:r>
            <a:endParaRPr sz="4500"/>
          </a:p>
        </p:txBody>
      </p:sp>
      <p:pic>
        <p:nvPicPr>
          <p:cNvPr id="97" name="Google Shape;9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312" y="1581650"/>
            <a:ext cx="8691626" cy="505274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 txBox="1"/>
          <p:nvPr>
            <p:ph idx="1" type="subTitle"/>
          </p:nvPr>
        </p:nvSpPr>
        <p:spPr>
          <a:xfrm>
            <a:off x="4672763" y="1132050"/>
            <a:ext cx="24747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000"/>
              <a:t>Modelo conceptual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ctrTitle"/>
          </p:nvPr>
        </p:nvSpPr>
        <p:spPr>
          <a:xfrm>
            <a:off x="163700" y="0"/>
            <a:ext cx="58242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</a:pPr>
            <a:r>
              <a:rPr lang="en-US" sz="4500"/>
              <a:t>SGBD FabiaNatura</a:t>
            </a:r>
            <a:endParaRPr sz="4500"/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4258025" y="1087525"/>
            <a:ext cx="3304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000"/>
              <a:t>Modelo entidad relación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650" y="1581650"/>
            <a:ext cx="7632675" cy="506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ctrTitle"/>
          </p:nvPr>
        </p:nvSpPr>
        <p:spPr>
          <a:xfrm>
            <a:off x="163700" y="0"/>
            <a:ext cx="58242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</a:pPr>
            <a:r>
              <a:rPr lang="en-US" sz="4500"/>
              <a:t>SGBD FabiaNatura</a:t>
            </a:r>
            <a:endParaRPr sz="4500"/>
          </a:p>
        </p:txBody>
      </p:sp>
      <p:sp>
        <p:nvSpPr>
          <p:cNvPr id="111" name="Google Shape;111;p14"/>
          <p:cNvSpPr txBox="1"/>
          <p:nvPr>
            <p:ph idx="1" type="subTitle"/>
          </p:nvPr>
        </p:nvSpPr>
        <p:spPr>
          <a:xfrm>
            <a:off x="5075688" y="1286513"/>
            <a:ext cx="204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000"/>
              <a:t>Normalización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12" name="Google Shape;11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500" y="1762050"/>
            <a:ext cx="1029652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ctrTitle"/>
          </p:nvPr>
        </p:nvSpPr>
        <p:spPr>
          <a:xfrm>
            <a:off x="163700" y="0"/>
            <a:ext cx="58242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</a:pPr>
            <a:r>
              <a:rPr lang="en-US" sz="4500"/>
              <a:t>SGBD FabiaNatura</a:t>
            </a:r>
            <a:endParaRPr sz="4500"/>
          </a:p>
        </p:txBody>
      </p:sp>
      <p:sp>
        <p:nvSpPr>
          <p:cNvPr id="118" name="Google Shape;118;p15"/>
          <p:cNvSpPr txBox="1"/>
          <p:nvPr>
            <p:ph idx="1" type="subTitle"/>
          </p:nvPr>
        </p:nvSpPr>
        <p:spPr>
          <a:xfrm>
            <a:off x="5075688" y="1151838"/>
            <a:ext cx="204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000"/>
              <a:t>Normalización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225" y="1549650"/>
            <a:ext cx="8049550" cy="500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ctrTitle"/>
          </p:nvPr>
        </p:nvSpPr>
        <p:spPr>
          <a:xfrm>
            <a:off x="163700" y="0"/>
            <a:ext cx="58242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</a:pPr>
            <a:r>
              <a:rPr lang="en-US" sz="4500"/>
              <a:t>SGBD FabiaNatura</a:t>
            </a:r>
            <a:endParaRPr sz="4500"/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75" y="1979650"/>
            <a:ext cx="6529476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2616213" y="1462650"/>
            <a:ext cx="1726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000"/>
              <a:t>creación BD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6403" y="1979647"/>
            <a:ext cx="3667125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>
            <p:ph idx="1" type="subTitle"/>
          </p:nvPr>
        </p:nvSpPr>
        <p:spPr>
          <a:xfrm>
            <a:off x="9410725" y="1397500"/>
            <a:ext cx="1125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000"/>
              <a:t>GitHub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