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Josefin Sans"/>
      <p:regular r:id="rId25"/>
      <p:bold r:id="rId26"/>
      <p:italic r:id="rId27"/>
      <p:boldItalic r:id="rId28"/>
    </p:embeddedFont>
    <p:embeddedFont>
      <p:font typeface="Chiv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ans-bold.fntdata"/><Relationship Id="rId25" Type="http://schemas.openxmlformats.org/officeDocument/2006/relationships/font" Target="fonts/JosefinSans-regular.fntdata"/><Relationship Id="rId28" Type="http://schemas.openxmlformats.org/officeDocument/2006/relationships/font" Target="fonts/JosefinSans-boldItalic.fntdata"/><Relationship Id="rId27" Type="http://schemas.openxmlformats.org/officeDocument/2006/relationships/font" Target="fonts/Josefi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hiv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hivo-italic.fntdata"/><Relationship Id="rId30" Type="http://schemas.openxmlformats.org/officeDocument/2006/relationships/font" Target="fonts/Chiv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hiv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5460e90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5460e90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866ef1f6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866ef1f6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866ef1f6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866ef1f6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866ef1f6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866ef1f6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3e9d85290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3e9d85290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3e9d852901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3e9d85290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3e9d852901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3e9d852901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ff18b49f3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ff18b49f3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66ef1f6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66ef1f6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66ef1f6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66ef1f6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cfbbe03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cfbbe03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3e9d85290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3e9d85290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3e9d85290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3e9d85290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6150" y="1369713"/>
            <a:ext cx="5045400" cy="19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364288"/>
            <a:ext cx="5047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494490" y="3567117"/>
            <a:ext cx="1832653" cy="2047082"/>
            <a:chOff x="-494490" y="3567117"/>
            <a:chExt cx="1832653" cy="2047082"/>
          </a:xfrm>
        </p:grpSpPr>
        <p:sp>
          <p:nvSpPr>
            <p:cNvPr id="12" name="Google Shape;12;p2"/>
            <p:cNvSpPr/>
            <p:nvPr/>
          </p:nvSpPr>
          <p:spPr>
            <a:xfrm rot="-7925720">
              <a:off x="-580468" y="4320260"/>
              <a:ext cx="2004609" cy="658775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55324" y="3567117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239672" y="429372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hasCustomPrompt="1" type="title"/>
          </p:nvPr>
        </p:nvSpPr>
        <p:spPr>
          <a:xfrm>
            <a:off x="2144250" y="2952474"/>
            <a:ext cx="48555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1" name="Google Shape;191;p11"/>
          <p:cNvSpPr txBox="1"/>
          <p:nvPr>
            <p:ph idx="1" type="subTitle"/>
          </p:nvPr>
        </p:nvSpPr>
        <p:spPr>
          <a:xfrm>
            <a:off x="2144250" y="4101474"/>
            <a:ext cx="4851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2" name="Google Shape;192;p11"/>
          <p:cNvGrpSpPr/>
          <p:nvPr/>
        </p:nvGrpSpPr>
        <p:grpSpPr>
          <a:xfrm>
            <a:off x="-349981" y="4043716"/>
            <a:ext cx="1252427" cy="1568208"/>
            <a:chOff x="-349981" y="4043716"/>
            <a:chExt cx="1252427" cy="1568208"/>
          </a:xfrm>
        </p:grpSpPr>
        <p:sp>
          <p:nvSpPr>
            <p:cNvPr id="193" name="Google Shape;193;p11"/>
            <p:cNvSpPr/>
            <p:nvPr/>
          </p:nvSpPr>
          <p:spPr>
            <a:xfrm rot="-5856151">
              <a:off x="64479" y="4625189"/>
              <a:ext cx="150250" cy="150202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11"/>
            <p:cNvGrpSpPr/>
            <p:nvPr/>
          </p:nvGrpSpPr>
          <p:grpSpPr>
            <a:xfrm rot="4943798">
              <a:off x="640400" y="4700890"/>
              <a:ext cx="138750" cy="138228"/>
              <a:chOff x="4272475" y="387825"/>
              <a:chExt cx="86475" cy="86150"/>
            </a:xfrm>
          </p:grpSpPr>
          <p:sp>
            <p:nvSpPr>
              <p:cNvPr id="195" name="Google Shape;195;p11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" name="Google Shape;199;p11"/>
            <p:cNvSpPr/>
            <p:nvPr/>
          </p:nvSpPr>
          <p:spPr>
            <a:xfrm rot="4943901">
              <a:off x="306199" y="4463754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11"/>
            <p:cNvGrpSpPr/>
            <p:nvPr/>
          </p:nvGrpSpPr>
          <p:grpSpPr>
            <a:xfrm rot="1327361">
              <a:off x="-121391" y="4143051"/>
              <a:ext cx="795248" cy="1369538"/>
              <a:chOff x="1471850" y="1084475"/>
              <a:chExt cx="144225" cy="248375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11"/>
          <p:cNvGrpSpPr/>
          <p:nvPr/>
        </p:nvGrpSpPr>
        <p:grpSpPr>
          <a:xfrm>
            <a:off x="7824139" y="-402748"/>
            <a:ext cx="1686056" cy="1621709"/>
            <a:chOff x="7824139" y="-402748"/>
            <a:chExt cx="1686056" cy="1621709"/>
          </a:xfrm>
        </p:grpSpPr>
        <p:sp>
          <p:nvSpPr>
            <p:cNvPr id="204" name="Google Shape;204;p11"/>
            <p:cNvSpPr/>
            <p:nvPr/>
          </p:nvSpPr>
          <p:spPr>
            <a:xfrm flipH="1" rot="1474917">
              <a:off x="7841372" y="-79281"/>
              <a:ext cx="1651592" cy="442693"/>
            </a:xfrm>
            <a:custGeom>
              <a:rect b="b" l="l" r="r" t="t"/>
              <a:pathLst>
                <a:path extrusionOk="0" fill="none" h="5823" w="21725">
                  <a:moveTo>
                    <a:pt x="1" y="4434"/>
                  </a:moveTo>
                  <a:cubicBezTo>
                    <a:pt x="615" y="5475"/>
                    <a:pt x="2151" y="5609"/>
                    <a:pt x="3205" y="5021"/>
                  </a:cubicBezTo>
                  <a:cubicBezTo>
                    <a:pt x="4260" y="4434"/>
                    <a:pt x="4901" y="3352"/>
                    <a:pt x="5462" y="2284"/>
                  </a:cubicBezTo>
                  <a:cubicBezTo>
                    <a:pt x="6303" y="602"/>
                    <a:pt x="3860" y="1243"/>
                    <a:pt x="4834" y="3619"/>
                  </a:cubicBezTo>
                  <a:cubicBezTo>
                    <a:pt x="5235" y="4607"/>
                    <a:pt x="5969" y="5609"/>
                    <a:pt x="7024" y="5689"/>
                  </a:cubicBezTo>
                  <a:cubicBezTo>
                    <a:pt x="8533" y="5822"/>
                    <a:pt x="9427" y="4153"/>
                    <a:pt x="10309" y="2938"/>
                  </a:cubicBezTo>
                  <a:cubicBezTo>
                    <a:pt x="10910" y="2097"/>
                    <a:pt x="11644" y="415"/>
                    <a:pt x="12619" y="241"/>
                  </a:cubicBezTo>
                  <a:cubicBezTo>
                    <a:pt x="14087" y="1"/>
                    <a:pt x="14141" y="2137"/>
                    <a:pt x="14301" y="2711"/>
                  </a:cubicBezTo>
                  <a:cubicBezTo>
                    <a:pt x="14475" y="3299"/>
                    <a:pt x="14835" y="3913"/>
                    <a:pt x="15436" y="3980"/>
                  </a:cubicBezTo>
                  <a:cubicBezTo>
                    <a:pt x="16157" y="4073"/>
                    <a:pt x="16691" y="3352"/>
                    <a:pt x="17212" y="2845"/>
                  </a:cubicBezTo>
                  <a:cubicBezTo>
                    <a:pt x="18373" y="1710"/>
                    <a:pt x="20296" y="1443"/>
                    <a:pt x="21725" y="2204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flipH="1" rot="-4524054">
              <a:off x="8848281" y="776924"/>
              <a:ext cx="87467" cy="8747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1"/>
            <p:cNvGrpSpPr/>
            <p:nvPr/>
          </p:nvGrpSpPr>
          <p:grpSpPr>
            <a:xfrm flipH="1" rot="-4524016">
              <a:off x="8664999" y="1045358"/>
              <a:ext cx="156747" cy="156158"/>
              <a:chOff x="4272475" y="387825"/>
              <a:chExt cx="86475" cy="86150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>
              <a:off x="7824139" y="240925"/>
              <a:ext cx="460100" cy="445950"/>
              <a:chOff x="2284000" y="1388575"/>
              <a:chExt cx="293450" cy="284425"/>
            </a:xfrm>
          </p:grpSpPr>
          <p:sp>
            <p:nvSpPr>
              <p:cNvPr id="212" name="Google Shape;212;p11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hasCustomPrompt="1" idx="2" type="title"/>
          </p:nvPr>
        </p:nvSpPr>
        <p:spPr>
          <a:xfrm>
            <a:off x="159155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hasCustomPrompt="1" idx="3" type="title"/>
          </p:nvPr>
        </p:nvSpPr>
        <p:spPr>
          <a:xfrm>
            <a:off x="1591550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/>
          <p:nvPr>
            <p:ph hasCustomPrompt="1" idx="4" type="title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/>
          <p:nvPr>
            <p:ph hasCustomPrompt="1" idx="5" type="title"/>
          </p:nvPr>
        </p:nvSpPr>
        <p:spPr>
          <a:xfrm>
            <a:off x="4204650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hasCustomPrompt="1" idx="6" type="title"/>
          </p:nvPr>
        </p:nvSpPr>
        <p:spPr>
          <a:xfrm>
            <a:off x="681775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/>
          <p:nvPr>
            <p:ph hasCustomPrompt="1" idx="7" type="title"/>
          </p:nvPr>
        </p:nvSpPr>
        <p:spPr>
          <a:xfrm>
            <a:off x="6817750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/>
          <p:nvPr>
            <p:ph idx="1" type="subTitle"/>
          </p:nvPr>
        </p:nvSpPr>
        <p:spPr>
          <a:xfrm>
            <a:off x="715100" y="1997675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6" name="Google Shape;226;p13"/>
          <p:cNvSpPr txBox="1"/>
          <p:nvPr>
            <p:ph idx="8" type="subTitle"/>
          </p:nvPr>
        </p:nvSpPr>
        <p:spPr>
          <a:xfrm>
            <a:off x="3328200" y="1997675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13"/>
          <p:cNvSpPr txBox="1"/>
          <p:nvPr>
            <p:ph idx="9" type="subTitle"/>
          </p:nvPr>
        </p:nvSpPr>
        <p:spPr>
          <a:xfrm>
            <a:off x="5941300" y="1997675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8" name="Google Shape;228;p13"/>
          <p:cNvSpPr txBox="1"/>
          <p:nvPr>
            <p:ph idx="13" type="subTitle"/>
          </p:nvPr>
        </p:nvSpPr>
        <p:spPr>
          <a:xfrm>
            <a:off x="715100" y="3431150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14" type="subTitle"/>
          </p:nvPr>
        </p:nvSpPr>
        <p:spPr>
          <a:xfrm>
            <a:off x="3328200" y="3431150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idx="15" type="subTitle"/>
          </p:nvPr>
        </p:nvSpPr>
        <p:spPr>
          <a:xfrm>
            <a:off x="5941300" y="3431150"/>
            <a:ext cx="2487600" cy="6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31" name="Google Shape;231;p13"/>
          <p:cNvGrpSpPr/>
          <p:nvPr/>
        </p:nvGrpSpPr>
        <p:grpSpPr>
          <a:xfrm>
            <a:off x="-267163" y="-365134"/>
            <a:ext cx="1353637" cy="1263354"/>
            <a:chOff x="-267163" y="-365134"/>
            <a:chExt cx="1353637" cy="1263354"/>
          </a:xfrm>
        </p:grpSpPr>
        <p:sp>
          <p:nvSpPr>
            <p:cNvPr id="232" name="Google Shape;232;p13"/>
            <p:cNvSpPr/>
            <p:nvPr/>
          </p:nvSpPr>
          <p:spPr>
            <a:xfrm rot="-2494788">
              <a:off x="-321318" y="70619"/>
              <a:ext cx="1461946" cy="391849"/>
            </a:xfrm>
            <a:custGeom>
              <a:rect b="b" l="l" r="r" t="t"/>
              <a:pathLst>
                <a:path extrusionOk="0" fill="none" h="5823" w="21725">
                  <a:moveTo>
                    <a:pt x="1" y="4434"/>
                  </a:moveTo>
                  <a:cubicBezTo>
                    <a:pt x="615" y="5475"/>
                    <a:pt x="2151" y="5609"/>
                    <a:pt x="3205" y="5021"/>
                  </a:cubicBezTo>
                  <a:cubicBezTo>
                    <a:pt x="4260" y="4434"/>
                    <a:pt x="4901" y="3352"/>
                    <a:pt x="5462" y="2284"/>
                  </a:cubicBezTo>
                  <a:cubicBezTo>
                    <a:pt x="6303" y="602"/>
                    <a:pt x="3860" y="1243"/>
                    <a:pt x="4834" y="3619"/>
                  </a:cubicBezTo>
                  <a:cubicBezTo>
                    <a:pt x="5235" y="4607"/>
                    <a:pt x="5969" y="5609"/>
                    <a:pt x="7024" y="5689"/>
                  </a:cubicBezTo>
                  <a:cubicBezTo>
                    <a:pt x="8533" y="5822"/>
                    <a:pt x="9427" y="4153"/>
                    <a:pt x="10309" y="2938"/>
                  </a:cubicBezTo>
                  <a:cubicBezTo>
                    <a:pt x="10910" y="2097"/>
                    <a:pt x="11644" y="415"/>
                    <a:pt x="12619" y="241"/>
                  </a:cubicBezTo>
                  <a:cubicBezTo>
                    <a:pt x="14087" y="1"/>
                    <a:pt x="14141" y="2137"/>
                    <a:pt x="14301" y="2711"/>
                  </a:cubicBezTo>
                  <a:cubicBezTo>
                    <a:pt x="14475" y="3299"/>
                    <a:pt x="14835" y="3913"/>
                    <a:pt x="15436" y="3980"/>
                  </a:cubicBezTo>
                  <a:cubicBezTo>
                    <a:pt x="16157" y="4073"/>
                    <a:pt x="16691" y="3352"/>
                    <a:pt x="17212" y="2845"/>
                  </a:cubicBezTo>
                  <a:cubicBezTo>
                    <a:pt x="18373" y="1710"/>
                    <a:pt x="20296" y="1443"/>
                    <a:pt x="21725" y="2204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45650" y="65966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13"/>
            <p:cNvGrpSpPr/>
            <p:nvPr/>
          </p:nvGrpSpPr>
          <p:grpSpPr>
            <a:xfrm>
              <a:off x="607020" y="465896"/>
              <a:ext cx="138749" cy="138228"/>
              <a:chOff x="4272475" y="387825"/>
              <a:chExt cx="86475" cy="86150"/>
            </a:xfrm>
          </p:grpSpPr>
          <p:sp>
            <p:nvSpPr>
              <p:cNvPr id="235" name="Google Shape;235;p1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" name="Google Shape;239;p13"/>
          <p:cNvGrpSpPr/>
          <p:nvPr/>
        </p:nvGrpSpPr>
        <p:grpSpPr>
          <a:xfrm>
            <a:off x="7944526" y="-46478"/>
            <a:ext cx="1071437" cy="944715"/>
            <a:chOff x="7944526" y="-46478"/>
            <a:chExt cx="1071437" cy="944715"/>
          </a:xfrm>
        </p:grpSpPr>
        <p:sp>
          <p:nvSpPr>
            <p:cNvPr id="240" name="Google Shape;240;p13"/>
            <p:cNvSpPr/>
            <p:nvPr/>
          </p:nvSpPr>
          <p:spPr>
            <a:xfrm>
              <a:off x="8938538" y="69266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13"/>
            <p:cNvGrpSpPr/>
            <p:nvPr/>
          </p:nvGrpSpPr>
          <p:grpSpPr>
            <a:xfrm>
              <a:off x="7944526" y="-46478"/>
              <a:ext cx="679108" cy="395887"/>
              <a:chOff x="659050" y="1787150"/>
              <a:chExt cx="487375" cy="284075"/>
            </a:xfrm>
          </p:grpSpPr>
          <p:sp>
            <p:nvSpPr>
              <p:cNvPr id="242" name="Google Shape;242;p13"/>
              <p:cNvSpPr/>
              <p:nvPr/>
            </p:nvSpPr>
            <p:spPr>
              <a:xfrm>
                <a:off x="659050" y="1787150"/>
                <a:ext cx="486700" cy="232350"/>
              </a:xfrm>
              <a:custGeom>
                <a:rect b="b" l="l" r="r" t="t"/>
                <a:pathLst>
                  <a:path extrusionOk="0" fill="none" h="9294" w="19468">
                    <a:moveTo>
                      <a:pt x="0" y="0"/>
                    </a:moveTo>
                    <a:cubicBezTo>
                      <a:pt x="1936" y="3979"/>
                      <a:pt x="7037" y="6089"/>
                      <a:pt x="11216" y="4660"/>
                    </a:cubicBezTo>
                    <a:cubicBezTo>
                      <a:pt x="11857" y="4447"/>
                      <a:pt x="12471" y="4139"/>
                      <a:pt x="12925" y="3645"/>
                    </a:cubicBezTo>
                    <a:cubicBezTo>
                      <a:pt x="13379" y="3138"/>
                      <a:pt x="13606" y="2417"/>
                      <a:pt x="13392" y="1789"/>
                    </a:cubicBezTo>
                    <a:cubicBezTo>
                      <a:pt x="13072" y="868"/>
                      <a:pt x="11843" y="481"/>
                      <a:pt x="10936" y="895"/>
                    </a:cubicBezTo>
                    <a:cubicBezTo>
                      <a:pt x="10054" y="1295"/>
                      <a:pt x="9520" y="2283"/>
                      <a:pt x="9413" y="3258"/>
                    </a:cubicBezTo>
                    <a:cubicBezTo>
                      <a:pt x="9173" y="5475"/>
                      <a:pt x="10842" y="7558"/>
                      <a:pt x="12885" y="8425"/>
                    </a:cubicBezTo>
                    <a:cubicBezTo>
                      <a:pt x="14941" y="9293"/>
                      <a:pt x="17278" y="9160"/>
                      <a:pt x="19468" y="8786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1072950" y="1965050"/>
                <a:ext cx="73475" cy="106175"/>
              </a:xfrm>
              <a:custGeom>
                <a:rect b="b" l="l" r="r" t="t"/>
                <a:pathLst>
                  <a:path extrusionOk="0" fill="none" h="4247" w="2939">
                    <a:moveTo>
                      <a:pt x="1" y="1"/>
                    </a:moveTo>
                    <a:lnTo>
                      <a:pt x="2938" y="1670"/>
                    </a:lnTo>
                    <a:lnTo>
                      <a:pt x="842" y="4247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" name="Google Shape;244;p13"/>
            <p:cNvSpPr/>
            <p:nvPr/>
          </p:nvSpPr>
          <p:spPr>
            <a:xfrm>
              <a:off x="8667525" y="82081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 rot="10800000">
              <a:off x="8744961" y="250592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8" name="Google Shape;248;p14"/>
          <p:cNvGrpSpPr/>
          <p:nvPr/>
        </p:nvGrpSpPr>
        <p:grpSpPr>
          <a:xfrm>
            <a:off x="7972363" y="-593072"/>
            <a:ext cx="1356419" cy="1967897"/>
            <a:chOff x="7972363" y="-593072"/>
            <a:chExt cx="1356419" cy="1967897"/>
          </a:xfrm>
        </p:grpSpPr>
        <p:grpSp>
          <p:nvGrpSpPr>
            <p:cNvPr id="249" name="Google Shape;249;p14"/>
            <p:cNvGrpSpPr/>
            <p:nvPr/>
          </p:nvGrpSpPr>
          <p:grpSpPr>
            <a:xfrm rot="-2542696">
              <a:off x="8386515" y="-602387"/>
              <a:ext cx="528115" cy="1433624"/>
              <a:chOff x="711775" y="991025"/>
              <a:chExt cx="155925" cy="423275"/>
            </a:xfrm>
          </p:grpSpPr>
          <p:sp>
            <p:nvSpPr>
              <p:cNvPr id="250" name="Google Shape;250;p14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rect b="b" l="l" r="r" t="t"/>
                <a:pathLst>
                  <a:path extrusionOk="0" fill="none" h="16464" w="6237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rect b="b" l="l" r="r" t="t"/>
                <a:pathLst>
                  <a:path extrusionOk="0" fill="none" h="3379" w="2631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14"/>
            <p:cNvGrpSpPr/>
            <p:nvPr/>
          </p:nvGrpSpPr>
          <p:grpSpPr>
            <a:xfrm>
              <a:off x="8671355" y="690558"/>
              <a:ext cx="236850" cy="327178"/>
              <a:chOff x="7373518" y="606833"/>
              <a:chExt cx="236850" cy="327178"/>
            </a:xfrm>
          </p:grpSpPr>
          <p:sp>
            <p:nvSpPr>
              <p:cNvPr id="253" name="Google Shape;253;p14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rect b="b" l="l" r="r" t="t"/>
                <a:pathLst>
                  <a:path extrusionOk="0" fill="none" h="5582" w="390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cap="rnd" cmpd="sng" w="2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rect b="b" l="l" r="r" t="t"/>
                <a:pathLst>
                  <a:path extrusionOk="0" h="5849" w="3286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00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5" name="Google Shape;255;p14"/>
            <p:cNvSpPr/>
            <p:nvPr/>
          </p:nvSpPr>
          <p:spPr>
            <a:xfrm rot="10800000">
              <a:off x="8783197" y="124987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4"/>
          <p:cNvGrpSpPr/>
          <p:nvPr/>
        </p:nvGrpSpPr>
        <p:grpSpPr>
          <a:xfrm>
            <a:off x="97532" y="4608499"/>
            <a:ext cx="341168" cy="342449"/>
            <a:chOff x="97532" y="4608499"/>
            <a:chExt cx="341168" cy="342449"/>
          </a:xfrm>
        </p:grpSpPr>
        <p:grpSp>
          <p:nvGrpSpPr>
            <p:cNvPr id="257" name="Google Shape;257;p14"/>
            <p:cNvGrpSpPr/>
            <p:nvPr/>
          </p:nvGrpSpPr>
          <p:grpSpPr>
            <a:xfrm>
              <a:off x="97532" y="4812721"/>
              <a:ext cx="138749" cy="138228"/>
              <a:chOff x="4272475" y="387825"/>
              <a:chExt cx="86475" cy="86150"/>
            </a:xfrm>
          </p:grpSpPr>
          <p:sp>
            <p:nvSpPr>
              <p:cNvPr id="258" name="Google Shape;258;p1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" name="Google Shape;262;p14"/>
            <p:cNvSpPr/>
            <p:nvPr/>
          </p:nvSpPr>
          <p:spPr>
            <a:xfrm rot="10800000">
              <a:off x="236272" y="4608499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1275" y="4843125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6" name="Google Shape;266;p15"/>
          <p:cNvGrpSpPr/>
          <p:nvPr/>
        </p:nvGrpSpPr>
        <p:grpSpPr>
          <a:xfrm>
            <a:off x="268525" y="291713"/>
            <a:ext cx="216182" cy="445361"/>
            <a:chOff x="268525" y="291713"/>
            <a:chExt cx="216182" cy="445361"/>
          </a:xfrm>
        </p:grpSpPr>
        <p:grpSp>
          <p:nvGrpSpPr>
            <p:cNvPr id="267" name="Google Shape;267;p15"/>
            <p:cNvGrpSpPr/>
            <p:nvPr/>
          </p:nvGrpSpPr>
          <p:grpSpPr>
            <a:xfrm>
              <a:off x="345957" y="598846"/>
              <a:ext cx="138749" cy="138228"/>
              <a:chOff x="4272475" y="387825"/>
              <a:chExt cx="86475" cy="86150"/>
            </a:xfrm>
          </p:grpSpPr>
          <p:sp>
            <p:nvSpPr>
              <p:cNvPr id="268" name="Google Shape;268;p1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" name="Google Shape;272;p15"/>
            <p:cNvSpPr/>
            <p:nvPr/>
          </p:nvSpPr>
          <p:spPr>
            <a:xfrm>
              <a:off x="268525" y="29171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5"/>
          <p:cNvGrpSpPr/>
          <p:nvPr/>
        </p:nvGrpSpPr>
        <p:grpSpPr>
          <a:xfrm>
            <a:off x="7829007" y="4237937"/>
            <a:ext cx="1250954" cy="1472637"/>
            <a:chOff x="7829007" y="4237937"/>
            <a:chExt cx="1250954" cy="1472637"/>
          </a:xfrm>
        </p:grpSpPr>
        <p:grpSp>
          <p:nvGrpSpPr>
            <p:cNvPr id="274" name="Google Shape;274;p15"/>
            <p:cNvGrpSpPr/>
            <p:nvPr/>
          </p:nvGrpSpPr>
          <p:grpSpPr>
            <a:xfrm>
              <a:off x="8635036" y="4237937"/>
              <a:ext cx="382336" cy="370577"/>
              <a:chOff x="2284000" y="1388575"/>
              <a:chExt cx="293450" cy="284425"/>
            </a:xfrm>
          </p:grpSpPr>
          <p:sp>
            <p:nvSpPr>
              <p:cNvPr id="275" name="Google Shape;275;p15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15"/>
            <p:cNvGrpSpPr/>
            <p:nvPr/>
          </p:nvGrpSpPr>
          <p:grpSpPr>
            <a:xfrm>
              <a:off x="7829007" y="4753421"/>
              <a:ext cx="138749" cy="138228"/>
              <a:chOff x="4272475" y="387825"/>
              <a:chExt cx="86475" cy="86150"/>
            </a:xfrm>
          </p:grpSpPr>
          <p:sp>
            <p:nvSpPr>
              <p:cNvPr id="280" name="Google Shape;280;p1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84" name="Google Shape;284;p15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8132487" y="4753434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1" type="subTitle"/>
          </p:nvPr>
        </p:nvSpPr>
        <p:spPr>
          <a:xfrm>
            <a:off x="4024100" y="2215075"/>
            <a:ext cx="4404900" cy="17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osefin Sans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287" name="Google Shape;287;p16"/>
          <p:cNvSpPr txBox="1"/>
          <p:nvPr>
            <p:ph type="title"/>
          </p:nvPr>
        </p:nvSpPr>
        <p:spPr>
          <a:xfrm>
            <a:off x="4024100" y="1168325"/>
            <a:ext cx="4404900" cy="9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8" name="Google Shape;288;p16"/>
          <p:cNvGrpSpPr/>
          <p:nvPr/>
        </p:nvGrpSpPr>
        <p:grpSpPr>
          <a:xfrm>
            <a:off x="86352" y="4063391"/>
            <a:ext cx="767505" cy="859420"/>
            <a:chOff x="86352" y="4063391"/>
            <a:chExt cx="767505" cy="859420"/>
          </a:xfrm>
        </p:grpSpPr>
        <p:grpSp>
          <p:nvGrpSpPr>
            <p:cNvPr id="289" name="Google Shape;289;p16"/>
            <p:cNvGrpSpPr/>
            <p:nvPr/>
          </p:nvGrpSpPr>
          <p:grpSpPr>
            <a:xfrm>
              <a:off x="86352" y="4385525"/>
              <a:ext cx="460100" cy="445950"/>
              <a:chOff x="2284000" y="1388575"/>
              <a:chExt cx="293450" cy="284425"/>
            </a:xfrm>
          </p:grpSpPr>
          <p:sp>
            <p:nvSpPr>
              <p:cNvPr id="290" name="Google Shape;290;p16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16"/>
            <p:cNvGrpSpPr/>
            <p:nvPr/>
          </p:nvGrpSpPr>
          <p:grpSpPr>
            <a:xfrm>
              <a:off x="715107" y="4784584"/>
              <a:ext cx="138749" cy="138228"/>
              <a:chOff x="4272475" y="387825"/>
              <a:chExt cx="86475" cy="86150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16"/>
            <p:cNvSpPr/>
            <p:nvPr/>
          </p:nvSpPr>
          <p:spPr>
            <a:xfrm flipH="1">
              <a:off x="483547" y="4063391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6"/>
          <p:cNvGrpSpPr/>
          <p:nvPr/>
        </p:nvGrpSpPr>
        <p:grpSpPr>
          <a:xfrm>
            <a:off x="7512572" y="-563408"/>
            <a:ext cx="1832653" cy="1929101"/>
            <a:chOff x="7512572" y="-563408"/>
            <a:chExt cx="1832653" cy="1929101"/>
          </a:xfrm>
        </p:grpSpPr>
        <p:sp>
          <p:nvSpPr>
            <p:cNvPr id="301" name="Google Shape;301;p16"/>
            <p:cNvSpPr/>
            <p:nvPr/>
          </p:nvSpPr>
          <p:spPr>
            <a:xfrm rot="2874280">
              <a:off x="7426594" y="71755"/>
              <a:ext cx="2004609" cy="658775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8399188" y="911422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" name="Google Shape;303;p16"/>
            <p:cNvGrpSpPr/>
            <p:nvPr/>
          </p:nvGrpSpPr>
          <p:grpSpPr>
            <a:xfrm flipH="1">
              <a:off x="8465303" y="398084"/>
              <a:ext cx="138749" cy="138228"/>
              <a:chOff x="4272475" y="387825"/>
              <a:chExt cx="86475" cy="86150"/>
            </a:xfrm>
          </p:grpSpPr>
          <p:sp>
            <p:nvSpPr>
              <p:cNvPr id="304" name="Google Shape;304;p16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idx="1" type="subTitle"/>
          </p:nvPr>
        </p:nvSpPr>
        <p:spPr>
          <a:xfrm>
            <a:off x="705913" y="1946200"/>
            <a:ext cx="22470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0" name="Google Shape;310;p17"/>
          <p:cNvSpPr txBox="1"/>
          <p:nvPr>
            <p:ph type="title"/>
          </p:nvPr>
        </p:nvSpPr>
        <p:spPr>
          <a:xfrm>
            <a:off x="707313" y="611600"/>
            <a:ext cx="2247000" cy="1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1" name="Google Shape;311;p17"/>
          <p:cNvSpPr/>
          <p:nvPr>
            <p:ph idx="2" type="pic"/>
          </p:nvPr>
        </p:nvSpPr>
        <p:spPr>
          <a:xfrm>
            <a:off x="5590487" y="535400"/>
            <a:ext cx="2847600" cy="407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7"/>
          <p:cNvSpPr/>
          <p:nvPr>
            <p:ph idx="3" type="pic"/>
          </p:nvPr>
        </p:nvSpPr>
        <p:spPr>
          <a:xfrm>
            <a:off x="705913" y="2764925"/>
            <a:ext cx="4718100" cy="18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7"/>
          <p:cNvSpPr/>
          <p:nvPr>
            <p:ph idx="4" type="pic"/>
          </p:nvPr>
        </p:nvSpPr>
        <p:spPr>
          <a:xfrm>
            <a:off x="3076713" y="535000"/>
            <a:ext cx="2347200" cy="20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14" name="Google Shape;314;p17"/>
          <p:cNvGrpSpPr/>
          <p:nvPr/>
        </p:nvGrpSpPr>
        <p:grpSpPr>
          <a:xfrm>
            <a:off x="-106480" y="-157095"/>
            <a:ext cx="699274" cy="863252"/>
            <a:chOff x="-106480" y="-157095"/>
            <a:chExt cx="699274" cy="863252"/>
          </a:xfrm>
        </p:grpSpPr>
        <p:grpSp>
          <p:nvGrpSpPr>
            <p:cNvPr id="315" name="Google Shape;315;p17"/>
            <p:cNvGrpSpPr/>
            <p:nvPr/>
          </p:nvGrpSpPr>
          <p:grpSpPr>
            <a:xfrm>
              <a:off x="-106480" y="-157095"/>
              <a:ext cx="501254" cy="863252"/>
              <a:chOff x="1471850" y="1084475"/>
              <a:chExt cx="144225" cy="248375"/>
            </a:xfrm>
          </p:grpSpPr>
          <p:sp>
            <p:nvSpPr>
              <p:cNvPr id="316" name="Google Shape;316;p17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p17"/>
            <p:cNvGrpSpPr/>
            <p:nvPr/>
          </p:nvGrpSpPr>
          <p:grpSpPr>
            <a:xfrm>
              <a:off x="454045" y="312246"/>
              <a:ext cx="138749" cy="138228"/>
              <a:chOff x="4272475" y="387825"/>
              <a:chExt cx="86475" cy="86150"/>
            </a:xfrm>
          </p:grpSpPr>
          <p:sp>
            <p:nvSpPr>
              <p:cNvPr id="319" name="Google Shape;319;p17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256032" y="535396"/>
              <a:ext cx="138749" cy="138228"/>
              <a:chOff x="4272475" y="387825"/>
              <a:chExt cx="86475" cy="86150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8" name="Google Shape;328;p17"/>
          <p:cNvGrpSpPr/>
          <p:nvPr/>
        </p:nvGrpSpPr>
        <p:grpSpPr>
          <a:xfrm>
            <a:off x="8531753" y="3647963"/>
            <a:ext cx="1169295" cy="1690312"/>
            <a:chOff x="8531753" y="3647963"/>
            <a:chExt cx="1169295" cy="1690312"/>
          </a:xfrm>
        </p:grpSpPr>
        <p:grpSp>
          <p:nvGrpSpPr>
            <p:cNvPr id="329" name="Google Shape;329;p17"/>
            <p:cNvGrpSpPr/>
            <p:nvPr/>
          </p:nvGrpSpPr>
          <p:grpSpPr>
            <a:xfrm>
              <a:off x="8531753" y="3866577"/>
              <a:ext cx="444988" cy="431331"/>
              <a:chOff x="2284000" y="1388575"/>
              <a:chExt cx="293450" cy="284425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" name="Google Shape;334;p17"/>
            <p:cNvSpPr/>
            <p:nvPr/>
          </p:nvSpPr>
          <p:spPr>
            <a:xfrm>
              <a:off x="8976750" y="364796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5" name="Google Shape;335;p17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8753575" y="4381134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715100" y="1152675"/>
            <a:ext cx="38541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2" type="subTitle"/>
          </p:nvPr>
        </p:nvSpPr>
        <p:spPr>
          <a:xfrm>
            <a:off x="4569194" y="1153141"/>
            <a:ext cx="3849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9" name="Google Shape;33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0" name="Google Shape;340;p18"/>
          <p:cNvGrpSpPr/>
          <p:nvPr/>
        </p:nvGrpSpPr>
        <p:grpSpPr>
          <a:xfrm>
            <a:off x="8499404" y="4245399"/>
            <a:ext cx="487600" cy="663175"/>
            <a:chOff x="8499404" y="4245399"/>
            <a:chExt cx="487600" cy="663175"/>
          </a:xfrm>
        </p:grpSpPr>
        <p:sp>
          <p:nvSpPr>
            <p:cNvPr id="341" name="Google Shape;341;p18"/>
            <p:cNvSpPr/>
            <p:nvPr/>
          </p:nvSpPr>
          <p:spPr>
            <a:xfrm flipH="1" rot="10800000">
              <a:off x="8499404" y="478362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 flipH="1" rot="10800000">
              <a:off x="8716005" y="4512717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flipH="1" rot="10800000">
              <a:off x="8719054" y="4245399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-220751" y="3250368"/>
            <a:ext cx="1434736" cy="2096708"/>
            <a:chOff x="-220751" y="3250368"/>
            <a:chExt cx="1434736" cy="2096708"/>
          </a:xfrm>
        </p:grpSpPr>
        <p:sp>
          <p:nvSpPr>
            <p:cNvPr id="345" name="Google Shape;345;p18"/>
            <p:cNvSpPr/>
            <p:nvPr/>
          </p:nvSpPr>
          <p:spPr>
            <a:xfrm flipH="1" rot="-6878824">
              <a:off x="-505689" y="3969334"/>
              <a:ext cx="2004613" cy="658776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18"/>
            <p:cNvGrpSpPr/>
            <p:nvPr/>
          </p:nvGrpSpPr>
          <p:grpSpPr>
            <a:xfrm flipH="1">
              <a:off x="487696" y="4332246"/>
              <a:ext cx="138749" cy="138228"/>
              <a:chOff x="4272475" y="387825"/>
              <a:chExt cx="86475" cy="86150"/>
            </a:xfrm>
          </p:grpSpPr>
          <p:sp>
            <p:nvSpPr>
              <p:cNvPr id="347" name="Google Shape;347;p1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18"/>
            <p:cNvGrpSpPr/>
            <p:nvPr/>
          </p:nvGrpSpPr>
          <p:grpSpPr>
            <a:xfrm flipH="1">
              <a:off x="653346" y="4069971"/>
              <a:ext cx="138749" cy="138228"/>
              <a:chOff x="4272475" y="387825"/>
              <a:chExt cx="86475" cy="86150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19"/>
          <p:cNvSpPr txBox="1"/>
          <p:nvPr>
            <p:ph idx="1" type="subTitle"/>
          </p:nvPr>
        </p:nvSpPr>
        <p:spPr>
          <a:xfrm>
            <a:off x="714974" y="21647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19"/>
          <p:cNvSpPr txBox="1"/>
          <p:nvPr>
            <p:ph idx="2" type="subTitle"/>
          </p:nvPr>
        </p:nvSpPr>
        <p:spPr>
          <a:xfrm>
            <a:off x="714974" y="2488849"/>
            <a:ext cx="21804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idx="3" type="subTitle"/>
          </p:nvPr>
        </p:nvSpPr>
        <p:spPr>
          <a:xfrm>
            <a:off x="3481788" y="2488849"/>
            <a:ext cx="21804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1" name="Google Shape;361;p19"/>
          <p:cNvSpPr txBox="1"/>
          <p:nvPr>
            <p:ph idx="4" type="subTitle"/>
          </p:nvPr>
        </p:nvSpPr>
        <p:spPr>
          <a:xfrm>
            <a:off x="6248626" y="2488849"/>
            <a:ext cx="21804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2" name="Google Shape;362;p19"/>
          <p:cNvSpPr txBox="1"/>
          <p:nvPr>
            <p:ph idx="5" type="subTitle"/>
          </p:nvPr>
        </p:nvSpPr>
        <p:spPr>
          <a:xfrm>
            <a:off x="3481788" y="21647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19"/>
          <p:cNvSpPr txBox="1"/>
          <p:nvPr>
            <p:ph idx="6" type="subTitle"/>
          </p:nvPr>
        </p:nvSpPr>
        <p:spPr>
          <a:xfrm>
            <a:off x="6248626" y="21647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64" name="Google Shape;364;p19"/>
          <p:cNvGrpSpPr/>
          <p:nvPr/>
        </p:nvGrpSpPr>
        <p:grpSpPr>
          <a:xfrm>
            <a:off x="289999" y="4245399"/>
            <a:ext cx="487600" cy="663175"/>
            <a:chOff x="289999" y="4245399"/>
            <a:chExt cx="487600" cy="663175"/>
          </a:xfrm>
        </p:grpSpPr>
        <p:sp>
          <p:nvSpPr>
            <p:cNvPr id="365" name="Google Shape;365;p19"/>
            <p:cNvSpPr/>
            <p:nvPr/>
          </p:nvSpPr>
          <p:spPr>
            <a:xfrm rot="10800000">
              <a:off x="652597" y="478362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rot="10800000">
              <a:off x="289999" y="4512717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 rot="10800000">
              <a:off x="432947" y="4245399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9"/>
          <p:cNvGrpSpPr/>
          <p:nvPr/>
        </p:nvGrpSpPr>
        <p:grpSpPr>
          <a:xfrm>
            <a:off x="8063017" y="3250368"/>
            <a:ext cx="1434736" cy="2096708"/>
            <a:chOff x="8063017" y="3250368"/>
            <a:chExt cx="1434736" cy="2096708"/>
          </a:xfrm>
        </p:grpSpPr>
        <p:sp>
          <p:nvSpPr>
            <p:cNvPr id="369" name="Google Shape;369;p19"/>
            <p:cNvSpPr/>
            <p:nvPr/>
          </p:nvSpPr>
          <p:spPr>
            <a:xfrm rot="6878824">
              <a:off x="7778079" y="3969334"/>
              <a:ext cx="2004613" cy="658776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9"/>
            <p:cNvGrpSpPr/>
            <p:nvPr/>
          </p:nvGrpSpPr>
          <p:grpSpPr>
            <a:xfrm>
              <a:off x="8650557" y="4332246"/>
              <a:ext cx="138749" cy="138228"/>
              <a:chOff x="4272475" y="387825"/>
              <a:chExt cx="86475" cy="86150"/>
            </a:xfrm>
          </p:grpSpPr>
          <p:sp>
            <p:nvSpPr>
              <p:cNvPr id="371" name="Google Shape;371;p19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" name="Google Shape;375;p19"/>
            <p:cNvGrpSpPr/>
            <p:nvPr/>
          </p:nvGrpSpPr>
          <p:grpSpPr>
            <a:xfrm>
              <a:off x="8484907" y="4069971"/>
              <a:ext cx="138749" cy="138228"/>
              <a:chOff x="4272475" y="387825"/>
              <a:chExt cx="86475" cy="86150"/>
            </a:xfrm>
          </p:grpSpPr>
          <p:sp>
            <p:nvSpPr>
              <p:cNvPr id="376" name="Google Shape;376;p19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2" name="Google Shape;382;p20"/>
          <p:cNvGrpSpPr/>
          <p:nvPr/>
        </p:nvGrpSpPr>
        <p:grpSpPr>
          <a:xfrm>
            <a:off x="8167361" y="3660288"/>
            <a:ext cx="1583655" cy="1870719"/>
            <a:chOff x="8167361" y="3660288"/>
            <a:chExt cx="1583655" cy="1870719"/>
          </a:xfrm>
        </p:grpSpPr>
        <p:sp>
          <p:nvSpPr>
            <p:cNvPr id="383" name="Google Shape;383;p20"/>
            <p:cNvSpPr/>
            <p:nvPr/>
          </p:nvSpPr>
          <p:spPr>
            <a:xfrm rot="10800000">
              <a:off x="8884063" y="420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4" name="Google Shape;384;p20"/>
            <p:cNvGrpSpPr/>
            <p:nvPr/>
          </p:nvGrpSpPr>
          <p:grpSpPr>
            <a:xfrm>
              <a:off x="8728882" y="3880434"/>
              <a:ext cx="138749" cy="138228"/>
              <a:chOff x="4272475" y="387825"/>
              <a:chExt cx="86475" cy="86150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9" name="Google Shape;389;p20"/>
            <p:cNvSpPr/>
            <p:nvPr/>
          </p:nvSpPr>
          <p:spPr>
            <a:xfrm>
              <a:off x="8867625" y="366028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20"/>
            <p:cNvGrpSpPr/>
            <p:nvPr/>
          </p:nvGrpSpPr>
          <p:grpSpPr>
            <a:xfrm rot="-3616513">
              <a:off x="8561564" y="4161419"/>
              <a:ext cx="795248" cy="1369534"/>
              <a:chOff x="1471850" y="1084475"/>
              <a:chExt cx="144225" cy="248375"/>
            </a:xfrm>
          </p:grpSpPr>
          <p:sp>
            <p:nvSpPr>
              <p:cNvPr id="391" name="Google Shape;391;p20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3" name="Google Shape;393;p20"/>
          <p:cNvGrpSpPr/>
          <p:nvPr/>
        </p:nvGrpSpPr>
        <p:grpSpPr>
          <a:xfrm>
            <a:off x="155724" y="141152"/>
            <a:ext cx="559378" cy="1367443"/>
            <a:chOff x="155724" y="141152"/>
            <a:chExt cx="559378" cy="1367443"/>
          </a:xfrm>
        </p:grpSpPr>
        <p:grpSp>
          <p:nvGrpSpPr>
            <p:cNvPr id="394" name="Google Shape;394;p20"/>
            <p:cNvGrpSpPr/>
            <p:nvPr/>
          </p:nvGrpSpPr>
          <p:grpSpPr>
            <a:xfrm>
              <a:off x="233811" y="542861"/>
              <a:ext cx="444489" cy="431331"/>
              <a:chOff x="2284000" y="1388575"/>
              <a:chExt cx="293450" cy="284425"/>
            </a:xfrm>
          </p:grpSpPr>
          <p:sp>
            <p:nvSpPr>
              <p:cNvPr id="395" name="Google Shape;395;p20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9" name="Google Shape;399;p20"/>
            <p:cNvSpPr/>
            <p:nvPr/>
          </p:nvSpPr>
          <p:spPr>
            <a:xfrm rot="10800000">
              <a:off x="155724" y="1098424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20"/>
            <p:cNvGrpSpPr/>
            <p:nvPr/>
          </p:nvGrpSpPr>
          <p:grpSpPr>
            <a:xfrm>
              <a:off x="305805" y="141152"/>
              <a:ext cx="138593" cy="138228"/>
              <a:chOff x="4272475" y="387825"/>
              <a:chExt cx="86475" cy="86150"/>
            </a:xfrm>
          </p:grpSpPr>
          <p:sp>
            <p:nvSpPr>
              <p:cNvPr id="401" name="Google Shape;401;p20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" name="Google Shape;405;p20"/>
            <p:cNvSpPr/>
            <p:nvPr/>
          </p:nvSpPr>
          <p:spPr>
            <a:xfrm rot="10800000">
              <a:off x="444401" y="1237681"/>
              <a:ext cx="270700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20"/>
          <p:cNvSpPr txBox="1"/>
          <p:nvPr>
            <p:ph idx="1" type="subTitle"/>
          </p:nvPr>
        </p:nvSpPr>
        <p:spPr>
          <a:xfrm>
            <a:off x="736200" y="3809300"/>
            <a:ext cx="25551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7" name="Google Shape;407;p20"/>
          <p:cNvSpPr txBox="1"/>
          <p:nvPr>
            <p:ph idx="2" type="subTitle"/>
          </p:nvPr>
        </p:nvSpPr>
        <p:spPr>
          <a:xfrm>
            <a:off x="736200" y="2768425"/>
            <a:ext cx="2555100" cy="10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8" name="Google Shape;408;p20"/>
          <p:cNvSpPr txBox="1"/>
          <p:nvPr>
            <p:ph idx="3" type="subTitle"/>
          </p:nvPr>
        </p:nvSpPr>
        <p:spPr>
          <a:xfrm>
            <a:off x="3308900" y="2768425"/>
            <a:ext cx="2551200" cy="10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9" name="Google Shape;409;p20"/>
          <p:cNvSpPr txBox="1"/>
          <p:nvPr>
            <p:ph idx="4" type="subTitle"/>
          </p:nvPr>
        </p:nvSpPr>
        <p:spPr>
          <a:xfrm>
            <a:off x="5877701" y="2768425"/>
            <a:ext cx="2551200" cy="10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0" name="Google Shape;410;p20"/>
          <p:cNvSpPr txBox="1"/>
          <p:nvPr>
            <p:ph idx="5" type="subTitle"/>
          </p:nvPr>
        </p:nvSpPr>
        <p:spPr>
          <a:xfrm>
            <a:off x="3308900" y="3809300"/>
            <a:ext cx="25512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1" name="Google Shape;411;p20"/>
          <p:cNvSpPr txBox="1"/>
          <p:nvPr>
            <p:ph idx="6" type="subTitle"/>
          </p:nvPr>
        </p:nvSpPr>
        <p:spPr>
          <a:xfrm>
            <a:off x="5877701" y="3809300"/>
            <a:ext cx="2551200" cy="41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931444" y="2235450"/>
            <a:ext cx="3484200" cy="14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931444" y="1483650"/>
            <a:ext cx="1089900" cy="734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8" name="Google Shape;18;p3"/>
          <p:cNvGrpSpPr/>
          <p:nvPr/>
        </p:nvGrpSpPr>
        <p:grpSpPr>
          <a:xfrm>
            <a:off x="-612214" y="4161367"/>
            <a:ext cx="1583655" cy="1369639"/>
            <a:chOff x="-612214" y="4161367"/>
            <a:chExt cx="1583655" cy="1369639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90150" y="4278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" name="Google Shape;20;p3"/>
            <p:cNvGrpSpPr/>
            <p:nvPr/>
          </p:nvGrpSpPr>
          <p:grpSpPr>
            <a:xfrm>
              <a:off x="418657" y="4284634"/>
              <a:ext cx="138749" cy="138228"/>
              <a:chOff x="4272475" y="387825"/>
              <a:chExt cx="86475" cy="86150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3"/>
            <p:cNvSpPr/>
            <p:nvPr/>
          </p:nvSpPr>
          <p:spPr>
            <a:xfrm>
              <a:off x="372775" y="456978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 rot="-3616513">
              <a:off x="-218011" y="4161419"/>
              <a:ext cx="795248" cy="1369534"/>
              <a:chOff x="1471850" y="1084475"/>
              <a:chExt cx="144225" cy="248375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3"/>
          <p:cNvGrpSpPr/>
          <p:nvPr/>
        </p:nvGrpSpPr>
        <p:grpSpPr>
          <a:xfrm>
            <a:off x="129776" y="84902"/>
            <a:ext cx="653624" cy="1205148"/>
            <a:chOff x="129776" y="84902"/>
            <a:chExt cx="653624" cy="1205148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338911" y="363236"/>
              <a:ext cx="444489" cy="431331"/>
              <a:chOff x="2284000" y="1388575"/>
              <a:chExt cx="293450" cy="2844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" name="Google Shape;35;p3"/>
            <p:cNvSpPr/>
            <p:nvPr/>
          </p:nvSpPr>
          <p:spPr>
            <a:xfrm rot="10800000">
              <a:off x="372499" y="1139849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3"/>
            <p:cNvGrpSpPr/>
            <p:nvPr/>
          </p:nvGrpSpPr>
          <p:grpSpPr>
            <a:xfrm>
              <a:off x="606305" y="84902"/>
              <a:ext cx="138593" cy="138228"/>
              <a:chOff x="4272475" y="387825"/>
              <a:chExt cx="86475" cy="8615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" name="Google Shape;41;p3"/>
            <p:cNvSpPr/>
            <p:nvPr/>
          </p:nvSpPr>
          <p:spPr>
            <a:xfrm rot="10800000">
              <a:off x="129776" y="768206"/>
              <a:ext cx="270700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4" name="Google Shape;414;p21"/>
          <p:cNvSpPr txBox="1"/>
          <p:nvPr>
            <p:ph idx="1" type="subTitle"/>
          </p:nvPr>
        </p:nvSpPr>
        <p:spPr>
          <a:xfrm>
            <a:off x="1245050" y="1359200"/>
            <a:ext cx="3342600" cy="39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21"/>
          <p:cNvSpPr txBox="1"/>
          <p:nvPr>
            <p:ph idx="2" type="subTitle"/>
          </p:nvPr>
        </p:nvSpPr>
        <p:spPr>
          <a:xfrm>
            <a:off x="1245051" y="1664612"/>
            <a:ext cx="3342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3" type="subTitle"/>
          </p:nvPr>
        </p:nvSpPr>
        <p:spPr>
          <a:xfrm>
            <a:off x="5086302" y="1664612"/>
            <a:ext cx="3342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7" name="Google Shape;417;p21"/>
          <p:cNvSpPr txBox="1"/>
          <p:nvPr>
            <p:ph idx="4" type="subTitle"/>
          </p:nvPr>
        </p:nvSpPr>
        <p:spPr>
          <a:xfrm>
            <a:off x="1245051" y="3412937"/>
            <a:ext cx="3342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8" name="Google Shape;418;p21"/>
          <p:cNvSpPr txBox="1"/>
          <p:nvPr>
            <p:ph idx="5" type="subTitle"/>
          </p:nvPr>
        </p:nvSpPr>
        <p:spPr>
          <a:xfrm>
            <a:off x="5086302" y="3412937"/>
            <a:ext cx="33426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9" name="Google Shape;419;p21"/>
          <p:cNvSpPr txBox="1"/>
          <p:nvPr>
            <p:ph idx="6" type="subTitle"/>
          </p:nvPr>
        </p:nvSpPr>
        <p:spPr>
          <a:xfrm>
            <a:off x="1245050" y="3107525"/>
            <a:ext cx="3342600" cy="39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21"/>
          <p:cNvSpPr txBox="1"/>
          <p:nvPr>
            <p:ph idx="7" type="subTitle"/>
          </p:nvPr>
        </p:nvSpPr>
        <p:spPr>
          <a:xfrm>
            <a:off x="5086300" y="1359200"/>
            <a:ext cx="3342600" cy="39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8" type="subTitle"/>
          </p:nvPr>
        </p:nvSpPr>
        <p:spPr>
          <a:xfrm>
            <a:off x="5086300" y="3107525"/>
            <a:ext cx="3342600" cy="396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22" name="Google Shape;422;p21"/>
          <p:cNvGrpSpPr/>
          <p:nvPr/>
        </p:nvGrpSpPr>
        <p:grpSpPr>
          <a:xfrm>
            <a:off x="8483211" y="109561"/>
            <a:ext cx="1109382" cy="1292314"/>
            <a:chOff x="8483211" y="109561"/>
            <a:chExt cx="1109382" cy="1292314"/>
          </a:xfrm>
        </p:grpSpPr>
        <p:pic>
          <p:nvPicPr>
            <p:cNvPr id="423" name="Google Shape;423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17151" y="478225"/>
              <a:ext cx="975443" cy="9236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4" name="Google Shape;424;p21"/>
            <p:cNvGrpSpPr/>
            <p:nvPr/>
          </p:nvGrpSpPr>
          <p:grpSpPr>
            <a:xfrm>
              <a:off x="8483211" y="109561"/>
              <a:ext cx="444489" cy="431331"/>
              <a:chOff x="2284000" y="1388575"/>
              <a:chExt cx="293450" cy="284425"/>
            </a:xfrm>
          </p:grpSpPr>
          <p:sp>
            <p:nvSpPr>
              <p:cNvPr id="425" name="Google Shape;425;p21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1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21"/>
          <p:cNvGrpSpPr/>
          <p:nvPr/>
        </p:nvGrpSpPr>
        <p:grpSpPr>
          <a:xfrm>
            <a:off x="101801" y="549121"/>
            <a:ext cx="618198" cy="532294"/>
            <a:chOff x="101801" y="549121"/>
            <a:chExt cx="618198" cy="532294"/>
          </a:xfrm>
        </p:grpSpPr>
        <p:sp>
          <p:nvSpPr>
            <p:cNvPr id="430" name="Google Shape;430;p21"/>
            <p:cNvSpPr/>
            <p:nvPr/>
          </p:nvSpPr>
          <p:spPr>
            <a:xfrm rot="10800000">
              <a:off x="296574" y="931214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21"/>
            <p:cNvGrpSpPr/>
            <p:nvPr/>
          </p:nvGrpSpPr>
          <p:grpSpPr>
            <a:xfrm>
              <a:off x="581405" y="820042"/>
              <a:ext cx="138593" cy="138228"/>
              <a:chOff x="4272475" y="387825"/>
              <a:chExt cx="86475" cy="86150"/>
            </a:xfrm>
          </p:grpSpPr>
          <p:sp>
            <p:nvSpPr>
              <p:cNvPr id="432" name="Google Shape;432;p21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1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6" name="Google Shape;436;p21"/>
            <p:cNvSpPr/>
            <p:nvPr/>
          </p:nvSpPr>
          <p:spPr>
            <a:xfrm rot="10800000">
              <a:off x="101801" y="549121"/>
              <a:ext cx="270700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22"/>
          <p:cNvSpPr txBox="1"/>
          <p:nvPr>
            <p:ph idx="1" type="subTitle"/>
          </p:nvPr>
        </p:nvSpPr>
        <p:spPr>
          <a:xfrm>
            <a:off x="722575" y="1727024"/>
            <a:ext cx="24591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2"/>
          <p:cNvSpPr txBox="1"/>
          <p:nvPr>
            <p:ph idx="2" type="subTitle"/>
          </p:nvPr>
        </p:nvSpPr>
        <p:spPr>
          <a:xfrm>
            <a:off x="3343675" y="1727024"/>
            <a:ext cx="24591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1" name="Google Shape;441;p22"/>
          <p:cNvSpPr txBox="1"/>
          <p:nvPr>
            <p:ph idx="3" type="subTitle"/>
          </p:nvPr>
        </p:nvSpPr>
        <p:spPr>
          <a:xfrm>
            <a:off x="5964603" y="1727024"/>
            <a:ext cx="24597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2" name="Google Shape;442;p22"/>
          <p:cNvSpPr txBox="1"/>
          <p:nvPr>
            <p:ph idx="4" type="subTitle"/>
          </p:nvPr>
        </p:nvSpPr>
        <p:spPr>
          <a:xfrm>
            <a:off x="722575" y="3428125"/>
            <a:ext cx="24591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3" name="Google Shape;443;p22"/>
          <p:cNvSpPr txBox="1"/>
          <p:nvPr>
            <p:ph idx="5" type="subTitle"/>
          </p:nvPr>
        </p:nvSpPr>
        <p:spPr>
          <a:xfrm>
            <a:off x="3343675" y="3428125"/>
            <a:ext cx="24591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4" name="Google Shape;444;p22"/>
          <p:cNvSpPr txBox="1"/>
          <p:nvPr>
            <p:ph idx="6" type="subTitle"/>
          </p:nvPr>
        </p:nvSpPr>
        <p:spPr>
          <a:xfrm>
            <a:off x="5964603" y="3428125"/>
            <a:ext cx="2459700" cy="90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22"/>
          <p:cNvSpPr txBox="1"/>
          <p:nvPr>
            <p:ph idx="7" type="subTitle"/>
          </p:nvPr>
        </p:nvSpPr>
        <p:spPr>
          <a:xfrm>
            <a:off x="722575" y="135962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22"/>
          <p:cNvSpPr txBox="1"/>
          <p:nvPr>
            <p:ph idx="8" type="subTitle"/>
          </p:nvPr>
        </p:nvSpPr>
        <p:spPr>
          <a:xfrm>
            <a:off x="3343675" y="135962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22"/>
          <p:cNvSpPr txBox="1"/>
          <p:nvPr>
            <p:ph idx="9" type="subTitle"/>
          </p:nvPr>
        </p:nvSpPr>
        <p:spPr>
          <a:xfrm>
            <a:off x="5964603" y="1359625"/>
            <a:ext cx="24597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22"/>
          <p:cNvSpPr txBox="1"/>
          <p:nvPr>
            <p:ph idx="13" type="subTitle"/>
          </p:nvPr>
        </p:nvSpPr>
        <p:spPr>
          <a:xfrm>
            <a:off x="722575" y="305607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9" name="Google Shape;449;p22"/>
          <p:cNvSpPr txBox="1"/>
          <p:nvPr>
            <p:ph idx="14" type="subTitle"/>
          </p:nvPr>
        </p:nvSpPr>
        <p:spPr>
          <a:xfrm>
            <a:off x="3343675" y="305607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22"/>
          <p:cNvSpPr txBox="1"/>
          <p:nvPr>
            <p:ph idx="15" type="subTitle"/>
          </p:nvPr>
        </p:nvSpPr>
        <p:spPr>
          <a:xfrm>
            <a:off x="5964903" y="3056075"/>
            <a:ext cx="2459100" cy="45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51" name="Google Shape;451;p22"/>
          <p:cNvGrpSpPr/>
          <p:nvPr/>
        </p:nvGrpSpPr>
        <p:grpSpPr>
          <a:xfrm>
            <a:off x="243530" y="180512"/>
            <a:ext cx="359193" cy="708987"/>
            <a:chOff x="243530" y="1279124"/>
            <a:chExt cx="359193" cy="708987"/>
          </a:xfrm>
        </p:grpSpPr>
        <p:grpSp>
          <p:nvGrpSpPr>
            <p:cNvPr id="452" name="Google Shape;452;p22"/>
            <p:cNvGrpSpPr/>
            <p:nvPr/>
          </p:nvGrpSpPr>
          <p:grpSpPr>
            <a:xfrm>
              <a:off x="243530" y="1660933"/>
              <a:ext cx="236850" cy="327178"/>
              <a:chOff x="7373518" y="606833"/>
              <a:chExt cx="236850" cy="327178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rect b="b" l="l" r="r" t="t"/>
                <a:pathLst>
                  <a:path extrusionOk="0" fill="none" h="5582" w="390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cap="rnd" cmpd="sng" w="2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rect b="b" l="l" r="r" t="t"/>
                <a:pathLst>
                  <a:path extrusionOk="0" h="5849" w="3286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00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5" name="Google Shape;455;p22"/>
            <p:cNvSpPr/>
            <p:nvPr/>
          </p:nvSpPr>
          <p:spPr>
            <a:xfrm rot="10800000">
              <a:off x="477722" y="1279124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2"/>
          <p:cNvGrpSpPr/>
          <p:nvPr/>
        </p:nvGrpSpPr>
        <p:grpSpPr>
          <a:xfrm>
            <a:off x="8527486" y="3428121"/>
            <a:ext cx="528118" cy="1897197"/>
            <a:chOff x="8527486" y="3428121"/>
            <a:chExt cx="528118" cy="1897197"/>
          </a:xfrm>
        </p:grpSpPr>
        <p:grpSp>
          <p:nvGrpSpPr>
            <p:cNvPr id="457" name="Google Shape;457;p22"/>
            <p:cNvGrpSpPr/>
            <p:nvPr/>
          </p:nvGrpSpPr>
          <p:grpSpPr>
            <a:xfrm>
              <a:off x="8527486" y="3891686"/>
              <a:ext cx="528118" cy="1433632"/>
              <a:chOff x="711775" y="991025"/>
              <a:chExt cx="155925" cy="423275"/>
            </a:xfrm>
          </p:grpSpPr>
          <p:sp>
            <p:nvSpPr>
              <p:cNvPr id="458" name="Google Shape;458;p22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rect b="b" l="l" r="r" t="t"/>
                <a:pathLst>
                  <a:path extrusionOk="0" fill="none" h="16464" w="6237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rect b="b" l="l" r="r" t="t"/>
                <a:pathLst>
                  <a:path extrusionOk="0" fill="none" h="3379" w="2631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22"/>
            <p:cNvGrpSpPr/>
            <p:nvPr/>
          </p:nvGrpSpPr>
          <p:grpSpPr>
            <a:xfrm>
              <a:off x="8808507" y="3428121"/>
              <a:ext cx="138749" cy="138228"/>
              <a:chOff x="4272475" y="387825"/>
              <a:chExt cx="86475" cy="86150"/>
            </a:xfrm>
          </p:grpSpPr>
          <p:sp>
            <p:nvSpPr>
              <p:cNvPr id="461" name="Google Shape;461;p22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5" name="Google Shape;465;p22"/>
            <p:cNvSpPr/>
            <p:nvPr/>
          </p:nvSpPr>
          <p:spPr>
            <a:xfrm rot="10800000">
              <a:off x="8588072" y="3693249"/>
              <a:ext cx="125001" cy="124950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"/>
          <p:cNvSpPr txBox="1"/>
          <p:nvPr>
            <p:ph type="ctrTitle"/>
          </p:nvPr>
        </p:nvSpPr>
        <p:spPr>
          <a:xfrm>
            <a:off x="4008153" y="841971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8" name="Google Shape;468;p23"/>
          <p:cNvSpPr txBox="1"/>
          <p:nvPr>
            <p:ph idx="1" type="subTitle"/>
          </p:nvPr>
        </p:nvSpPr>
        <p:spPr>
          <a:xfrm>
            <a:off x="4008253" y="1931171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69" name="Google Shape;469;p23"/>
          <p:cNvGrpSpPr/>
          <p:nvPr/>
        </p:nvGrpSpPr>
        <p:grpSpPr>
          <a:xfrm>
            <a:off x="239677" y="173796"/>
            <a:ext cx="770080" cy="908453"/>
            <a:chOff x="239677" y="173796"/>
            <a:chExt cx="770080" cy="908453"/>
          </a:xfrm>
        </p:grpSpPr>
        <p:grpSp>
          <p:nvGrpSpPr>
            <p:cNvPr id="470" name="Google Shape;470;p23"/>
            <p:cNvGrpSpPr/>
            <p:nvPr/>
          </p:nvGrpSpPr>
          <p:grpSpPr>
            <a:xfrm>
              <a:off x="239677" y="312025"/>
              <a:ext cx="460100" cy="445950"/>
              <a:chOff x="2284000" y="1388575"/>
              <a:chExt cx="293450" cy="284425"/>
            </a:xfrm>
          </p:grpSpPr>
          <p:sp>
            <p:nvSpPr>
              <p:cNvPr id="471" name="Google Shape;471;p23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3"/>
            <p:cNvGrpSpPr/>
            <p:nvPr/>
          </p:nvGrpSpPr>
          <p:grpSpPr>
            <a:xfrm>
              <a:off x="871007" y="173796"/>
              <a:ext cx="138749" cy="138228"/>
              <a:chOff x="4272475" y="387825"/>
              <a:chExt cx="86475" cy="86150"/>
            </a:xfrm>
          </p:grpSpPr>
          <p:sp>
            <p:nvSpPr>
              <p:cNvPr id="476" name="Google Shape;476;p2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0" name="Google Shape;480;p23"/>
            <p:cNvSpPr/>
            <p:nvPr/>
          </p:nvSpPr>
          <p:spPr>
            <a:xfrm rot="10800000">
              <a:off x="549525" y="9320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3"/>
          <p:cNvGrpSpPr/>
          <p:nvPr/>
        </p:nvGrpSpPr>
        <p:grpSpPr>
          <a:xfrm>
            <a:off x="7953496" y="-386902"/>
            <a:ext cx="1397072" cy="1195876"/>
            <a:chOff x="7953496" y="-386902"/>
            <a:chExt cx="1397072" cy="1195876"/>
          </a:xfrm>
        </p:grpSpPr>
        <p:sp>
          <p:nvSpPr>
            <p:cNvPr id="482" name="Google Shape;482;p23"/>
            <p:cNvSpPr/>
            <p:nvPr/>
          </p:nvSpPr>
          <p:spPr>
            <a:xfrm rot="1813009">
              <a:off x="7973524" y="-75724"/>
              <a:ext cx="1357015" cy="445956"/>
            </a:xfrm>
            <a:custGeom>
              <a:rect b="b" l="l" r="r" t="t"/>
              <a:pathLst>
                <a:path extrusionOk="0" fill="none" h="2725" w="8292">
                  <a:moveTo>
                    <a:pt x="8252" y="681"/>
                  </a:moveTo>
                  <a:cubicBezTo>
                    <a:pt x="8292" y="1282"/>
                    <a:pt x="7651" y="1830"/>
                    <a:pt x="7077" y="1723"/>
                  </a:cubicBezTo>
                  <a:cubicBezTo>
                    <a:pt x="6382" y="1589"/>
                    <a:pt x="6035" y="815"/>
                    <a:pt x="5501" y="348"/>
                  </a:cubicBezTo>
                  <a:cubicBezTo>
                    <a:pt x="5274" y="147"/>
                    <a:pt x="4954" y="1"/>
                    <a:pt x="4633" y="81"/>
                  </a:cubicBezTo>
                  <a:cubicBezTo>
                    <a:pt x="4500" y="121"/>
                    <a:pt x="4366" y="201"/>
                    <a:pt x="4246" y="294"/>
                  </a:cubicBezTo>
                  <a:cubicBezTo>
                    <a:pt x="3832" y="655"/>
                    <a:pt x="3605" y="1162"/>
                    <a:pt x="3311" y="1629"/>
                  </a:cubicBezTo>
                  <a:cubicBezTo>
                    <a:pt x="3031" y="2097"/>
                    <a:pt x="2631" y="2551"/>
                    <a:pt x="2083" y="2631"/>
                  </a:cubicBezTo>
                  <a:cubicBezTo>
                    <a:pt x="1562" y="2724"/>
                    <a:pt x="1028" y="2417"/>
                    <a:pt x="694" y="2017"/>
                  </a:cubicBezTo>
                  <a:cubicBezTo>
                    <a:pt x="361" y="1603"/>
                    <a:pt x="174" y="1095"/>
                    <a:pt x="0" y="601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8713188" y="2042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 rot="10800000">
              <a:off x="8293399" y="312017"/>
              <a:ext cx="270998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23"/>
            <p:cNvGrpSpPr/>
            <p:nvPr/>
          </p:nvGrpSpPr>
          <p:grpSpPr>
            <a:xfrm>
              <a:off x="8739482" y="670746"/>
              <a:ext cx="138749" cy="138228"/>
              <a:chOff x="4272475" y="387825"/>
              <a:chExt cx="86475" cy="86150"/>
            </a:xfrm>
          </p:grpSpPr>
          <p:sp>
            <p:nvSpPr>
              <p:cNvPr id="486" name="Google Shape;486;p23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90" name="Google Shape;490;p23"/>
          <p:cNvSpPr txBox="1"/>
          <p:nvPr/>
        </p:nvSpPr>
        <p:spPr>
          <a:xfrm>
            <a:off x="4008228" y="3599023"/>
            <a:ext cx="43794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>
            <a:off x="-611285" y="3622188"/>
            <a:ext cx="1479184" cy="1768872"/>
            <a:chOff x="-611285" y="3622188"/>
            <a:chExt cx="1479184" cy="1768872"/>
          </a:xfrm>
        </p:grpSpPr>
        <p:sp>
          <p:nvSpPr>
            <p:cNvPr id="493" name="Google Shape;493;p24"/>
            <p:cNvSpPr/>
            <p:nvPr/>
          </p:nvSpPr>
          <p:spPr>
            <a:xfrm flipH="1" rot="10800000">
              <a:off x="224727" y="418759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24"/>
            <p:cNvGrpSpPr/>
            <p:nvPr/>
          </p:nvGrpSpPr>
          <p:grpSpPr>
            <a:xfrm flipH="1">
              <a:off x="143757" y="3928059"/>
              <a:ext cx="138749" cy="138228"/>
              <a:chOff x="4272475" y="387825"/>
              <a:chExt cx="86475" cy="86150"/>
            </a:xfrm>
          </p:grpSpPr>
          <p:sp>
            <p:nvSpPr>
              <p:cNvPr id="495" name="Google Shape;495;p2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" name="Google Shape;499;p24"/>
            <p:cNvSpPr/>
            <p:nvPr/>
          </p:nvSpPr>
          <p:spPr>
            <a:xfrm flipH="1">
              <a:off x="282489" y="362218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0" name="Google Shape;500;p24"/>
            <p:cNvGrpSpPr/>
            <p:nvPr/>
          </p:nvGrpSpPr>
          <p:grpSpPr>
            <a:xfrm flipH="1" rot="8464258">
              <a:off x="-269315" y="3923742"/>
              <a:ext cx="795242" cy="1369534"/>
              <a:chOff x="1471850" y="1084475"/>
              <a:chExt cx="144225" cy="248375"/>
            </a:xfrm>
          </p:grpSpPr>
          <p:sp>
            <p:nvSpPr>
              <p:cNvPr id="501" name="Google Shape;501;p24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3" name="Google Shape;503;p24"/>
          <p:cNvGrpSpPr/>
          <p:nvPr/>
        </p:nvGrpSpPr>
        <p:grpSpPr>
          <a:xfrm>
            <a:off x="8477263" y="141152"/>
            <a:ext cx="559378" cy="1367443"/>
            <a:chOff x="8477263" y="141152"/>
            <a:chExt cx="559378" cy="1367443"/>
          </a:xfrm>
        </p:grpSpPr>
        <p:grpSp>
          <p:nvGrpSpPr>
            <p:cNvPr id="504" name="Google Shape;504;p24"/>
            <p:cNvGrpSpPr/>
            <p:nvPr/>
          </p:nvGrpSpPr>
          <p:grpSpPr>
            <a:xfrm flipH="1">
              <a:off x="8514064" y="542861"/>
              <a:ext cx="444489" cy="431331"/>
              <a:chOff x="2284000" y="1388575"/>
              <a:chExt cx="293450" cy="284425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24"/>
            <p:cNvSpPr/>
            <p:nvPr/>
          </p:nvSpPr>
          <p:spPr>
            <a:xfrm flipH="1" rot="10800000">
              <a:off x="8886557" y="1098424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24"/>
            <p:cNvGrpSpPr/>
            <p:nvPr/>
          </p:nvGrpSpPr>
          <p:grpSpPr>
            <a:xfrm flipH="1">
              <a:off x="8747965" y="141152"/>
              <a:ext cx="138593" cy="138228"/>
              <a:chOff x="4272475" y="387825"/>
              <a:chExt cx="86475" cy="86150"/>
            </a:xfrm>
          </p:grpSpPr>
          <p:sp>
            <p:nvSpPr>
              <p:cNvPr id="511" name="Google Shape;511;p2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4"/>
            <p:cNvSpPr/>
            <p:nvPr/>
          </p:nvSpPr>
          <p:spPr>
            <a:xfrm flipH="1" rot="10800000">
              <a:off x="8477263" y="1237681"/>
              <a:ext cx="270701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25"/>
          <p:cNvGrpSpPr/>
          <p:nvPr/>
        </p:nvGrpSpPr>
        <p:grpSpPr>
          <a:xfrm>
            <a:off x="229893" y="3615871"/>
            <a:ext cx="431429" cy="1629888"/>
            <a:chOff x="229893" y="3615871"/>
            <a:chExt cx="431429" cy="1629888"/>
          </a:xfrm>
        </p:grpSpPr>
        <p:grpSp>
          <p:nvGrpSpPr>
            <p:cNvPr id="518" name="Google Shape;518;p25"/>
            <p:cNvGrpSpPr/>
            <p:nvPr/>
          </p:nvGrpSpPr>
          <p:grpSpPr>
            <a:xfrm>
              <a:off x="229893" y="4074599"/>
              <a:ext cx="431429" cy="1171160"/>
              <a:chOff x="711775" y="991025"/>
              <a:chExt cx="155925" cy="423275"/>
            </a:xfrm>
          </p:grpSpPr>
          <p:sp>
            <p:nvSpPr>
              <p:cNvPr id="519" name="Google Shape;519;p25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rect b="b" l="l" r="r" t="t"/>
                <a:pathLst>
                  <a:path extrusionOk="0" fill="none" h="16464" w="6237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rect b="b" l="l" r="r" t="t"/>
                <a:pathLst>
                  <a:path extrusionOk="0" fill="none" h="3379" w="2631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" name="Google Shape;521;p25"/>
            <p:cNvGrpSpPr/>
            <p:nvPr/>
          </p:nvGrpSpPr>
          <p:grpSpPr>
            <a:xfrm>
              <a:off x="229907" y="3615871"/>
              <a:ext cx="138749" cy="138228"/>
              <a:chOff x="4272475" y="387825"/>
              <a:chExt cx="86475" cy="86150"/>
            </a:xfrm>
          </p:grpSpPr>
          <p:sp>
            <p:nvSpPr>
              <p:cNvPr id="522" name="Google Shape;522;p2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" name="Google Shape;526;p25"/>
            <p:cNvSpPr/>
            <p:nvPr/>
          </p:nvSpPr>
          <p:spPr>
            <a:xfrm>
              <a:off x="513638" y="381033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5"/>
          <p:cNvGrpSpPr/>
          <p:nvPr/>
        </p:nvGrpSpPr>
        <p:grpSpPr>
          <a:xfrm>
            <a:off x="7760480" y="3755913"/>
            <a:ext cx="1316985" cy="1851537"/>
            <a:chOff x="7760480" y="3755913"/>
            <a:chExt cx="1316985" cy="1851537"/>
          </a:xfrm>
        </p:grpSpPr>
        <p:grpSp>
          <p:nvGrpSpPr>
            <p:cNvPr id="528" name="Google Shape;528;p25"/>
            <p:cNvGrpSpPr/>
            <p:nvPr/>
          </p:nvGrpSpPr>
          <p:grpSpPr>
            <a:xfrm>
              <a:off x="8632478" y="4177177"/>
              <a:ext cx="444988" cy="431331"/>
              <a:chOff x="2284000" y="1388575"/>
              <a:chExt cx="293450" cy="284425"/>
            </a:xfrm>
          </p:grpSpPr>
          <p:sp>
            <p:nvSpPr>
              <p:cNvPr id="529" name="Google Shape;529;p25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3" name="Google Shape;533;p25"/>
            <p:cNvSpPr/>
            <p:nvPr/>
          </p:nvSpPr>
          <p:spPr>
            <a:xfrm>
              <a:off x="8632475" y="375591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4" name="Google Shape;534;p25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8086950" y="4650309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5" name="Google Shape;535;p25"/>
            <p:cNvGrpSpPr/>
            <p:nvPr/>
          </p:nvGrpSpPr>
          <p:grpSpPr>
            <a:xfrm>
              <a:off x="7760480" y="4705908"/>
              <a:ext cx="236850" cy="327178"/>
              <a:chOff x="7373518" y="606833"/>
              <a:chExt cx="236850" cy="327178"/>
            </a:xfrm>
          </p:grpSpPr>
          <p:sp>
            <p:nvSpPr>
              <p:cNvPr id="536" name="Google Shape;536;p25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rect b="b" l="l" r="r" t="t"/>
                <a:pathLst>
                  <a:path extrusionOk="0" fill="none" h="5582" w="390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cap="rnd" cmpd="sng" w="2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rect b="b" l="l" r="r" t="t"/>
                <a:pathLst>
                  <a:path extrusionOk="0" h="5849" w="3286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00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52475"/>
            <a:ext cx="77040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8556357" y="153496"/>
            <a:ext cx="507566" cy="1045811"/>
            <a:chOff x="8556357" y="153496"/>
            <a:chExt cx="507566" cy="1045811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8562670" y="336055"/>
              <a:ext cx="501254" cy="863252"/>
              <a:chOff x="1471850" y="1084475"/>
              <a:chExt cx="144225" cy="248375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>
              <a:off x="8684882" y="153496"/>
              <a:ext cx="138749" cy="138228"/>
              <a:chOff x="4272475" y="387825"/>
              <a:chExt cx="86475" cy="86150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>
              <a:off x="8556357" y="433196"/>
              <a:ext cx="138749" cy="138228"/>
              <a:chOff x="4272475" y="387825"/>
              <a:chExt cx="86475" cy="8615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4"/>
          <p:cNvGrpSpPr/>
          <p:nvPr/>
        </p:nvGrpSpPr>
        <p:grpSpPr>
          <a:xfrm>
            <a:off x="117128" y="3898788"/>
            <a:ext cx="1211570" cy="1708662"/>
            <a:chOff x="117128" y="3898788"/>
            <a:chExt cx="1211570" cy="1708662"/>
          </a:xfrm>
        </p:grpSpPr>
        <p:grpSp>
          <p:nvGrpSpPr>
            <p:cNvPr id="60" name="Google Shape;60;p4"/>
            <p:cNvGrpSpPr/>
            <p:nvPr/>
          </p:nvGrpSpPr>
          <p:grpSpPr>
            <a:xfrm>
              <a:off x="117128" y="4177177"/>
              <a:ext cx="444988" cy="431331"/>
              <a:chOff x="2284000" y="1388575"/>
              <a:chExt cx="293450" cy="284425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>
              <a:off x="484700" y="389878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" name="Google Shape;66;p4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381225" y="4650309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idx="1" type="subTitle"/>
          </p:nvPr>
        </p:nvSpPr>
        <p:spPr>
          <a:xfrm>
            <a:off x="1290759" y="1995325"/>
            <a:ext cx="29076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5"/>
          <p:cNvSpPr txBox="1"/>
          <p:nvPr>
            <p:ph idx="2" type="subTitle"/>
          </p:nvPr>
        </p:nvSpPr>
        <p:spPr>
          <a:xfrm>
            <a:off x="4945641" y="1995325"/>
            <a:ext cx="29076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3" type="subTitle"/>
          </p:nvPr>
        </p:nvSpPr>
        <p:spPr>
          <a:xfrm>
            <a:off x="1290609" y="2438400"/>
            <a:ext cx="29079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4" type="subTitle"/>
          </p:nvPr>
        </p:nvSpPr>
        <p:spPr>
          <a:xfrm>
            <a:off x="4945491" y="2438677"/>
            <a:ext cx="2907900" cy="2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8C2"/>
              </a:buClr>
              <a:buSzPts val="1200"/>
              <a:buFont typeface="Manrope"/>
              <a:buChar char="■"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" name="Google Shape;73;p5"/>
          <p:cNvGrpSpPr/>
          <p:nvPr/>
        </p:nvGrpSpPr>
        <p:grpSpPr>
          <a:xfrm>
            <a:off x="7473777" y="-750636"/>
            <a:ext cx="1574448" cy="1898061"/>
            <a:chOff x="7473777" y="-750636"/>
            <a:chExt cx="1574448" cy="1898061"/>
          </a:xfrm>
        </p:grpSpPr>
        <p:grpSp>
          <p:nvGrpSpPr>
            <p:cNvPr id="74" name="Google Shape;74;p5"/>
            <p:cNvGrpSpPr/>
            <p:nvPr/>
          </p:nvGrpSpPr>
          <p:grpSpPr>
            <a:xfrm>
              <a:off x="8550114" y="701475"/>
              <a:ext cx="460100" cy="445950"/>
              <a:chOff x="2284000" y="1388575"/>
              <a:chExt cx="293450" cy="284425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5"/>
            <p:cNvGrpSpPr/>
            <p:nvPr/>
          </p:nvGrpSpPr>
          <p:grpSpPr>
            <a:xfrm rot="7580372">
              <a:off x="7863376" y="-709351"/>
              <a:ext cx="795250" cy="1369534"/>
              <a:chOff x="1471850" y="1084475"/>
              <a:chExt cx="144225" cy="248375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>
              <a:off x="8909630" y="216052"/>
              <a:ext cx="138593" cy="138228"/>
              <a:chOff x="4272475" y="387825"/>
              <a:chExt cx="86475" cy="86150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5"/>
          <p:cNvGrpSpPr/>
          <p:nvPr/>
        </p:nvGrpSpPr>
        <p:grpSpPr>
          <a:xfrm>
            <a:off x="-460850" y="3711609"/>
            <a:ext cx="1086232" cy="1273828"/>
            <a:chOff x="-460850" y="3711609"/>
            <a:chExt cx="1086232" cy="1273828"/>
          </a:xfrm>
        </p:grpSpPr>
        <p:pic>
          <p:nvPicPr>
            <p:cNvPr id="88" name="Google Shape;88;p5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>
              <a:off x="-460850" y="3711609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" name="Google Shape;89;p5"/>
            <p:cNvGrpSpPr/>
            <p:nvPr/>
          </p:nvGrpSpPr>
          <p:grpSpPr>
            <a:xfrm>
              <a:off x="486632" y="4668759"/>
              <a:ext cx="138749" cy="138228"/>
              <a:chOff x="4272475" y="387825"/>
              <a:chExt cx="86475" cy="8615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5"/>
            <p:cNvSpPr/>
            <p:nvPr/>
          </p:nvSpPr>
          <p:spPr>
            <a:xfrm>
              <a:off x="409200" y="490801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7" name="Google Shape;97;p6"/>
          <p:cNvGrpSpPr/>
          <p:nvPr/>
        </p:nvGrpSpPr>
        <p:grpSpPr>
          <a:xfrm>
            <a:off x="8290157" y="101896"/>
            <a:ext cx="762884" cy="717878"/>
            <a:chOff x="8290157" y="101896"/>
            <a:chExt cx="762884" cy="717878"/>
          </a:xfrm>
        </p:grpSpPr>
        <p:grpSp>
          <p:nvGrpSpPr>
            <p:cNvPr id="98" name="Google Shape;98;p6"/>
            <p:cNvGrpSpPr/>
            <p:nvPr/>
          </p:nvGrpSpPr>
          <p:grpSpPr>
            <a:xfrm>
              <a:off x="8608053" y="250227"/>
              <a:ext cx="444988" cy="431331"/>
              <a:chOff x="2284000" y="1388575"/>
              <a:chExt cx="293450" cy="284425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>
              <a:off x="8580057" y="681546"/>
              <a:ext cx="138749" cy="138228"/>
              <a:chOff x="4272475" y="387825"/>
              <a:chExt cx="86475" cy="8615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>
              <a:off x="8290157" y="101896"/>
              <a:ext cx="138749" cy="138228"/>
              <a:chOff x="4272475" y="387825"/>
              <a:chExt cx="86475" cy="86150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" name="Google Shape;113;p6"/>
          <p:cNvGrpSpPr/>
          <p:nvPr/>
        </p:nvGrpSpPr>
        <p:grpSpPr>
          <a:xfrm>
            <a:off x="-709316" y="-421428"/>
            <a:ext cx="1574152" cy="2305620"/>
            <a:chOff x="-709316" y="-421428"/>
            <a:chExt cx="1574152" cy="2305620"/>
          </a:xfrm>
        </p:grpSpPr>
        <p:pic>
          <p:nvPicPr>
            <p:cNvPr id="114" name="Google Shape;114;p6"/>
            <p:cNvPicPr preferRelativeResize="0"/>
            <p:nvPr/>
          </p:nvPicPr>
          <p:blipFill rotWithShape="1">
            <a:blip r:embed="rId2">
              <a:alphaModFix/>
            </a:blip>
            <a:srcRect b="11916" l="19393" r="13361" t="14156"/>
            <a:stretch/>
          </p:blipFill>
          <p:spPr>
            <a:xfrm flipH="1" rot="10800000">
              <a:off x="-578200" y="927051"/>
              <a:ext cx="947474" cy="95714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5" name="Google Shape;115;p6"/>
            <p:cNvGrpSpPr/>
            <p:nvPr/>
          </p:nvGrpSpPr>
          <p:grpSpPr>
            <a:xfrm flipH="1" rot="-7041704">
              <a:off x="-317927" y="-438264"/>
              <a:ext cx="791374" cy="1362909"/>
              <a:chOff x="1471850" y="1084475"/>
              <a:chExt cx="144225" cy="248375"/>
            </a:xfrm>
          </p:grpSpPr>
          <p:sp>
            <p:nvSpPr>
              <p:cNvPr id="116" name="Google Shape;116;p6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6"/>
            <p:cNvSpPr/>
            <p:nvPr/>
          </p:nvSpPr>
          <p:spPr>
            <a:xfrm flipH="1" rot="10800000">
              <a:off x="105500" y="625539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465953" y="675100"/>
            <a:ext cx="38679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463703" y="2312600"/>
            <a:ext cx="38724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2" name="Google Shape;122;p7"/>
          <p:cNvSpPr/>
          <p:nvPr>
            <p:ph idx="2" type="pic"/>
          </p:nvPr>
        </p:nvSpPr>
        <p:spPr>
          <a:xfrm>
            <a:off x="846172" y="675150"/>
            <a:ext cx="3327900" cy="379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23" name="Google Shape;123;p7"/>
          <p:cNvGrpSpPr/>
          <p:nvPr/>
        </p:nvGrpSpPr>
        <p:grpSpPr>
          <a:xfrm>
            <a:off x="229893" y="3615871"/>
            <a:ext cx="431429" cy="1629888"/>
            <a:chOff x="229893" y="3615871"/>
            <a:chExt cx="431429" cy="1629888"/>
          </a:xfrm>
        </p:grpSpPr>
        <p:grpSp>
          <p:nvGrpSpPr>
            <p:cNvPr id="124" name="Google Shape;124;p7"/>
            <p:cNvGrpSpPr/>
            <p:nvPr/>
          </p:nvGrpSpPr>
          <p:grpSpPr>
            <a:xfrm>
              <a:off x="229893" y="4074599"/>
              <a:ext cx="431429" cy="1171160"/>
              <a:chOff x="711775" y="991025"/>
              <a:chExt cx="155925" cy="423275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711775" y="1002700"/>
                <a:ext cx="155925" cy="411600"/>
              </a:xfrm>
              <a:custGeom>
                <a:rect b="b" l="l" r="r" t="t"/>
                <a:pathLst>
                  <a:path extrusionOk="0" fill="none" h="16464" w="6237">
                    <a:moveTo>
                      <a:pt x="3779" y="16464"/>
                    </a:moveTo>
                    <a:cubicBezTo>
                      <a:pt x="2644" y="16224"/>
                      <a:pt x="1670" y="15356"/>
                      <a:pt x="1283" y="14274"/>
                    </a:cubicBezTo>
                    <a:cubicBezTo>
                      <a:pt x="895" y="13166"/>
                      <a:pt x="1149" y="11884"/>
                      <a:pt x="1897" y="11003"/>
                    </a:cubicBezTo>
                    <a:cubicBezTo>
                      <a:pt x="2150" y="10696"/>
                      <a:pt x="2484" y="10455"/>
                      <a:pt x="2871" y="10402"/>
                    </a:cubicBezTo>
                    <a:cubicBezTo>
                      <a:pt x="3259" y="10349"/>
                      <a:pt x="3686" y="10629"/>
                      <a:pt x="3699" y="11016"/>
                    </a:cubicBezTo>
                    <a:cubicBezTo>
                      <a:pt x="3699" y="11163"/>
                      <a:pt x="3646" y="11323"/>
                      <a:pt x="3592" y="11457"/>
                    </a:cubicBezTo>
                    <a:cubicBezTo>
                      <a:pt x="3018" y="12431"/>
                      <a:pt x="1403" y="12271"/>
                      <a:pt x="695" y="11363"/>
                    </a:cubicBezTo>
                    <a:cubicBezTo>
                      <a:pt x="1" y="10469"/>
                      <a:pt x="14" y="9200"/>
                      <a:pt x="228" y="8079"/>
                    </a:cubicBezTo>
                    <a:cubicBezTo>
                      <a:pt x="895" y="4674"/>
                      <a:pt x="3165" y="1616"/>
                      <a:pt x="6236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801575" y="991025"/>
                <a:ext cx="65775" cy="84475"/>
              </a:xfrm>
              <a:custGeom>
                <a:rect b="b" l="l" r="r" t="t"/>
                <a:pathLst>
                  <a:path extrusionOk="0" fill="none" h="3379" w="2631">
                    <a:moveTo>
                      <a:pt x="0" y="0"/>
                    </a:moveTo>
                    <a:cubicBezTo>
                      <a:pt x="495" y="80"/>
                      <a:pt x="2631" y="508"/>
                      <a:pt x="2631" y="508"/>
                    </a:cubicBezTo>
                    <a:lnTo>
                      <a:pt x="2631" y="3378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7"/>
            <p:cNvGrpSpPr/>
            <p:nvPr/>
          </p:nvGrpSpPr>
          <p:grpSpPr>
            <a:xfrm>
              <a:off x="229907" y="3615871"/>
              <a:ext cx="138749" cy="138228"/>
              <a:chOff x="4272475" y="387825"/>
              <a:chExt cx="86475" cy="86150"/>
            </a:xfrm>
          </p:grpSpPr>
          <p:sp>
            <p:nvSpPr>
              <p:cNvPr id="128" name="Google Shape;128;p7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" name="Google Shape;132;p7"/>
            <p:cNvSpPr/>
            <p:nvPr/>
          </p:nvSpPr>
          <p:spPr>
            <a:xfrm>
              <a:off x="513638" y="3810338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7"/>
          <p:cNvGrpSpPr/>
          <p:nvPr/>
        </p:nvGrpSpPr>
        <p:grpSpPr>
          <a:xfrm>
            <a:off x="8390188" y="286308"/>
            <a:ext cx="416768" cy="616766"/>
            <a:chOff x="8390188" y="286308"/>
            <a:chExt cx="416768" cy="616766"/>
          </a:xfrm>
        </p:grpSpPr>
        <p:grpSp>
          <p:nvGrpSpPr>
            <p:cNvPr id="134" name="Google Shape;134;p7"/>
            <p:cNvGrpSpPr/>
            <p:nvPr/>
          </p:nvGrpSpPr>
          <p:grpSpPr>
            <a:xfrm>
              <a:off x="8664032" y="764846"/>
              <a:ext cx="138749" cy="138228"/>
              <a:chOff x="4272475" y="387825"/>
              <a:chExt cx="86475" cy="86150"/>
            </a:xfrm>
          </p:grpSpPr>
          <p:sp>
            <p:nvSpPr>
              <p:cNvPr id="135" name="Google Shape;135;p7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" name="Google Shape;139;p7"/>
            <p:cNvSpPr/>
            <p:nvPr/>
          </p:nvSpPr>
          <p:spPr>
            <a:xfrm>
              <a:off x="8390188" y="335263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7"/>
            <p:cNvGrpSpPr/>
            <p:nvPr/>
          </p:nvGrpSpPr>
          <p:grpSpPr>
            <a:xfrm>
              <a:off x="8570105" y="286308"/>
              <a:ext cx="236850" cy="327178"/>
              <a:chOff x="7373518" y="606833"/>
              <a:chExt cx="236850" cy="327178"/>
            </a:xfrm>
          </p:grpSpPr>
          <p:sp>
            <p:nvSpPr>
              <p:cNvPr id="141" name="Google Shape;141;p7"/>
              <p:cNvSpPr/>
              <p:nvPr/>
            </p:nvSpPr>
            <p:spPr>
              <a:xfrm>
                <a:off x="7373518" y="606833"/>
                <a:ext cx="218166" cy="312243"/>
              </a:xfrm>
              <a:custGeom>
                <a:rect b="b" l="l" r="r" t="t"/>
                <a:pathLst>
                  <a:path extrusionOk="0" fill="none" h="5582" w="3900">
                    <a:moveTo>
                      <a:pt x="3152" y="4219"/>
                    </a:moveTo>
                    <a:lnTo>
                      <a:pt x="3900" y="0"/>
                    </a:lnTo>
                    <a:lnTo>
                      <a:pt x="362" y="2404"/>
                    </a:lnTo>
                    <a:lnTo>
                      <a:pt x="1283" y="3004"/>
                    </a:lnTo>
                    <a:lnTo>
                      <a:pt x="1" y="4981"/>
                    </a:lnTo>
                    <a:lnTo>
                      <a:pt x="949" y="5581"/>
                    </a:lnTo>
                    <a:lnTo>
                      <a:pt x="2231" y="3619"/>
                    </a:lnTo>
                    <a:close/>
                  </a:path>
                </a:pathLst>
              </a:custGeom>
              <a:noFill/>
              <a:ln cap="rnd" cmpd="sng" w="2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7426549" y="606833"/>
                <a:ext cx="183819" cy="327178"/>
              </a:xfrm>
              <a:custGeom>
                <a:rect b="b" l="l" r="r" t="t"/>
                <a:pathLst>
                  <a:path extrusionOk="0" h="5849" w="3286">
                    <a:moveTo>
                      <a:pt x="2952" y="0"/>
                    </a:moveTo>
                    <a:lnTo>
                      <a:pt x="2204" y="4219"/>
                    </a:lnTo>
                    <a:lnTo>
                      <a:pt x="1283" y="3619"/>
                    </a:lnTo>
                    <a:lnTo>
                      <a:pt x="1" y="5581"/>
                    </a:lnTo>
                    <a:lnTo>
                      <a:pt x="321" y="5848"/>
                    </a:lnTo>
                    <a:lnTo>
                      <a:pt x="1603" y="3886"/>
                    </a:lnTo>
                    <a:lnTo>
                      <a:pt x="2525" y="4487"/>
                    </a:lnTo>
                    <a:lnTo>
                      <a:pt x="3286" y="267"/>
                    </a:lnTo>
                    <a:lnTo>
                      <a:pt x="2952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200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45" name="Google Shape;145;p8"/>
          <p:cNvGrpSpPr/>
          <p:nvPr/>
        </p:nvGrpSpPr>
        <p:grpSpPr>
          <a:xfrm>
            <a:off x="8349851" y="3780602"/>
            <a:ext cx="653624" cy="1205148"/>
            <a:chOff x="8349851" y="3780602"/>
            <a:chExt cx="653624" cy="1205148"/>
          </a:xfrm>
        </p:grpSpPr>
        <p:grpSp>
          <p:nvGrpSpPr>
            <p:cNvPr id="146" name="Google Shape;146;p8"/>
            <p:cNvGrpSpPr/>
            <p:nvPr/>
          </p:nvGrpSpPr>
          <p:grpSpPr>
            <a:xfrm>
              <a:off x="8558986" y="4058936"/>
              <a:ext cx="444489" cy="431331"/>
              <a:chOff x="2284000" y="1388575"/>
              <a:chExt cx="293450" cy="284425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8"/>
            <p:cNvSpPr/>
            <p:nvPr/>
          </p:nvSpPr>
          <p:spPr>
            <a:xfrm rot="10800000">
              <a:off x="8592574" y="4835549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8"/>
            <p:cNvGrpSpPr/>
            <p:nvPr/>
          </p:nvGrpSpPr>
          <p:grpSpPr>
            <a:xfrm>
              <a:off x="8826380" y="3780602"/>
              <a:ext cx="138593" cy="138228"/>
              <a:chOff x="4272475" y="387825"/>
              <a:chExt cx="86475" cy="86150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" name="Google Shape;157;p8"/>
            <p:cNvSpPr/>
            <p:nvPr/>
          </p:nvSpPr>
          <p:spPr>
            <a:xfrm rot="10800000">
              <a:off x="8349851" y="4463906"/>
              <a:ext cx="270701" cy="270914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8"/>
          <p:cNvGrpSpPr/>
          <p:nvPr/>
        </p:nvGrpSpPr>
        <p:grpSpPr>
          <a:xfrm>
            <a:off x="-417319" y="-684958"/>
            <a:ext cx="1403379" cy="1706783"/>
            <a:chOff x="-417319" y="-684958"/>
            <a:chExt cx="1403379" cy="1706783"/>
          </a:xfrm>
        </p:grpSpPr>
        <p:sp>
          <p:nvSpPr>
            <p:cNvPr id="159" name="Google Shape;159;p8"/>
            <p:cNvSpPr/>
            <p:nvPr/>
          </p:nvSpPr>
          <p:spPr>
            <a:xfrm rot="10800000">
              <a:off x="275875" y="405611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8"/>
            <p:cNvGrpSpPr/>
            <p:nvPr/>
          </p:nvGrpSpPr>
          <p:grpSpPr>
            <a:xfrm>
              <a:off x="554982" y="708196"/>
              <a:ext cx="138749" cy="138228"/>
              <a:chOff x="4272475" y="387825"/>
              <a:chExt cx="86475" cy="8615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4315875" y="387825"/>
                <a:ext cx="25" cy="86150"/>
              </a:xfrm>
              <a:custGeom>
                <a:rect b="b" l="l" r="r" t="t"/>
                <a:pathLst>
                  <a:path extrusionOk="0" fill="none" h="3446" w="1">
                    <a:moveTo>
                      <a:pt x="0" y="1"/>
                    </a:moveTo>
                    <a:lnTo>
                      <a:pt x="0" y="3446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4272475" y="430900"/>
                <a:ext cx="86475" cy="25"/>
              </a:xfrm>
              <a:custGeom>
                <a:rect b="b" l="l" r="r" t="t"/>
                <a:pathLst>
                  <a:path extrusionOk="0" fill="none" h="1" w="3459">
                    <a:moveTo>
                      <a:pt x="0" y="0"/>
                    </a:moveTo>
                    <a:lnTo>
                      <a:pt x="3459" y="0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2444" y="0"/>
                    </a:moveTo>
                    <a:lnTo>
                      <a:pt x="1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4285150" y="400525"/>
                <a:ext cx="61125" cy="61100"/>
              </a:xfrm>
              <a:custGeom>
                <a:rect b="b" l="l" r="r" t="t"/>
                <a:pathLst>
                  <a:path extrusionOk="0" fill="none" h="2444" w="2445">
                    <a:moveTo>
                      <a:pt x="1" y="0"/>
                    </a:moveTo>
                    <a:lnTo>
                      <a:pt x="2444" y="2444"/>
                    </a:lnTo>
                  </a:path>
                </a:pathLst>
              </a:custGeom>
              <a:noFill/>
              <a:ln cap="rnd" cmpd="sng" w="3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" name="Google Shape;165;p8"/>
            <p:cNvSpPr/>
            <p:nvPr/>
          </p:nvSpPr>
          <p:spPr>
            <a:xfrm>
              <a:off x="348700" y="9444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8"/>
            <p:cNvGrpSpPr/>
            <p:nvPr/>
          </p:nvGrpSpPr>
          <p:grpSpPr>
            <a:xfrm rot="1935213">
              <a:off x="-113252" y="-578413"/>
              <a:ext cx="795246" cy="1369529"/>
              <a:chOff x="1471850" y="1084475"/>
              <a:chExt cx="144225" cy="248375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1471850" y="1084475"/>
                <a:ext cx="125875" cy="248375"/>
              </a:xfrm>
              <a:custGeom>
                <a:rect b="b" l="l" r="r" t="t"/>
                <a:pathLst>
                  <a:path extrusionOk="0" fill="none" h="9935" w="5035">
                    <a:moveTo>
                      <a:pt x="1" y="9935"/>
                    </a:moveTo>
                    <a:cubicBezTo>
                      <a:pt x="3205" y="7812"/>
                      <a:pt x="5034" y="3793"/>
                      <a:pt x="4514" y="1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1555975" y="1084475"/>
                <a:ext cx="60100" cy="38100"/>
              </a:xfrm>
              <a:custGeom>
                <a:rect b="b" l="l" r="r" t="t"/>
                <a:pathLst>
                  <a:path extrusionOk="0" fill="none" h="1524" w="2404">
                    <a:moveTo>
                      <a:pt x="0" y="1523"/>
                    </a:moveTo>
                    <a:lnTo>
                      <a:pt x="1149" y="1"/>
                    </a:lnTo>
                    <a:lnTo>
                      <a:pt x="2404" y="1416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72" name="Google Shape;172;p9"/>
          <p:cNvGrpSpPr/>
          <p:nvPr/>
        </p:nvGrpSpPr>
        <p:grpSpPr>
          <a:xfrm>
            <a:off x="-248113" y="4062436"/>
            <a:ext cx="975443" cy="1435189"/>
            <a:chOff x="-248113" y="4062436"/>
            <a:chExt cx="975443" cy="1435189"/>
          </a:xfrm>
        </p:grpSpPr>
        <p:pic>
          <p:nvPicPr>
            <p:cNvPr id="173" name="Google Shape;173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248113" y="4573975"/>
              <a:ext cx="975443" cy="9236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" name="Google Shape;174;p9"/>
            <p:cNvGrpSpPr/>
            <p:nvPr/>
          </p:nvGrpSpPr>
          <p:grpSpPr>
            <a:xfrm flipH="1">
              <a:off x="207230" y="4062436"/>
              <a:ext cx="444489" cy="431331"/>
              <a:chOff x="2284000" y="1388575"/>
              <a:chExt cx="293450" cy="284425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2511325" y="1594875"/>
                <a:ext cx="66125" cy="78125"/>
              </a:xfrm>
              <a:custGeom>
                <a:rect b="b" l="l" r="r" t="t"/>
                <a:pathLst>
                  <a:path extrusionOk="0" fill="none" h="3125" w="2645">
                    <a:moveTo>
                      <a:pt x="2644" y="3125"/>
                    </a:moveTo>
                    <a:lnTo>
                      <a:pt x="0" y="0"/>
                    </a:lnTo>
                    <a:lnTo>
                      <a:pt x="2644" y="0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2284000" y="1388575"/>
                <a:ext cx="293450" cy="206325"/>
              </a:xfrm>
              <a:custGeom>
                <a:rect b="b" l="l" r="r" t="t"/>
                <a:pathLst>
                  <a:path extrusionOk="0" fill="none" h="8253" w="11738">
                    <a:moveTo>
                      <a:pt x="1" y="8226"/>
                    </a:moveTo>
                    <a:lnTo>
                      <a:pt x="1" y="1"/>
                    </a:lnTo>
                    <a:lnTo>
                      <a:pt x="11737" y="1"/>
                    </a:lnTo>
                    <a:lnTo>
                      <a:pt x="11737" y="6370"/>
                    </a:lnTo>
                    <a:lnTo>
                      <a:pt x="11737" y="8226"/>
                    </a:lnTo>
                    <a:lnTo>
                      <a:pt x="11737" y="8252"/>
                    </a:lnTo>
                    <a:lnTo>
                      <a:pt x="9093" y="8252"/>
                    </a:lnTo>
                    <a:lnTo>
                      <a:pt x="9093" y="8226"/>
                    </a:lnTo>
                    <a:close/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337750" y="1461675"/>
                <a:ext cx="168250" cy="25"/>
              </a:xfrm>
              <a:custGeom>
                <a:rect b="b" l="l" r="r" t="t"/>
                <a:pathLst>
                  <a:path extrusionOk="0" fill="none" h="1" w="6730">
                    <a:moveTo>
                      <a:pt x="673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2379475" y="1523450"/>
                <a:ext cx="126525" cy="25"/>
              </a:xfrm>
              <a:custGeom>
                <a:rect b="b" l="l" r="r" t="t"/>
                <a:pathLst>
                  <a:path extrusionOk="0" fill="none" h="1" w="5061">
                    <a:moveTo>
                      <a:pt x="506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9"/>
          <p:cNvGrpSpPr/>
          <p:nvPr/>
        </p:nvGrpSpPr>
        <p:grpSpPr>
          <a:xfrm>
            <a:off x="8203706" y="-365134"/>
            <a:ext cx="1353637" cy="1263354"/>
            <a:chOff x="8203706" y="-365134"/>
            <a:chExt cx="1353637" cy="1263354"/>
          </a:xfrm>
        </p:grpSpPr>
        <p:sp>
          <p:nvSpPr>
            <p:cNvPr id="180" name="Google Shape;180;p9"/>
            <p:cNvSpPr/>
            <p:nvPr/>
          </p:nvSpPr>
          <p:spPr>
            <a:xfrm flipH="1" rot="10800000">
              <a:off x="8575073" y="283514"/>
              <a:ext cx="150083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 flipH="1">
              <a:off x="8794153" y="715267"/>
              <a:ext cx="40" cy="138228"/>
            </a:xfrm>
            <a:custGeom>
              <a:rect b="b" l="l" r="r" t="t"/>
              <a:pathLst>
                <a:path extrusionOk="0" fill="none" h="3446" w="1">
                  <a:moveTo>
                    <a:pt x="0" y="1"/>
                  </a:moveTo>
                  <a:lnTo>
                    <a:pt x="0" y="3446"/>
                  </a:lnTo>
                </a:path>
              </a:pathLst>
            </a:custGeom>
            <a:noFill/>
            <a:ln cap="rnd" cmpd="sng" w="3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 flipH="1">
              <a:off x="8725156" y="784381"/>
              <a:ext cx="138593" cy="40"/>
            </a:xfrm>
            <a:custGeom>
              <a:rect b="b" l="l" r="r" t="t"/>
              <a:pathLst>
                <a:path extrusionOk="0" fill="none" h="1" w="3459">
                  <a:moveTo>
                    <a:pt x="0" y="0"/>
                  </a:moveTo>
                  <a:lnTo>
                    <a:pt x="3459" y="0"/>
                  </a:lnTo>
                </a:path>
              </a:pathLst>
            </a:custGeom>
            <a:noFill/>
            <a:ln cap="rnd" cmpd="sng" w="3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 flipH="1">
              <a:off x="8745471" y="735644"/>
              <a:ext cx="97965" cy="98035"/>
            </a:xfrm>
            <a:custGeom>
              <a:rect b="b" l="l" r="r" t="t"/>
              <a:pathLst>
                <a:path extrusionOk="0" fill="none" h="2444" w="2445">
                  <a:moveTo>
                    <a:pt x="2444" y="0"/>
                  </a:moveTo>
                  <a:lnTo>
                    <a:pt x="1" y="2444"/>
                  </a:lnTo>
                </a:path>
              </a:pathLst>
            </a:custGeom>
            <a:noFill/>
            <a:ln cap="rnd" cmpd="sng" w="3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 flipH="1">
              <a:off x="8745471" y="735644"/>
              <a:ext cx="97965" cy="98035"/>
            </a:xfrm>
            <a:custGeom>
              <a:rect b="b" l="l" r="r" t="t"/>
              <a:pathLst>
                <a:path extrusionOk="0" fill="none" h="2444" w="2445">
                  <a:moveTo>
                    <a:pt x="1" y="0"/>
                  </a:moveTo>
                  <a:lnTo>
                    <a:pt x="2444" y="2444"/>
                  </a:lnTo>
                </a:path>
              </a:pathLst>
            </a:custGeom>
            <a:noFill/>
            <a:ln cap="rnd" cmpd="sng" w="3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 flipH="1" rot="2494788">
              <a:off x="8149552" y="70619"/>
              <a:ext cx="1461946" cy="391849"/>
            </a:xfrm>
            <a:custGeom>
              <a:rect b="b" l="l" r="r" t="t"/>
              <a:pathLst>
                <a:path extrusionOk="0" fill="none" h="5823" w="21725">
                  <a:moveTo>
                    <a:pt x="1" y="4434"/>
                  </a:moveTo>
                  <a:cubicBezTo>
                    <a:pt x="615" y="5475"/>
                    <a:pt x="2151" y="5609"/>
                    <a:pt x="3205" y="5021"/>
                  </a:cubicBezTo>
                  <a:cubicBezTo>
                    <a:pt x="4260" y="4434"/>
                    <a:pt x="4901" y="3352"/>
                    <a:pt x="5462" y="2284"/>
                  </a:cubicBezTo>
                  <a:cubicBezTo>
                    <a:pt x="6303" y="602"/>
                    <a:pt x="3860" y="1243"/>
                    <a:pt x="4834" y="3619"/>
                  </a:cubicBezTo>
                  <a:cubicBezTo>
                    <a:pt x="5235" y="4607"/>
                    <a:pt x="5969" y="5609"/>
                    <a:pt x="7024" y="5689"/>
                  </a:cubicBezTo>
                  <a:cubicBezTo>
                    <a:pt x="8533" y="5822"/>
                    <a:pt x="9427" y="4153"/>
                    <a:pt x="10309" y="2938"/>
                  </a:cubicBezTo>
                  <a:cubicBezTo>
                    <a:pt x="10910" y="2097"/>
                    <a:pt x="11644" y="415"/>
                    <a:pt x="12619" y="241"/>
                  </a:cubicBezTo>
                  <a:cubicBezTo>
                    <a:pt x="14087" y="1"/>
                    <a:pt x="14141" y="2137"/>
                    <a:pt x="14301" y="2711"/>
                  </a:cubicBezTo>
                  <a:cubicBezTo>
                    <a:pt x="14475" y="3299"/>
                    <a:pt x="14835" y="3913"/>
                    <a:pt x="15436" y="3980"/>
                  </a:cubicBezTo>
                  <a:cubicBezTo>
                    <a:pt x="16157" y="4073"/>
                    <a:pt x="16691" y="3352"/>
                    <a:pt x="17212" y="2845"/>
                  </a:cubicBezTo>
                  <a:cubicBezTo>
                    <a:pt x="18373" y="1710"/>
                    <a:pt x="20296" y="1443"/>
                    <a:pt x="21725" y="2204"/>
                  </a:cubicBezTo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720000" y="4098125"/>
            <a:ext cx="7704000" cy="5106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eeksforgeeks.org/python-program-for-dijkstras-shortest-path-algorithm-greedy-algo-7/" TargetMode="External"/><Relationship Id="rId4" Type="http://schemas.openxmlformats.org/officeDocument/2006/relationships/hyperlink" Target="https://www.geeksforgeeks.org/travelling-salesman-problem-using-dynamic-programming/" TargetMode="External"/><Relationship Id="rId5" Type="http://schemas.openxmlformats.org/officeDocument/2006/relationships/hyperlink" Target="https://www.pypro.mx/app/curso/analisis-de-grafos-con-python-y-networkx/algoritmos-de-flujo-maximo-y-minima-de-cost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"/>
          <p:cNvSpPr txBox="1"/>
          <p:nvPr>
            <p:ph type="ctrTitle"/>
          </p:nvPr>
        </p:nvSpPr>
        <p:spPr>
          <a:xfrm>
            <a:off x="716150" y="1141400"/>
            <a:ext cx="5045400" cy="14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Actividad Integradora 2</a:t>
            </a:r>
            <a:endParaRPr/>
          </a:p>
        </p:txBody>
      </p:sp>
      <p:sp>
        <p:nvSpPr>
          <p:cNvPr id="543" name="Google Shape;543;p26"/>
          <p:cNvSpPr txBox="1"/>
          <p:nvPr>
            <p:ph idx="1" type="subTitle"/>
          </p:nvPr>
        </p:nvSpPr>
        <p:spPr>
          <a:xfrm>
            <a:off x="715100" y="2663563"/>
            <a:ext cx="5047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 Terán Hernández</a:t>
            </a:r>
            <a:endParaRPr/>
          </a:p>
        </p:txBody>
      </p:sp>
      <p:grpSp>
        <p:nvGrpSpPr>
          <p:cNvPr id="544" name="Google Shape;544;p26"/>
          <p:cNvGrpSpPr/>
          <p:nvPr/>
        </p:nvGrpSpPr>
        <p:grpSpPr>
          <a:xfrm>
            <a:off x="5608040" y="708973"/>
            <a:ext cx="3334116" cy="3574428"/>
            <a:chOff x="4878440" y="1034073"/>
            <a:chExt cx="3334116" cy="3574428"/>
          </a:xfrm>
        </p:grpSpPr>
        <p:grpSp>
          <p:nvGrpSpPr>
            <p:cNvPr id="545" name="Google Shape;545;p26"/>
            <p:cNvGrpSpPr/>
            <p:nvPr/>
          </p:nvGrpSpPr>
          <p:grpSpPr>
            <a:xfrm>
              <a:off x="4987706" y="1259750"/>
              <a:ext cx="2729588" cy="3018900"/>
              <a:chOff x="4987706" y="1259750"/>
              <a:chExt cx="2729588" cy="3018900"/>
            </a:xfrm>
          </p:grpSpPr>
          <p:grpSp>
            <p:nvGrpSpPr>
              <p:cNvPr id="546" name="Google Shape;546;p26"/>
              <p:cNvGrpSpPr/>
              <p:nvPr/>
            </p:nvGrpSpPr>
            <p:grpSpPr>
              <a:xfrm>
                <a:off x="4987706" y="1259750"/>
                <a:ext cx="2729588" cy="3018900"/>
                <a:chOff x="5799400" y="1259750"/>
                <a:chExt cx="2729588" cy="3018900"/>
              </a:xfrm>
            </p:grpSpPr>
            <p:sp>
              <p:nvSpPr>
                <p:cNvPr id="547" name="Google Shape;547;p26"/>
                <p:cNvSpPr/>
                <p:nvPr/>
              </p:nvSpPr>
              <p:spPr>
                <a:xfrm>
                  <a:off x="5801988" y="1259750"/>
                  <a:ext cx="2727000" cy="3018900"/>
                </a:xfrm>
                <a:prstGeom prst="roundRect">
                  <a:avLst>
                    <a:gd fmla="val 7324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26"/>
                <p:cNvSpPr/>
                <p:nvPr/>
              </p:nvSpPr>
              <p:spPr>
                <a:xfrm>
                  <a:off x="5799400" y="1259750"/>
                  <a:ext cx="2727000" cy="3918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9" name="Google Shape;549;p26"/>
              <p:cNvGrpSpPr/>
              <p:nvPr/>
            </p:nvGrpSpPr>
            <p:grpSpPr>
              <a:xfrm>
                <a:off x="6984981" y="1428750"/>
                <a:ext cx="522250" cy="92100"/>
                <a:chOff x="7796675" y="1428750"/>
                <a:chExt cx="522250" cy="92100"/>
              </a:xfrm>
            </p:grpSpPr>
            <p:sp>
              <p:nvSpPr>
                <p:cNvPr id="550" name="Google Shape;550;p26"/>
                <p:cNvSpPr/>
                <p:nvPr/>
              </p:nvSpPr>
              <p:spPr>
                <a:xfrm>
                  <a:off x="779667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8011750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822682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3" name="Google Shape;553;p26"/>
            <p:cNvGrpSpPr/>
            <p:nvPr/>
          </p:nvGrpSpPr>
          <p:grpSpPr>
            <a:xfrm>
              <a:off x="6576121" y="3118776"/>
              <a:ext cx="986622" cy="883532"/>
              <a:chOff x="3571875" y="3356800"/>
              <a:chExt cx="1175250" cy="1052450"/>
            </a:xfrm>
          </p:grpSpPr>
          <p:sp>
            <p:nvSpPr>
              <p:cNvPr id="554" name="Google Shape;554;p26"/>
              <p:cNvSpPr/>
              <p:nvPr/>
            </p:nvSpPr>
            <p:spPr>
              <a:xfrm>
                <a:off x="3571875" y="3356800"/>
                <a:ext cx="1175250" cy="1052350"/>
              </a:xfrm>
              <a:custGeom>
                <a:rect b="b" l="l" r="r" t="t"/>
                <a:pathLst>
                  <a:path extrusionOk="0" h="42094" w="47010">
                    <a:moveTo>
                      <a:pt x="0" y="0"/>
                    </a:moveTo>
                    <a:lnTo>
                      <a:pt x="0" y="42094"/>
                    </a:lnTo>
                    <a:lnTo>
                      <a:pt x="47010" y="420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6"/>
              <p:cNvSpPr/>
              <p:nvPr/>
            </p:nvSpPr>
            <p:spPr>
              <a:xfrm>
                <a:off x="3710100" y="3848400"/>
                <a:ext cx="161400" cy="560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3955900" y="3525600"/>
                <a:ext cx="161400" cy="883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201700" y="3656375"/>
                <a:ext cx="161400" cy="752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4447500" y="4032750"/>
                <a:ext cx="161400" cy="376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" name="Google Shape;559;p26"/>
            <p:cNvGrpSpPr/>
            <p:nvPr/>
          </p:nvGrpSpPr>
          <p:grpSpPr>
            <a:xfrm>
              <a:off x="4878440" y="1034073"/>
              <a:ext cx="744902" cy="1005292"/>
              <a:chOff x="4289950" y="3333997"/>
              <a:chExt cx="364826" cy="492356"/>
            </a:xfrm>
          </p:grpSpPr>
          <p:sp>
            <p:nvSpPr>
              <p:cNvPr id="560" name="Google Shape;560;p26"/>
              <p:cNvSpPr/>
              <p:nvPr/>
            </p:nvSpPr>
            <p:spPr>
              <a:xfrm>
                <a:off x="4289950" y="3333997"/>
                <a:ext cx="364826" cy="492356"/>
              </a:xfrm>
              <a:custGeom>
                <a:rect b="b" l="l" r="r" t="t"/>
                <a:pathLst>
                  <a:path extrusionOk="0" h="10976" w="8133">
                    <a:moveTo>
                      <a:pt x="481" y="0"/>
                    </a:moveTo>
                    <a:lnTo>
                      <a:pt x="1" y="10629"/>
                    </a:lnTo>
                    <a:lnTo>
                      <a:pt x="7652" y="10976"/>
                    </a:lnTo>
                    <a:lnTo>
                      <a:pt x="8132" y="347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4361855" y="3445376"/>
                <a:ext cx="230612" cy="225858"/>
              </a:xfrm>
              <a:custGeom>
                <a:rect b="b" l="l" r="r" t="t"/>
                <a:pathLst>
                  <a:path extrusionOk="0" fill="none" h="5035" w="5141">
                    <a:moveTo>
                      <a:pt x="0" y="5034"/>
                    </a:moveTo>
                    <a:lnTo>
                      <a:pt x="1415" y="2738"/>
                    </a:lnTo>
                    <a:lnTo>
                      <a:pt x="3592" y="4567"/>
                    </a:lnTo>
                    <a:lnTo>
                      <a:pt x="5141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4328885" y="3640053"/>
                <a:ext cx="53964" cy="57507"/>
              </a:xfrm>
              <a:custGeom>
                <a:rect b="b" l="l" r="r" t="t"/>
                <a:pathLst>
                  <a:path extrusionOk="0" h="1282" w="1203">
                    <a:moveTo>
                      <a:pt x="842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02" y="868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4394196" y="3544195"/>
                <a:ext cx="54547" cy="58135"/>
              </a:xfrm>
              <a:custGeom>
                <a:rect b="b" l="l" r="r" t="t"/>
                <a:pathLst>
                  <a:path extrusionOk="0" h="1296" w="1216">
                    <a:moveTo>
                      <a:pt x="828" y="1"/>
                    </a:moveTo>
                    <a:lnTo>
                      <a:pt x="0" y="401"/>
                    </a:lnTo>
                    <a:lnTo>
                      <a:pt x="387" y="1296"/>
                    </a:lnTo>
                    <a:lnTo>
                      <a:pt x="1215" y="895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4495976" y="3621483"/>
                <a:ext cx="54547" cy="57552"/>
              </a:xfrm>
              <a:custGeom>
                <a:rect b="b" l="l" r="r" t="t"/>
                <a:pathLst>
                  <a:path extrusionOk="0" h="1283" w="1216">
                    <a:moveTo>
                      <a:pt x="829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16" y="88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4573847" y="3418417"/>
                <a:ext cx="54547" cy="58763"/>
              </a:xfrm>
              <a:custGeom>
                <a:rect b="b" l="l" r="r" t="t"/>
                <a:pathLst>
                  <a:path extrusionOk="0" h="1310" w="1216">
                    <a:moveTo>
                      <a:pt x="829" y="1"/>
                    </a:moveTo>
                    <a:lnTo>
                      <a:pt x="1" y="428"/>
                    </a:lnTo>
                    <a:lnTo>
                      <a:pt x="388" y="1309"/>
                    </a:lnTo>
                    <a:lnTo>
                      <a:pt x="1216" y="895"/>
                    </a:lnTo>
                    <a:lnTo>
                      <a:pt x="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" name="Google Shape;566;p26"/>
            <p:cNvGrpSpPr/>
            <p:nvPr/>
          </p:nvGrpSpPr>
          <p:grpSpPr>
            <a:xfrm>
              <a:off x="5118381" y="2942025"/>
              <a:ext cx="883500" cy="883500"/>
              <a:chOff x="6183575" y="2880550"/>
              <a:chExt cx="883500" cy="883500"/>
            </a:xfrm>
          </p:grpSpPr>
          <p:sp>
            <p:nvSpPr>
              <p:cNvPr id="567" name="Google Shape;567;p26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15692743" name="adj1"/>
                  <a:gd fmla="val 3680405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20279149" name="adj1"/>
                  <a:gd fmla="val 368040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6183575" y="2880550"/>
                <a:ext cx="883500" cy="8835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6"/>
            <p:cNvGrpSpPr/>
            <p:nvPr/>
          </p:nvGrpSpPr>
          <p:grpSpPr>
            <a:xfrm>
              <a:off x="6762206" y="1835850"/>
              <a:ext cx="1450350" cy="845000"/>
              <a:chOff x="6762206" y="1835850"/>
              <a:chExt cx="1450350" cy="845000"/>
            </a:xfrm>
          </p:grpSpPr>
          <p:sp>
            <p:nvSpPr>
              <p:cNvPr id="571" name="Google Shape;571;p26"/>
              <p:cNvSpPr/>
              <p:nvPr/>
            </p:nvSpPr>
            <p:spPr>
              <a:xfrm>
                <a:off x="6762206" y="18358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6898906" y="1974125"/>
                <a:ext cx="1175400" cy="545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7037156" y="21354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4" name="Google Shape;574;p26"/>
              <p:cNvGrpSpPr/>
              <p:nvPr/>
            </p:nvGrpSpPr>
            <p:grpSpPr>
              <a:xfrm>
                <a:off x="7095956" y="2223800"/>
                <a:ext cx="1057800" cy="368700"/>
                <a:chOff x="7907650" y="2223800"/>
                <a:chExt cx="1057800" cy="368700"/>
              </a:xfrm>
            </p:grpSpPr>
            <p:sp>
              <p:nvSpPr>
                <p:cNvPr id="575" name="Google Shape;575;p26"/>
                <p:cNvSpPr/>
                <p:nvPr/>
              </p:nvSpPr>
              <p:spPr>
                <a:xfrm>
                  <a:off x="7907650" y="22238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>
                  <a:off x="7907650" y="23621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>
                  <a:off x="7907650" y="25004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>
                  <a:off x="7907650" y="2223800"/>
                  <a:ext cx="9528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>
                  <a:off x="7907650" y="2362100"/>
                  <a:ext cx="6765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>
                  <a:off x="7907650" y="2500400"/>
                  <a:ext cx="841800" cy="921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81" name="Google Shape;581;p26"/>
            <p:cNvSpPr/>
            <p:nvPr/>
          </p:nvSpPr>
          <p:spPr>
            <a:xfrm rot="10800000">
              <a:off x="5651269" y="249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5863631" y="39498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3" name="Google Shape;583;p26"/>
            <p:cNvGrpSpPr/>
            <p:nvPr/>
          </p:nvGrpSpPr>
          <p:grpSpPr>
            <a:xfrm>
              <a:off x="5175225" y="1397421"/>
              <a:ext cx="1861931" cy="3211081"/>
              <a:chOff x="7066750" y="3609163"/>
              <a:chExt cx="738100" cy="1272925"/>
            </a:xfrm>
          </p:grpSpPr>
          <p:sp>
            <p:nvSpPr>
              <p:cNvPr id="584" name="Google Shape;584;p26"/>
              <p:cNvSpPr/>
              <p:nvPr/>
            </p:nvSpPr>
            <p:spPr>
              <a:xfrm>
                <a:off x="7660950" y="4664413"/>
                <a:ext cx="143900" cy="183950"/>
              </a:xfrm>
              <a:custGeom>
                <a:rect b="b" l="l" r="r" t="t"/>
                <a:pathLst>
                  <a:path extrusionOk="0" h="7358" w="5756">
                    <a:moveTo>
                      <a:pt x="2724" y="1"/>
                    </a:moveTo>
                    <a:lnTo>
                      <a:pt x="1" y="1563"/>
                    </a:lnTo>
                    <a:cubicBezTo>
                      <a:pt x="1" y="1563"/>
                      <a:pt x="1643" y="3419"/>
                      <a:pt x="1603" y="4193"/>
                    </a:cubicBezTo>
                    <a:lnTo>
                      <a:pt x="615" y="6036"/>
                    </a:lnTo>
                    <a:cubicBezTo>
                      <a:pt x="241" y="6797"/>
                      <a:pt x="575" y="7358"/>
                      <a:pt x="575" y="7358"/>
                    </a:cubicBezTo>
                    <a:lnTo>
                      <a:pt x="5755" y="5128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6"/>
              <p:cNvSpPr/>
              <p:nvPr/>
            </p:nvSpPr>
            <p:spPr>
              <a:xfrm>
                <a:off x="7530100" y="4110963"/>
                <a:ext cx="249050" cy="640600"/>
              </a:xfrm>
              <a:custGeom>
                <a:rect b="b" l="l" r="r" t="t"/>
                <a:pathLst>
                  <a:path extrusionOk="0" h="25624" w="9962"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4376" y="8"/>
                      <a:pt x="4372" y="17"/>
                      <a:pt x="4368" y="28"/>
                    </a:cubicBezTo>
                    <a:lnTo>
                      <a:pt x="4380" y="28"/>
                    </a:lnTo>
                    <a:lnTo>
                      <a:pt x="4380" y="1"/>
                    </a:lnTo>
                    <a:close/>
                    <a:moveTo>
                      <a:pt x="681" y="28"/>
                    </a:moveTo>
                    <a:lnTo>
                      <a:pt x="0" y="14808"/>
                    </a:lnTo>
                    <a:lnTo>
                      <a:pt x="5008" y="25624"/>
                    </a:lnTo>
                    <a:lnTo>
                      <a:pt x="9961" y="23140"/>
                    </a:lnTo>
                    <a:lnTo>
                      <a:pt x="5448" y="13460"/>
                    </a:lnTo>
                    <a:cubicBezTo>
                      <a:pt x="5448" y="13460"/>
                      <a:pt x="4082" y="865"/>
                      <a:pt x="436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6"/>
              <p:cNvSpPr/>
              <p:nvPr/>
            </p:nvSpPr>
            <p:spPr>
              <a:xfrm>
                <a:off x="7482700" y="4739188"/>
                <a:ext cx="143550" cy="142900"/>
              </a:xfrm>
              <a:custGeom>
                <a:rect b="b" l="l" r="r" t="t"/>
                <a:pathLst>
                  <a:path extrusionOk="0" h="5716" w="5742">
                    <a:moveTo>
                      <a:pt x="4674" y="1"/>
                    </a:moveTo>
                    <a:lnTo>
                      <a:pt x="1803" y="161"/>
                    </a:lnTo>
                    <a:cubicBezTo>
                      <a:pt x="1803" y="161"/>
                      <a:pt x="2591" y="2498"/>
                      <a:pt x="2270" y="3205"/>
                    </a:cubicBezTo>
                    <a:lnTo>
                      <a:pt x="655" y="4514"/>
                    </a:lnTo>
                    <a:cubicBezTo>
                      <a:pt x="0" y="5048"/>
                      <a:pt x="107" y="5715"/>
                      <a:pt x="107" y="5715"/>
                    </a:cubicBezTo>
                    <a:lnTo>
                      <a:pt x="5742" y="5675"/>
                    </a:lnTo>
                    <a:lnTo>
                      <a:pt x="46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7419275" y="4113313"/>
                <a:ext cx="220325" cy="670300"/>
              </a:xfrm>
              <a:custGeom>
                <a:rect b="b" l="l" r="r" t="t"/>
                <a:pathLst>
                  <a:path extrusionOk="0" h="26812" w="8813">
                    <a:moveTo>
                      <a:pt x="1670" y="0"/>
                    </a:moveTo>
                    <a:lnTo>
                      <a:pt x="495" y="9026"/>
                    </a:lnTo>
                    <a:cubicBezTo>
                      <a:pt x="1" y="13246"/>
                      <a:pt x="374" y="17518"/>
                      <a:pt x="1589" y="21591"/>
                    </a:cubicBezTo>
                    <a:lnTo>
                      <a:pt x="3138" y="26812"/>
                    </a:lnTo>
                    <a:lnTo>
                      <a:pt x="8813" y="26812"/>
                    </a:lnTo>
                    <a:lnTo>
                      <a:pt x="5996" y="13633"/>
                    </a:lnTo>
                    <a:lnTo>
                      <a:pt x="806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6"/>
              <p:cNvSpPr/>
              <p:nvPr/>
            </p:nvSpPr>
            <p:spPr>
              <a:xfrm>
                <a:off x="7458675" y="3709413"/>
                <a:ext cx="89800" cy="127875"/>
              </a:xfrm>
              <a:custGeom>
                <a:rect b="b" l="l" r="r" t="t"/>
                <a:pathLst>
                  <a:path extrusionOk="0" h="5115" w="3592">
                    <a:moveTo>
                      <a:pt x="1536" y="0"/>
                    </a:moveTo>
                    <a:lnTo>
                      <a:pt x="0" y="1429"/>
                    </a:lnTo>
                    <a:lnTo>
                      <a:pt x="681" y="5114"/>
                    </a:lnTo>
                    <a:lnTo>
                      <a:pt x="3592" y="4900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>
                <a:off x="7461020" y="3753566"/>
                <a:ext cx="23375" cy="20725"/>
              </a:xfrm>
              <a:custGeom>
                <a:rect b="b" l="l" r="r" t="t"/>
                <a:pathLst>
                  <a:path extrusionOk="0" h="829" w="935">
                    <a:moveTo>
                      <a:pt x="935" y="1"/>
                    </a:moveTo>
                    <a:lnTo>
                      <a:pt x="0" y="81"/>
                    </a:lnTo>
                    <a:lnTo>
                      <a:pt x="161" y="82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7390225" y="3609163"/>
                <a:ext cx="154250" cy="150650"/>
              </a:xfrm>
              <a:custGeom>
                <a:rect b="b" l="l" r="r" t="t"/>
                <a:pathLst>
                  <a:path extrusionOk="0" h="6026" w="6170">
                    <a:moveTo>
                      <a:pt x="3090" y="1"/>
                    </a:moveTo>
                    <a:cubicBezTo>
                      <a:pt x="1968" y="1"/>
                      <a:pt x="1114" y="1081"/>
                      <a:pt x="669" y="2541"/>
                    </a:cubicBezTo>
                    <a:cubicBezTo>
                      <a:pt x="428" y="3303"/>
                      <a:pt x="1" y="5439"/>
                      <a:pt x="2204" y="5960"/>
                    </a:cubicBezTo>
                    <a:cubicBezTo>
                      <a:pt x="2397" y="6004"/>
                      <a:pt x="2585" y="6026"/>
                      <a:pt x="2768" y="6026"/>
                    </a:cubicBezTo>
                    <a:cubicBezTo>
                      <a:pt x="3798" y="6026"/>
                      <a:pt x="4661" y="5332"/>
                      <a:pt x="5342" y="4050"/>
                    </a:cubicBezTo>
                    <a:cubicBezTo>
                      <a:pt x="6170" y="2501"/>
                      <a:pt x="5128" y="552"/>
                      <a:pt x="3686" y="98"/>
                    </a:cubicBezTo>
                    <a:cubicBezTo>
                      <a:pt x="3480" y="32"/>
                      <a:pt x="3282" y="1"/>
                      <a:pt x="3090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7393575" y="3609263"/>
                <a:ext cx="151575" cy="150525"/>
              </a:xfrm>
              <a:custGeom>
                <a:rect b="b" l="l" r="r" t="t"/>
                <a:pathLst>
                  <a:path extrusionOk="0" h="6021" w="6063">
                    <a:moveTo>
                      <a:pt x="2971" y="0"/>
                    </a:moveTo>
                    <a:cubicBezTo>
                      <a:pt x="2569" y="0"/>
                      <a:pt x="2197" y="138"/>
                      <a:pt x="1870" y="374"/>
                    </a:cubicBezTo>
                    <a:cubicBezTo>
                      <a:pt x="2137" y="1135"/>
                      <a:pt x="2804" y="2083"/>
                      <a:pt x="3873" y="2444"/>
                    </a:cubicBezTo>
                    <a:cubicBezTo>
                      <a:pt x="4768" y="2754"/>
                      <a:pt x="4492" y="4235"/>
                      <a:pt x="3726" y="4235"/>
                    </a:cubicBezTo>
                    <a:cubicBezTo>
                      <a:pt x="3567" y="4235"/>
                      <a:pt x="3387" y="4171"/>
                      <a:pt x="3192" y="4020"/>
                    </a:cubicBezTo>
                    <a:cubicBezTo>
                      <a:pt x="3192" y="4020"/>
                      <a:pt x="1483" y="2871"/>
                      <a:pt x="481" y="2711"/>
                    </a:cubicBezTo>
                    <a:lnTo>
                      <a:pt x="481" y="2711"/>
                    </a:lnTo>
                    <a:cubicBezTo>
                      <a:pt x="254" y="3579"/>
                      <a:pt x="0" y="5475"/>
                      <a:pt x="2070" y="5956"/>
                    </a:cubicBezTo>
                    <a:cubicBezTo>
                      <a:pt x="2261" y="5999"/>
                      <a:pt x="2447" y="6021"/>
                      <a:pt x="2628" y="6021"/>
                    </a:cubicBezTo>
                    <a:cubicBezTo>
                      <a:pt x="3661" y="6021"/>
                      <a:pt x="4526" y="5319"/>
                      <a:pt x="5208" y="4046"/>
                    </a:cubicBezTo>
                    <a:cubicBezTo>
                      <a:pt x="6062" y="2497"/>
                      <a:pt x="5008" y="548"/>
                      <a:pt x="3552" y="94"/>
                    </a:cubicBezTo>
                    <a:cubicBezTo>
                      <a:pt x="3352" y="30"/>
                      <a:pt x="3158" y="0"/>
                      <a:pt x="2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6"/>
              <p:cNvSpPr/>
              <p:nvPr/>
            </p:nvSpPr>
            <p:spPr>
              <a:xfrm>
                <a:off x="7418600" y="3697713"/>
                <a:ext cx="19725" cy="10375"/>
              </a:xfrm>
              <a:custGeom>
                <a:rect b="b" l="l" r="r" t="t"/>
                <a:pathLst>
                  <a:path extrusionOk="0" fill="none" h="415" w="789">
                    <a:moveTo>
                      <a:pt x="1" y="174"/>
                    </a:moveTo>
                    <a:cubicBezTo>
                      <a:pt x="1" y="174"/>
                      <a:pt x="428" y="415"/>
                      <a:pt x="789" y="1"/>
                    </a:cubicBezTo>
                  </a:path>
                </a:pathLst>
              </a:custGeom>
              <a:noFill/>
              <a:ln cap="rnd" cmpd="sng" w="4350">
                <a:solidFill>
                  <a:srgbClr val="2C7F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6"/>
              <p:cNvSpPr/>
              <p:nvPr/>
            </p:nvSpPr>
            <p:spPr>
              <a:xfrm>
                <a:off x="7473350" y="3670013"/>
                <a:ext cx="38750" cy="41750"/>
              </a:xfrm>
              <a:custGeom>
                <a:rect b="b" l="l" r="r" t="t"/>
                <a:pathLst>
                  <a:path extrusionOk="0" fill="none" h="1670" w="1550">
                    <a:moveTo>
                      <a:pt x="1" y="1590"/>
                    </a:moveTo>
                    <a:cubicBezTo>
                      <a:pt x="214" y="1670"/>
                      <a:pt x="481" y="1670"/>
                      <a:pt x="748" y="1590"/>
                    </a:cubicBezTo>
                    <a:cubicBezTo>
                      <a:pt x="1269" y="1403"/>
                      <a:pt x="1549" y="882"/>
                      <a:pt x="1376" y="441"/>
                    </a:cubicBezTo>
                    <a:cubicBezTo>
                      <a:pt x="1269" y="134"/>
                      <a:pt x="1002" y="1"/>
                      <a:pt x="682" y="14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6"/>
              <p:cNvSpPr/>
              <p:nvPr/>
            </p:nvSpPr>
            <p:spPr>
              <a:xfrm>
                <a:off x="7482025" y="3685038"/>
                <a:ext cx="15375" cy="7700"/>
              </a:xfrm>
              <a:custGeom>
                <a:rect b="b" l="l" r="r" t="t"/>
                <a:pathLst>
                  <a:path extrusionOk="0" fill="none" h="308" w="615">
                    <a:moveTo>
                      <a:pt x="1" y="281"/>
                    </a:moveTo>
                    <a:cubicBezTo>
                      <a:pt x="1" y="281"/>
                      <a:pt x="361" y="0"/>
                      <a:pt x="615" y="308"/>
                    </a:cubicBezTo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6"/>
              <p:cNvSpPr/>
              <p:nvPr/>
            </p:nvSpPr>
            <p:spPr>
              <a:xfrm>
                <a:off x="7066750" y="3662438"/>
                <a:ext cx="495075" cy="326100"/>
              </a:xfrm>
              <a:custGeom>
                <a:rect b="b" l="l" r="r" t="t"/>
                <a:pathLst>
                  <a:path extrusionOk="0" h="13044" w="19803">
                    <a:moveTo>
                      <a:pt x="1509" y="1"/>
                    </a:moveTo>
                    <a:cubicBezTo>
                      <a:pt x="705" y="1"/>
                      <a:pt x="0" y="91"/>
                      <a:pt x="42" y="277"/>
                    </a:cubicBezTo>
                    <a:cubicBezTo>
                      <a:pt x="70" y="397"/>
                      <a:pt x="364" y="431"/>
                      <a:pt x="690" y="431"/>
                    </a:cubicBezTo>
                    <a:cubicBezTo>
                      <a:pt x="1125" y="431"/>
                      <a:pt x="1617" y="370"/>
                      <a:pt x="1617" y="370"/>
                    </a:cubicBezTo>
                    <a:lnTo>
                      <a:pt x="1617" y="370"/>
                    </a:lnTo>
                    <a:cubicBezTo>
                      <a:pt x="1617" y="370"/>
                      <a:pt x="870" y="544"/>
                      <a:pt x="803" y="851"/>
                    </a:cubicBezTo>
                    <a:cubicBezTo>
                      <a:pt x="785" y="955"/>
                      <a:pt x="862" y="990"/>
                      <a:pt x="974" y="990"/>
                    </a:cubicBezTo>
                    <a:cubicBezTo>
                      <a:pt x="1127" y="990"/>
                      <a:pt x="1347" y="924"/>
                      <a:pt x="1478" y="879"/>
                    </a:cubicBezTo>
                    <a:lnTo>
                      <a:pt x="1478" y="879"/>
                    </a:lnTo>
                    <a:cubicBezTo>
                      <a:pt x="1252" y="966"/>
                      <a:pt x="771" y="1177"/>
                      <a:pt x="843" y="1372"/>
                    </a:cubicBezTo>
                    <a:cubicBezTo>
                      <a:pt x="864" y="1436"/>
                      <a:pt x="944" y="1457"/>
                      <a:pt x="1043" y="1457"/>
                    </a:cubicBezTo>
                    <a:cubicBezTo>
                      <a:pt x="1253" y="1457"/>
                      <a:pt x="1550" y="1359"/>
                      <a:pt x="1551" y="1358"/>
                    </a:cubicBezTo>
                    <a:lnTo>
                      <a:pt x="1551" y="1358"/>
                    </a:lnTo>
                    <a:cubicBezTo>
                      <a:pt x="1100" y="1546"/>
                      <a:pt x="1119" y="1898"/>
                      <a:pt x="1452" y="1898"/>
                    </a:cubicBezTo>
                    <a:cubicBezTo>
                      <a:pt x="1474" y="1898"/>
                      <a:pt x="1498" y="1896"/>
                      <a:pt x="1524" y="1893"/>
                    </a:cubicBezTo>
                    <a:cubicBezTo>
                      <a:pt x="1535" y="1891"/>
                      <a:pt x="1546" y="1890"/>
                      <a:pt x="1558" y="1890"/>
                    </a:cubicBezTo>
                    <a:cubicBezTo>
                      <a:pt x="1809" y="1890"/>
                      <a:pt x="2156" y="2301"/>
                      <a:pt x="2539" y="2760"/>
                    </a:cubicBezTo>
                    <a:cubicBezTo>
                      <a:pt x="5451" y="6202"/>
                      <a:pt x="5843" y="13043"/>
                      <a:pt x="10079" y="13043"/>
                    </a:cubicBezTo>
                    <a:cubicBezTo>
                      <a:pt x="10115" y="13043"/>
                      <a:pt x="10152" y="13043"/>
                      <a:pt x="10189" y="13042"/>
                    </a:cubicBezTo>
                    <a:cubicBezTo>
                      <a:pt x="10697" y="13028"/>
                      <a:pt x="11204" y="12895"/>
                      <a:pt x="11685" y="12694"/>
                    </a:cubicBezTo>
                    <a:lnTo>
                      <a:pt x="18227" y="9997"/>
                    </a:lnTo>
                    <a:cubicBezTo>
                      <a:pt x="18828" y="9744"/>
                      <a:pt x="19309" y="9290"/>
                      <a:pt x="19509" y="8662"/>
                    </a:cubicBezTo>
                    <a:cubicBezTo>
                      <a:pt x="19803" y="7794"/>
                      <a:pt x="19362" y="7180"/>
                      <a:pt x="18828" y="6779"/>
                    </a:cubicBezTo>
                    <a:cubicBezTo>
                      <a:pt x="18451" y="6491"/>
                      <a:pt x="17995" y="6350"/>
                      <a:pt x="17532" y="6350"/>
                    </a:cubicBezTo>
                    <a:cubicBezTo>
                      <a:pt x="17160" y="6350"/>
                      <a:pt x="16783" y="6441"/>
                      <a:pt x="16438" y="6619"/>
                    </a:cubicBezTo>
                    <a:lnTo>
                      <a:pt x="10229" y="9864"/>
                    </a:lnTo>
                    <a:cubicBezTo>
                      <a:pt x="8267" y="6526"/>
                      <a:pt x="5716" y="2680"/>
                      <a:pt x="5716" y="2680"/>
                    </a:cubicBezTo>
                    <a:cubicBezTo>
                      <a:pt x="4995" y="1679"/>
                      <a:pt x="4395" y="1051"/>
                      <a:pt x="3927" y="678"/>
                    </a:cubicBezTo>
                    <a:cubicBezTo>
                      <a:pt x="3447" y="290"/>
                      <a:pt x="2846" y="50"/>
                      <a:pt x="2218" y="23"/>
                    </a:cubicBezTo>
                    <a:cubicBezTo>
                      <a:pt x="1984" y="8"/>
                      <a:pt x="1742" y="1"/>
                      <a:pt x="1509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6"/>
              <p:cNvSpPr/>
              <p:nvPr/>
            </p:nvSpPr>
            <p:spPr>
              <a:xfrm>
                <a:off x="7327150" y="3806438"/>
                <a:ext cx="262400" cy="195750"/>
              </a:xfrm>
              <a:custGeom>
                <a:rect b="b" l="l" r="r" t="t"/>
                <a:pathLst>
                  <a:path extrusionOk="0" h="7830" w="10496">
                    <a:moveTo>
                      <a:pt x="7792" y="1"/>
                    </a:moveTo>
                    <a:cubicBezTo>
                      <a:pt x="6119" y="1"/>
                      <a:pt x="3473" y="1728"/>
                      <a:pt x="0" y="3757"/>
                    </a:cubicBezTo>
                    <a:lnTo>
                      <a:pt x="1683" y="7829"/>
                    </a:lnTo>
                    <a:cubicBezTo>
                      <a:pt x="1683" y="7829"/>
                      <a:pt x="10495" y="5759"/>
                      <a:pt x="9681" y="1967"/>
                    </a:cubicBezTo>
                    <a:cubicBezTo>
                      <a:pt x="9389" y="567"/>
                      <a:pt x="8750" y="1"/>
                      <a:pt x="7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7442650" y="3760138"/>
                <a:ext cx="227000" cy="365875"/>
              </a:xfrm>
              <a:custGeom>
                <a:rect b="b" l="l" r="r" t="t"/>
                <a:pathLst>
                  <a:path extrusionOk="0" h="14635" w="9080">
                    <a:moveTo>
                      <a:pt x="3258" y="1"/>
                    </a:moveTo>
                    <a:lnTo>
                      <a:pt x="841" y="1616"/>
                    </a:lnTo>
                    <a:lnTo>
                      <a:pt x="0" y="14635"/>
                    </a:lnTo>
                    <a:lnTo>
                      <a:pt x="9080" y="14635"/>
                    </a:lnTo>
                    <a:cubicBezTo>
                      <a:pt x="8532" y="6663"/>
                      <a:pt x="3258" y="1"/>
                      <a:pt x="3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7325175" y="3824663"/>
                <a:ext cx="328450" cy="493025"/>
              </a:xfrm>
              <a:custGeom>
                <a:rect b="b" l="l" r="r" t="t"/>
                <a:pathLst>
                  <a:path extrusionOk="0" h="19721" w="13138">
                    <a:moveTo>
                      <a:pt x="7920" y="0"/>
                    </a:moveTo>
                    <a:cubicBezTo>
                      <a:pt x="7317" y="0"/>
                      <a:pt x="6873" y="353"/>
                      <a:pt x="6555" y="798"/>
                    </a:cubicBezTo>
                    <a:cubicBezTo>
                      <a:pt x="6034" y="1492"/>
                      <a:pt x="6008" y="2427"/>
                      <a:pt x="6422" y="3201"/>
                    </a:cubicBezTo>
                    <a:lnTo>
                      <a:pt x="9773" y="9370"/>
                    </a:lnTo>
                    <a:cubicBezTo>
                      <a:pt x="6475" y="11386"/>
                      <a:pt x="2656" y="13990"/>
                      <a:pt x="2656" y="13990"/>
                    </a:cubicBezTo>
                    <a:cubicBezTo>
                      <a:pt x="1668" y="14724"/>
                      <a:pt x="1054" y="15352"/>
                      <a:pt x="680" y="15819"/>
                    </a:cubicBezTo>
                    <a:cubicBezTo>
                      <a:pt x="293" y="16313"/>
                      <a:pt x="79" y="16914"/>
                      <a:pt x="53" y="17528"/>
                    </a:cubicBezTo>
                    <a:cubicBezTo>
                      <a:pt x="1" y="18555"/>
                      <a:pt x="88" y="19721"/>
                      <a:pt x="314" y="19721"/>
                    </a:cubicBezTo>
                    <a:cubicBezTo>
                      <a:pt x="320" y="19721"/>
                      <a:pt x="327" y="19720"/>
                      <a:pt x="333" y="19718"/>
                    </a:cubicBezTo>
                    <a:cubicBezTo>
                      <a:pt x="613" y="19638"/>
                      <a:pt x="413" y="18130"/>
                      <a:pt x="413" y="18129"/>
                    </a:cubicBezTo>
                    <a:lnTo>
                      <a:pt x="413" y="18129"/>
                    </a:lnTo>
                    <a:cubicBezTo>
                      <a:pt x="413" y="18130"/>
                      <a:pt x="720" y="19571"/>
                      <a:pt x="1027" y="19611"/>
                    </a:cubicBezTo>
                    <a:cubicBezTo>
                      <a:pt x="1033" y="19612"/>
                      <a:pt x="1038" y="19612"/>
                      <a:pt x="1043" y="19612"/>
                    </a:cubicBezTo>
                    <a:cubicBezTo>
                      <a:pt x="1332" y="19612"/>
                      <a:pt x="881" y="18157"/>
                      <a:pt x="880" y="18156"/>
                    </a:cubicBezTo>
                    <a:lnTo>
                      <a:pt x="880" y="18156"/>
                    </a:lnTo>
                    <a:cubicBezTo>
                      <a:pt x="881" y="18157"/>
                      <a:pt x="1291" y="19362"/>
                      <a:pt x="1536" y="19362"/>
                    </a:cubicBezTo>
                    <a:cubicBezTo>
                      <a:pt x="1544" y="19362"/>
                      <a:pt x="1553" y="19361"/>
                      <a:pt x="1561" y="19357"/>
                    </a:cubicBezTo>
                    <a:cubicBezTo>
                      <a:pt x="1762" y="19291"/>
                      <a:pt x="1401" y="18183"/>
                      <a:pt x="1401" y="18182"/>
                    </a:cubicBezTo>
                    <a:lnTo>
                      <a:pt x="1401" y="18182"/>
                    </a:lnTo>
                    <a:cubicBezTo>
                      <a:pt x="1623" y="18686"/>
                      <a:pt x="1907" y="19054"/>
                      <a:pt x="2036" y="19054"/>
                    </a:cubicBezTo>
                    <a:cubicBezTo>
                      <a:pt x="2140" y="19054"/>
                      <a:pt x="2143" y="18817"/>
                      <a:pt x="1935" y="18222"/>
                    </a:cubicBezTo>
                    <a:cubicBezTo>
                      <a:pt x="1855" y="17995"/>
                      <a:pt x="2323" y="17622"/>
                      <a:pt x="2790" y="17194"/>
                    </a:cubicBezTo>
                    <a:cubicBezTo>
                      <a:pt x="6208" y="14217"/>
                      <a:pt x="13138" y="13749"/>
                      <a:pt x="12951" y="9410"/>
                    </a:cubicBezTo>
                    <a:cubicBezTo>
                      <a:pt x="12938" y="8889"/>
                      <a:pt x="12804" y="8369"/>
                      <a:pt x="12577" y="7901"/>
                    </a:cubicBezTo>
                    <a:lnTo>
                      <a:pt x="9773" y="1332"/>
                    </a:lnTo>
                    <a:cubicBezTo>
                      <a:pt x="9533" y="744"/>
                      <a:pt x="9039" y="264"/>
                      <a:pt x="8424" y="77"/>
                    </a:cubicBezTo>
                    <a:cubicBezTo>
                      <a:pt x="8245" y="24"/>
                      <a:pt x="8077" y="0"/>
                      <a:pt x="7920" y="0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7428300" y="3816088"/>
                <a:ext cx="211300" cy="253175"/>
              </a:xfrm>
              <a:custGeom>
                <a:rect b="b" l="l" r="r" t="t"/>
                <a:pathLst>
                  <a:path extrusionOk="0" h="10127" w="8452">
                    <a:moveTo>
                      <a:pt x="3731" y="0"/>
                    </a:moveTo>
                    <a:cubicBezTo>
                      <a:pt x="3503" y="0"/>
                      <a:pt x="3269" y="57"/>
                      <a:pt x="3031" y="179"/>
                    </a:cubicBezTo>
                    <a:cubicBezTo>
                      <a:pt x="0" y="1755"/>
                      <a:pt x="4473" y="10127"/>
                      <a:pt x="4473" y="10127"/>
                    </a:cubicBezTo>
                    <a:lnTo>
                      <a:pt x="8452" y="8244"/>
                    </a:lnTo>
                    <a:cubicBezTo>
                      <a:pt x="8452" y="8244"/>
                      <a:pt x="6482" y="0"/>
                      <a:pt x="3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 txBox="1"/>
          <p:nvPr/>
        </p:nvSpPr>
        <p:spPr>
          <a:xfrm>
            <a:off x="1393500" y="1618175"/>
            <a:ext cx="63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TSP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92" name="Google Shape;7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25" y="2466050"/>
            <a:ext cx="6901950" cy="22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6"/>
          <p:cNvSpPr txBox="1"/>
          <p:nvPr/>
        </p:nvSpPr>
        <p:spPr>
          <a:xfrm>
            <a:off x="1393500" y="1090825"/>
            <a:ext cx="63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Máximo flujo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98" name="Google Shape;7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01" y="2784222"/>
            <a:ext cx="5561200" cy="15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/>
          <p:nvPr/>
        </p:nvSpPr>
        <p:spPr>
          <a:xfrm>
            <a:off x="1393500" y="1372550"/>
            <a:ext cx="63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Central más cercana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804" name="Google Shape;8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050" y="2936271"/>
            <a:ext cx="5443899" cy="16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/>
          <p:nvPr>
            <p:ph type="title"/>
          </p:nvPr>
        </p:nvSpPr>
        <p:spPr>
          <a:xfrm>
            <a:off x="931450" y="2235450"/>
            <a:ext cx="3764100" cy="18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810" name="Google Shape;810;p38"/>
          <p:cNvSpPr txBox="1"/>
          <p:nvPr>
            <p:ph idx="2" type="title"/>
          </p:nvPr>
        </p:nvSpPr>
        <p:spPr>
          <a:xfrm>
            <a:off x="931444" y="1483650"/>
            <a:ext cx="1089900" cy="7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>
            <a:off x="4878440" y="1034073"/>
            <a:ext cx="3334116" cy="3574428"/>
            <a:chOff x="4878440" y="1034073"/>
            <a:chExt cx="3334116" cy="3574428"/>
          </a:xfrm>
        </p:grpSpPr>
        <p:grpSp>
          <p:nvGrpSpPr>
            <p:cNvPr id="812" name="Google Shape;812;p38"/>
            <p:cNvGrpSpPr/>
            <p:nvPr/>
          </p:nvGrpSpPr>
          <p:grpSpPr>
            <a:xfrm>
              <a:off x="4987706" y="1259750"/>
              <a:ext cx="2729588" cy="3018900"/>
              <a:chOff x="4987706" y="1259750"/>
              <a:chExt cx="2729588" cy="3018900"/>
            </a:xfrm>
          </p:grpSpPr>
          <p:grpSp>
            <p:nvGrpSpPr>
              <p:cNvPr id="813" name="Google Shape;813;p38"/>
              <p:cNvGrpSpPr/>
              <p:nvPr/>
            </p:nvGrpSpPr>
            <p:grpSpPr>
              <a:xfrm>
                <a:off x="4987706" y="1259750"/>
                <a:ext cx="2729588" cy="3018900"/>
                <a:chOff x="5799400" y="1259750"/>
                <a:chExt cx="2729588" cy="3018900"/>
              </a:xfrm>
            </p:grpSpPr>
            <p:sp>
              <p:nvSpPr>
                <p:cNvPr id="814" name="Google Shape;814;p38"/>
                <p:cNvSpPr/>
                <p:nvPr/>
              </p:nvSpPr>
              <p:spPr>
                <a:xfrm>
                  <a:off x="5801988" y="1259750"/>
                  <a:ext cx="2727000" cy="3018900"/>
                </a:xfrm>
                <a:prstGeom prst="roundRect">
                  <a:avLst>
                    <a:gd fmla="val 7324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38"/>
                <p:cNvSpPr/>
                <p:nvPr/>
              </p:nvSpPr>
              <p:spPr>
                <a:xfrm>
                  <a:off x="5799400" y="1259750"/>
                  <a:ext cx="2727000" cy="3918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38"/>
              <p:cNvGrpSpPr/>
              <p:nvPr/>
            </p:nvGrpSpPr>
            <p:grpSpPr>
              <a:xfrm>
                <a:off x="6984981" y="1428750"/>
                <a:ext cx="522250" cy="92100"/>
                <a:chOff x="7796675" y="1428750"/>
                <a:chExt cx="522250" cy="92100"/>
              </a:xfrm>
            </p:grpSpPr>
            <p:sp>
              <p:nvSpPr>
                <p:cNvPr id="817" name="Google Shape;817;p38"/>
                <p:cNvSpPr/>
                <p:nvPr/>
              </p:nvSpPr>
              <p:spPr>
                <a:xfrm>
                  <a:off x="779667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38"/>
                <p:cNvSpPr/>
                <p:nvPr/>
              </p:nvSpPr>
              <p:spPr>
                <a:xfrm>
                  <a:off x="8011750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38"/>
                <p:cNvSpPr/>
                <p:nvPr/>
              </p:nvSpPr>
              <p:spPr>
                <a:xfrm>
                  <a:off x="822682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0" name="Google Shape;820;p38"/>
            <p:cNvGrpSpPr/>
            <p:nvPr/>
          </p:nvGrpSpPr>
          <p:grpSpPr>
            <a:xfrm>
              <a:off x="6576121" y="3118776"/>
              <a:ext cx="986622" cy="883532"/>
              <a:chOff x="3571875" y="3356800"/>
              <a:chExt cx="1175250" cy="1052450"/>
            </a:xfrm>
          </p:grpSpPr>
          <p:sp>
            <p:nvSpPr>
              <p:cNvPr id="821" name="Google Shape;821;p38"/>
              <p:cNvSpPr/>
              <p:nvPr/>
            </p:nvSpPr>
            <p:spPr>
              <a:xfrm>
                <a:off x="3571875" y="3356800"/>
                <a:ext cx="1175250" cy="1052350"/>
              </a:xfrm>
              <a:custGeom>
                <a:rect b="b" l="l" r="r" t="t"/>
                <a:pathLst>
                  <a:path extrusionOk="0" h="42094" w="47010">
                    <a:moveTo>
                      <a:pt x="0" y="0"/>
                    </a:moveTo>
                    <a:lnTo>
                      <a:pt x="0" y="42094"/>
                    </a:lnTo>
                    <a:lnTo>
                      <a:pt x="47010" y="420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22" name="Google Shape;822;p38"/>
              <p:cNvSpPr/>
              <p:nvPr/>
            </p:nvSpPr>
            <p:spPr>
              <a:xfrm>
                <a:off x="3710100" y="3848400"/>
                <a:ext cx="161400" cy="560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3955900" y="3525600"/>
                <a:ext cx="161400" cy="883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4201700" y="3656375"/>
                <a:ext cx="161400" cy="752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4447500" y="4032750"/>
                <a:ext cx="161400" cy="376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38"/>
            <p:cNvGrpSpPr/>
            <p:nvPr/>
          </p:nvGrpSpPr>
          <p:grpSpPr>
            <a:xfrm>
              <a:off x="4878440" y="1034073"/>
              <a:ext cx="744902" cy="1005292"/>
              <a:chOff x="4289950" y="3333997"/>
              <a:chExt cx="364826" cy="492356"/>
            </a:xfrm>
          </p:grpSpPr>
          <p:sp>
            <p:nvSpPr>
              <p:cNvPr id="827" name="Google Shape;827;p38"/>
              <p:cNvSpPr/>
              <p:nvPr/>
            </p:nvSpPr>
            <p:spPr>
              <a:xfrm>
                <a:off x="4289950" y="3333997"/>
                <a:ext cx="364826" cy="492356"/>
              </a:xfrm>
              <a:custGeom>
                <a:rect b="b" l="l" r="r" t="t"/>
                <a:pathLst>
                  <a:path extrusionOk="0" h="10976" w="8133">
                    <a:moveTo>
                      <a:pt x="481" y="0"/>
                    </a:moveTo>
                    <a:lnTo>
                      <a:pt x="1" y="10629"/>
                    </a:lnTo>
                    <a:lnTo>
                      <a:pt x="7652" y="10976"/>
                    </a:lnTo>
                    <a:lnTo>
                      <a:pt x="8132" y="347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4361855" y="3445376"/>
                <a:ext cx="230612" cy="225858"/>
              </a:xfrm>
              <a:custGeom>
                <a:rect b="b" l="l" r="r" t="t"/>
                <a:pathLst>
                  <a:path extrusionOk="0" fill="none" h="5035" w="5141">
                    <a:moveTo>
                      <a:pt x="0" y="5034"/>
                    </a:moveTo>
                    <a:lnTo>
                      <a:pt x="1415" y="2738"/>
                    </a:lnTo>
                    <a:lnTo>
                      <a:pt x="3592" y="4567"/>
                    </a:lnTo>
                    <a:lnTo>
                      <a:pt x="5141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4328885" y="3640053"/>
                <a:ext cx="53964" cy="57507"/>
              </a:xfrm>
              <a:custGeom>
                <a:rect b="b" l="l" r="r" t="t"/>
                <a:pathLst>
                  <a:path extrusionOk="0" h="1282" w="1203">
                    <a:moveTo>
                      <a:pt x="842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02" y="868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4394196" y="3544195"/>
                <a:ext cx="54547" cy="58135"/>
              </a:xfrm>
              <a:custGeom>
                <a:rect b="b" l="l" r="r" t="t"/>
                <a:pathLst>
                  <a:path extrusionOk="0" h="1296" w="1216">
                    <a:moveTo>
                      <a:pt x="828" y="1"/>
                    </a:moveTo>
                    <a:lnTo>
                      <a:pt x="0" y="401"/>
                    </a:lnTo>
                    <a:lnTo>
                      <a:pt x="387" y="1296"/>
                    </a:lnTo>
                    <a:lnTo>
                      <a:pt x="1215" y="895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4495976" y="3621483"/>
                <a:ext cx="54547" cy="57552"/>
              </a:xfrm>
              <a:custGeom>
                <a:rect b="b" l="l" r="r" t="t"/>
                <a:pathLst>
                  <a:path extrusionOk="0" h="1283" w="1216">
                    <a:moveTo>
                      <a:pt x="829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16" y="88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4573847" y="3418417"/>
                <a:ext cx="54547" cy="58763"/>
              </a:xfrm>
              <a:custGeom>
                <a:rect b="b" l="l" r="r" t="t"/>
                <a:pathLst>
                  <a:path extrusionOk="0" h="1310" w="1216">
                    <a:moveTo>
                      <a:pt x="829" y="1"/>
                    </a:moveTo>
                    <a:lnTo>
                      <a:pt x="1" y="428"/>
                    </a:lnTo>
                    <a:lnTo>
                      <a:pt x="388" y="1309"/>
                    </a:lnTo>
                    <a:lnTo>
                      <a:pt x="1216" y="895"/>
                    </a:lnTo>
                    <a:lnTo>
                      <a:pt x="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38"/>
            <p:cNvGrpSpPr/>
            <p:nvPr/>
          </p:nvGrpSpPr>
          <p:grpSpPr>
            <a:xfrm>
              <a:off x="5118381" y="2942025"/>
              <a:ext cx="883500" cy="883500"/>
              <a:chOff x="6183575" y="2880550"/>
              <a:chExt cx="883500" cy="883500"/>
            </a:xfrm>
          </p:grpSpPr>
          <p:sp>
            <p:nvSpPr>
              <p:cNvPr id="834" name="Google Shape;834;p38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15692743" name="adj1"/>
                  <a:gd fmla="val 3680405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20279149" name="adj1"/>
                  <a:gd fmla="val 368040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6183575" y="2880550"/>
                <a:ext cx="883500" cy="8835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38"/>
            <p:cNvGrpSpPr/>
            <p:nvPr/>
          </p:nvGrpSpPr>
          <p:grpSpPr>
            <a:xfrm>
              <a:off x="6762206" y="1835850"/>
              <a:ext cx="1450350" cy="845000"/>
              <a:chOff x="6762206" y="1835850"/>
              <a:chExt cx="1450350" cy="845000"/>
            </a:xfrm>
          </p:grpSpPr>
          <p:sp>
            <p:nvSpPr>
              <p:cNvPr id="838" name="Google Shape;838;p38"/>
              <p:cNvSpPr/>
              <p:nvPr/>
            </p:nvSpPr>
            <p:spPr>
              <a:xfrm>
                <a:off x="6762206" y="18358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6898906" y="1974125"/>
                <a:ext cx="1175400" cy="545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7037156" y="21354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1" name="Google Shape;841;p38"/>
              <p:cNvGrpSpPr/>
              <p:nvPr/>
            </p:nvGrpSpPr>
            <p:grpSpPr>
              <a:xfrm>
                <a:off x="7095956" y="2223800"/>
                <a:ext cx="1057800" cy="368700"/>
                <a:chOff x="7907650" y="2223800"/>
                <a:chExt cx="1057800" cy="368700"/>
              </a:xfrm>
            </p:grpSpPr>
            <p:sp>
              <p:nvSpPr>
                <p:cNvPr id="842" name="Google Shape;842;p38"/>
                <p:cNvSpPr/>
                <p:nvPr/>
              </p:nvSpPr>
              <p:spPr>
                <a:xfrm>
                  <a:off x="7907650" y="22238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38"/>
                <p:cNvSpPr/>
                <p:nvPr/>
              </p:nvSpPr>
              <p:spPr>
                <a:xfrm>
                  <a:off x="7907650" y="23621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38"/>
                <p:cNvSpPr/>
                <p:nvPr/>
              </p:nvSpPr>
              <p:spPr>
                <a:xfrm>
                  <a:off x="7907650" y="25004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38"/>
                <p:cNvSpPr/>
                <p:nvPr/>
              </p:nvSpPr>
              <p:spPr>
                <a:xfrm>
                  <a:off x="7907650" y="2223800"/>
                  <a:ext cx="9528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38"/>
                <p:cNvSpPr/>
                <p:nvPr/>
              </p:nvSpPr>
              <p:spPr>
                <a:xfrm>
                  <a:off x="7907650" y="2362100"/>
                  <a:ext cx="6765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38"/>
                <p:cNvSpPr/>
                <p:nvPr/>
              </p:nvSpPr>
              <p:spPr>
                <a:xfrm>
                  <a:off x="7907650" y="2500400"/>
                  <a:ext cx="841800" cy="921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48" name="Google Shape;848;p38"/>
            <p:cNvSpPr/>
            <p:nvPr/>
          </p:nvSpPr>
          <p:spPr>
            <a:xfrm rot="10800000">
              <a:off x="5651269" y="249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863631" y="39498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0" name="Google Shape;850;p38"/>
            <p:cNvGrpSpPr/>
            <p:nvPr/>
          </p:nvGrpSpPr>
          <p:grpSpPr>
            <a:xfrm>
              <a:off x="5175225" y="1397421"/>
              <a:ext cx="1861931" cy="3211081"/>
              <a:chOff x="7066750" y="3609163"/>
              <a:chExt cx="738100" cy="1272925"/>
            </a:xfrm>
          </p:grpSpPr>
          <p:sp>
            <p:nvSpPr>
              <p:cNvPr id="851" name="Google Shape;851;p38"/>
              <p:cNvSpPr/>
              <p:nvPr/>
            </p:nvSpPr>
            <p:spPr>
              <a:xfrm>
                <a:off x="7660950" y="4664413"/>
                <a:ext cx="143900" cy="183950"/>
              </a:xfrm>
              <a:custGeom>
                <a:rect b="b" l="l" r="r" t="t"/>
                <a:pathLst>
                  <a:path extrusionOk="0" h="7358" w="5756">
                    <a:moveTo>
                      <a:pt x="2724" y="1"/>
                    </a:moveTo>
                    <a:lnTo>
                      <a:pt x="1" y="1563"/>
                    </a:lnTo>
                    <a:cubicBezTo>
                      <a:pt x="1" y="1563"/>
                      <a:pt x="1643" y="3419"/>
                      <a:pt x="1603" y="4193"/>
                    </a:cubicBezTo>
                    <a:lnTo>
                      <a:pt x="615" y="6036"/>
                    </a:lnTo>
                    <a:cubicBezTo>
                      <a:pt x="241" y="6797"/>
                      <a:pt x="575" y="7358"/>
                      <a:pt x="575" y="7358"/>
                    </a:cubicBezTo>
                    <a:lnTo>
                      <a:pt x="5755" y="5128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8"/>
              <p:cNvSpPr/>
              <p:nvPr/>
            </p:nvSpPr>
            <p:spPr>
              <a:xfrm>
                <a:off x="7530100" y="4110963"/>
                <a:ext cx="249050" cy="640600"/>
              </a:xfrm>
              <a:custGeom>
                <a:rect b="b" l="l" r="r" t="t"/>
                <a:pathLst>
                  <a:path extrusionOk="0" h="25624" w="9962"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4376" y="8"/>
                      <a:pt x="4372" y="17"/>
                      <a:pt x="4368" y="28"/>
                    </a:cubicBezTo>
                    <a:lnTo>
                      <a:pt x="4380" y="28"/>
                    </a:lnTo>
                    <a:lnTo>
                      <a:pt x="4380" y="1"/>
                    </a:lnTo>
                    <a:close/>
                    <a:moveTo>
                      <a:pt x="681" y="28"/>
                    </a:moveTo>
                    <a:lnTo>
                      <a:pt x="0" y="14808"/>
                    </a:lnTo>
                    <a:lnTo>
                      <a:pt x="5008" y="25624"/>
                    </a:lnTo>
                    <a:lnTo>
                      <a:pt x="9961" y="23140"/>
                    </a:lnTo>
                    <a:lnTo>
                      <a:pt x="5448" y="13460"/>
                    </a:lnTo>
                    <a:cubicBezTo>
                      <a:pt x="5448" y="13460"/>
                      <a:pt x="4082" y="865"/>
                      <a:pt x="436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8"/>
              <p:cNvSpPr/>
              <p:nvPr/>
            </p:nvSpPr>
            <p:spPr>
              <a:xfrm>
                <a:off x="7482700" y="4739188"/>
                <a:ext cx="143550" cy="142900"/>
              </a:xfrm>
              <a:custGeom>
                <a:rect b="b" l="l" r="r" t="t"/>
                <a:pathLst>
                  <a:path extrusionOk="0" h="5716" w="5742">
                    <a:moveTo>
                      <a:pt x="4674" y="1"/>
                    </a:moveTo>
                    <a:lnTo>
                      <a:pt x="1803" y="161"/>
                    </a:lnTo>
                    <a:cubicBezTo>
                      <a:pt x="1803" y="161"/>
                      <a:pt x="2591" y="2498"/>
                      <a:pt x="2270" y="3205"/>
                    </a:cubicBezTo>
                    <a:lnTo>
                      <a:pt x="655" y="4514"/>
                    </a:lnTo>
                    <a:cubicBezTo>
                      <a:pt x="0" y="5048"/>
                      <a:pt x="107" y="5715"/>
                      <a:pt x="107" y="5715"/>
                    </a:cubicBezTo>
                    <a:lnTo>
                      <a:pt x="5742" y="5675"/>
                    </a:lnTo>
                    <a:lnTo>
                      <a:pt x="46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7419275" y="4113313"/>
                <a:ext cx="220325" cy="670300"/>
              </a:xfrm>
              <a:custGeom>
                <a:rect b="b" l="l" r="r" t="t"/>
                <a:pathLst>
                  <a:path extrusionOk="0" h="26812" w="8813">
                    <a:moveTo>
                      <a:pt x="1670" y="0"/>
                    </a:moveTo>
                    <a:lnTo>
                      <a:pt x="495" y="9026"/>
                    </a:lnTo>
                    <a:cubicBezTo>
                      <a:pt x="1" y="13246"/>
                      <a:pt x="374" y="17518"/>
                      <a:pt x="1589" y="21591"/>
                    </a:cubicBezTo>
                    <a:lnTo>
                      <a:pt x="3138" y="26812"/>
                    </a:lnTo>
                    <a:lnTo>
                      <a:pt x="8813" y="26812"/>
                    </a:lnTo>
                    <a:lnTo>
                      <a:pt x="5996" y="13633"/>
                    </a:lnTo>
                    <a:lnTo>
                      <a:pt x="806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8"/>
              <p:cNvSpPr/>
              <p:nvPr/>
            </p:nvSpPr>
            <p:spPr>
              <a:xfrm>
                <a:off x="7458675" y="3709413"/>
                <a:ext cx="89800" cy="127875"/>
              </a:xfrm>
              <a:custGeom>
                <a:rect b="b" l="l" r="r" t="t"/>
                <a:pathLst>
                  <a:path extrusionOk="0" h="5115" w="3592">
                    <a:moveTo>
                      <a:pt x="1536" y="0"/>
                    </a:moveTo>
                    <a:lnTo>
                      <a:pt x="0" y="1429"/>
                    </a:lnTo>
                    <a:lnTo>
                      <a:pt x="681" y="5114"/>
                    </a:lnTo>
                    <a:lnTo>
                      <a:pt x="3592" y="4900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8"/>
              <p:cNvSpPr/>
              <p:nvPr/>
            </p:nvSpPr>
            <p:spPr>
              <a:xfrm>
                <a:off x="7461020" y="3753566"/>
                <a:ext cx="23375" cy="20725"/>
              </a:xfrm>
              <a:custGeom>
                <a:rect b="b" l="l" r="r" t="t"/>
                <a:pathLst>
                  <a:path extrusionOk="0" h="829" w="935">
                    <a:moveTo>
                      <a:pt x="935" y="1"/>
                    </a:moveTo>
                    <a:lnTo>
                      <a:pt x="0" y="81"/>
                    </a:lnTo>
                    <a:lnTo>
                      <a:pt x="161" y="82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7390225" y="3609163"/>
                <a:ext cx="154250" cy="150650"/>
              </a:xfrm>
              <a:custGeom>
                <a:rect b="b" l="l" r="r" t="t"/>
                <a:pathLst>
                  <a:path extrusionOk="0" h="6026" w="6170">
                    <a:moveTo>
                      <a:pt x="3090" y="1"/>
                    </a:moveTo>
                    <a:cubicBezTo>
                      <a:pt x="1968" y="1"/>
                      <a:pt x="1114" y="1081"/>
                      <a:pt x="669" y="2541"/>
                    </a:cubicBezTo>
                    <a:cubicBezTo>
                      <a:pt x="428" y="3303"/>
                      <a:pt x="1" y="5439"/>
                      <a:pt x="2204" y="5960"/>
                    </a:cubicBezTo>
                    <a:cubicBezTo>
                      <a:pt x="2397" y="6004"/>
                      <a:pt x="2585" y="6026"/>
                      <a:pt x="2768" y="6026"/>
                    </a:cubicBezTo>
                    <a:cubicBezTo>
                      <a:pt x="3798" y="6026"/>
                      <a:pt x="4661" y="5332"/>
                      <a:pt x="5342" y="4050"/>
                    </a:cubicBezTo>
                    <a:cubicBezTo>
                      <a:pt x="6170" y="2501"/>
                      <a:pt x="5128" y="552"/>
                      <a:pt x="3686" y="98"/>
                    </a:cubicBezTo>
                    <a:cubicBezTo>
                      <a:pt x="3480" y="32"/>
                      <a:pt x="3282" y="1"/>
                      <a:pt x="3090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8"/>
              <p:cNvSpPr/>
              <p:nvPr/>
            </p:nvSpPr>
            <p:spPr>
              <a:xfrm>
                <a:off x="7393575" y="3609263"/>
                <a:ext cx="151575" cy="150525"/>
              </a:xfrm>
              <a:custGeom>
                <a:rect b="b" l="l" r="r" t="t"/>
                <a:pathLst>
                  <a:path extrusionOk="0" h="6021" w="6063">
                    <a:moveTo>
                      <a:pt x="2971" y="0"/>
                    </a:moveTo>
                    <a:cubicBezTo>
                      <a:pt x="2569" y="0"/>
                      <a:pt x="2197" y="138"/>
                      <a:pt x="1870" y="374"/>
                    </a:cubicBezTo>
                    <a:cubicBezTo>
                      <a:pt x="2137" y="1135"/>
                      <a:pt x="2804" y="2083"/>
                      <a:pt x="3873" y="2444"/>
                    </a:cubicBezTo>
                    <a:cubicBezTo>
                      <a:pt x="4768" y="2754"/>
                      <a:pt x="4492" y="4235"/>
                      <a:pt x="3726" y="4235"/>
                    </a:cubicBezTo>
                    <a:cubicBezTo>
                      <a:pt x="3567" y="4235"/>
                      <a:pt x="3387" y="4171"/>
                      <a:pt x="3192" y="4020"/>
                    </a:cubicBezTo>
                    <a:cubicBezTo>
                      <a:pt x="3192" y="4020"/>
                      <a:pt x="1483" y="2871"/>
                      <a:pt x="481" y="2711"/>
                    </a:cubicBezTo>
                    <a:lnTo>
                      <a:pt x="481" y="2711"/>
                    </a:lnTo>
                    <a:cubicBezTo>
                      <a:pt x="254" y="3579"/>
                      <a:pt x="0" y="5475"/>
                      <a:pt x="2070" y="5956"/>
                    </a:cubicBezTo>
                    <a:cubicBezTo>
                      <a:pt x="2261" y="5999"/>
                      <a:pt x="2447" y="6021"/>
                      <a:pt x="2628" y="6021"/>
                    </a:cubicBezTo>
                    <a:cubicBezTo>
                      <a:pt x="3661" y="6021"/>
                      <a:pt x="4526" y="5319"/>
                      <a:pt x="5208" y="4046"/>
                    </a:cubicBezTo>
                    <a:cubicBezTo>
                      <a:pt x="6062" y="2497"/>
                      <a:pt x="5008" y="548"/>
                      <a:pt x="3552" y="94"/>
                    </a:cubicBezTo>
                    <a:cubicBezTo>
                      <a:pt x="3352" y="30"/>
                      <a:pt x="3158" y="0"/>
                      <a:pt x="2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8"/>
              <p:cNvSpPr/>
              <p:nvPr/>
            </p:nvSpPr>
            <p:spPr>
              <a:xfrm>
                <a:off x="7418600" y="3697713"/>
                <a:ext cx="19725" cy="10375"/>
              </a:xfrm>
              <a:custGeom>
                <a:rect b="b" l="l" r="r" t="t"/>
                <a:pathLst>
                  <a:path extrusionOk="0" fill="none" h="415" w="789">
                    <a:moveTo>
                      <a:pt x="1" y="174"/>
                    </a:moveTo>
                    <a:cubicBezTo>
                      <a:pt x="1" y="174"/>
                      <a:pt x="428" y="415"/>
                      <a:pt x="789" y="1"/>
                    </a:cubicBezTo>
                  </a:path>
                </a:pathLst>
              </a:custGeom>
              <a:noFill/>
              <a:ln cap="rnd" cmpd="sng" w="4350">
                <a:solidFill>
                  <a:srgbClr val="2C7F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8"/>
              <p:cNvSpPr/>
              <p:nvPr/>
            </p:nvSpPr>
            <p:spPr>
              <a:xfrm>
                <a:off x="7473350" y="3670013"/>
                <a:ext cx="38750" cy="41750"/>
              </a:xfrm>
              <a:custGeom>
                <a:rect b="b" l="l" r="r" t="t"/>
                <a:pathLst>
                  <a:path extrusionOk="0" fill="none" h="1670" w="1550">
                    <a:moveTo>
                      <a:pt x="1" y="1590"/>
                    </a:moveTo>
                    <a:cubicBezTo>
                      <a:pt x="214" y="1670"/>
                      <a:pt x="481" y="1670"/>
                      <a:pt x="748" y="1590"/>
                    </a:cubicBezTo>
                    <a:cubicBezTo>
                      <a:pt x="1269" y="1403"/>
                      <a:pt x="1549" y="882"/>
                      <a:pt x="1376" y="441"/>
                    </a:cubicBezTo>
                    <a:cubicBezTo>
                      <a:pt x="1269" y="134"/>
                      <a:pt x="1002" y="1"/>
                      <a:pt x="682" y="14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7482025" y="3685038"/>
                <a:ext cx="15375" cy="7700"/>
              </a:xfrm>
              <a:custGeom>
                <a:rect b="b" l="l" r="r" t="t"/>
                <a:pathLst>
                  <a:path extrusionOk="0" fill="none" h="308" w="615">
                    <a:moveTo>
                      <a:pt x="1" y="281"/>
                    </a:moveTo>
                    <a:cubicBezTo>
                      <a:pt x="1" y="281"/>
                      <a:pt x="361" y="0"/>
                      <a:pt x="615" y="308"/>
                    </a:cubicBezTo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7066750" y="3662438"/>
                <a:ext cx="495075" cy="326100"/>
              </a:xfrm>
              <a:custGeom>
                <a:rect b="b" l="l" r="r" t="t"/>
                <a:pathLst>
                  <a:path extrusionOk="0" h="13044" w="19803">
                    <a:moveTo>
                      <a:pt x="1509" y="1"/>
                    </a:moveTo>
                    <a:cubicBezTo>
                      <a:pt x="705" y="1"/>
                      <a:pt x="0" y="91"/>
                      <a:pt x="42" y="277"/>
                    </a:cubicBezTo>
                    <a:cubicBezTo>
                      <a:pt x="70" y="397"/>
                      <a:pt x="364" y="431"/>
                      <a:pt x="690" y="431"/>
                    </a:cubicBezTo>
                    <a:cubicBezTo>
                      <a:pt x="1125" y="431"/>
                      <a:pt x="1617" y="370"/>
                      <a:pt x="1617" y="370"/>
                    </a:cubicBezTo>
                    <a:lnTo>
                      <a:pt x="1617" y="370"/>
                    </a:lnTo>
                    <a:cubicBezTo>
                      <a:pt x="1617" y="370"/>
                      <a:pt x="870" y="544"/>
                      <a:pt x="803" y="851"/>
                    </a:cubicBezTo>
                    <a:cubicBezTo>
                      <a:pt x="785" y="955"/>
                      <a:pt x="862" y="990"/>
                      <a:pt x="974" y="990"/>
                    </a:cubicBezTo>
                    <a:cubicBezTo>
                      <a:pt x="1127" y="990"/>
                      <a:pt x="1347" y="924"/>
                      <a:pt x="1478" y="879"/>
                    </a:cubicBezTo>
                    <a:lnTo>
                      <a:pt x="1478" y="879"/>
                    </a:lnTo>
                    <a:cubicBezTo>
                      <a:pt x="1252" y="966"/>
                      <a:pt x="771" y="1177"/>
                      <a:pt x="843" y="1372"/>
                    </a:cubicBezTo>
                    <a:cubicBezTo>
                      <a:pt x="864" y="1436"/>
                      <a:pt x="944" y="1457"/>
                      <a:pt x="1043" y="1457"/>
                    </a:cubicBezTo>
                    <a:cubicBezTo>
                      <a:pt x="1253" y="1457"/>
                      <a:pt x="1550" y="1359"/>
                      <a:pt x="1551" y="1358"/>
                    </a:cubicBezTo>
                    <a:lnTo>
                      <a:pt x="1551" y="1358"/>
                    </a:lnTo>
                    <a:cubicBezTo>
                      <a:pt x="1100" y="1546"/>
                      <a:pt x="1119" y="1898"/>
                      <a:pt x="1452" y="1898"/>
                    </a:cubicBezTo>
                    <a:cubicBezTo>
                      <a:pt x="1474" y="1898"/>
                      <a:pt x="1498" y="1896"/>
                      <a:pt x="1524" y="1893"/>
                    </a:cubicBezTo>
                    <a:cubicBezTo>
                      <a:pt x="1535" y="1891"/>
                      <a:pt x="1546" y="1890"/>
                      <a:pt x="1558" y="1890"/>
                    </a:cubicBezTo>
                    <a:cubicBezTo>
                      <a:pt x="1809" y="1890"/>
                      <a:pt x="2156" y="2301"/>
                      <a:pt x="2539" y="2760"/>
                    </a:cubicBezTo>
                    <a:cubicBezTo>
                      <a:pt x="5451" y="6202"/>
                      <a:pt x="5843" y="13043"/>
                      <a:pt x="10079" y="13043"/>
                    </a:cubicBezTo>
                    <a:cubicBezTo>
                      <a:pt x="10115" y="13043"/>
                      <a:pt x="10152" y="13043"/>
                      <a:pt x="10189" y="13042"/>
                    </a:cubicBezTo>
                    <a:cubicBezTo>
                      <a:pt x="10697" y="13028"/>
                      <a:pt x="11204" y="12895"/>
                      <a:pt x="11685" y="12694"/>
                    </a:cubicBezTo>
                    <a:lnTo>
                      <a:pt x="18227" y="9997"/>
                    </a:lnTo>
                    <a:cubicBezTo>
                      <a:pt x="18828" y="9744"/>
                      <a:pt x="19309" y="9290"/>
                      <a:pt x="19509" y="8662"/>
                    </a:cubicBezTo>
                    <a:cubicBezTo>
                      <a:pt x="19803" y="7794"/>
                      <a:pt x="19362" y="7180"/>
                      <a:pt x="18828" y="6779"/>
                    </a:cubicBezTo>
                    <a:cubicBezTo>
                      <a:pt x="18451" y="6491"/>
                      <a:pt x="17995" y="6350"/>
                      <a:pt x="17532" y="6350"/>
                    </a:cubicBezTo>
                    <a:cubicBezTo>
                      <a:pt x="17160" y="6350"/>
                      <a:pt x="16783" y="6441"/>
                      <a:pt x="16438" y="6619"/>
                    </a:cubicBezTo>
                    <a:lnTo>
                      <a:pt x="10229" y="9864"/>
                    </a:lnTo>
                    <a:cubicBezTo>
                      <a:pt x="8267" y="6526"/>
                      <a:pt x="5716" y="2680"/>
                      <a:pt x="5716" y="2680"/>
                    </a:cubicBezTo>
                    <a:cubicBezTo>
                      <a:pt x="4995" y="1679"/>
                      <a:pt x="4395" y="1051"/>
                      <a:pt x="3927" y="678"/>
                    </a:cubicBezTo>
                    <a:cubicBezTo>
                      <a:pt x="3447" y="290"/>
                      <a:pt x="2846" y="50"/>
                      <a:pt x="2218" y="23"/>
                    </a:cubicBezTo>
                    <a:cubicBezTo>
                      <a:pt x="1984" y="8"/>
                      <a:pt x="1742" y="1"/>
                      <a:pt x="1509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7327150" y="3806438"/>
                <a:ext cx="262400" cy="195750"/>
              </a:xfrm>
              <a:custGeom>
                <a:rect b="b" l="l" r="r" t="t"/>
                <a:pathLst>
                  <a:path extrusionOk="0" h="7830" w="10496">
                    <a:moveTo>
                      <a:pt x="7792" y="1"/>
                    </a:moveTo>
                    <a:cubicBezTo>
                      <a:pt x="6119" y="1"/>
                      <a:pt x="3473" y="1728"/>
                      <a:pt x="0" y="3757"/>
                    </a:cubicBezTo>
                    <a:lnTo>
                      <a:pt x="1683" y="7829"/>
                    </a:lnTo>
                    <a:cubicBezTo>
                      <a:pt x="1683" y="7829"/>
                      <a:pt x="10495" y="5759"/>
                      <a:pt x="9681" y="1967"/>
                    </a:cubicBezTo>
                    <a:cubicBezTo>
                      <a:pt x="9389" y="567"/>
                      <a:pt x="8750" y="1"/>
                      <a:pt x="7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7442650" y="3760138"/>
                <a:ext cx="227000" cy="365875"/>
              </a:xfrm>
              <a:custGeom>
                <a:rect b="b" l="l" r="r" t="t"/>
                <a:pathLst>
                  <a:path extrusionOk="0" h="14635" w="9080">
                    <a:moveTo>
                      <a:pt x="3258" y="1"/>
                    </a:moveTo>
                    <a:lnTo>
                      <a:pt x="841" y="1616"/>
                    </a:lnTo>
                    <a:lnTo>
                      <a:pt x="0" y="14635"/>
                    </a:lnTo>
                    <a:lnTo>
                      <a:pt x="9080" y="14635"/>
                    </a:lnTo>
                    <a:cubicBezTo>
                      <a:pt x="8532" y="6663"/>
                      <a:pt x="3258" y="1"/>
                      <a:pt x="3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7325175" y="3824663"/>
                <a:ext cx="328450" cy="493025"/>
              </a:xfrm>
              <a:custGeom>
                <a:rect b="b" l="l" r="r" t="t"/>
                <a:pathLst>
                  <a:path extrusionOk="0" h="19721" w="13138">
                    <a:moveTo>
                      <a:pt x="7920" y="0"/>
                    </a:moveTo>
                    <a:cubicBezTo>
                      <a:pt x="7317" y="0"/>
                      <a:pt x="6873" y="353"/>
                      <a:pt x="6555" y="798"/>
                    </a:cubicBezTo>
                    <a:cubicBezTo>
                      <a:pt x="6034" y="1492"/>
                      <a:pt x="6008" y="2427"/>
                      <a:pt x="6422" y="3201"/>
                    </a:cubicBezTo>
                    <a:lnTo>
                      <a:pt x="9773" y="9370"/>
                    </a:lnTo>
                    <a:cubicBezTo>
                      <a:pt x="6475" y="11386"/>
                      <a:pt x="2656" y="13990"/>
                      <a:pt x="2656" y="13990"/>
                    </a:cubicBezTo>
                    <a:cubicBezTo>
                      <a:pt x="1668" y="14724"/>
                      <a:pt x="1054" y="15352"/>
                      <a:pt x="680" y="15819"/>
                    </a:cubicBezTo>
                    <a:cubicBezTo>
                      <a:pt x="293" y="16313"/>
                      <a:pt x="79" y="16914"/>
                      <a:pt x="53" y="17528"/>
                    </a:cubicBezTo>
                    <a:cubicBezTo>
                      <a:pt x="1" y="18555"/>
                      <a:pt x="88" y="19721"/>
                      <a:pt x="314" y="19721"/>
                    </a:cubicBezTo>
                    <a:cubicBezTo>
                      <a:pt x="320" y="19721"/>
                      <a:pt x="327" y="19720"/>
                      <a:pt x="333" y="19718"/>
                    </a:cubicBezTo>
                    <a:cubicBezTo>
                      <a:pt x="613" y="19638"/>
                      <a:pt x="413" y="18130"/>
                      <a:pt x="413" y="18129"/>
                    </a:cubicBezTo>
                    <a:lnTo>
                      <a:pt x="413" y="18129"/>
                    </a:lnTo>
                    <a:cubicBezTo>
                      <a:pt x="413" y="18130"/>
                      <a:pt x="720" y="19571"/>
                      <a:pt x="1027" y="19611"/>
                    </a:cubicBezTo>
                    <a:cubicBezTo>
                      <a:pt x="1033" y="19612"/>
                      <a:pt x="1038" y="19612"/>
                      <a:pt x="1043" y="19612"/>
                    </a:cubicBezTo>
                    <a:cubicBezTo>
                      <a:pt x="1332" y="19612"/>
                      <a:pt x="881" y="18157"/>
                      <a:pt x="880" y="18156"/>
                    </a:cubicBezTo>
                    <a:lnTo>
                      <a:pt x="880" y="18156"/>
                    </a:lnTo>
                    <a:cubicBezTo>
                      <a:pt x="881" y="18157"/>
                      <a:pt x="1291" y="19362"/>
                      <a:pt x="1536" y="19362"/>
                    </a:cubicBezTo>
                    <a:cubicBezTo>
                      <a:pt x="1544" y="19362"/>
                      <a:pt x="1553" y="19361"/>
                      <a:pt x="1561" y="19357"/>
                    </a:cubicBezTo>
                    <a:cubicBezTo>
                      <a:pt x="1762" y="19291"/>
                      <a:pt x="1401" y="18183"/>
                      <a:pt x="1401" y="18182"/>
                    </a:cubicBezTo>
                    <a:lnTo>
                      <a:pt x="1401" y="18182"/>
                    </a:lnTo>
                    <a:cubicBezTo>
                      <a:pt x="1623" y="18686"/>
                      <a:pt x="1907" y="19054"/>
                      <a:pt x="2036" y="19054"/>
                    </a:cubicBezTo>
                    <a:cubicBezTo>
                      <a:pt x="2140" y="19054"/>
                      <a:pt x="2143" y="18817"/>
                      <a:pt x="1935" y="18222"/>
                    </a:cubicBezTo>
                    <a:cubicBezTo>
                      <a:pt x="1855" y="17995"/>
                      <a:pt x="2323" y="17622"/>
                      <a:pt x="2790" y="17194"/>
                    </a:cubicBezTo>
                    <a:cubicBezTo>
                      <a:pt x="6208" y="14217"/>
                      <a:pt x="13138" y="13749"/>
                      <a:pt x="12951" y="9410"/>
                    </a:cubicBezTo>
                    <a:cubicBezTo>
                      <a:pt x="12938" y="8889"/>
                      <a:pt x="12804" y="8369"/>
                      <a:pt x="12577" y="7901"/>
                    </a:cubicBezTo>
                    <a:lnTo>
                      <a:pt x="9773" y="1332"/>
                    </a:lnTo>
                    <a:cubicBezTo>
                      <a:pt x="9533" y="744"/>
                      <a:pt x="9039" y="264"/>
                      <a:pt x="8424" y="77"/>
                    </a:cubicBezTo>
                    <a:cubicBezTo>
                      <a:pt x="8245" y="24"/>
                      <a:pt x="8077" y="0"/>
                      <a:pt x="7920" y="0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7428300" y="3816088"/>
                <a:ext cx="211300" cy="253175"/>
              </a:xfrm>
              <a:custGeom>
                <a:rect b="b" l="l" r="r" t="t"/>
                <a:pathLst>
                  <a:path extrusionOk="0" h="10127" w="8452">
                    <a:moveTo>
                      <a:pt x="3731" y="0"/>
                    </a:moveTo>
                    <a:cubicBezTo>
                      <a:pt x="3503" y="0"/>
                      <a:pt x="3269" y="57"/>
                      <a:pt x="3031" y="179"/>
                    </a:cubicBezTo>
                    <a:cubicBezTo>
                      <a:pt x="0" y="1755"/>
                      <a:pt x="4473" y="10127"/>
                      <a:pt x="4473" y="10127"/>
                    </a:cubicBezTo>
                    <a:lnTo>
                      <a:pt x="8452" y="8244"/>
                    </a:lnTo>
                    <a:cubicBezTo>
                      <a:pt x="8452" y="8244"/>
                      <a:pt x="6482" y="0"/>
                      <a:pt x="3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63" y="152400"/>
            <a:ext cx="6988683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0"/>
          <p:cNvSpPr/>
          <p:nvPr/>
        </p:nvSpPr>
        <p:spPr>
          <a:xfrm>
            <a:off x="761797" y="535002"/>
            <a:ext cx="462320" cy="620857"/>
          </a:xfrm>
          <a:custGeom>
            <a:rect b="b" l="l" r="r" t="t"/>
            <a:pathLst>
              <a:path extrusionOk="0" h="10976" w="8133">
                <a:moveTo>
                  <a:pt x="481" y="0"/>
                </a:moveTo>
                <a:lnTo>
                  <a:pt x="1" y="10629"/>
                </a:lnTo>
                <a:lnTo>
                  <a:pt x="7652" y="10976"/>
                </a:lnTo>
                <a:lnTo>
                  <a:pt x="8132" y="347"/>
                </a:lnTo>
                <a:lnTo>
                  <a:pt x="48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0"/>
          <p:cNvSpPr txBox="1"/>
          <p:nvPr>
            <p:ph type="ctrTitle"/>
          </p:nvPr>
        </p:nvSpPr>
        <p:spPr>
          <a:xfrm>
            <a:off x="716150" y="498442"/>
            <a:ext cx="50454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878" name="Google Shape;878;p40"/>
          <p:cNvSpPr txBox="1"/>
          <p:nvPr/>
        </p:nvSpPr>
        <p:spPr>
          <a:xfrm>
            <a:off x="794650" y="1329200"/>
            <a:ext cx="7686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Program for Dijkstra’s shortest path algorithm. Geeks for Geeks. Recuperado de: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https://www.geeksforgeeks.org/python-program-for-dijkstras-shortest-path-algorithm-greedy-algo-7/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Travelling Salesman Problem using Dynamic Programming. Recuperado de: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https://www.geeksforgeeks.org/travelling-salesman-problem-using-dynamic-programming/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Algoritmos de flujo máximo y mínima de costo. Recuperado de: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https://www.pypro.mx/app/curso/analisis-de-grafos-con-python-y-networkx/algoritmos-de-flujo-maximo-y-minima-de-costo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>
            <p:ph type="title"/>
          </p:nvPr>
        </p:nvSpPr>
        <p:spPr>
          <a:xfrm>
            <a:off x="931444" y="2235450"/>
            <a:ext cx="3484200" cy="14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605" name="Google Shape;605;p27"/>
          <p:cNvSpPr txBox="1"/>
          <p:nvPr>
            <p:ph idx="2" type="title"/>
          </p:nvPr>
        </p:nvSpPr>
        <p:spPr>
          <a:xfrm>
            <a:off x="931444" y="1483650"/>
            <a:ext cx="1089900" cy="7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06" name="Google Shape;606;p27"/>
          <p:cNvGrpSpPr/>
          <p:nvPr/>
        </p:nvGrpSpPr>
        <p:grpSpPr>
          <a:xfrm>
            <a:off x="4878440" y="1034073"/>
            <a:ext cx="3334116" cy="3574428"/>
            <a:chOff x="4878440" y="1034073"/>
            <a:chExt cx="3334116" cy="3574428"/>
          </a:xfrm>
        </p:grpSpPr>
        <p:grpSp>
          <p:nvGrpSpPr>
            <p:cNvPr id="607" name="Google Shape;607;p27"/>
            <p:cNvGrpSpPr/>
            <p:nvPr/>
          </p:nvGrpSpPr>
          <p:grpSpPr>
            <a:xfrm>
              <a:off x="4987706" y="1259750"/>
              <a:ext cx="2729588" cy="3018900"/>
              <a:chOff x="4987706" y="1259750"/>
              <a:chExt cx="2729588" cy="3018900"/>
            </a:xfrm>
          </p:grpSpPr>
          <p:grpSp>
            <p:nvGrpSpPr>
              <p:cNvPr id="608" name="Google Shape;608;p27"/>
              <p:cNvGrpSpPr/>
              <p:nvPr/>
            </p:nvGrpSpPr>
            <p:grpSpPr>
              <a:xfrm>
                <a:off x="4987706" y="1259750"/>
                <a:ext cx="2729588" cy="3018900"/>
                <a:chOff x="5799400" y="1259750"/>
                <a:chExt cx="2729588" cy="3018900"/>
              </a:xfrm>
            </p:grpSpPr>
            <p:sp>
              <p:nvSpPr>
                <p:cNvPr id="609" name="Google Shape;609;p27"/>
                <p:cNvSpPr/>
                <p:nvPr/>
              </p:nvSpPr>
              <p:spPr>
                <a:xfrm>
                  <a:off x="5801988" y="1259750"/>
                  <a:ext cx="2727000" cy="3018900"/>
                </a:xfrm>
                <a:prstGeom prst="roundRect">
                  <a:avLst>
                    <a:gd fmla="val 7324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7"/>
                <p:cNvSpPr/>
                <p:nvPr/>
              </p:nvSpPr>
              <p:spPr>
                <a:xfrm>
                  <a:off x="5799400" y="1259750"/>
                  <a:ext cx="2727000" cy="3918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" name="Google Shape;611;p27"/>
              <p:cNvGrpSpPr/>
              <p:nvPr/>
            </p:nvGrpSpPr>
            <p:grpSpPr>
              <a:xfrm>
                <a:off x="6984981" y="1428750"/>
                <a:ext cx="522250" cy="92100"/>
                <a:chOff x="7796675" y="1428750"/>
                <a:chExt cx="522250" cy="92100"/>
              </a:xfrm>
            </p:grpSpPr>
            <p:sp>
              <p:nvSpPr>
                <p:cNvPr id="612" name="Google Shape;612;p27"/>
                <p:cNvSpPr/>
                <p:nvPr/>
              </p:nvSpPr>
              <p:spPr>
                <a:xfrm>
                  <a:off x="779667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7"/>
                <p:cNvSpPr/>
                <p:nvPr/>
              </p:nvSpPr>
              <p:spPr>
                <a:xfrm>
                  <a:off x="8011750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>
                  <a:off x="822682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5" name="Google Shape;615;p27"/>
            <p:cNvGrpSpPr/>
            <p:nvPr/>
          </p:nvGrpSpPr>
          <p:grpSpPr>
            <a:xfrm>
              <a:off x="6576121" y="3118776"/>
              <a:ext cx="986622" cy="883532"/>
              <a:chOff x="3571875" y="3356800"/>
              <a:chExt cx="1175250" cy="1052450"/>
            </a:xfrm>
          </p:grpSpPr>
          <p:sp>
            <p:nvSpPr>
              <p:cNvPr id="616" name="Google Shape;616;p27"/>
              <p:cNvSpPr/>
              <p:nvPr/>
            </p:nvSpPr>
            <p:spPr>
              <a:xfrm>
                <a:off x="3571875" y="3356800"/>
                <a:ext cx="1175250" cy="1052350"/>
              </a:xfrm>
              <a:custGeom>
                <a:rect b="b" l="l" r="r" t="t"/>
                <a:pathLst>
                  <a:path extrusionOk="0" h="42094" w="47010">
                    <a:moveTo>
                      <a:pt x="0" y="0"/>
                    </a:moveTo>
                    <a:lnTo>
                      <a:pt x="0" y="42094"/>
                    </a:lnTo>
                    <a:lnTo>
                      <a:pt x="47010" y="420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7"/>
              <p:cNvSpPr/>
              <p:nvPr/>
            </p:nvSpPr>
            <p:spPr>
              <a:xfrm>
                <a:off x="3710100" y="3848400"/>
                <a:ext cx="161400" cy="560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3955900" y="3525600"/>
                <a:ext cx="161400" cy="883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4201700" y="3656375"/>
                <a:ext cx="161400" cy="752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4447500" y="4032750"/>
                <a:ext cx="161400" cy="376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27"/>
            <p:cNvGrpSpPr/>
            <p:nvPr/>
          </p:nvGrpSpPr>
          <p:grpSpPr>
            <a:xfrm>
              <a:off x="4878440" y="1034073"/>
              <a:ext cx="744902" cy="1005292"/>
              <a:chOff x="4289950" y="3333997"/>
              <a:chExt cx="364826" cy="492356"/>
            </a:xfrm>
          </p:grpSpPr>
          <p:sp>
            <p:nvSpPr>
              <p:cNvPr id="622" name="Google Shape;622;p27"/>
              <p:cNvSpPr/>
              <p:nvPr/>
            </p:nvSpPr>
            <p:spPr>
              <a:xfrm>
                <a:off x="4289950" y="3333997"/>
                <a:ext cx="364826" cy="492356"/>
              </a:xfrm>
              <a:custGeom>
                <a:rect b="b" l="l" r="r" t="t"/>
                <a:pathLst>
                  <a:path extrusionOk="0" h="10976" w="8133">
                    <a:moveTo>
                      <a:pt x="481" y="0"/>
                    </a:moveTo>
                    <a:lnTo>
                      <a:pt x="1" y="10629"/>
                    </a:lnTo>
                    <a:lnTo>
                      <a:pt x="7652" y="10976"/>
                    </a:lnTo>
                    <a:lnTo>
                      <a:pt x="8132" y="347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4361855" y="3445376"/>
                <a:ext cx="230612" cy="225858"/>
              </a:xfrm>
              <a:custGeom>
                <a:rect b="b" l="l" r="r" t="t"/>
                <a:pathLst>
                  <a:path extrusionOk="0" fill="none" h="5035" w="5141">
                    <a:moveTo>
                      <a:pt x="0" y="5034"/>
                    </a:moveTo>
                    <a:lnTo>
                      <a:pt x="1415" y="2738"/>
                    </a:lnTo>
                    <a:lnTo>
                      <a:pt x="3592" y="4567"/>
                    </a:lnTo>
                    <a:lnTo>
                      <a:pt x="5141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4328885" y="3640053"/>
                <a:ext cx="53964" cy="57507"/>
              </a:xfrm>
              <a:custGeom>
                <a:rect b="b" l="l" r="r" t="t"/>
                <a:pathLst>
                  <a:path extrusionOk="0" h="1282" w="1203">
                    <a:moveTo>
                      <a:pt x="842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02" y="868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4394196" y="3544195"/>
                <a:ext cx="54547" cy="58135"/>
              </a:xfrm>
              <a:custGeom>
                <a:rect b="b" l="l" r="r" t="t"/>
                <a:pathLst>
                  <a:path extrusionOk="0" h="1296" w="1216">
                    <a:moveTo>
                      <a:pt x="828" y="1"/>
                    </a:moveTo>
                    <a:lnTo>
                      <a:pt x="0" y="401"/>
                    </a:lnTo>
                    <a:lnTo>
                      <a:pt x="387" y="1296"/>
                    </a:lnTo>
                    <a:lnTo>
                      <a:pt x="1215" y="895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4495976" y="3621483"/>
                <a:ext cx="54547" cy="57552"/>
              </a:xfrm>
              <a:custGeom>
                <a:rect b="b" l="l" r="r" t="t"/>
                <a:pathLst>
                  <a:path extrusionOk="0" h="1283" w="1216">
                    <a:moveTo>
                      <a:pt x="829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16" y="88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4573847" y="3418417"/>
                <a:ext cx="54547" cy="58763"/>
              </a:xfrm>
              <a:custGeom>
                <a:rect b="b" l="l" r="r" t="t"/>
                <a:pathLst>
                  <a:path extrusionOk="0" h="1310" w="1216">
                    <a:moveTo>
                      <a:pt x="829" y="1"/>
                    </a:moveTo>
                    <a:lnTo>
                      <a:pt x="1" y="428"/>
                    </a:lnTo>
                    <a:lnTo>
                      <a:pt x="388" y="1309"/>
                    </a:lnTo>
                    <a:lnTo>
                      <a:pt x="1216" y="895"/>
                    </a:lnTo>
                    <a:lnTo>
                      <a:pt x="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27"/>
            <p:cNvGrpSpPr/>
            <p:nvPr/>
          </p:nvGrpSpPr>
          <p:grpSpPr>
            <a:xfrm>
              <a:off x="5118381" y="2942025"/>
              <a:ext cx="883500" cy="883500"/>
              <a:chOff x="6183575" y="2880550"/>
              <a:chExt cx="883500" cy="883500"/>
            </a:xfrm>
          </p:grpSpPr>
          <p:sp>
            <p:nvSpPr>
              <p:cNvPr id="629" name="Google Shape;629;p27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15692743" name="adj1"/>
                  <a:gd fmla="val 3680405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20279149" name="adj1"/>
                  <a:gd fmla="val 368040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6183575" y="2880550"/>
                <a:ext cx="883500" cy="8835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27"/>
            <p:cNvGrpSpPr/>
            <p:nvPr/>
          </p:nvGrpSpPr>
          <p:grpSpPr>
            <a:xfrm>
              <a:off x="6762206" y="1835850"/>
              <a:ext cx="1450350" cy="845000"/>
              <a:chOff x="6762206" y="1835850"/>
              <a:chExt cx="1450350" cy="845000"/>
            </a:xfrm>
          </p:grpSpPr>
          <p:sp>
            <p:nvSpPr>
              <p:cNvPr id="633" name="Google Shape;633;p27"/>
              <p:cNvSpPr/>
              <p:nvPr/>
            </p:nvSpPr>
            <p:spPr>
              <a:xfrm>
                <a:off x="6762206" y="18358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6898906" y="1974125"/>
                <a:ext cx="1175400" cy="545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7037156" y="21354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6" name="Google Shape;636;p27"/>
              <p:cNvGrpSpPr/>
              <p:nvPr/>
            </p:nvGrpSpPr>
            <p:grpSpPr>
              <a:xfrm>
                <a:off x="7095956" y="2223800"/>
                <a:ext cx="1057800" cy="368700"/>
                <a:chOff x="7907650" y="2223800"/>
                <a:chExt cx="1057800" cy="368700"/>
              </a:xfrm>
            </p:grpSpPr>
            <p:sp>
              <p:nvSpPr>
                <p:cNvPr id="637" name="Google Shape;637;p27"/>
                <p:cNvSpPr/>
                <p:nvPr/>
              </p:nvSpPr>
              <p:spPr>
                <a:xfrm>
                  <a:off x="7907650" y="22238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7"/>
                <p:cNvSpPr/>
                <p:nvPr/>
              </p:nvSpPr>
              <p:spPr>
                <a:xfrm>
                  <a:off x="7907650" y="23621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7"/>
                <p:cNvSpPr/>
                <p:nvPr/>
              </p:nvSpPr>
              <p:spPr>
                <a:xfrm>
                  <a:off x="7907650" y="25004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7"/>
                <p:cNvSpPr/>
                <p:nvPr/>
              </p:nvSpPr>
              <p:spPr>
                <a:xfrm>
                  <a:off x="7907650" y="2223800"/>
                  <a:ext cx="9528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7"/>
                <p:cNvSpPr/>
                <p:nvPr/>
              </p:nvSpPr>
              <p:spPr>
                <a:xfrm>
                  <a:off x="7907650" y="2362100"/>
                  <a:ext cx="6765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7"/>
                <p:cNvSpPr/>
                <p:nvPr/>
              </p:nvSpPr>
              <p:spPr>
                <a:xfrm>
                  <a:off x="7907650" y="2500400"/>
                  <a:ext cx="841800" cy="921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3" name="Google Shape;643;p27"/>
            <p:cNvSpPr/>
            <p:nvPr/>
          </p:nvSpPr>
          <p:spPr>
            <a:xfrm rot="10800000">
              <a:off x="5651269" y="249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5863631" y="39498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5" name="Google Shape;645;p27"/>
            <p:cNvGrpSpPr/>
            <p:nvPr/>
          </p:nvGrpSpPr>
          <p:grpSpPr>
            <a:xfrm>
              <a:off x="5175225" y="1397421"/>
              <a:ext cx="1861931" cy="3211081"/>
              <a:chOff x="7066750" y="3609163"/>
              <a:chExt cx="738100" cy="1272925"/>
            </a:xfrm>
          </p:grpSpPr>
          <p:sp>
            <p:nvSpPr>
              <p:cNvPr id="646" name="Google Shape;646;p27"/>
              <p:cNvSpPr/>
              <p:nvPr/>
            </p:nvSpPr>
            <p:spPr>
              <a:xfrm>
                <a:off x="7660950" y="4664413"/>
                <a:ext cx="143900" cy="183950"/>
              </a:xfrm>
              <a:custGeom>
                <a:rect b="b" l="l" r="r" t="t"/>
                <a:pathLst>
                  <a:path extrusionOk="0" h="7358" w="5756">
                    <a:moveTo>
                      <a:pt x="2724" y="1"/>
                    </a:moveTo>
                    <a:lnTo>
                      <a:pt x="1" y="1563"/>
                    </a:lnTo>
                    <a:cubicBezTo>
                      <a:pt x="1" y="1563"/>
                      <a:pt x="1643" y="3419"/>
                      <a:pt x="1603" y="4193"/>
                    </a:cubicBezTo>
                    <a:lnTo>
                      <a:pt x="615" y="6036"/>
                    </a:lnTo>
                    <a:cubicBezTo>
                      <a:pt x="241" y="6797"/>
                      <a:pt x="575" y="7358"/>
                      <a:pt x="575" y="7358"/>
                    </a:cubicBezTo>
                    <a:lnTo>
                      <a:pt x="5755" y="5128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7"/>
              <p:cNvSpPr/>
              <p:nvPr/>
            </p:nvSpPr>
            <p:spPr>
              <a:xfrm>
                <a:off x="7530100" y="4110963"/>
                <a:ext cx="249050" cy="640600"/>
              </a:xfrm>
              <a:custGeom>
                <a:rect b="b" l="l" r="r" t="t"/>
                <a:pathLst>
                  <a:path extrusionOk="0" h="25624" w="9962"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4376" y="8"/>
                      <a:pt x="4372" y="17"/>
                      <a:pt x="4368" y="28"/>
                    </a:cubicBezTo>
                    <a:lnTo>
                      <a:pt x="4380" y="28"/>
                    </a:lnTo>
                    <a:lnTo>
                      <a:pt x="4380" y="1"/>
                    </a:lnTo>
                    <a:close/>
                    <a:moveTo>
                      <a:pt x="681" y="28"/>
                    </a:moveTo>
                    <a:lnTo>
                      <a:pt x="0" y="14808"/>
                    </a:lnTo>
                    <a:lnTo>
                      <a:pt x="5008" y="25624"/>
                    </a:lnTo>
                    <a:lnTo>
                      <a:pt x="9961" y="23140"/>
                    </a:lnTo>
                    <a:lnTo>
                      <a:pt x="5448" y="13460"/>
                    </a:lnTo>
                    <a:cubicBezTo>
                      <a:pt x="5448" y="13460"/>
                      <a:pt x="4082" y="865"/>
                      <a:pt x="436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7482700" y="4739188"/>
                <a:ext cx="143550" cy="142900"/>
              </a:xfrm>
              <a:custGeom>
                <a:rect b="b" l="l" r="r" t="t"/>
                <a:pathLst>
                  <a:path extrusionOk="0" h="5716" w="5742">
                    <a:moveTo>
                      <a:pt x="4674" y="1"/>
                    </a:moveTo>
                    <a:lnTo>
                      <a:pt x="1803" y="161"/>
                    </a:lnTo>
                    <a:cubicBezTo>
                      <a:pt x="1803" y="161"/>
                      <a:pt x="2591" y="2498"/>
                      <a:pt x="2270" y="3205"/>
                    </a:cubicBezTo>
                    <a:lnTo>
                      <a:pt x="655" y="4514"/>
                    </a:lnTo>
                    <a:cubicBezTo>
                      <a:pt x="0" y="5048"/>
                      <a:pt x="107" y="5715"/>
                      <a:pt x="107" y="5715"/>
                    </a:cubicBezTo>
                    <a:lnTo>
                      <a:pt x="5742" y="5675"/>
                    </a:lnTo>
                    <a:lnTo>
                      <a:pt x="46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7419275" y="4113313"/>
                <a:ext cx="220325" cy="670300"/>
              </a:xfrm>
              <a:custGeom>
                <a:rect b="b" l="l" r="r" t="t"/>
                <a:pathLst>
                  <a:path extrusionOk="0" h="26812" w="8813">
                    <a:moveTo>
                      <a:pt x="1670" y="0"/>
                    </a:moveTo>
                    <a:lnTo>
                      <a:pt x="495" y="9026"/>
                    </a:lnTo>
                    <a:cubicBezTo>
                      <a:pt x="1" y="13246"/>
                      <a:pt x="374" y="17518"/>
                      <a:pt x="1589" y="21591"/>
                    </a:cubicBezTo>
                    <a:lnTo>
                      <a:pt x="3138" y="26812"/>
                    </a:lnTo>
                    <a:lnTo>
                      <a:pt x="8813" y="26812"/>
                    </a:lnTo>
                    <a:lnTo>
                      <a:pt x="5996" y="13633"/>
                    </a:lnTo>
                    <a:lnTo>
                      <a:pt x="806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7458675" y="3709413"/>
                <a:ext cx="89800" cy="127875"/>
              </a:xfrm>
              <a:custGeom>
                <a:rect b="b" l="l" r="r" t="t"/>
                <a:pathLst>
                  <a:path extrusionOk="0" h="5115" w="3592">
                    <a:moveTo>
                      <a:pt x="1536" y="0"/>
                    </a:moveTo>
                    <a:lnTo>
                      <a:pt x="0" y="1429"/>
                    </a:lnTo>
                    <a:lnTo>
                      <a:pt x="681" y="5114"/>
                    </a:lnTo>
                    <a:lnTo>
                      <a:pt x="3592" y="4900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7461020" y="3753566"/>
                <a:ext cx="23375" cy="20725"/>
              </a:xfrm>
              <a:custGeom>
                <a:rect b="b" l="l" r="r" t="t"/>
                <a:pathLst>
                  <a:path extrusionOk="0" h="829" w="935">
                    <a:moveTo>
                      <a:pt x="935" y="1"/>
                    </a:moveTo>
                    <a:lnTo>
                      <a:pt x="0" y="81"/>
                    </a:lnTo>
                    <a:lnTo>
                      <a:pt x="161" y="82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>
                <a:off x="7390225" y="3609163"/>
                <a:ext cx="154250" cy="150650"/>
              </a:xfrm>
              <a:custGeom>
                <a:rect b="b" l="l" r="r" t="t"/>
                <a:pathLst>
                  <a:path extrusionOk="0" h="6026" w="6170">
                    <a:moveTo>
                      <a:pt x="3090" y="1"/>
                    </a:moveTo>
                    <a:cubicBezTo>
                      <a:pt x="1968" y="1"/>
                      <a:pt x="1114" y="1081"/>
                      <a:pt x="669" y="2541"/>
                    </a:cubicBezTo>
                    <a:cubicBezTo>
                      <a:pt x="428" y="3303"/>
                      <a:pt x="1" y="5439"/>
                      <a:pt x="2204" y="5960"/>
                    </a:cubicBezTo>
                    <a:cubicBezTo>
                      <a:pt x="2397" y="6004"/>
                      <a:pt x="2585" y="6026"/>
                      <a:pt x="2768" y="6026"/>
                    </a:cubicBezTo>
                    <a:cubicBezTo>
                      <a:pt x="3798" y="6026"/>
                      <a:pt x="4661" y="5332"/>
                      <a:pt x="5342" y="4050"/>
                    </a:cubicBezTo>
                    <a:cubicBezTo>
                      <a:pt x="6170" y="2501"/>
                      <a:pt x="5128" y="552"/>
                      <a:pt x="3686" y="98"/>
                    </a:cubicBezTo>
                    <a:cubicBezTo>
                      <a:pt x="3480" y="32"/>
                      <a:pt x="3282" y="1"/>
                      <a:pt x="3090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7393575" y="3609263"/>
                <a:ext cx="151575" cy="150525"/>
              </a:xfrm>
              <a:custGeom>
                <a:rect b="b" l="l" r="r" t="t"/>
                <a:pathLst>
                  <a:path extrusionOk="0" h="6021" w="6063">
                    <a:moveTo>
                      <a:pt x="2971" y="0"/>
                    </a:moveTo>
                    <a:cubicBezTo>
                      <a:pt x="2569" y="0"/>
                      <a:pt x="2197" y="138"/>
                      <a:pt x="1870" y="374"/>
                    </a:cubicBezTo>
                    <a:cubicBezTo>
                      <a:pt x="2137" y="1135"/>
                      <a:pt x="2804" y="2083"/>
                      <a:pt x="3873" y="2444"/>
                    </a:cubicBezTo>
                    <a:cubicBezTo>
                      <a:pt x="4768" y="2754"/>
                      <a:pt x="4492" y="4235"/>
                      <a:pt x="3726" y="4235"/>
                    </a:cubicBezTo>
                    <a:cubicBezTo>
                      <a:pt x="3567" y="4235"/>
                      <a:pt x="3387" y="4171"/>
                      <a:pt x="3192" y="4020"/>
                    </a:cubicBezTo>
                    <a:cubicBezTo>
                      <a:pt x="3192" y="4020"/>
                      <a:pt x="1483" y="2871"/>
                      <a:pt x="481" y="2711"/>
                    </a:cubicBezTo>
                    <a:lnTo>
                      <a:pt x="481" y="2711"/>
                    </a:lnTo>
                    <a:cubicBezTo>
                      <a:pt x="254" y="3579"/>
                      <a:pt x="0" y="5475"/>
                      <a:pt x="2070" y="5956"/>
                    </a:cubicBezTo>
                    <a:cubicBezTo>
                      <a:pt x="2261" y="5999"/>
                      <a:pt x="2447" y="6021"/>
                      <a:pt x="2628" y="6021"/>
                    </a:cubicBezTo>
                    <a:cubicBezTo>
                      <a:pt x="3661" y="6021"/>
                      <a:pt x="4526" y="5319"/>
                      <a:pt x="5208" y="4046"/>
                    </a:cubicBezTo>
                    <a:cubicBezTo>
                      <a:pt x="6062" y="2497"/>
                      <a:pt x="5008" y="548"/>
                      <a:pt x="3552" y="94"/>
                    </a:cubicBezTo>
                    <a:cubicBezTo>
                      <a:pt x="3352" y="30"/>
                      <a:pt x="3158" y="0"/>
                      <a:pt x="2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7418600" y="3697713"/>
                <a:ext cx="19725" cy="10375"/>
              </a:xfrm>
              <a:custGeom>
                <a:rect b="b" l="l" r="r" t="t"/>
                <a:pathLst>
                  <a:path extrusionOk="0" fill="none" h="415" w="789">
                    <a:moveTo>
                      <a:pt x="1" y="174"/>
                    </a:moveTo>
                    <a:cubicBezTo>
                      <a:pt x="1" y="174"/>
                      <a:pt x="428" y="415"/>
                      <a:pt x="789" y="1"/>
                    </a:cubicBezTo>
                  </a:path>
                </a:pathLst>
              </a:custGeom>
              <a:noFill/>
              <a:ln cap="rnd" cmpd="sng" w="4350">
                <a:solidFill>
                  <a:srgbClr val="2C7F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7473350" y="3670013"/>
                <a:ext cx="38750" cy="41750"/>
              </a:xfrm>
              <a:custGeom>
                <a:rect b="b" l="l" r="r" t="t"/>
                <a:pathLst>
                  <a:path extrusionOk="0" fill="none" h="1670" w="1550">
                    <a:moveTo>
                      <a:pt x="1" y="1590"/>
                    </a:moveTo>
                    <a:cubicBezTo>
                      <a:pt x="214" y="1670"/>
                      <a:pt x="481" y="1670"/>
                      <a:pt x="748" y="1590"/>
                    </a:cubicBezTo>
                    <a:cubicBezTo>
                      <a:pt x="1269" y="1403"/>
                      <a:pt x="1549" y="882"/>
                      <a:pt x="1376" y="441"/>
                    </a:cubicBezTo>
                    <a:cubicBezTo>
                      <a:pt x="1269" y="134"/>
                      <a:pt x="1002" y="1"/>
                      <a:pt x="682" y="14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7482025" y="3685038"/>
                <a:ext cx="15375" cy="7700"/>
              </a:xfrm>
              <a:custGeom>
                <a:rect b="b" l="l" r="r" t="t"/>
                <a:pathLst>
                  <a:path extrusionOk="0" fill="none" h="308" w="615">
                    <a:moveTo>
                      <a:pt x="1" y="281"/>
                    </a:moveTo>
                    <a:cubicBezTo>
                      <a:pt x="1" y="281"/>
                      <a:pt x="361" y="0"/>
                      <a:pt x="615" y="308"/>
                    </a:cubicBezTo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>
                <a:off x="7066750" y="3662438"/>
                <a:ext cx="495075" cy="326100"/>
              </a:xfrm>
              <a:custGeom>
                <a:rect b="b" l="l" r="r" t="t"/>
                <a:pathLst>
                  <a:path extrusionOk="0" h="13044" w="19803">
                    <a:moveTo>
                      <a:pt x="1509" y="1"/>
                    </a:moveTo>
                    <a:cubicBezTo>
                      <a:pt x="705" y="1"/>
                      <a:pt x="0" y="91"/>
                      <a:pt x="42" y="277"/>
                    </a:cubicBezTo>
                    <a:cubicBezTo>
                      <a:pt x="70" y="397"/>
                      <a:pt x="364" y="431"/>
                      <a:pt x="690" y="431"/>
                    </a:cubicBezTo>
                    <a:cubicBezTo>
                      <a:pt x="1125" y="431"/>
                      <a:pt x="1617" y="370"/>
                      <a:pt x="1617" y="370"/>
                    </a:cubicBezTo>
                    <a:lnTo>
                      <a:pt x="1617" y="370"/>
                    </a:lnTo>
                    <a:cubicBezTo>
                      <a:pt x="1617" y="370"/>
                      <a:pt x="870" y="544"/>
                      <a:pt x="803" y="851"/>
                    </a:cubicBezTo>
                    <a:cubicBezTo>
                      <a:pt x="785" y="955"/>
                      <a:pt x="862" y="990"/>
                      <a:pt x="974" y="990"/>
                    </a:cubicBezTo>
                    <a:cubicBezTo>
                      <a:pt x="1127" y="990"/>
                      <a:pt x="1347" y="924"/>
                      <a:pt x="1478" y="879"/>
                    </a:cubicBezTo>
                    <a:lnTo>
                      <a:pt x="1478" y="879"/>
                    </a:lnTo>
                    <a:cubicBezTo>
                      <a:pt x="1252" y="966"/>
                      <a:pt x="771" y="1177"/>
                      <a:pt x="843" y="1372"/>
                    </a:cubicBezTo>
                    <a:cubicBezTo>
                      <a:pt x="864" y="1436"/>
                      <a:pt x="944" y="1457"/>
                      <a:pt x="1043" y="1457"/>
                    </a:cubicBezTo>
                    <a:cubicBezTo>
                      <a:pt x="1253" y="1457"/>
                      <a:pt x="1550" y="1359"/>
                      <a:pt x="1551" y="1358"/>
                    </a:cubicBezTo>
                    <a:lnTo>
                      <a:pt x="1551" y="1358"/>
                    </a:lnTo>
                    <a:cubicBezTo>
                      <a:pt x="1100" y="1546"/>
                      <a:pt x="1119" y="1898"/>
                      <a:pt x="1452" y="1898"/>
                    </a:cubicBezTo>
                    <a:cubicBezTo>
                      <a:pt x="1474" y="1898"/>
                      <a:pt x="1498" y="1896"/>
                      <a:pt x="1524" y="1893"/>
                    </a:cubicBezTo>
                    <a:cubicBezTo>
                      <a:pt x="1535" y="1891"/>
                      <a:pt x="1546" y="1890"/>
                      <a:pt x="1558" y="1890"/>
                    </a:cubicBezTo>
                    <a:cubicBezTo>
                      <a:pt x="1809" y="1890"/>
                      <a:pt x="2156" y="2301"/>
                      <a:pt x="2539" y="2760"/>
                    </a:cubicBezTo>
                    <a:cubicBezTo>
                      <a:pt x="5451" y="6202"/>
                      <a:pt x="5843" y="13043"/>
                      <a:pt x="10079" y="13043"/>
                    </a:cubicBezTo>
                    <a:cubicBezTo>
                      <a:pt x="10115" y="13043"/>
                      <a:pt x="10152" y="13043"/>
                      <a:pt x="10189" y="13042"/>
                    </a:cubicBezTo>
                    <a:cubicBezTo>
                      <a:pt x="10697" y="13028"/>
                      <a:pt x="11204" y="12895"/>
                      <a:pt x="11685" y="12694"/>
                    </a:cubicBezTo>
                    <a:lnTo>
                      <a:pt x="18227" y="9997"/>
                    </a:lnTo>
                    <a:cubicBezTo>
                      <a:pt x="18828" y="9744"/>
                      <a:pt x="19309" y="9290"/>
                      <a:pt x="19509" y="8662"/>
                    </a:cubicBezTo>
                    <a:cubicBezTo>
                      <a:pt x="19803" y="7794"/>
                      <a:pt x="19362" y="7180"/>
                      <a:pt x="18828" y="6779"/>
                    </a:cubicBezTo>
                    <a:cubicBezTo>
                      <a:pt x="18451" y="6491"/>
                      <a:pt x="17995" y="6350"/>
                      <a:pt x="17532" y="6350"/>
                    </a:cubicBezTo>
                    <a:cubicBezTo>
                      <a:pt x="17160" y="6350"/>
                      <a:pt x="16783" y="6441"/>
                      <a:pt x="16438" y="6619"/>
                    </a:cubicBezTo>
                    <a:lnTo>
                      <a:pt x="10229" y="9864"/>
                    </a:lnTo>
                    <a:cubicBezTo>
                      <a:pt x="8267" y="6526"/>
                      <a:pt x="5716" y="2680"/>
                      <a:pt x="5716" y="2680"/>
                    </a:cubicBezTo>
                    <a:cubicBezTo>
                      <a:pt x="4995" y="1679"/>
                      <a:pt x="4395" y="1051"/>
                      <a:pt x="3927" y="678"/>
                    </a:cubicBezTo>
                    <a:cubicBezTo>
                      <a:pt x="3447" y="290"/>
                      <a:pt x="2846" y="50"/>
                      <a:pt x="2218" y="23"/>
                    </a:cubicBezTo>
                    <a:cubicBezTo>
                      <a:pt x="1984" y="8"/>
                      <a:pt x="1742" y="1"/>
                      <a:pt x="1509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>
                <a:off x="7327150" y="3806438"/>
                <a:ext cx="262400" cy="195750"/>
              </a:xfrm>
              <a:custGeom>
                <a:rect b="b" l="l" r="r" t="t"/>
                <a:pathLst>
                  <a:path extrusionOk="0" h="7830" w="10496">
                    <a:moveTo>
                      <a:pt x="7792" y="1"/>
                    </a:moveTo>
                    <a:cubicBezTo>
                      <a:pt x="6119" y="1"/>
                      <a:pt x="3473" y="1728"/>
                      <a:pt x="0" y="3757"/>
                    </a:cubicBezTo>
                    <a:lnTo>
                      <a:pt x="1683" y="7829"/>
                    </a:lnTo>
                    <a:cubicBezTo>
                      <a:pt x="1683" y="7829"/>
                      <a:pt x="10495" y="5759"/>
                      <a:pt x="9681" y="1967"/>
                    </a:cubicBezTo>
                    <a:cubicBezTo>
                      <a:pt x="9389" y="567"/>
                      <a:pt x="8750" y="1"/>
                      <a:pt x="7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7442650" y="3760138"/>
                <a:ext cx="227000" cy="365875"/>
              </a:xfrm>
              <a:custGeom>
                <a:rect b="b" l="l" r="r" t="t"/>
                <a:pathLst>
                  <a:path extrusionOk="0" h="14635" w="9080">
                    <a:moveTo>
                      <a:pt x="3258" y="1"/>
                    </a:moveTo>
                    <a:lnTo>
                      <a:pt x="841" y="1616"/>
                    </a:lnTo>
                    <a:lnTo>
                      <a:pt x="0" y="14635"/>
                    </a:lnTo>
                    <a:lnTo>
                      <a:pt x="9080" y="14635"/>
                    </a:lnTo>
                    <a:cubicBezTo>
                      <a:pt x="8532" y="6663"/>
                      <a:pt x="3258" y="1"/>
                      <a:pt x="3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>
                <a:off x="7325175" y="3824663"/>
                <a:ext cx="328450" cy="493025"/>
              </a:xfrm>
              <a:custGeom>
                <a:rect b="b" l="l" r="r" t="t"/>
                <a:pathLst>
                  <a:path extrusionOk="0" h="19721" w="13138">
                    <a:moveTo>
                      <a:pt x="7920" y="0"/>
                    </a:moveTo>
                    <a:cubicBezTo>
                      <a:pt x="7317" y="0"/>
                      <a:pt x="6873" y="353"/>
                      <a:pt x="6555" y="798"/>
                    </a:cubicBezTo>
                    <a:cubicBezTo>
                      <a:pt x="6034" y="1492"/>
                      <a:pt x="6008" y="2427"/>
                      <a:pt x="6422" y="3201"/>
                    </a:cubicBezTo>
                    <a:lnTo>
                      <a:pt x="9773" y="9370"/>
                    </a:lnTo>
                    <a:cubicBezTo>
                      <a:pt x="6475" y="11386"/>
                      <a:pt x="2656" y="13990"/>
                      <a:pt x="2656" y="13990"/>
                    </a:cubicBezTo>
                    <a:cubicBezTo>
                      <a:pt x="1668" y="14724"/>
                      <a:pt x="1054" y="15352"/>
                      <a:pt x="680" y="15819"/>
                    </a:cubicBezTo>
                    <a:cubicBezTo>
                      <a:pt x="293" y="16313"/>
                      <a:pt x="79" y="16914"/>
                      <a:pt x="53" y="17528"/>
                    </a:cubicBezTo>
                    <a:cubicBezTo>
                      <a:pt x="1" y="18555"/>
                      <a:pt x="88" y="19721"/>
                      <a:pt x="314" y="19721"/>
                    </a:cubicBezTo>
                    <a:cubicBezTo>
                      <a:pt x="320" y="19721"/>
                      <a:pt x="327" y="19720"/>
                      <a:pt x="333" y="19718"/>
                    </a:cubicBezTo>
                    <a:cubicBezTo>
                      <a:pt x="613" y="19638"/>
                      <a:pt x="413" y="18130"/>
                      <a:pt x="413" y="18129"/>
                    </a:cubicBezTo>
                    <a:lnTo>
                      <a:pt x="413" y="18129"/>
                    </a:lnTo>
                    <a:cubicBezTo>
                      <a:pt x="413" y="18130"/>
                      <a:pt x="720" y="19571"/>
                      <a:pt x="1027" y="19611"/>
                    </a:cubicBezTo>
                    <a:cubicBezTo>
                      <a:pt x="1033" y="19612"/>
                      <a:pt x="1038" y="19612"/>
                      <a:pt x="1043" y="19612"/>
                    </a:cubicBezTo>
                    <a:cubicBezTo>
                      <a:pt x="1332" y="19612"/>
                      <a:pt x="881" y="18157"/>
                      <a:pt x="880" y="18156"/>
                    </a:cubicBezTo>
                    <a:lnTo>
                      <a:pt x="880" y="18156"/>
                    </a:lnTo>
                    <a:cubicBezTo>
                      <a:pt x="881" y="18157"/>
                      <a:pt x="1291" y="19362"/>
                      <a:pt x="1536" y="19362"/>
                    </a:cubicBezTo>
                    <a:cubicBezTo>
                      <a:pt x="1544" y="19362"/>
                      <a:pt x="1553" y="19361"/>
                      <a:pt x="1561" y="19357"/>
                    </a:cubicBezTo>
                    <a:cubicBezTo>
                      <a:pt x="1762" y="19291"/>
                      <a:pt x="1401" y="18183"/>
                      <a:pt x="1401" y="18182"/>
                    </a:cubicBezTo>
                    <a:lnTo>
                      <a:pt x="1401" y="18182"/>
                    </a:lnTo>
                    <a:cubicBezTo>
                      <a:pt x="1623" y="18686"/>
                      <a:pt x="1907" y="19054"/>
                      <a:pt x="2036" y="19054"/>
                    </a:cubicBezTo>
                    <a:cubicBezTo>
                      <a:pt x="2140" y="19054"/>
                      <a:pt x="2143" y="18817"/>
                      <a:pt x="1935" y="18222"/>
                    </a:cubicBezTo>
                    <a:cubicBezTo>
                      <a:pt x="1855" y="17995"/>
                      <a:pt x="2323" y="17622"/>
                      <a:pt x="2790" y="17194"/>
                    </a:cubicBezTo>
                    <a:cubicBezTo>
                      <a:pt x="6208" y="14217"/>
                      <a:pt x="13138" y="13749"/>
                      <a:pt x="12951" y="9410"/>
                    </a:cubicBezTo>
                    <a:cubicBezTo>
                      <a:pt x="12938" y="8889"/>
                      <a:pt x="12804" y="8369"/>
                      <a:pt x="12577" y="7901"/>
                    </a:cubicBezTo>
                    <a:lnTo>
                      <a:pt x="9773" y="1332"/>
                    </a:lnTo>
                    <a:cubicBezTo>
                      <a:pt x="9533" y="744"/>
                      <a:pt x="9039" y="264"/>
                      <a:pt x="8424" y="77"/>
                    </a:cubicBezTo>
                    <a:cubicBezTo>
                      <a:pt x="8245" y="24"/>
                      <a:pt x="8077" y="0"/>
                      <a:pt x="7920" y="0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>
                <a:off x="7428300" y="3816088"/>
                <a:ext cx="211300" cy="253175"/>
              </a:xfrm>
              <a:custGeom>
                <a:rect b="b" l="l" r="r" t="t"/>
                <a:pathLst>
                  <a:path extrusionOk="0" h="10127" w="8452">
                    <a:moveTo>
                      <a:pt x="3731" y="0"/>
                    </a:moveTo>
                    <a:cubicBezTo>
                      <a:pt x="3503" y="0"/>
                      <a:pt x="3269" y="57"/>
                      <a:pt x="3031" y="179"/>
                    </a:cubicBezTo>
                    <a:cubicBezTo>
                      <a:pt x="0" y="1755"/>
                      <a:pt x="4473" y="10127"/>
                      <a:pt x="4473" y="10127"/>
                    </a:cubicBezTo>
                    <a:lnTo>
                      <a:pt x="8452" y="8244"/>
                    </a:lnTo>
                    <a:cubicBezTo>
                      <a:pt x="8452" y="8244"/>
                      <a:pt x="6482" y="0"/>
                      <a:pt x="3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idx="4" type="subTitle"/>
          </p:nvPr>
        </p:nvSpPr>
        <p:spPr>
          <a:xfrm>
            <a:off x="6248500" y="2135499"/>
            <a:ext cx="21804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 cuál es el mayor flujo de datos por las redes de la ciudad</a:t>
            </a:r>
            <a:endParaRPr/>
          </a:p>
        </p:txBody>
      </p:sp>
      <p:sp>
        <p:nvSpPr>
          <p:cNvPr id="667" name="Google Shape;667;p28"/>
          <p:cNvSpPr txBox="1"/>
          <p:nvPr>
            <p:ph idx="1" type="subTitle"/>
          </p:nvPr>
        </p:nvSpPr>
        <p:spPr>
          <a:xfrm>
            <a:off x="407100" y="1864225"/>
            <a:ext cx="26007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Interconexión</a:t>
            </a:r>
            <a:endParaRPr/>
          </a:p>
        </p:txBody>
      </p:sp>
      <p:sp>
        <p:nvSpPr>
          <p:cNvPr id="668" name="Google Shape;668;p28"/>
          <p:cNvSpPr txBox="1"/>
          <p:nvPr>
            <p:ph idx="5" type="subTitle"/>
          </p:nvPr>
        </p:nvSpPr>
        <p:spPr>
          <a:xfrm>
            <a:off x="3537938" y="1916050"/>
            <a:ext cx="21804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Recorrido</a:t>
            </a:r>
            <a:endParaRPr/>
          </a:p>
        </p:txBody>
      </p:sp>
      <p:sp>
        <p:nvSpPr>
          <p:cNvPr id="669" name="Google Shape;669;p28"/>
          <p:cNvSpPr txBox="1"/>
          <p:nvPr>
            <p:ph idx="6" type="subTitle"/>
          </p:nvPr>
        </p:nvSpPr>
        <p:spPr>
          <a:xfrm>
            <a:off x="6248501" y="1811350"/>
            <a:ext cx="21804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</a:t>
            </a:r>
            <a:endParaRPr/>
          </a:p>
        </p:txBody>
      </p:sp>
      <p:sp>
        <p:nvSpPr>
          <p:cNvPr id="670" name="Google Shape;670;p28"/>
          <p:cNvSpPr txBox="1"/>
          <p:nvPr>
            <p:ph type="title"/>
          </p:nvPr>
        </p:nvSpPr>
        <p:spPr>
          <a:xfrm>
            <a:off x="720000" y="474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¿En qué consiste?</a:t>
            </a:r>
            <a:endParaRPr/>
          </a:p>
        </p:txBody>
      </p:sp>
      <p:sp>
        <p:nvSpPr>
          <p:cNvPr id="671" name="Google Shape;671;p28"/>
          <p:cNvSpPr txBox="1"/>
          <p:nvPr>
            <p:ph idx="2" type="subTitle"/>
          </p:nvPr>
        </p:nvSpPr>
        <p:spPr>
          <a:xfrm>
            <a:off x="617250" y="2188374"/>
            <a:ext cx="21804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Encontrar la mejor manera de interconectar las ciudades</a:t>
            </a:r>
            <a:endParaRPr/>
          </a:p>
        </p:txBody>
      </p:sp>
      <p:sp>
        <p:nvSpPr>
          <p:cNvPr id="672" name="Google Shape;672;p28"/>
          <p:cNvSpPr txBox="1"/>
          <p:nvPr>
            <p:ph idx="3" type="subTitle"/>
          </p:nvPr>
        </p:nvSpPr>
        <p:spPr>
          <a:xfrm>
            <a:off x="3537950" y="2240200"/>
            <a:ext cx="21804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Encontrar el mejor recorrido sin pasar por una ciudad más de una vez</a:t>
            </a:r>
            <a:endParaRPr/>
          </a:p>
        </p:txBody>
      </p:sp>
      <p:grpSp>
        <p:nvGrpSpPr>
          <p:cNvPr id="673" name="Google Shape;673;p28"/>
          <p:cNvGrpSpPr/>
          <p:nvPr/>
        </p:nvGrpSpPr>
        <p:grpSpPr>
          <a:xfrm>
            <a:off x="1509164" y="1348957"/>
            <a:ext cx="396569" cy="396169"/>
            <a:chOff x="1537857" y="1300282"/>
            <a:chExt cx="396569" cy="396169"/>
          </a:xfrm>
        </p:grpSpPr>
        <p:sp>
          <p:nvSpPr>
            <p:cNvPr id="674" name="Google Shape;674;p28"/>
            <p:cNvSpPr/>
            <p:nvPr/>
          </p:nvSpPr>
          <p:spPr>
            <a:xfrm>
              <a:off x="1634797" y="1416677"/>
              <a:ext cx="201088" cy="69176"/>
            </a:xfrm>
            <a:custGeom>
              <a:rect b="b" l="l" r="r" t="t"/>
              <a:pathLst>
                <a:path extrusionOk="0" h="2073" w="6026">
                  <a:moveTo>
                    <a:pt x="1048" y="1"/>
                  </a:moveTo>
                  <a:lnTo>
                    <a:pt x="0" y="2073"/>
                  </a:lnTo>
                  <a:lnTo>
                    <a:pt x="6026" y="2073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1588713" y="1509679"/>
              <a:ext cx="292455" cy="69944"/>
            </a:xfrm>
            <a:custGeom>
              <a:rect b="b" l="l" r="r" t="t"/>
              <a:pathLst>
                <a:path extrusionOk="0" h="2096" w="8764">
                  <a:moveTo>
                    <a:pt x="1024" y="0"/>
                  </a:moveTo>
                  <a:lnTo>
                    <a:pt x="0" y="2096"/>
                  </a:lnTo>
                  <a:lnTo>
                    <a:pt x="8764" y="2096"/>
                  </a:lnTo>
                  <a:lnTo>
                    <a:pt x="7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537857" y="1603449"/>
              <a:ext cx="396569" cy="93002"/>
            </a:xfrm>
            <a:custGeom>
              <a:rect b="b" l="l" r="r" t="t"/>
              <a:pathLst>
                <a:path extrusionOk="0" h="2787" w="11884">
                  <a:moveTo>
                    <a:pt x="1215" y="0"/>
                  </a:moveTo>
                  <a:lnTo>
                    <a:pt x="48" y="2286"/>
                  </a:lnTo>
                  <a:cubicBezTo>
                    <a:pt x="0" y="2405"/>
                    <a:pt x="0" y="2525"/>
                    <a:pt x="72" y="2620"/>
                  </a:cubicBezTo>
                  <a:cubicBezTo>
                    <a:pt x="95" y="2691"/>
                    <a:pt x="214" y="2786"/>
                    <a:pt x="334" y="2786"/>
                  </a:cubicBezTo>
                  <a:lnTo>
                    <a:pt x="11526" y="2786"/>
                  </a:lnTo>
                  <a:cubicBezTo>
                    <a:pt x="11645" y="2786"/>
                    <a:pt x="11764" y="2739"/>
                    <a:pt x="11812" y="2620"/>
                  </a:cubicBezTo>
                  <a:cubicBezTo>
                    <a:pt x="11884" y="2525"/>
                    <a:pt x="11884" y="2382"/>
                    <a:pt x="11836" y="2286"/>
                  </a:cubicBezTo>
                  <a:lnTo>
                    <a:pt x="10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680880" y="1300282"/>
              <a:ext cx="108119" cy="93403"/>
            </a:xfrm>
            <a:custGeom>
              <a:rect b="b" l="l" r="r" t="t"/>
              <a:pathLst>
                <a:path extrusionOk="0" h="2799" w="3240">
                  <a:moveTo>
                    <a:pt x="1620" y="0"/>
                  </a:moveTo>
                  <a:cubicBezTo>
                    <a:pt x="1495" y="0"/>
                    <a:pt x="1370" y="60"/>
                    <a:pt x="1311" y="179"/>
                  </a:cubicBezTo>
                  <a:lnTo>
                    <a:pt x="1" y="2798"/>
                  </a:lnTo>
                  <a:lnTo>
                    <a:pt x="3239" y="2798"/>
                  </a:lnTo>
                  <a:lnTo>
                    <a:pt x="1930" y="179"/>
                  </a:lnTo>
                  <a:cubicBezTo>
                    <a:pt x="1870" y="60"/>
                    <a:pt x="1745" y="0"/>
                    <a:pt x="1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7140019" y="1414789"/>
            <a:ext cx="397370" cy="396569"/>
            <a:chOff x="8029656" y="1922900"/>
            <a:chExt cx="397370" cy="396569"/>
          </a:xfrm>
        </p:grpSpPr>
        <p:sp>
          <p:nvSpPr>
            <p:cNvPr id="679" name="Google Shape;679;p28"/>
            <p:cNvSpPr/>
            <p:nvPr/>
          </p:nvSpPr>
          <p:spPr>
            <a:xfrm>
              <a:off x="8192569" y="2156557"/>
              <a:ext cx="69176" cy="162912"/>
            </a:xfrm>
            <a:custGeom>
              <a:rect b="b" l="l" r="r" t="t"/>
              <a:pathLst>
                <a:path extrusionOk="0" h="4882" w="2073">
                  <a:moveTo>
                    <a:pt x="1025" y="0"/>
                  </a:moveTo>
                  <a:cubicBezTo>
                    <a:pt x="477" y="0"/>
                    <a:pt x="1" y="476"/>
                    <a:pt x="1" y="1048"/>
                  </a:cubicBezTo>
                  <a:lnTo>
                    <a:pt x="1" y="1905"/>
                  </a:lnTo>
                  <a:cubicBezTo>
                    <a:pt x="191" y="2000"/>
                    <a:pt x="429" y="2024"/>
                    <a:pt x="667" y="2048"/>
                  </a:cubicBezTo>
                  <a:lnTo>
                    <a:pt x="667" y="2858"/>
                  </a:lnTo>
                  <a:cubicBezTo>
                    <a:pt x="286" y="3001"/>
                    <a:pt x="1" y="3382"/>
                    <a:pt x="1" y="3834"/>
                  </a:cubicBezTo>
                  <a:cubicBezTo>
                    <a:pt x="1" y="4406"/>
                    <a:pt x="477" y="4882"/>
                    <a:pt x="1025" y="4882"/>
                  </a:cubicBezTo>
                  <a:cubicBezTo>
                    <a:pt x="1596" y="4882"/>
                    <a:pt x="2072" y="4406"/>
                    <a:pt x="2072" y="3834"/>
                  </a:cubicBezTo>
                  <a:cubicBezTo>
                    <a:pt x="2072" y="3382"/>
                    <a:pt x="1787" y="3001"/>
                    <a:pt x="1382" y="2858"/>
                  </a:cubicBezTo>
                  <a:lnTo>
                    <a:pt x="1382" y="2048"/>
                  </a:lnTo>
                  <a:cubicBezTo>
                    <a:pt x="1620" y="2024"/>
                    <a:pt x="1858" y="2000"/>
                    <a:pt x="2072" y="1905"/>
                  </a:cubicBezTo>
                  <a:lnTo>
                    <a:pt x="2072" y="1048"/>
                  </a:lnTo>
                  <a:cubicBezTo>
                    <a:pt x="2072" y="476"/>
                    <a:pt x="1596" y="0"/>
                    <a:pt x="1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8205283" y="2086613"/>
              <a:ext cx="45350" cy="46117"/>
            </a:xfrm>
            <a:custGeom>
              <a:rect b="b" l="l" r="r" t="t"/>
              <a:pathLst>
                <a:path extrusionOk="0" h="1382" w="1359"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48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8029656" y="1922900"/>
              <a:ext cx="397370" cy="350085"/>
            </a:xfrm>
            <a:custGeom>
              <a:rect b="b" l="l" r="r" t="t"/>
              <a:pathLst>
                <a:path extrusionOk="0" h="10491" w="11908">
                  <a:moveTo>
                    <a:pt x="5907" y="1"/>
                  </a:moveTo>
                  <a:cubicBezTo>
                    <a:pt x="5359" y="1"/>
                    <a:pt x="4859" y="477"/>
                    <a:pt x="4859" y="1048"/>
                  </a:cubicBezTo>
                  <a:cubicBezTo>
                    <a:pt x="4859" y="1501"/>
                    <a:pt x="5168" y="1882"/>
                    <a:pt x="5549" y="2025"/>
                  </a:cubicBezTo>
                  <a:lnTo>
                    <a:pt x="5549" y="2834"/>
                  </a:lnTo>
                  <a:cubicBezTo>
                    <a:pt x="4954" y="2882"/>
                    <a:pt x="4383" y="3120"/>
                    <a:pt x="3954" y="3477"/>
                  </a:cubicBezTo>
                  <a:lnTo>
                    <a:pt x="3382" y="2930"/>
                  </a:lnTo>
                  <a:cubicBezTo>
                    <a:pt x="3573" y="2525"/>
                    <a:pt x="3501" y="2049"/>
                    <a:pt x="3168" y="1739"/>
                  </a:cubicBezTo>
                  <a:cubicBezTo>
                    <a:pt x="2966" y="1525"/>
                    <a:pt x="2698" y="1418"/>
                    <a:pt x="2430" y="1418"/>
                  </a:cubicBezTo>
                  <a:cubicBezTo>
                    <a:pt x="2162" y="1418"/>
                    <a:pt x="1894" y="1525"/>
                    <a:pt x="1691" y="1739"/>
                  </a:cubicBezTo>
                  <a:cubicBezTo>
                    <a:pt x="1263" y="2144"/>
                    <a:pt x="1263" y="2811"/>
                    <a:pt x="1691" y="3216"/>
                  </a:cubicBezTo>
                  <a:cubicBezTo>
                    <a:pt x="1878" y="3418"/>
                    <a:pt x="2136" y="3539"/>
                    <a:pt x="2418" y="3539"/>
                  </a:cubicBezTo>
                  <a:cubicBezTo>
                    <a:pt x="2568" y="3539"/>
                    <a:pt x="2725" y="3504"/>
                    <a:pt x="2882" y="3430"/>
                  </a:cubicBezTo>
                  <a:lnTo>
                    <a:pt x="3430" y="4001"/>
                  </a:lnTo>
                  <a:cubicBezTo>
                    <a:pt x="3073" y="4430"/>
                    <a:pt x="2835" y="4978"/>
                    <a:pt x="2787" y="5597"/>
                  </a:cubicBezTo>
                  <a:lnTo>
                    <a:pt x="2025" y="5597"/>
                  </a:lnTo>
                  <a:cubicBezTo>
                    <a:pt x="1858" y="5192"/>
                    <a:pt x="1477" y="4906"/>
                    <a:pt x="1025" y="4906"/>
                  </a:cubicBezTo>
                  <a:cubicBezTo>
                    <a:pt x="477" y="4906"/>
                    <a:pt x="1" y="5383"/>
                    <a:pt x="1" y="5954"/>
                  </a:cubicBezTo>
                  <a:cubicBezTo>
                    <a:pt x="1" y="6526"/>
                    <a:pt x="477" y="7002"/>
                    <a:pt x="1025" y="7002"/>
                  </a:cubicBezTo>
                  <a:cubicBezTo>
                    <a:pt x="1477" y="7002"/>
                    <a:pt x="1858" y="6692"/>
                    <a:pt x="2025" y="6311"/>
                  </a:cubicBezTo>
                  <a:lnTo>
                    <a:pt x="2811" y="6311"/>
                  </a:lnTo>
                  <a:cubicBezTo>
                    <a:pt x="2882" y="6907"/>
                    <a:pt x="3120" y="7478"/>
                    <a:pt x="3478" y="7907"/>
                  </a:cubicBezTo>
                  <a:lnTo>
                    <a:pt x="2906" y="8478"/>
                  </a:lnTo>
                  <a:cubicBezTo>
                    <a:pt x="2766" y="8417"/>
                    <a:pt x="2614" y="8385"/>
                    <a:pt x="2460" y="8385"/>
                  </a:cubicBezTo>
                  <a:cubicBezTo>
                    <a:pt x="2195" y="8385"/>
                    <a:pt x="1926" y="8482"/>
                    <a:pt x="1715" y="8693"/>
                  </a:cubicBezTo>
                  <a:cubicBezTo>
                    <a:pt x="1310" y="9098"/>
                    <a:pt x="1310" y="9764"/>
                    <a:pt x="1715" y="10169"/>
                  </a:cubicBezTo>
                  <a:cubicBezTo>
                    <a:pt x="1930" y="10384"/>
                    <a:pt x="2198" y="10491"/>
                    <a:pt x="2465" y="10491"/>
                  </a:cubicBezTo>
                  <a:cubicBezTo>
                    <a:pt x="2733" y="10491"/>
                    <a:pt x="3001" y="10384"/>
                    <a:pt x="3216" y="10169"/>
                  </a:cubicBezTo>
                  <a:cubicBezTo>
                    <a:pt x="3525" y="9860"/>
                    <a:pt x="3597" y="9383"/>
                    <a:pt x="3406" y="8979"/>
                  </a:cubicBezTo>
                  <a:lnTo>
                    <a:pt x="3978" y="8431"/>
                  </a:lnTo>
                  <a:cubicBezTo>
                    <a:pt x="4049" y="8478"/>
                    <a:pt x="4121" y="8502"/>
                    <a:pt x="4192" y="8574"/>
                  </a:cubicBezTo>
                  <a:lnTo>
                    <a:pt x="4192" y="8097"/>
                  </a:lnTo>
                  <a:cubicBezTo>
                    <a:pt x="4192" y="7502"/>
                    <a:pt x="4478" y="6954"/>
                    <a:pt x="4954" y="6669"/>
                  </a:cubicBezTo>
                  <a:cubicBezTo>
                    <a:pt x="4692" y="6430"/>
                    <a:pt x="4549" y="6073"/>
                    <a:pt x="4549" y="5692"/>
                  </a:cubicBezTo>
                  <a:cubicBezTo>
                    <a:pt x="4549" y="4906"/>
                    <a:pt x="5168" y="4287"/>
                    <a:pt x="5954" y="4287"/>
                  </a:cubicBezTo>
                  <a:cubicBezTo>
                    <a:pt x="6716" y="4287"/>
                    <a:pt x="7336" y="4906"/>
                    <a:pt x="7336" y="5692"/>
                  </a:cubicBezTo>
                  <a:cubicBezTo>
                    <a:pt x="7336" y="6073"/>
                    <a:pt x="7193" y="6430"/>
                    <a:pt x="6931" y="6669"/>
                  </a:cubicBezTo>
                  <a:cubicBezTo>
                    <a:pt x="7407" y="7002"/>
                    <a:pt x="7693" y="7502"/>
                    <a:pt x="7693" y="8097"/>
                  </a:cubicBezTo>
                  <a:lnTo>
                    <a:pt x="7693" y="8574"/>
                  </a:lnTo>
                  <a:cubicBezTo>
                    <a:pt x="7764" y="8502"/>
                    <a:pt x="7859" y="8478"/>
                    <a:pt x="7907" y="8431"/>
                  </a:cubicBezTo>
                  <a:lnTo>
                    <a:pt x="8479" y="8979"/>
                  </a:lnTo>
                  <a:cubicBezTo>
                    <a:pt x="8288" y="9383"/>
                    <a:pt x="8360" y="9860"/>
                    <a:pt x="8693" y="10169"/>
                  </a:cubicBezTo>
                  <a:cubicBezTo>
                    <a:pt x="8895" y="10384"/>
                    <a:pt x="9163" y="10491"/>
                    <a:pt x="9431" y="10491"/>
                  </a:cubicBezTo>
                  <a:cubicBezTo>
                    <a:pt x="9699" y="10491"/>
                    <a:pt x="9967" y="10384"/>
                    <a:pt x="10169" y="10169"/>
                  </a:cubicBezTo>
                  <a:cubicBezTo>
                    <a:pt x="10598" y="9764"/>
                    <a:pt x="10598" y="9098"/>
                    <a:pt x="10169" y="8693"/>
                  </a:cubicBezTo>
                  <a:cubicBezTo>
                    <a:pt x="9958" y="8482"/>
                    <a:pt x="9690" y="8385"/>
                    <a:pt x="9424" y="8385"/>
                  </a:cubicBezTo>
                  <a:cubicBezTo>
                    <a:pt x="9271" y="8385"/>
                    <a:pt x="9118" y="8417"/>
                    <a:pt x="8979" y="8478"/>
                  </a:cubicBezTo>
                  <a:lnTo>
                    <a:pt x="8407" y="7907"/>
                  </a:lnTo>
                  <a:cubicBezTo>
                    <a:pt x="8764" y="7478"/>
                    <a:pt x="9003" y="6931"/>
                    <a:pt x="9074" y="6311"/>
                  </a:cubicBezTo>
                  <a:lnTo>
                    <a:pt x="9884" y="6311"/>
                  </a:lnTo>
                  <a:cubicBezTo>
                    <a:pt x="10027" y="6716"/>
                    <a:pt x="10408" y="7002"/>
                    <a:pt x="10860" y="7002"/>
                  </a:cubicBezTo>
                  <a:cubicBezTo>
                    <a:pt x="11432" y="7002"/>
                    <a:pt x="11908" y="6526"/>
                    <a:pt x="11908" y="5954"/>
                  </a:cubicBezTo>
                  <a:cubicBezTo>
                    <a:pt x="11860" y="5359"/>
                    <a:pt x="11384" y="4906"/>
                    <a:pt x="10836" y="4906"/>
                  </a:cubicBezTo>
                  <a:cubicBezTo>
                    <a:pt x="10384" y="4906"/>
                    <a:pt x="10003" y="5216"/>
                    <a:pt x="9836" y="5597"/>
                  </a:cubicBezTo>
                  <a:lnTo>
                    <a:pt x="9050" y="5597"/>
                  </a:lnTo>
                  <a:cubicBezTo>
                    <a:pt x="8979" y="5002"/>
                    <a:pt x="8741" y="4430"/>
                    <a:pt x="8383" y="4001"/>
                  </a:cubicBezTo>
                  <a:lnTo>
                    <a:pt x="8955" y="3430"/>
                  </a:lnTo>
                  <a:cubicBezTo>
                    <a:pt x="9112" y="3504"/>
                    <a:pt x="9266" y="3539"/>
                    <a:pt x="9414" y="3539"/>
                  </a:cubicBezTo>
                  <a:cubicBezTo>
                    <a:pt x="9691" y="3539"/>
                    <a:pt x="9944" y="3418"/>
                    <a:pt x="10146" y="3216"/>
                  </a:cubicBezTo>
                  <a:cubicBezTo>
                    <a:pt x="10550" y="2811"/>
                    <a:pt x="10550" y="2144"/>
                    <a:pt x="10146" y="1739"/>
                  </a:cubicBezTo>
                  <a:cubicBezTo>
                    <a:pt x="9931" y="1525"/>
                    <a:pt x="9663" y="1418"/>
                    <a:pt x="9395" y="1418"/>
                  </a:cubicBezTo>
                  <a:cubicBezTo>
                    <a:pt x="9128" y="1418"/>
                    <a:pt x="8860" y="1525"/>
                    <a:pt x="8645" y="1739"/>
                  </a:cubicBezTo>
                  <a:cubicBezTo>
                    <a:pt x="8336" y="2049"/>
                    <a:pt x="8264" y="2525"/>
                    <a:pt x="8431" y="2930"/>
                  </a:cubicBezTo>
                  <a:lnTo>
                    <a:pt x="7883" y="3477"/>
                  </a:lnTo>
                  <a:cubicBezTo>
                    <a:pt x="7431" y="3120"/>
                    <a:pt x="6907" y="2882"/>
                    <a:pt x="6264" y="2834"/>
                  </a:cubicBezTo>
                  <a:lnTo>
                    <a:pt x="6264" y="2025"/>
                  </a:lnTo>
                  <a:cubicBezTo>
                    <a:pt x="6693" y="1882"/>
                    <a:pt x="6954" y="1501"/>
                    <a:pt x="6954" y="1048"/>
                  </a:cubicBezTo>
                  <a:cubicBezTo>
                    <a:pt x="6954" y="477"/>
                    <a:pt x="6478" y="1"/>
                    <a:pt x="5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28"/>
          <p:cNvSpPr txBox="1"/>
          <p:nvPr>
            <p:ph idx="6" type="subTitle"/>
          </p:nvPr>
        </p:nvSpPr>
        <p:spPr>
          <a:xfrm>
            <a:off x="3450814" y="3782950"/>
            <a:ext cx="21804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Distancia</a:t>
            </a:r>
            <a:endParaRPr/>
          </a:p>
        </p:txBody>
      </p:sp>
      <p:sp>
        <p:nvSpPr>
          <p:cNvPr id="683" name="Google Shape;683;p28"/>
          <p:cNvSpPr txBox="1"/>
          <p:nvPr>
            <p:ph idx="4" type="subTitle"/>
          </p:nvPr>
        </p:nvSpPr>
        <p:spPr>
          <a:xfrm>
            <a:off x="3450813" y="4107099"/>
            <a:ext cx="21804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Saber a cuál central conectarse por cercanía</a:t>
            </a:r>
            <a:endParaRPr/>
          </a:p>
        </p:txBody>
      </p:sp>
      <p:grpSp>
        <p:nvGrpSpPr>
          <p:cNvPr id="684" name="Google Shape;684;p28"/>
          <p:cNvGrpSpPr/>
          <p:nvPr/>
        </p:nvGrpSpPr>
        <p:grpSpPr>
          <a:xfrm>
            <a:off x="4397698" y="1445287"/>
            <a:ext cx="398938" cy="396970"/>
            <a:chOff x="5594748" y="1298681"/>
            <a:chExt cx="398938" cy="396970"/>
          </a:xfrm>
        </p:grpSpPr>
        <p:sp>
          <p:nvSpPr>
            <p:cNvPr id="685" name="Google Shape;685;p28"/>
            <p:cNvSpPr/>
            <p:nvPr/>
          </p:nvSpPr>
          <p:spPr>
            <a:xfrm>
              <a:off x="5594748" y="1299081"/>
              <a:ext cx="395768" cy="396569"/>
            </a:xfrm>
            <a:custGeom>
              <a:rect b="b" l="l" r="r" t="t"/>
              <a:pathLst>
                <a:path extrusionOk="0" h="11884" w="11860">
                  <a:moveTo>
                    <a:pt x="1024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501"/>
                    <a:pt x="286" y="1882"/>
                    <a:pt x="667" y="2025"/>
                  </a:cubicBezTo>
                  <a:lnTo>
                    <a:pt x="667" y="9859"/>
                  </a:lnTo>
                  <a:cubicBezTo>
                    <a:pt x="286" y="10002"/>
                    <a:pt x="0" y="10383"/>
                    <a:pt x="0" y="10836"/>
                  </a:cubicBezTo>
                  <a:cubicBezTo>
                    <a:pt x="0" y="11407"/>
                    <a:pt x="476" y="11884"/>
                    <a:pt x="1048" y="11884"/>
                  </a:cubicBezTo>
                  <a:cubicBezTo>
                    <a:pt x="1477" y="11884"/>
                    <a:pt x="1881" y="11574"/>
                    <a:pt x="2024" y="11193"/>
                  </a:cubicBezTo>
                  <a:lnTo>
                    <a:pt x="9835" y="11193"/>
                  </a:lnTo>
                  <a:cubicBezTo>
                    <a:pt x="10002" y="11622"/>
                    <a:pt x="10383" y="11884"/>
                    <a:pt x="10836" y="11884"/>
                  </a:cubicBezTo>
                  <a:cubicBezTo>
                    <a:pt x="11383" y="11884"/>
                    <a:pt x="11860" y="11407"/>
                    <a:pt x="11860" y="10836"/>
                  </a:cubicBezTo>
                  <a:cubicBezTo>
                    <a:pt x="11860" y="10383"/>
                    <a:pt x="11574" y="10002"/>
                    <a:pt x="11193" y="9859"/>
                  </a:cubicBezTo>
                  <a:lnTo>
                    <a:pt x="11193" y="3834"/>
                  </a:lnTo>
                  <a:cubicBezTo>
                    <a:pt x="11193" y="3668"/>
                    <a:pt x="11026" y="3477"/>
                    <a:pt x="10836" y="3477"/>
                  </a:cubicBezTo>
                  <a:cubicBezTo>
                    <a:pt x="10645" y="3477"/>
                    <a:pt x="10478" y="3644"/>
                    <a:pt x="10478" y="3834"/>
                  </a:cubicBezTo>
                  <a:lnTo>
                    <a:pt x="10478" y="5573"/>
                  </a:lnTo>
                  <a:lnTo>
                    <a:pt x="8740" y="5573"/>
                  </a:lnTo>
                  <a:cubicBezTo>
                    <a:pt x="8573" y="5573"/>
                    <a:pt x="8383" y="5716"/>
                    <a:pt x="8383" y="5930"/>
                  </a:cubicBezTo>
                  <a:cubicBezTo>
                    <a:pt x="8383" y="6097"/>
                    <a:pt x="8526" y="6287"/>
                    <a:pt x="8740" y="6287"/>
                  </a:cubicBezTo>
                  <a:lnTo>
                    <a:pt x="10478" y="6287"/>
                  </a:lnTo>
                  <a:lnTo>
                    <a:pt x="10478" y="9883"/>
                  </a:lnTo>
                  <a:cubicBezTo>
                    <a:pt x="10169" y="10002"/>
                    <a:pt x="9931" y="10217"/>
                    <a:pt x="9835" y="10502"/>
                  </a:cubicBezTo>
                  <a:lnTo>
                    <a:pt x="6311" y="10502"/>
                  </a:lnTo>
                  <a:lnTo>
                    <a:pt x="6311" y="8026"/>
                  </a:lnTo>
                  <a:cubicBezTo>
                    <a:pt x="6311" y="7859"/>
                    <a:pt x="6144" y="7692"/>
                    <a:pt x="5954" y="7692"/>
                  </a:cubicBezTo>
                  <a:cubicBezTo>
                    <a:pt x="5763" y="7692"/>
                    <a:pt x="5596" y="7835"/>
                    <a:pt x="5596" y="8026"/>
                  </a:cubicBezTo>
                  <a:lnTo>
                    <a:pt x="5596" y="10502"/>
                  </a:lnTo>
                  <a:lnTo>
                    <a:pt x="1977" y="10502"/>
                  </a:lnTo>
                  <a:cubicBezTo>
                    <a:pt x="1858" y="10217"/>
                    <a:pt x="1667" y="9979"/>
                    <a:pt x="1357" y="9883"/>
                  </a:cubicBezTo>
                  <a:lnTo>
                    <a:pt x="1357" y="6287"/>
                  </a:lnTo>
                  <a:lnTo>
                    <a:pt x="3834" y="6287"/>
                  </a:lnTo>
                  <a:cubicBezTo>
                    <a:pt x="4001" y="6287"/>
                    <a:pt x="4191" y="6144"/>
                    <a:pt x="4191" y="5930"/>
                  </a:cubicBezTo>
                  <a:cubicBezTo>
                    <a:pt x="4191" y="5740"/>
                    <a:pt x="4049" y="5573"/>
                    <a:pt x="3834" y="5573"/>
                  </a:cubicBezTo>
                  <a:lnTo>
                    <a:pt x="1357" y="5573"/>
                  </a:lnTo>
                  <a:lnTo>
                    <a:pt x="1357" y="2025"/>
                  </a:lnTo>
                  <a:cubicBezTo>
                    <a:pt x="1667" y="1905"/>
                    <a:pt x="1905" y="1691"/>
                    <a:pt x="1977" y="1405"/>
                  </a:cubicBezTo>
                  <a:lnTo>
                    <a:pt x="5596" y="1405"/>
                  </a:lnTo>
                  <a:lnTo>
                    <a:pt x="5596" y="3120"/>
                  </a:lnTo>
                  <a:cubicBezTo>
                    <a:pt x="5596" y="3311"/>
                    <a:pt x="5739" y="3477"/>
                    <a:pt x="5954" y="3477"/>
                  </a:cubicBezTo>
                  <a:cubicBezTo>
                    <a:pt x="6120" y="3477"/>
                    <a:pt x="6311" y="3334"/>
                    <a:pt x="6311" y="3120"/>
                  </a:cubicBezTo>
                  <a:lnTo>
                    <a:pt x="6311" y="1405"/>
                  </a:lnTo>
                  <a:lnTo>
                    <a:pt x="8026" y="1405"/>
                  </a:lnTo>
                  <a:cubicBezTo>
                    <a:pt x="8216" y="1405"/>
                    <a:pt x="8383" y="1262"/>
                    <a:pt x="8383" y="1048"/>
                  </a:cubicBezTo>
                  <a:cubicBezTo>
                    <a:pt x="8383" y="834"/>
                    <a:pt x="8240" y="691"/>
                    <a:pt x="8026" y="691"/>
                  </a:cubicBezTo>
                  <a:lnTo>
                    <a:pt x="2024" y="691"/>
                  </a:lnTo>
                  <a:cubicBezTo>
                    <a:pt x="1858" y="262"/>
                    <a:pt x="1477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5727460" y="1459591"/>
              <a:ext cx="102546" cy="101378"/>
            </a:xfrm>
            <a:custGeom>
              <a:rect b="b" l="l" r="r" t="t"/>
              <a:pathLst>
                <a:path extrusionOk="0" h="3038" w="3073">
                  <a:moveTo>
                    <a:pt x="1596" y="1"/>
                  </a:moveTo>
                  <a:lnTo>
                    <a:pt x="1167" y="429"/>
                  </a:lnTo>
                  <a:cubicBezTo>
                    <a:pt x="1143" y="453"/>
                    <a:pt x="1096" y="525"/>
                    <a:pt x="1072" y="572"/>
                  </a:cubicBezTo>
                  <a:lnTo>
                    <a:pt x="595" y="1977"/>
                  </a:lnTo>
                  <a:lnTo>
                    <a:pt x="167" y="2430"/>
                  </a:lnTo>
                  <a:cubicBezTo>
                    <a:pt x="0" y="2573"/>
                    <a:pt x="0" y="2787"/>
                    <a:pt x="167" y="2930"/>
                  </a:cubicBezTo>
                  <a:cubicBezTo>
                    <a:pt x="238" y="3001"/>
                    <a:pt x="328" y="3037"/>
                    <a:pt x="417" y="3037"/>
                  </a:cubicBezTo>
                  <a:cubicBezTo>
                    <a:pt x="506" y="3037"/>
                    <a:pt x="595" y="3001"/>
                    <a:pt x="667" y="2930"/>
                  </a:cubicBezTo>
                  <a:lnTo>
                    <a:pt x="1119" y="2478"/>
                  </a:lnTo>
                  <a:lnTo>
                    <a:pt x="2501" y="2001"/>
                  </a:lnTo>
                  <a:cubicBezTo>
                    <a:pt x="2572" y="1977"/>
                    <a:pt x="2596" y="1954"/>
                    <a:pt x="2667" y="1906"/>
                  </a:cubicBezTo>
                  <a:lnTo>
                    <a:pt x="3072" y="150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5922141" y="1298681"/>
              <a:ext cx="71545" cy="67975"/>
            </a:xfrm>
            <a:custGeom>
              <a:rect b="b" l="l" r="r" t="t"/>
              <a:pathLst>
                <a:path extrusionOk="0" h="2037" w="2144">
                  <a:moveTo>
                    <a:pt x="989" y="0"/>
                  </a:moveTo>
                  <a:cubicBezTo>
                    <a:pt x="721" y="0"/>
                    <a:pt x="453" y="108"/>
                    <a:pt x="239" y="322"/>
                  </a:cubicBezTo>
                  <a:lnTo>
                    <a:pt x="1" y="560"/>
                  </a:lnTo>
                  <a:lnTo>
                    <a:pt x="1501" y="2037"/>
                  </a:lnTo>
                  <a:lnTo>
                    <a:pt x="1739" y="1798"/>
                  </a:lnTo>
                  <a:cubicBezTo>
                    <a:pt x="2144" y="1394"/>
                    <a:pt x="2144" y="727"/>
                    <a:pt x="1739" y="322"/>
                  </a:cubicBezTo>
                  <a:cubicBezTo>
                    <a:pt x="1525" y="108"/>
                    <a:pt x="1257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5797370" y="1334053"/>
              <a:ext cx="158975" cy="158975"/>
            </a:xfrm>
            <a:custGeom>
              <a:rect b="b" l="l" r="r" t="t"/>
              <a:pathLst>
                <a:path extrusionOk="0" h="4764" w="4764">
                  <a:moveTo>
                    <a:pt x="3263" y="0"/>
                  </a:moveTo>
                  <a:lnTo>
                    <a:pt x="1" y="3263"/>
                  </a:lnTo>
                  <a:lnTo>
                    <a:pt x="1477" y="4763"/>
                  </a:lnTo>
                  <a:lnTo>
                    <a:pt x="4764" y="147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28"/>
          <p:cNvGrpSpPr/>
          <p:nvPr/>
        </p:nvGrpSpPr>
        <p:grpSpPr>
          <a:xfrm>
            <a:off x="4372536" y="3385987"/>
            <a:ext cx="398938" cy="396970"/>
            <a:chOff x="5594748" y="1298681"/>
            <a:chExt cx="398938" cy="396970"/>
          </a:xfrm>
        </p:grpSpPr>
        <p:sp>
          <p:nvSpPr>
            <p:cNvPr id="690" name="Google Shape;690;p28"/>
            <p:cNvSpPr/>
            <p:nvPr/>
          </p:nvSpPr>
          <p:spPr>
            <a:xfrm>
              <a:off x="5594748" y="1299081"/>
              <a:ext cx="395768" cy="396569"/>
            </a:xfrm>
            <a:custGeom>
              <a:rect b="b" l="l" r="r" t="t"/>
              <a:pathLst>
                <a:path extrusionOk="0" h="11884" w="11860">
                  <a:moveTo>
                    <a:pt x="1024" y="0"/>
                  </a:moveTo>
                  <a:cubicBezTo>
                    <a:pt x="476" y="0"/>
                    <a:pt x="0" y="477"/>
                    <a:pt x="0" y="1048"/>
                  </a:cubicBezTo>
                  <a:cubicBezTo>
                    <a:pt x="0" y="1501"/>
                    <a:pt x="286" y="1882"/>
                    <a:pt x="667" y="2025"/>
                  </a:cubicBezTo>
                  <a:lnTo>
                    <a:pt x="667" y="9859"/>
                  </a:lnTo>
                  <a:cubicBezTo>
                    <a:pt x="286" y="10002"/>
                    <a:pt x="0" y="10383"/>
                    <a:pt x="0" y="10836"/>
                  </a:cubicBezTo>
                  <a:cubicBezTo>
                    <a:pt x="0" y="11407"/>
                    <a:pt x="476" y="11884"/>
                    <a:pt x="1048" y="11884"/>
                  </a:cubicBezTo>
                  <a:cubicBezTo>
                    <a:pt x="1477" y="11884"/>
                    <a:pt x="1881" y="11574"/>
                    <a:pt x="2024" y="11193"/>
                  </a:cubicBezTo>
                  <a:lnTo>
                    <a:pt x="9835" y="11193"/>
                  </a:lnTo>
                  <a:cubicBezTo>
                    <a:pt x="10002" y="11622"/>
                    <a:pt x="10383" y="11884"/>
                    <a:pt x="10836" y="11884"/>
                  </a:cubicBezTo>
                  <a:cubicBezTo>
                    <a:pt x="11383" y="11884"/>
                    <a:pt x="11860" y="11407"/>
                    <a:pt x="11860" y="10836"/>
                  </a:cubicBezTo>
                  <a:cubicBezTo>
                    <a:pt x="11860" y="10383"/>
                    <a:pt x="11574" y="10002"/>
                    <a:pt x="11193" y="9859"/>
                  </a:cubicBezTo>
                  <a:lnTo>
                    <a:pt x="11193" y="3834"/>
                  </a:lnTo>
                  <a:cubicBezTo>
                    <a:pt x="11193" y="3668"/>
                    <a:pt x="11026" y="3477"/>
                    <a:pt x="10836" y="3477"/>
                  </a:cubicBezTo>
                  <a:cubicBezTo>
                    <a:pt x="10645" y="3477"/>
                    <a:pt x="10478" y="3644"/>
                    <a:pt x="10478" y="3834"/>
                  </a:cubicBezTo>
                  <a:lnTo>
                    <a:pt x="10478" y="5573"/>
                  </a:lnTo>
                  <a:lnTo>
                    <a:pt x="8740" y="5573"/>
                  </a:lnTo>
                  <a:cubicBezTo>
                    <a:pt x="8573" y="5573"/>
                    <a:pt x="8383" y="5716"/>
                    <a:pt x="8383" y="5930"/>
                  </a:cubicBezTo>
                  <a:cubicBezTo>
                    <a:pt x="8383" y="6097"/>
                    <a:pt x="8526" y="6287"/>
                    <a:pt x="8740" y="6287"/>
                  </a:cubicBezTo>
                  <a:lnTo>
                    <a:pt x="10478" y="6287"/>
                  </a:lnTo>
                  <a:lnTo>
                    <a:pt x="10478" y="9883"/>
                  </a:lnTo>
                  <a:cubicBezTo>
                    <a:pt x="10169" y="10002"/>
                    <a:pt x="9931" y="10217"/>
                    <a:pt x="9835" y="10502"/>
                  </a:cubicBezTo>
                  <a:lnTo>
                    <a:pt x="6311" y="10502"/>
                  </a:lnTo>
                  <a:lnTo>
                    <a:pt x="6311" y="8026"/>
                  </a:lnTo>
                  <a:cubicBezTo>
                    <a:pt x="6311" y="7859"/>
                    <a:pt x="6144" y="7692"/>
                    <a:pt x="5954" y="7692"/>
                  </a:cubicBezTo>
                  <a:cubicBezTo>
                    <a:pt x="5763" y="7692"/>
                    <a:pt x="5596" y="7835"/>
                    <a:pt x="5596" y="8026"/>
                  </a:cubicBezTo>
                  <a:lnTo>
                    <a:pt x="5596" y="10502"/>
                  </a:lnTo>
                  <a:lnTo>
                    <a:pt x="1977" y="10502"/>
                  </a:lnTo>
                  <a:cubicBezTo>
                    <a:pt x="1858" y="10217"/>
                    <a:pt x="1667" y="9979"/>
                    <a:pt x="1357" y="9883"/>
                  </a:cubicBezTo>
                  <a:lnTo>
                    <a:pt x="1357" y="6287"/>
                  </a:lnTo>
                  <a:lnTo>
                    <a:pt x="3834" y="6287"/>
                  </a:lnTo>
                  <a:cubicBezTo>
                    <a:pt x="4001" y="6287"/>
                    <a:pt x="4191" y="6144"/>
                    <a:pt x="4191" y="5930"/>
                  </a:cubicBezTo>
                  <a:cubicBezTo>
                    <a:pt x="4191" y="5740"/>
                    <a:pt x="4049" y="5573"/>
                    <a:pt x="3834" y="5573"/>
                  </a:cubicBezTo>
                  <a:lnTo>
                    <a:pt x="1357" y="5573"/>
                  </a:lnTo>
                  <a:lnTo>
                    <a:pt x="1357" y="2025"/>
                  </a:lnTo>
                  <a:cubicBezTo>
                    <a:pt x="1667" y="1905"/>
                    <a:pt x="1905" y="1691"/>
                    <a:pt x="1977" y="1405"/>
                  </a:cubicBezTo>
                  <a:lnTo>
                    <a:pt x="5596" y="1405"/>
                  </a:lnTo>
                  <a:lnTo>
                    <a:pt x="5596" y="3120"/>
                  </a:lnTo>
                  <a:cubicBezTo>
                    <a:pt x="5596" y="3311"/>
                    <a:pt x="5739" y="3477"/>
                    <a:pt x="5954" y="3477"/>
                  </a:cubicBezTo>
                  <a:cubicBezTo>
                    <a:pt x="6120" y="3477"/>
                    <a:pt x="6311" y="3334"/>
                    <a:pt x="6311" y="3120"/>
                  </a:cubicBezTo>
                  <a:lnTo>
                    <a:pt x="6311" y="1405"/>
                  </a:lnTo>
                  <a:lnTo>
                    <a:pt x="8026" y="1405"/>
                  </a:lnTo>
                  <a:cubicBezTo>
                    <a:pt x="8216" y="1405"/>
                    <a:pt x="8383" y="1262"/>
                    <a:pt x="8383" y="1048"/>
                  </a:cubicBezTo>
                  <a:cubicBezTo>
                    <a:pt x="8383" y="834"/>
                    <a:pt x="8240" y="691"/>
                    <a:pt x="8026" y="691"/>
                  </a:cubicBezTo>
                  <a:lnTo>
                    <a:pt x="2024" y="691"/>
                  </a:lnTo>
                  <a:cubicBezTo>
                    <a:pt x="1858" y="262"/>
                    <a:pt x="1477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5727460" y="1459591"/>
              <a:ext cx="102546" cy="101378"/>
            </a:xfrm>
            <a:custGeom>
              <a:rect b="b" l="l" r="r" t="t"/>
              <a:pathLst>
                <a:path extrusionOk="0" h="3038" w="3073">
                  <a:moveTo>
                    <a:pt x="1596" y="1"/>
                  </a:moveTo>
                  <a:lnTo>
                    <a:pt x="1167" y="429"/>
                  </a:lnTo>
                  <a:cubicBezTo>
                    <a:pt x="1143" y="453"/>
                    <a:pt x="1096" y="525"/>
                    <a:pt x="1072" y="572"/>
                  </a:cubicBezTo>
                  <a:lnTo>
                    <a:pt x="595" y="1977"/>
                  </a:lnTo>
                  <a:lnTo>
                    <a:pt x="167" y="2430"/>
                  </a:lnTo>
                  <a:cubicBezTo>
                    <a:pt x="0" y="2573"/>
                    <a:pt x="0" y="2787"/>
                    <a:pt x="167" y="2930"/>
                  </a:cubicBezTo>
                  <a:cubicBezTo>
                    <a:pt x="238" y="3001"/>
                    <a:pt x="328" y="3037"/>
                    <a:pt x="417" y="3037"/>
                  </a:cubicBezTo>
                  <a:cubicBezTo>
                    <a:pt x="506" y="3037"/>
                    <a:pt x="595" y="3001"/>
                    <a:pt x="667" y="2930"/>
                  </a:cubicBezTo>
                  <a:lnTo>
                    <a:pt x="1119" y="2478"/>
                  </a:lnTo>
                  <a:lnTo>
                    <a:pt x="2501" y="2001"/>
                  </a:lnTo>
                  <a:cubicBezTo>
                    <a:pt x="2572" y="1977"/>
                    <a:pt x="2596" y="1954"/>
                    <a:pt x="2667" y="1906"/>
                  </a:cubicBezTo>
                  <a:lnTo>
                    <a:pt x="3072" y="150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5922141" y="1298681"/>
              <a:ext cx="71545" cy="67975"/>
            </a:xfrm>
            <a:custGeom>
              <a:rect b="b" l="l" r="r" t="t"/>
              <a:pathLst>
                <a:path extrusionOk="0" h="2037" w="2144">
                  <a:moveTo>
                    <a:pt x="989" y="0"/>
                  </a:moveTo>
                  <a:cubicBezTo>
                    <a:pt x="721" y="0"/>
                    <a:pt x="453" y="108"/>
                    <a:pt x="239" y="322"/>
                  </a:cubicBezTo>
                  <a:lnTo>
                    <a:pt x="1" y="560"/>
                  </a:lnTo>
                  <a:lnTo>
                    <a:pt x="1501" y="2037"/>
                  </a:lnTo>
                  <a:lnTo>
                    <a:pt x="1739" y="1798"/>
                  </a:lnTo>
                  <a:cubicBezTo>
                    <a:pt x="2144" y="1394"/>
                    <a:pt x="2144" y="727"/>
                    <a:pt x="1739" y="322"/>
                  </a:cubicBezTo>
                  <a:cubicBezTo>
                    <a:pt x="1525" y="108"/>
                    <a:pt x="1257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797370" y="1334053"/>
              <a:ext cx="158975" cy="158975"/>
            </a:xfrm>
            <a:custGeom>
              <a:rect b="b" l="l" r="r" t="t"/>
              <a:pathLst>
                <a:path extrusionOk="0" h="4764" w="4764">
                  <a:moveTo>
                    <a:pt x="3263" y="0"/>
                  </a:moveTo>
                  <a:lnTo>
                    <a:pt x="1" y="3263"/>
                  </a:lnTo>
                  <a:lnTo>
                    <a:pt x="1477" y="4763"/>
                  </a:lnTo>
                  <a:lnTo>
                    <a:pt x="4764" y="147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9"/>
          <p:cNvSpPr txBox="1"/>
          <p:nvPr>
            <p:ph type="title"/>
          </p:nvPr>
        </p:nvSpPr>
        <p:spPr>
          <a:xfrm>
            <a:off x="2144250" y="2952474"/>
            <a:ext cx="48555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</a:t>
            </a:r>
            <a:endParaRPr/>
          </a:p>
        </p:txBody>
      </p:sp>
      <p:sp>
        <p:nvSpPr>
          <p:cNvPr id="699" name="Google Shape;699;p29"/>
          <p:cNvSpPr txBox="1"/>
          <p:nvPr>
            <p:ph idx="1" type="subTitle"/>
          </p:nvPr>
        </p:nvSpPr>
        <p:spPr>
          <a:xfrm>
            <a:off x="1591488" y="4065350"/>
            <a:ext cx="5961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</a:t>
            </a:r>
            <a:r>
              <a:rPr lang="en"/>
              <a:t>O</a:t>
            </a:r>
            <a:r>
              <a:rPr lang="en"/>
              <a:t>(n log 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"/>
          <p:cNvSpPr txBox="1"/>
          <p:nvPr>
            <p:ph type="title"/>
          </p:nvPr>
        </p:nvSpPr>
        <p:spPr>
          <a:xfrm>
            <a:off x="2144250" y="2952474"/>
            <a:ext cx="48555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</a:t>
            </a:r>
            <a:endParaRPr/>
          </a:p>
        </p:txBody>
      </p:sp>
      <p:sp>
        <p:nvSpPr>
          <p:cNvPr id="705" name="Google Shape;705;p30"/>
          <p:cNvSpPr txBox="1"/>
          <p:nvPr>
            <p:ph idx="1" type="subTitle"/>
          </p:nvPr>
        </p:nvSpPr>
        <p:spPr>
          <a:xfrm>
            <a:off x="1591488" y="4065350"/>
            <a:ext cx="5961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Complejidad O(n^2 * 2^n)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1"/>
          <p:cNvSpPr txBox="1"/>
          <p:nvPr>
            <p:ph type="title"/>
          </p:nvPr>
        </p:nvSpPr>
        <p:spPr>
          <a:xfrm>
            <a:off x="1833450" y="2952475"/>
            <a:ext cx="54771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 de flujo máximo</a:t>
            </a:r>
            <a:endParaRPr/>
          </a:p>
        </p:txBody>
      </p:sp>
      <p:sp>
        <p:nvSpPr>
          <p:cNvPr id="711" name="Google Shape;711;p31"/>
          <p:cNvSpPr txBox="1"/>
          <p:nvPr>
            <p:ph idx="1" type="subTitle"/>
          </p:nvPr>
        </p:nvSpPr>
        <p:spPr>
          <a:xfrm>
            <a:off x="1591488" y="4065350"/>
            <a:ext cx="5961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O(n * 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>
            <p:ph type="title"/>
          </p:nvPr>
        </p:nvSpPr>
        <p:spPr>
          <a:xfrm>
            <a:off x="1833450" y="2952475"/>
            <a:ext cx="5477100" cy="11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Distancia</a:t>
            </a:r>
            <a:endParaRPr/>
          </a:p>
        </p:txBody>
      </p:sp>
      <p:sp>
        <p:nvSpPr>
          <p:cNvPr id="717" name="Google Shape;717;p32"/>
          <p:cNvSpPr txBox="1"/>
          <p:nvPr>
            <p:ph idx="1" type="subTitle"/>
          </p:nvPr>
        </p:nvSpPr>
        <p:spPr>
          <a:xfrm>
            <a:off x="1591488" y="4065350"/>
            <a:ext cx="5961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O(n)</a:t>
            </a:r>
            <a:endParaRPr/>
          </a:p>
        </p:txBody>
      </p:sp>
      <p:pic>
        <p:nvPicPr>
          <p:cNvPr id="718" name="Google Shape;718;p32"/>
          <p:cNvPicPr preferRelativeResize="0"/>
          <p:nvPr/>
        </p:nvPicPr>
        <p:blipFill rotWithShape="1">
          <a:blip r:embed="rId3">
            <a:alphaModFix/>
          </a:blip>
          <a:srcRect b="7694" l="2324" r="2018" t="8482"/>
          <a:stretch/>
        </p:blipFill>
        <p:spPr>
          <a:xfrm>
            <a:off x="2315300" y="1267550"/>
            <a:ext cx="4528050" cy="12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3"/>
          <p:cNvSpPr txBox="1"/>
          <p:nvPr>
            <p:ph type="title"/>
          </p:nvPr>
        </p:nvSpPr>
        <p:spPr>
          <a:xfrm>
            <a:off x="931444" y="2235450"/>
            <a:ext cx="3484200" cy="14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</a:t>
            </a:r>
            <a:endParaRPr/>
          </a:p>
        </p:txBody>
      </p:sp>
      <p:sp>
        <p:nvSpPr>
          <p:cNvPr id="724" name="Google Shape;724;p33"/>
          <p:cNvSpPr txBox="1"/>
          <p:nvPr>
            <p:ph idx="2" type="title"/>
          </p:nvPr>
        </p:nvSpPr>
        <p:spPr>
          <a:xfrm>
            <a:off x="931444" y="1483650"/>
            <a:ext cx="1089900" cy="7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25" name="Google Shape;725;p33"/>
          <p:cNvGrpSpPr/>
          <p:nvPr/>
        </p:nvGrpSpPr>
        <p:grpSpPr>
          <a:xfrm>
            <a:off x="4878440" y="1034073"/>
            <a:ext cx="3334116" cy="3574428"/>
            <a:chOff x="4878440" y="1034073"/>
            <a:chExt cx="3334116" cy="3574428"/>
          </a:xfrm>
        </p:grpSpPr>
        <p:grpSp>
          <p:nvGrpSpPr>
            <p:cNvPr id="726" name="Google Shape;726;p33"/>
            <p:cNvGrpSpPr/>
            <p:nvPr/>
          </p:nvGrpSpPr>
          <p:grpSpPr>
            <a:xfrm>
              <a:off x="4987706" y="1259750"/>
              <a:ext cx="2729588" cy="3018900"/>
              <a:chOff x="4987706" y="1259750"/>
              <a:chExt cx="2729588" cy="3018900"/>
            </a:xfrm>
          </p:grpSpPr>
          <p:grpSp>
            <p:nvGrpSpPr>
              <p:cNvPr id="727" name="Google Shape;727;p33"/>
              <p:cNvGrpSpPr/>
              <p:nvPr/>
            </p:nvGrpSpPr>
            <p:grpSpPr>
              <a:xfrm>
                <a:off x="4987706" y="1259750"/>
                <a:ext cx="2729588" cy="3018900"/>
                <a:chOff x="5799400" y="1259750"/>
                <a:chExt cx="2729588" cy="3018900"/>
              </a:xfrm>
            </p:grpSpPr>
            <p:sp>
              <p:nvSpPr>
                <p:cNvPr id="728" name="Google Shape;728;p33"/>
                <p:cNvSpPr/>
                <p:nvPr/>
              </p:nvSpPr>
              <p:spPr>
                <a:xfrm>
                  <a:off x="5801988" y="1259750"/>
                  <a:ext cx="2727000" cy="3018900"/>
                </a:xfrm>
                <a:prstGeom prst="roundRect">
                  <a:avLst>
                    <a:gd fmla="val 7324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>
                  <a:off x="5799400" y="1259750"/>
                  <a:ext cx="2727000" cy="391800"/>
                </a:xfrm>
                <a:prstGeom prst="round2SameRect">
                  <a:avLst>
                    <a:gd fmla="val 50000" name="adj1"/>
                    <a:gd fmla="val 0" name="adj2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0" name="Google Shape;730;p33"/>
              <p:cNvGrpSpPr/>
              <p:nvPr/>
            </p:nvGrpSpPr>
            <p:grpSpPr>
              <a:xfrm>
                <a:off x="6984981" y="1428750"/>
                <a:ext cx="522250" cy="92100"/>
                <a:chOff x="7796675" y="1428750"/>
                <a:chExt cx="522250" cy="92100"/>
              </a:xfrm>
            </p:grpSpPr>
            <p:sp>
              <p:nvSpPr>
                <p:cNvPr id="731" name="Google Shape;731;p33"/>
                <p:cNvSpPr/>
                <p:nvPr/>
              </p:nvSpPr>
              <p:spPr>
                <a:xfrm>
                  <a:off x="779667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>
                  <a:off x="8011750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>
                  <a:off x="8226825" y="1428750"/>
                  <a:ext cx="92100" cy="92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34" name="Google Shape;734;p33"/>
            <p:cNvGrpSpPr/>
            <p:nvPr/>
          </p:nvGrpSpPr>
          <p:grpSpPr>
            <a:xfrm>
              <a:off x="6576121" y="3118776"/>
              <a:ext cx="986622" cy="883532"/>
              <a:chOff x="3571875" y="3356800"/>
              <a:chExt cx="1175250" cy="1052450"/>
            </a:xfrm>
          </p:grpSpPr>
          <p:sp>
            <p:nvSpPr>
              <p:cNvPr id="735" name="Google Shape;735;p33"/>
              <p:cNvSpPr/>
              <p:nvPr/>
            </p:nvSpPr>
            <p:spPr>
              <a:xfrm>
                <a:off x="3571875" y="3356800"/>
                <a:ext cx="1175250" cy="1052350"/>
              </a:xfrm>
              <a:custGeom>
                <a:rect b="b" l="l" r="r" t="t"/>
                <a:pathLst>
                  <a:path extrusionOk="0" h="42094" w="47010">
                    <a:moveTo>
                      <a:pt x="0" y="0"/>
                    </a:moveTo>
                    <a:lnTo>
                      <a:pt x="0" y="42094"/>
                    </a:lnTo>
                    <a:lnTo>
                      <a:pt x="47010" y="420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3"/>
              <p:cNvSpPr/>
              <p:nvPr/>
            </p:nvSpPr>
            <p:spPr>
              <a:xfrm>
                <a:off x="3710100" y="3848400"/>
                <a:ext cx="161400" cy="560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3"/>
              <p:cNvSpPr/>
              <p:nvPr/>
            </p:nvSpPr>
            <p:spPr>
              <a:xfrm>
                <a:off x="3955900" y="3525600"/>
                <a:ext cx="161400" cy="883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3"/>
              <p:cNvSpPr/>
              <p:nvPr/>
            </p:nvSpPr>
            <p:spPr>
              <a:xfrm>
                <a:off x="4201700" y="3656375"/>
                <a:ext cx="161400" cy="7527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3"/>
              <p:cNvSpPr/>
              <p:nvPr/>
            </p:nvSpPr>
            <p:spPr>
              <a:xfrm>
                <a:off x="4447500" y="4032750"/>
                <a:ext cx="161400" cy="3765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3"/>
            <p:cNvGrpSpPr/>
            <p:nvPr/>
          </p:nvGrpSpPr>
          <p:grpSpPr>
            <a:xfrm>
              <a:off x="4878440" y="1034073"/>
              <a:ext cx="744902" cy="1005292"/>
              <a:chOff x="4289950" y="3333997"/>
              <a:chExt cx="364826" cy="492356"/>
            </a:xfrm>
          </p:grpSpPr>
          <p:sp>
            <p:nvSpPr>
              <p:cNvPr id="741" name="Google Shape;741;p33"/>
              <p:cNvSpPr/>
              <p:nvPr/>
            </p:nvSpPr>
            <p:spPr>
              <a:xfrm>
                <a:off x="4289950" y="3333997"/>
                <a:ext cx="364826" cy="492356"/>
              </a:xfrm>
              <a:custGeom>
                <a:rect b="b" l="l" r="r" t="t"/>
                <a:pathLst>
                  <a:path extrusionOk="0" h="10976" w="8133">
                    <a:moveTo>
                      <a:pt x="481" y="0"/>
                    </a:moveTo>
                    <a:lnTo>
                      <a:pt x="1" y="10629"/>
                    </a:lnTo>
                    <a:lnTo>
                      <a:pt x="7652" y="10976"/>
                    </a:lnTo>
                    <a:lnTo>
                      <a:pt x="8132" y="347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3"/>
              <p:cNvSpPr/>
              <p:nvPr/>
            </p:nvSpPr>
            <p:spPr>
              <a:xfrm>
                <a:off x="4361855" y="3445376"/>
                <a:ext cx="230612" cy="225858"/>
              </a:xfrm>
              <a:custGeom>
                <a:rect b="b" l="l" r="r" t="t"/>
                <a:pathLst>
                  <a:path extrusionOk="0" fill="none" h="5035" w="5141">
                    <a:moveTo>
                      <a:pt x="0" y="5034"/>
                    </a:moveTo>
                    <a:lnTo>
                      <a:pt x="1415" y="2738"/>
                    </a:lnTo>
                    <a:lnTo>
                      <a:pt x="3592" y="4567"/>
                    </a:lnTo>
                    <a:lnTo>
                      <a:pt x="5141" y="1"/>
                    </a:ln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miter lim="1335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4328885" y="3640053"/>
                <a:ext cx="53964" cy="57507"/>
              </a:xfrm>
              <a:custGeom>
                <a:rect b="b" l="l" r="r" t="t"/>
                <a:pathLst>
                  <a:path extrusionOk="0" h="1282" w="1203">
                    <a:moveTo>
                      <a:pt x="842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02" y="868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4394196" y="3544195"/>
                <a:ext cx="54547" cy="58135"/>
              </a:xfrm>
              <a:custGeom>
                <a:rect b="b" l="l" r="r" t="t"/>
                <a:pathLst>
                  <a:path extrusionOk="0" h="1296" w="1216">
                    <a:moveTo>
                      <a:pt x="828" y="1"/>
                    </a:moveTo>
                    <a:lnTo>
                      <a:pt x="0" y="401"/>
                    </a:lnTo>
                    <a:lnTo>
                      <a:pt x="387" y="1296"/>
                    </a:lnTo>
                    <a:lnTo>
                      <a:pt x="1215" y="895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3"/>
              <p:cNvSpPr/>
              <p:nvPr/>
            </p:nvSpPr>
            <p:spPr>
              <a:xfrm>
                <a:off x="4495976" y="3621483"/>
                <a:ext cx="54547" cy="57552"/>
              </a:xfrm>
              <a:custGeom>
                <a:rect b="b" l="l" r="r" t="t"/>
                <a:pathLst>
                  <a:path extrusionOk="0" h="1283" w="1216">
                    <a:moveTo>
                      <a:pt x="829" y="0"/>
                    </a:moveTo>
                    <a:lnTo>
                      <a:pt x="1" y="401"/>
                    </a:lnTo>
                    <a:lnTo>
                      <a:pt x="388" y="1282"/>
                    </a:lnTo>
                    <a:lnTo>
                      <a:pt x="1216" y="88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3"/>
              <p:cNvSpPr/>
              <p:nvPr/>
            </p:nvSpPr>
            <p:spPr>
              <a:xfrm>
                <a:off x="4573847" y="3418417"/>
                <a:ext cx="54547" cy="58763"/>
              </a:xfrm>
              <a:custGeom>
                <a:rect b="b" l="l" r="r" t="t"/>
                <a:pathLst>
                  <a:path extrusionOk="0" h="1310" w="1216">
                    <a:moveTo>
                      <a:pt x="829" y="1"/>
                    </a:moveTo>
                    <a:lnTo>
                      <a:pt x="1" y="428"/>
                    </a:lnTo>
                    <a:lnTo>
                      <a:pt x="388" y="1309"/>
                    </a:lnTo>
                    <a:lnTo>
                      <a:pt x="1216" y="895"/>
                    </a:lnTo>
                    <a:lnTo>
                      <a:pt x="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33"/>
            <p:cNvGrpSpPr/>
            <p:nvPr/>
          </p:nvGrpSpPr>
          <p:grpSpPr>
            <a:xfrm>
              <a:off x="5118381" y="2942025"/>
              <a:ext cx="883500" cy="883500"/>
              <a:chOff x="6183575" y="2880550"/>
              <a:chExt cx="883500" cy="883500"/>
            </a:xfrm>
          </p:grpSpPr>
          <p:sp>
            <p:nvSpPr>
              <p:cNvPr id="748" name="Google Shape;748;p33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15692743" name="adj1"/>
                  <a:gd fmla="val 3680405" name="adj2"/>
                </a:avLst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3"/>
              <p:cNvSpPr/>
              <p:nvPr/>
            </p:nvSpPr>
            <p:spPr>
              <a:xfrm>
                <a:off x="6252875" y="2949850"/>
                <a:ext cx="744900" cy="744900"/>
              </a:xfrm>
              <a:prstGeom prst="pie">
                <a:avLst>
                  <a:gd fmla="val 20279149" name="adj1"/>
                  <a:gd fmla="val 3680405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3"/>
              <p:cNvSpPr/>
              <p:nvPr/>
            </p:nvSpPr>
            <p:spPr>
              <a:xfrm>
                <a:off x="6183575" y="2880550"/>
                <a:ext cx="883500" cy="883500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33"/>
            <p:cNvGrpSpPr/>
            <p:nvPr/>
          </p:nvGrpSpPr>
          <p:grpSpPr>
            <a:xfrm>
              <a:off x="6762206" y="1835850"/>
              <a:ext cx="1450350" cy="845000"/>
              <a:chOff x="6762206" y="1835850"/>
              <a:chExt cx="1450350" cy="845000"/>
            </a:xfrm>
          </p:grpSpPr>
          <p:sp>
            <p:nvSpPr>
              <p:cNvPr id="752" name="Google Shape;752;p33"/>
              <p:cNvSpPr/>
              <p:nvPr/>
            </p:nvSpPr>
            <p:spPr>
              <a:xfrm>
                <a:off x="6762206" y="18358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3"/>
              <p:cNvSpPr/>
              <p:nvPr/>
            </p:nvSpPr>
            <p:spPr>
              <a:xfrm>
                <a:off x="6898906" y="1974125"/>
                <a:ext cx="1175400" cy="5454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3"/>
              <p:cNvSpPr/>
              <p:nvPr/>
            </p:nvSpPr>
            <p:spPr>
              <a:xfrm>
                <a:off x="7037156" y="2135450"/>
                <a:ext cx="1175400" cy="5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5" name="Google Shape;755;p33"/>
              <p:cNvGrpSpPr/>
              <p:nvPr/>
            </p:nvGrpSpPr>
            <p:grpSpPr>
              <a:xfrm>
                <a:off x="7095956" y="2223800"/>
                <a:ext cx="1057800" cy="368700"/>
                <a:chOff x="7907650" y="2223800"/>
                <a:chExt cx="1057800" cy="368700"/>
              </a:xfrm>
            </p:grpSpPr>
            <p:sp>
              <p:nvSpPr>
                <p:cNvPr id="756" name="Google Shape;756;p33"/>
                <p:cNvSpPr/>
                <p:nvPr/>
              </p:nvSpPr>
              <p:spPr>
                <a:xfrm>
                  <a:off x="7907650" y="22238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>
                  <a:off x="7907650" y="23621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>
                  <a:off x="7907650" y="2500400"/>
                  <a:ext cx="1057800" cy="92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>
                  <a:off x="7907650" y="2223800"/>
                  <a:ext cx="9528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>
                  <a:off x="7907650" y="2362100"/>
                  <a:ext cx="676500" cy="921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>
                  <a:off x="7907650" y="2500400"/>
                  <a:ext cx="841800" cy="92100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62" name="Google Shape;762;p33"/>
            <p:cNvSpPr/>
            <p:nvPr/>
          </p:nvSpPr>
          <p:spPr>
            <a:xfrm rot="10800000">
              <a:off x="5651269" y="2496649"/>
              <a:ext cx="150249" cy="150201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863631" y="3949800"/>
              <a:ext cx="77425" cy="77425"/>
            </a:xfrm>
            <a:custGeom>
              <a:rect b="b" l="l" r="r" t="t"/>
              <a:pathLst>
                <a:path extrusionOk="0" fill="none" h="1470" w="1470">
                  <a:moveTo>
                    <a:pt x="1469" y="735"/>
                  </a:moveTo>
                  <a:cubicBezTo>
                    <a:pt x="1469" y="1135"/>
                    <a:pt x="1135" y="1469"/>
                    <a:pt x="735" y="1469"/>
                  </a:cubicBezTo>
                  <a:cubicBezTo>
                    <a:pt x="334" y="1469"/>
                    <a:pt x="1" y="1135"/>
                    <a:pt x="1" y="735"/>
                  </a:cubicBezTo>
                  <a:cubicBezTo>
                    <a:pt x="1" y="321"/>
                    <a:pt x="334" y="0"/>
                    <a:pt x="735" y="0"/>
                  </a:cubicBezTo>
                  <a:cubicBezTo>
                    <a:pt x="1135" y="0"/>
                    <a:pt x="1469" y="321"/>
                    <a:pt x="1469" y="735"/>
                  </a:cubicBezTo>
                  <a:close/>
                </a:path>
              </a:pathLst>
            </a:custGeom>
            <a:noFill/>
            <a:ln cap="rnd" cmpd="sng" w="43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4" name="Google Shape;764;p33"/>
            <p:cNvGrpSpPr/>
            <p:nvPr/>
          </p:nvGrpSpPr>
          <p:grpSpPr>
            <a:xfrm>
              <a:off x="5175225" y="1397421"/>
              <a:ext cx="1861931" cy="3211081"/>
              <a:chOff x="7066750" y="3609163"/>
              <a:chExt cx="738100" cy="1272925"/>
            </a:xfrm>
          </p:grpSpPr>
          <p:sp>
            <p:nvSpPr>
              <p:cNvPr id="765" name="Google Shape;765;p33"/>
              <p:cNvSpPr/>
              <p:nvPr/>
            </p:nvSpPr>
            <p:spPr>
              <a:xfrm>
                <a:off x="7660950" y="4664413"/>
                <a:ext cx="143900" cy="183950"/>
              </a:xfrm>
              <a:custGeom>
                <a:rect b="b" l="l" r="r" t="t"/>
                <a:pathLst>
                  <a:path extrusionOk="0" h="7358" w="5756">
                    <a:moveTo>
                      <a:pt x="2724" y="1"/>
                    </a:moveTo>
                    <a:lnTo>
                      <a:pt x="1" y="1563"/>
                    </a:lnTo>
                    <a:cubicBezTo>
                      <a:pt x="1" y="1563"/>
                      <a:pt x="1643" y="3419"/>
                      <a:pt x="1603" y="4193"/>
                    </a:cubicBezTo>
                    <a:lnTo>
                      <a:pt x="615" y="6036"/>
                    </a:lnTo>
                    <a:cubicBezTo>
                      <a:pt x="241" y="6797"/>
                      <a:pt x="575" y="7358"/>
                      <a:pt x="575" y="7358"/>
                    </a:cubicBezTo>
                    <a:lnTo>
                      <a:pt x="5755" y="5128"/>
                    </a:lnTo>
                    <a:lnTo>
                      <a:pt x="272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3"/>
              <p:cNvSpPr/>
              <p:nvPr/>
            </p:nvSpPr>
            <p:spPr>
              <a:xfrm>
                <a:off x="7530100" y="4110963"/>
                <a:ext cx="249050" cy="640600"/>
              </a:xfrm>
              <a:custGeom>
                <a:rect b="b" l="l" r="r" t="t"/>
                <a:pathLst>
                  <a:path extrusionOk="0" h="25624" w="9962">
                    <a:moveTo>
                      <a:pt x="4380" y="1"/>
                    </a:moveTo>
                    <a:lnTo>
                      <a:pt x="4380" y="1"/>
                    </a:lnTo>
                    <a:cubicBezTo>
                      <a:pt x="4376" y="8"/>
                      <a:pt x="4372" y="17"/>
                      <a:pt x="4368" y="28"/>
                    </a:cubicBezTo>
                    <a:lnTo>
                      <a:pt x="4380" y="28"/>
                    </a:lnTo>
                    <a:lnTo>
                      <a:pt x="4380" y="1"/>
                    </a:lnTo>
                    <a:close/>
                    <a:moveTo>
                      <a:pt x="681" y="28"/>
                    </a:moveTo>
                    <a:lnTo>
                      <a:pt x="0" y="14808"/>
                    </a:lnTo>
                    <a:lnTo>
                      <a:pt x="5008" y="25624"/>
                    </a:lnTo>
                    <a:lnTo>
                      <a:pt x="9961" y="23140"/>
                    </a:lnTo>
                    <a:lnTo>
                      <a:pt x="5448" y="13460"/>
                    </a:lnTo>
                    <a:cubicBezTo>
                      <a:pt x="5448" y="13460"/>
                      <a:pt x="4082" y="865"/>
                      <a:pt x="4368" y="2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3"/>
              <p:cNvSpPr/>
              <p:nvPr/>
            </p:nvSpPr>
            <p:spPr>
              <a:xfrm>
                <a:off x="7482700" y="4739188"/>
                <a:ext cx="143550" cy="142900"/>
              </a:xfrm>
              <a:custGeom>
                <a:rect b="b" l="l" r="r" t="t"/>
                <a:pathLst>
                  <a:path extrusionOk="0" h="5716" w="5742">
                    <a:moveTo>
                      <a:pt x="4674" y="1"/>
                    </a:moveTo>
                    <a:lnTo>
                      <a:pt x="1803" y="161"/>
                    </a:lnTo>
                    <a:cubicBezTo>
                      <a:pt x="1803" y="161"/>
                      <a:pt x="2591" y="2498"/>
                      <a:pt x="2270" y="3205"/>
                    </a:cubicBezTo>
                    <a:lnTo>
                      <a:pt x="655" y="4514"/>
                    </a:lnTo>
                    <a:cubicBezTo>
                      <a:pt x="0" y="5048"/>
                      <a:pt x="107" y="5715"/>
                      <a:pt x="107" y="5715"/>
                    </a:cubicBezTo>
                    <a:lnTo>
                      <a:pt x="5742" y="5675"/>
                    </a:lnTo>
                    <a:lnTo>
                      <a:pt x="467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3"/>
              <p:cNvSpPr/>
              <p:nvPr/>
            </p:nvSpPr>
            <p:spPr>
              <a:xfrm>
                <a:off x="7419275" y="4113313"/>
                <a:ext cx="220325" cy="670300"/>
              </a:xfrm>
              <a:custGeom>
                <a:rect b="b" l="l" r="r" t="t"/>
                <a:pathLst>
                  <a:path extrusionOk="0" h="26812" w="8813">
                    <a:moveTo>
                      <a:pt x="1670" y="0"/>
                    </a:moveTo>
                    <a:lnTo>
                      <a:pt x="495" y="9026"/>
                    </a:lnTo>
                    <a:cubicBezTo>
                      <a:pt x="1" y="13246"/>
                      <a:pt x="374" y="17518"/>
                      <a:pt x="1589" y="21591"/>
                    </a:cubicBezTo>
                    <a:lnTo>
                      <a:pt x="3138" y="26812"/>
                    </a:lnTo>
                    <a:lnTo>
                      <a:pt x="8813" y="26812"/>
                    </a:lnTo>
                    <a:lnTo>
                      <a:pt x="5996" y="13633"/>
                    </a:lnTo>
                    <a:lnTo>
                      <a:pt x="806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3"/>
              <p:cNvSpPr/>
              <p:nvPr/>
            </p:nvSpPr>
            <p:spPr>
              <a:xfrm>
                <a:off x="7458675" y="3709413"/>
                <a:ext cx="89800" cy="127875"/>
              </a:xfrm>
              <a:custGeom>
                <a:rect b="b" l="l" r="r" t="t"/>
                <a:pathLst>
                  <a:path extrusionOk="0" h="5115" w="3592">
                    <a:moveTo>
                      <a:pt x="1536" y="0"/>
                    </a:moveTo>
                    <a:lnTo>
                      <a:pt x="0" y="1429"/>
                    </a:lnTo>
                    <a:lnTo>
                      <a:pt x="681" y="5114"/>
                    </a:lnTo>
                    <a:lnTo>
                      <a:pt x="3592" y="4900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3"/>
              <p:cNvSpPr/>
              <p:nvPr/>
            </p:nvSpPr>
            <p:spPr>
              <a:xfrm>
                <a:off x="7461020" y="3753566"/>
                <a:ext cx="23375" cy="20725"/>
              </a:xfrm>
              <a:custGeom>
                <a:rect b="b" l="l" r="r" t="t"/>
                <a:pathLst>
                  <a:path extrusionOk="0" h="829" w="935">
                    <a:moveTo>
                      <a:pt x="935" y="1"/>
                    </a:moveTo>
                    <a:lnTo>
                      <a:pt x="0" y="81"/>
                    </a:lnTo>
                    <a:lnTo>
                      <a:pt x="161" y="82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3"/>
              <p:cNvSpPr/>
              <p:nvPr/>
            </p:nvSpPr>
            <p:spPr>
              <a:xfrm>
                <a:off x="7390225" y="3609163"/>
                <a:ext cx="154250" cy="150650"/>
              </a:xfrm>
              <a:custGeom>
                <a:rect b="b" l="l" r="r" t="t"/>
                <a:pathLst>
                  <a:path extrusionOk="0" h="6026" w="6170">
                    <a:moveTo>
                      <a:pt x="3090" y="1"/>
                    </a:moveTo>
                    <a:cubicBezTo>
                      <a:pt x="1968" y="1"/>
                      <a:pt x="1114" y="1081"/>
                      <a:pt x="669" y="2541"/>
                    </a:cubicBezTo>
                    <a:cubicBezTo>
                      <a:pt x="428" y="3303"/>
                      <a:pt x="1" y="5439"/>
                      <a:pt x="2204" y="5960"/>
                    </a:cubicBezTo>
                    <a:cubicBezTo>
                      <a:pt x="2397" y="6004"/>
                      <a:pt x="2585" y="6026"/>
                      <a:pt x="2768" y="6026"/>
                    </a:cubicBezTo>
                    <a:cubicBezTo>
                      <a:pt x="3798" y="6026"/>
                      <a:pt x="4661" y="5332"/>
                      <a:pt x="5342" y="4050"/>
                    </a:cubicBezTo>
                    <a:cubicBezTo>
                      <a:pt x="6170" y="2501"/>
                      <a:pt x="5128" y="552"/>
                      <a:pt x="3686" y="98"/>
                    </a:cubicBezTo>
                    <a:cubicBezTo>
                      <a:pt x="3480" y="32"/>
                      <a:pt x="3282" y="1"/>
                      <a:pt x="3090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7393575" y="3609263"/>
                <a:ext cx="151575" cy="150525"/>
              </a:xfrm>
              <a:custGeom>
                <a:rect b="b" l="l" r="r" t="t"/>
                <a:pathLst>
                  <a:path extrusionOk="0" h="6021" w="6063">
                    <a:moveTo>
                      <a:pt x="2971" y="0"/>
                    </a:moveTo>
                    <a:cubicBezTo>
                      <a:pt x="2569" y="0"/>
                      <a:pt x="2197" y="138"/>
                      <a:pt x="1870" y="374"/>
                    </a:cubicBezTo>
                    <a:cubicBezTo>
                      <a:pt x="2137" y="1135"/>
                      <a:pt x="2804" y="2083"/>
                      <a:pt x="3873" y="2444"/>
                    </a:cubicBezTo>
                    <a:cubicBezTo>
                      <a:pt x="4768" y="2754"/>
                      <a:pt x="4492" y="4235"/>
                      <a:pt x="3726" y="4235"/>
                    </a:cubicBezTo>
                    <a:cubicBezTo>
                      <a:pt x="3567" y="4235"/>
                      <a:pt x="3387" y="4171"/>
                      <a:pt x="3192" y="4020"/>
                    </a:cubicBezTo>
                    <a:cubicBezTo>
                      <a:pt x="3192" y="4020"/>
                      <a:pt x="1483" y="2871"/>
                      <a:pt x="481" y="2711"/>
                    </a:cubicBezTo>
                    <a:lnTo>
                      <a:pt x="481" y="2711"/>
                    </a:lnTo>
                    <a:cubicBezTo>
                      <a:pt x="254" y="3579"/>
                      <a:pt x="0" y="5475"/>
                      <a:pt x="2070" y="5956"/>
                    </a:cubicBezTo>
                    <a:cubicBezTo>
                      <a:pt x="2261" y="5999"/>
                      <a:pt x="2447" y="6021"/>
                      <a:pt x="2628" y="6021"/>
                    </a:cubicBezTo>
                    <a:cubicBezTo>
                      <a:pt x="3661" y="6021"/>
                      <a:pt x="4526" y="5319"/>
                      <a:pt x="5208" y="4046"/>
                    </a:cubicBezTo>
                    <a:cubicBezTo>
                      <a:pt x="6062" y="2497"/>
                      <a:pt x="5008" y="548"/>
                      <a:pt x="3552" y="94"/>
                    </a:cubicBezTo>
                    <a:cubicBezTo>
                      <a:pt x="3352" y="30"/>
                      <a:pt x="3158" y="0"/>
                      <a:pt x="29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3"/>
              <p:cNvSpPr/>
              <p:nvPr/>
            </p:nvSpPr>
            <p:spPr>
              <a:xfrm>
                <a:off x="7418600" y="3697713"/>
                <a:ext cx="19725" cy="10375"/>
              </a:xfrm>
              <a:custGeom>
                <a:rect b="b" l="l" r="r" t="t"/>
                <a:pathLst>
                  <a:path extrusionOk="0" fill="none" h="415" w="789">
                    <a:moveTo>
                      <a:pt x="1" y="174"/>
                    </a:moveTo>
                    <a:cubicBezTo>
                      <a:pt x="1" y="174"/>
                      <a:pt x="428" y="415"/>
                      <a:pt x="789" y="1"/>
                    </a:cubicBezTo>
                  </a:path>
                </a:pathLst>
              </a:custGeom>
              <a:noFill/>
              <a:ln cap="rnd" cmpd="sng" w="4350">
                <a:solidFill>
                  <a:srgbClr val="2C7FC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3"/>
              <p:cNvSpPr/>
              <p:nvPr/>
            </p:nvSpPr>
            <p:spPr>
              <a:xfrm>
                <a:off x="7473350" y="3670013"/>
                <a:ext cx="38750" cy="41750"/>
              </a:xfrm>
              <a:custGeom>
                <a:rect b="b" l="l" r="r" t="t"/>
                <a:pathLst>
                  <a:path extrusionOk="0" fill="none" h="1670" w="1550">
                    <a:moveTo>
                      <a:pt x="1" y="1590"/>
                    </a:moveTo>
                    <a:cubicBezTo>
                      <a:pt x="214" y="1670"/>
                      <a:pt x="481" y="1670"/>
                      <a:pt x="748" y="1590"/>
                    </a:cubicBezTo>
                    <a:cubicBezTo>
                      <a:pt x="1269" y="1403"/>
                      <a:pt x="1549" y="882"/>
                      <a:pt x="1376" y="441"/>
                    </a:cubicBezTo>
                    <a:cubicBezTo>
                      <a:pt x="1269" y="134"/>
                      <a:pt x="1002" y="1"/>
                      <a:pt x="682" y="14"/>
                    </a:cubicBezTo>
                  </a:path>
                </a:pathLst>
              </a:custGeom>
              <a:noFill/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3"/>
              <p:cNvSpPr/>
              <p:nvPr/>
            </p:nvSpPr>
            <p:spPr>
              <a:xfrm>
                <a:off x="7482025" y="3685038"/>
                <a:ext cx="15375" cy="7700"/>
              </a:xfrm>
              <a:custGeom>
                <a:rect b="b" l="l" r="r" t="t"/>
                <a:pathLst>
                  <a:path extrusionOk="0" fill="none" h="308" w="615">
                    <a:moveTo>
                      <a:pt x="1" y="281"/>
                    </a:moveTo>
                    <a:cubicBezTo>
                      <a:pt x="1" y="281"/>
                      <a:pt x="361" y="0"/>
                      <a:pt x="615" y="308"/>
                    </a:cubicBezTo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3"/>
              <p:cNvSpPr/>
              <p:nvPr/>
            </p:nvSpPr>
            <p:spPr>
              <a:xfrm>
                <a:off x="7066750" y="3662438"/>
                <a:ext cx="495075" cy="326100"/>
              </a:xfrm>
              <a:custGeom>
                <a:rect b="b" l="l" r="r" t="t"/>
                <a:pathLst>
                  <a:path extrusionOk="0" h="13044" w="19803">
                    <a:moveTo>
                      <a:pt x="1509" y="1"/>
                    </a:moveTo>
                    <a:cubicBezTo>
                      <a:pt x="705" y="1"/>
                      <a:pt x="0" y="91"/>
                      <a:pt x="42" y="277"/>
                    </a:cubicBezTo>
                    <a:cubicBezTo>
                      <a:pt x="70" y="397"/>
                      <a:pt x="364" y="431"/>
                      <a:pt x="690" y="431"/>
                    </a:cubicBezTo>
                    <a:cubicBezTo>
                      <a:pt x="1125" y="431"/>
                      <a:pt x="1617" y="370"/>
                      <a:pt x="1617" y="370"/>
                    </a:cubicBezTo>
                    <a:lnTo>
                      <a:pt x="1617" y="370"/>
                    </a:lnTo>
                    <a:cubicBezTo>
                      <a:pt x="1617" y="370"/>
                      <a:pt x="870" y="544"/>
                      <a:pt x="803" y="851"/>
                    </a:cubicBezTo>
                    <a:cubicBezTo>
                      <a:pt x="785" y="955"/>
                      <a:pt x="862" y="990"/>
                      <a:pt x="974" y="990"/>
                    </a:cubicBezTo>
                    <a:cubicBezTo>
                      <a:pt x="1127" y="990"/>
                      <a:pt x="1347" y="924"/>
                      <a:pt x="1478" y="879"/>
                    </a:cubicBezTo>
                    <a:lnTo>
                      <a:pt x="1478" y="879"/>
                    </a:lnTo>
                    <a:cubicBezTo>
                      <a:pt x="1252" y="966"/>
                      <a:pt x="771" y="1177"/>
                      <a:pt x="843" y="1372"/>
                    </a:cubicBezTo>
                    <a:cubicBezTo>
                      <a:pt x="864" y="1436"/>
                      <a:pt x="944" y="1457"/>
                      <a:pt x="1043" y="1457"/>
                    </a:cubicBezTo>
                    <a:cubicBezTo>
                      <a:pt x="1253" y="1457"/>
                      <a:pt x="1550" y="1359"/>
                      <a:pt x="1551" y="1358"/>
                    </a:cubicBezTo>
                    <a:lnTo>
                      <a:pt x="1551" y="1358"/>
                    </a:lnTo>
                    <a:cubicBezTo>
                      <a:pt x="1100" y="1546"/>
                      <a:pt x="1119" y="1898"/>
                      <a:pt x="1452" y="1898"/>
                    </a:cubicBezTo>
                    <a:cubicBezTo>
                      <a:pt x="1474" y="1898"/>
                      <a:pt x="1498" y="1896"/>
                      <a:pt x="1524" y="1893"/>
                    </a:cubicBezTo>
                    <a:cubicBezTo>
                      <a:pt x="1535" y="1891"/>
                      <a:pt x="1546" y="1890"/>
                      <a:pt x="1558" y="1890"/>
                    </a:cubicBezTo>
                    <a:cubicBezTo>
                      <a:pt x="1809" y="1890"/>
                      <a:pt x="2156" y="2301"/>
                      <a:pt x="2539" y="2760"/>
                    </a:cubicBezTo>
                    <a:cubicBezTo>
                      <a:pt x="5451" y="6202"/>
                      <a:pt x="5843" y="13043"/>
                      <a:pt x="10079" y="13043"/>
                    </a:cubicBezTo>
                    <a:cubicBezTo>
                      <a:pt x="10115" y="13043"/>
                      <a:pt x="10152" y="13043"/>
                      <a:pt x="10189" y="13042"/>
                    </a:cubicBezTo>
                    <a:cubicBezTo>
                      <a:pt x="10697" y="13028"/>
                      <a:pt x="11204" y="12895"/>
                      <a:pt x="11685" y="12694"/>
                    </a:cubicBezTo>
                    <a:lnTo>
                      <a:pt x="18227" y="9997"/>
                    </a:lnTo>
                    <a:cubicBezTo>
                      <a:pt x="18828" y="9744"/>
                      <a:pt x="19309" y="9290"/>
                      <a:pt x="19509" y="8662"/>
                    </a:cubicBezTo>
                    <a:cubicBezTo>
                      <a:pt x="19803" y="7794"/>
                      <a:pt x="19362" y="7180"/>
                      <a:pt x="18828" y="6779"/>
                    </a:cubicBezTo>
                    <a:cubicBezTo>
                      <a:pt x="18451" y="6491"/>
                      <a:pt x="17995" y="6350"/>
                      <a:pt x="17532" y="6350"/>
                    </a:cubicBezTo>
                    <a:cubicBezTo>
                      <a:pt x="17160" y="6350"/>
                      <a:pt x="16783" y="6441"/>
                      <a:pt x="16438" y="6619"/>
                    </a:cubicBezTo>
                    <a:lnTo>
                      <a:pt x="10229" y="9864"/>
                    </a:lnTo>
                    <a:cubicBezTo>
                      <a:pt x="8267" y="6526"/>
                      <a:pt x="5716" y="2680"/>
                      <a:pt x="5716" y="2680"/>
                    </a:cubicBezTo>
                    <a:cubicBezTo>
                      <a:pt x="4995" y="1679"/>
                      <a:pt x="4395" y="1051"/>
                      <a:pt x="3927" y="678"/>
                    </a:cubicBezTo>
                    <a:cubicBezTo>
                      <a:pt x="3447" y="290"/>
                      <a:pt x="2846" y="50"/>
                      <a:pt x="2218" y="23"/>
                    </a:cubicBezTo>
                    <a:cubicBezTo>
                      <a:pt x="1984" y="8"/>
                      <a:pt x="1742" y="1"/>
                      <a:pt x="1509" y="1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3"/>
              <p:cNvSpPr/>
              <p:nvPr/>
            </p:nvSpPr>
            <p:spPr>
              <a:xfrm>
                <a:off x="7327150" y="3806438"/>
                <a:ext cx="262400" cy="195750"/>
              </a:xfrm>
              <a:custGeom>
                <a:rect b="b" l="l" r="r" t="t"/>
                <a:pathLst>
                  <a:path extrusionOk="0" h="7830" w="10496">
                    <a:moveTo>
                      <a:pt x="7792" y="1"/>
                    </a:moveTo>
                    <a:cubicBezTo>
                      <a:pt x="6119" y="1"/>
                      <a:pt x="3473" y="1728"/>
                      <a:pt x="0" y="3757"/>
                    </a:cubicBezTo>
                    <a:lnTo>
                      <a:pt x="1683" y="7829"/>
                    </a:lnTo>
                    <a:cubicBezTo>
                      <a:pt x="1683" y="7829"/>
                      <a:pt x="10495" y="5759"/>
                      <a:pt x="9681" y="1967"/>
                    </a:cubicBezTo>
                    <a:cubicBezTo>
                      <a:pt x="9389" y="567"/>
                      <a:pt x="8750" y="1"/>
                      <a:pt x="7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3"/>
              <p:cNvSpPr/>
              <p:nvPr/>
            </p:nvSpPr>
            <p:spPr>
              <a:xfrm>
                <a:off x="7442650" y="3760138"/>
                <a:ext cx="227000" cy="365875"/>
              </a:xfrm>
              <a:custGeom>
                <a:rect b="b" l="l" r="r" t="t"/>
                <a:pathLst>
                  <a:path extrusionOk="0" h="14635" w="9080">
                    <a:moveTo>
                      <a:pt x="3258" y="1"/>
                    </a:moveTo>
                    <a:lnTo>
                      <a:pt x="841" y="1616"/>
                    </a:lnTo>
                    <a:lnTo>
                      <a:pt x="0" y="14635"/>
                    </a:lnTo>
                    <a:lnTo>
                      <a:pt x="9080" y="14635"/>
                    </a:lnTo>
                    <a:cubicBezTo>
                      <a:pt x="8532" y="6663"/>
                      <a:pt x="3258" y="1"/>
                      <a:pt x="3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3"/>
              <p:cNvSpPr/>
              <p:nvPr/>
            </p:nvSpPr>
            <p:spPr>
              <a:xfrm>
                <a:off x="7325175" y="3824663"/>
                <a:ext cx="328450" cy="493025"/>
              </a:xfrm>
              <a:custGeom>
                <a:rect b="b" l="l" r="r" t="t"/>
                <a:pathLst>
                  <a:path extrusionOk="0" h="19721" w="13138">
                    <a:moveTo>
                      <a:pt x="7920" y="0"/>
                    </a:moveTo>
                    <a:cubicBezTo>
                      <a:pt x="7317" y="0"/>
                      <a:pt x="6873" y="353"/>
                      <a:pt x="6555" y="798"/>
                    </a:cubicBezTo>
                    <a:cubicBezTo>
                      <a:pt x="6034" y="1492"/>
                      <a:pt x="6008" y="2427"/>
                      <a:pt x="6422" y="3201"/>
                    </a:cubicBezTo>
                    <a:lnTo>
                      <a:pt x="9773" y="9370"/>
                    </a:lnTo>
                    <a:cubicBezTo>
                      <a:pt x="6475" y="11386"/>
                      <a:pt x="2656" y="13990"/>
                      <a:pt x="2656" y="13990"/>
                    </a:cubicBezTo>
                    <a:cubicBezTo>
                      <a:pt x="1668" y="14724"/>
                      <a:pt x="1054" y="15352"/>
                      <a:pt x="680" y="15819"/>
                    </a:cubicBezTo>
                    <a:cubicBezTo>
                      <a:pt x="293" y="16313"/>
                      <a:pt x="79" y="16914"/>
                      <a:pt x="53" y="17528"/>
                    </a:cubicBezTo>
                    <a:cubicBezTo>
                      <a:pt x="1" y="18555"/>
                      <a:pt x="88" y="19721"/>
                      <a:pt x="314" y="19721"/>
                    </a:cubicBezTo>
                    <a:cubicBezTo>
                      <a:pt x="320" y="19721"/>
                      <a:pt x="327" y="19720"/>
                      <a:pt x="333" y="19718"/>
                    </a:cubicBezTo>
                    <a:cubicBezTo>
                      <a:pt x="613" y="19638"/>
                      <a:pt x="413" y="18130"/>
                      <a:pt x="413" y="18129"/>
                    </a:cubicBezTo>
                    <a:lnTo>
                      <a:pt x="413" y="18129"/>
                    </a:lnTo>
                    <a:cubicBezTo>
                      <a:pt x="413" y="18130"/>
                      <a:pt x="720" y="19571"/>
                      <a:pt x="1027" y="19611"/>
                    </a:cubicBezTo>
                    <a:cubicBezTo>
                      <a:pt x="1033" y="19612"/>
                      <a:pt x="1038" y="19612"/>
                      <a:pt x="1043" y="19612"/>
                    </a:cubicBezTo>
                    <a:cubicBezTo>
                      <a:pt x="1332" y="19612"/>
                      <a:pt x="881" y="18157"/>
                      <a:pt x="880" y="18156"/>
                    </a:cubicBezTo>
                    <a:lnTo>
                      <a:pt x="880" y="18156"/>
                    </a:lnTo>
                    <a:cubicBezTo>
                      <a:pt x="881" y="18157"/>
                      <a:pt x="1291" y="19362"/>
                      <a:pt x="1536" y="19362"/>
                    </a:cubicBezTo>
                    <a:cubicBezTo>
                      <a:pt x="1544" y="19362"/>
                      <a:pt x="1553" y="19361"/>
                      <a:pt x="1561" y="19357"/>
                    </a:cubicBezTo>
                    <a:cubicBezTo>
                      <a:pt x="1762" y="19291"/>
                      <a:pt x="1401" y="18183"/>
                      <a:pt x="1401" y="18182"/>
                    </a:cubicBezTo>
                    <a:lnTo>
                      <a:pt x="1401" y="18182"/>
                    </a:lnTo>
                    <a:cubicBezTo>
                      <a:pt x="1623" y="18686"/>
                      <a:pt x="1907" y="19054"/>
                      <a:pt x="2036" y="19054"/>
                    </a:cubicBezTo>
                    <a:cubicBezTo>
                      <a:pt x="2140" y="19054"/>
                      <a:pt x="2143" y="18817"/>
                      <a:pt x="1935" y="18222"/>
                    </a:cubicBezTo>
                    <a:cubicBezTo>
                      <a:pt x="1855" y="17995"/>
                      <a:pt x="2323" y="17622"/>
                      <a:pt x="2790" y="17194"/>
                    </a:cubicBezTo>
                    <a:cubicBezTo>
                      <a:pt x="6208" y="14217"/>
                      <a:pt x="13138" y="13749"/>
                      <a:pt x="12951" y="9410"/>
                    </a:cubicBezTo>
                    <a:cubicBezTo>
                      <a:pt x="12938" y="8889"/>
                      <a:pt x="12804" y="8369"/>
                      <a:pt x="12577" y="7901"/>
                    </a:cubicBezTo>
                    <a:lnTo>
                      <a:pt x="9773" y="1332"/>
                    </a:lnTo>
                    <a:cubicBezTo>
                      <a:pt x="9533" y="744"/>
                      <a:pt x="9039" y="264"/>
                      <a:pt x="8424" y="77"/>
                    </a:cubicBezTo>
                    <a:cubicBezTo>
                      <a:pt x="8245" y="24"/>
                      <a:pt x="8077" y="0"/>
                      <a:pt x="7920" y="0"/>
                    </a:cubicBezTo>
                    <a:close/>
                  </a:path>
                </a:pathLst>
              </a:custGeom>
              <a:solidFill>
                <a:srgbClr val="2C7FC4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3"/>
              <p:cNvSpPr/>
              <p:nvPr/>
            </p:nvSpPr>
            <p:spPr>
              <a:xfrm>
                <a:off x="7428300" y="3816088"/>
                <a:ext cx="211300" cy="253175"/>
              </a:xfrm>
              <a:custGeom>
                <a:rect b="b" l="l" r="r" t="t"/>
                <a:pathLst>
                  <a:path extrusionOk="0" h="10127" w="8452">
                    <a:moveTo>
                      <a:pt x="3731" y="0"/>
                    </a:moveTo>
                    <a:cubicBezTo>
                      <a:pt x="3503" y="0"/>
                      <a:pt x="3269" y="57"/>
                      <a:pt x="3031" y="179"/>
                    </a:cubicBezTo>
                    <a:cubicBezTo>
                      <a:pt x="0" y="1755"/>
                      <a:pt x="4473" y="10127"/>
                      <a:pt x="4473" y="10127"/>
                    </a:cubicBezTo>
                    <a:lnTo>
                      <a:pt x="8452" y="8244"/>
                    </a:lnTo>
                    <a:cubicBezTo>
                      <a:pt x="8452" y="8244"/>
                      <a:pt x="6482" y="0"/>
                      <a:pt x="3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rnd" cmpd="sng" w="43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4"/>
          <p:cNvSpPr txBox="1"/>
          <p:nvPr/>
        </p:nvSpPr>
        <p:spPr>
          <a:xfrm>
            <a:off x="1393500" y="629225"/>
            <a:ext cx="63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Dijkstra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86" name="Google Shape;7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025" y="1423750"/>
            <a:ext cx="5361925" cy="367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Tech Style Social Media Strategy by Slidesgo">
  <a:themeElements>
    <a:clrScheme name="Simple Light">
      <a:dk1>
        <a:srgbClr val="000000"/>
      </a:dk1>
      <a:lt1>
        <a:srgbClr val="FFFFFF"/>
      </a:lt1>
      <a:dk2>
        <a:srgbClr val="64B8FD"/>
      </a:dk2>
      <a:lt2>
        <a:srgbClr val="9C9B99"/>
      </a:lt2>
      <a:accent1>
        <a:srgbClr val="66656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