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3" r:id="rId3"/>
    <p:sldId id="256" r:id="rId4"/>
    <p:sldId id="266" r:id="rId5"/>
    <p:sldId id="259" r:id="rId6"/>
    <p:sldId id="262" r:id="rId7"/>
    <p:sldId id="268" r:id="rId8"/>
    <p:sldId id="267" r:id="rId9"/>
    <p:sldId id="260" r:id="rId10"/>
    <p:sldId id="269" r:id="rId11"/>
    <p:sldId id="265" r:id="rId12"/>
    <p:sldId id="280" r:id="rId13"/>
    <p:sldId id="282" r:id="rId14"/>
    <p:sldId id="278" r:id="rId15"/>
    <p:sldId id="281" r:id="rId16"/>
    <p:sldId id="279" r:id="rId17"/>
    <p:sldId id="270" r:id="rId18"/>
    <p:sldId id="274" r:id="rId19"/>
    <p:sldId id="275" r:id="rId20"/>
    <p:sldId id="276" r:id="rId21"/>
    <p:sldId id="273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 Terán Hernández." initials="RTH" lastIdx="1" clrIdx="0">
    <p:extLst>
      <p:ext uri="{19B8F6BF-5375-455C-9EA6-DF929625EA0E}">
        <p15:presenceInfo xmlns:p15="http://schemas.microsoft.com/office/powerpoint/2012/main" userId="9c003cf815bb56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3A3"/>
    <a:srgbClr val="003E1C"/>
    <a:srgbClr val="00602B"/>
    <a:srgbClr val="002E15"/>
    <a:srgbClr val="8A0000"/>
    <a:srgbClr val="004158"/>
    <a:srgbClr val="0078A2"/>
    <a:srgbClr val="2F2F2F"/>
    <a:srgbClr val="F2F2F2"/>
    <a:srgbClr val="693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334AA-67F7-4670-BAB7-AEA5A0DBE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7B5282-D35A-4AE9-827F-8D1CD8325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599A53-196B-427E-943E-E2DA4F94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BFEED7-2E98-4B02-B70B-E08118CB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E69223-F1D3-4C26-9A3F-32FBF8C1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22D3A-791F-43EF-A197-B3B8D4F6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4D02CE-1FD6-4279-864B-B1A73B567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F521C5-5FA4-4651-BB2E-BB30E05F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BA6032-B65D-4200-8F2B-F343813C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CF9F91-FE04-43C3-ACED-1D8942CA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07213B-97AE-4010-99F2-8B6ED960A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12BE47-B534-4A66-A0C3-29811BBEF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7C9FEE-346F-431B-A758-886BAA57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6FA38C-8E7E-4318-8F03-60FDC801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530346-E506-4AAD-B3B0-6FB5ECF6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0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B18D5-4072-485F-8FD5-4F1AB8CF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7D17F8-5A16-4A39-A2CA-3FE81233B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004FAA-A903-4CA1-8061-93D8287B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C0BCEB-4CC1-49DE-BED7-74CD9A5D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78E870-5A24-4594-ABA8-4A9FC304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3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E60CD-3672-48CC-89AD-A4FED58D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D2351C-71AE-4FE1-A53C-902D0DB84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8711F5-ADC9-42BD-B8EF-EF61CF21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2F0230-BEDD-4A71-8793-04311F2A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B02501-B888-4611-8620-970E36E9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7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0B2C4-2782-4430-92CA-E6A33A84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7F250C-8588-4E3D-ADEF-FFCB9CDC6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03763E-D768-4E63-85FC-E89465375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4FC3C0-051F-417D-AA9D-38074C6B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19B565-3E02-4972-BE62-BD7AE403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920ADB-4301-4A2C-8ECD-2365F0B6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4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D7E23-D69C-4776-B5DB-999A8CC6A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E0F48F-648A-47B8-A059-726ED0CD0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97ED8E-085F-4EFF-98D9-93836759D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98BBEB-CEBA-46E8-A324-A9044AB29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6A3B90-2BE5-4B59-BF78-50F3C0416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2855D2-461B-49F8-A9EC-1EF92520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424FAB-B2D1-461C-AC04-D69B9F56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B44A5A-EE43-4419-92C1-0663FB26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8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71769-F8B8-4142-B20C-EEAFFFCC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9F8A02-ADF0-4FC5-9599-B3A971BB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7D1EDC-D7A5-4ACB-8F01-CF18E074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9A3012-78FF-4B79-B8B5-7BF1B304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5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D1E37D-79FE-422A-A387-B07EACA8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18CD0F8-6BFB-41F5-904F-18D90930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FBF769-3501-49DE-AE99-7583486E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0DA12-B686-4436-8490-2AD1EC4AE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71E94C-CA04-46EA-ABBA-42ACB7C20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577698-7AC1-421B-807C-70B55FA7B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7BB053-76AA-435A-9D8D-F1A1535E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8AB3C-A5DC-4E9D-BD34-A78A5953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1796DB-B737-4077-A561-F195EA37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6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F434F-0188-4840-A3A4-55C98CD9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3EBF028-002B-4F4A-BE04-A93AA2C66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8F9484-B6E4-4467-ACDD-2F5860CF7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26F366-590B-45B6-8275-0F68D309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57467C-0E1F-4D06-851F-3FF07518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969528-4501-4A69-8D74-CA8B70AC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0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A2B524A-640A-4B95-B621-4DF298CC1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F4148D-2B95-4391-B679-FD56B380B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EA3A57-32B6-4F81-96BE-A963BDC48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4A99E-F9C4-4E11-80ED-F805A103F589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F9CD4E-E939-41B2-8BF0-DCBA42DEE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818D3C-126E-4C17-95C0-0CDC2BAA2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5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1.wdp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4.sv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0"/>
            <a:ext cx="12192000" cy="6934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E773EF6-1E44-40BA-82F9-7BABEAC6FBB1}"/>
              </a:ext>
            </a:extLst>
          </p:cNvPr>
          <p:cNvSpPr txBox="1"/>
          <p:nvPr/>
        </p:nvSpPr>
        <p:spPr>
          <a:xfrm>
            <a:off x="390526" y="1149131"/>
            <a:ext cx="117348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/>
              <a:t>Dynamic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238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-76200"/>
            <a:ext cx="12192000" cy="6934200"/>
          </a:xfrm>
          <a:prstGeom prst="rect">
            <a:avLst/>
          </a:prstGeom>
          <a:solidFill>
            <a:srgbClr val="7030A0">
              <a:alpha val="64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1F047-EA52-4FF9-A6B7-16E670182A50}"/>
              </a:ext>
            </a:extLst>
          </p:cNvPr>
          <p:cNvSpPr txBox="1"/>
          <p:nvPr/>
        </p:nvSpPr>
        <p:spPr>
          <a:xfrm>
            <a:off x="95250" y="282356"/>
            <a:ext cx="117348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/>
              <a:t>Important pictures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91179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582E407-EE8C-4A40-9968-1A68FE6B66AF}"/>
              </a:ext>
            </a:extLst>
          </p:cNvPr>
          <p:cNvSpPr/>
          <p:nvPr/>
        </p:nvSpPr>
        <p:spPr>
          <a:xfrm>
            <a:off x="-13886" y="0"/>
            <a:ext cx="12192000" cy="6842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A7C9D285-B6D8-48F5-8956-C3DD098616AC}"/>
              </a:ext>
            </a:extLst>
          </p:cNvPr>
          <p:cNvGrpSpPr/>
          <p:nvPr/>
        </p:nvGrpSpPr>
        <p:grpSpPr>
          <a:xfrm>
            <a:off x="2714965" y="1319284"/>
            <a:ext cx="7159940" cy="4003468"/>
            <a:chOff x="2787472" y="482444"/>
            <a:chExt cx="7159940" cy="400346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8250C674-0AB2-4C71-BAC1-C4F7AFCFB6F1}"/>
                </a:ext>
              </a:extLst>
            </p:cNvPr>
            <p:cNvSpPr/>
            <p:nvPr/>
          </p:nvSpPr>
          <p:spPr>
            <a:xfrm>
              <a:off x="2787472" y="482444"/>
              <a:ext cx="7159940" cy="21946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Deflate">
                <a:avLst/>
              </a:prstTxWarp>
              <a:spAutoFit/>
            </a:bodyPr>
            <a:lstStyle/>
            <a:p>
              <a:pPr algn="ctr"/>
              <a:r>
                <a:rPr lang="es-ES" sz="16600" b="1" dirty="0">
                  <a:ln w="57150">
                    <a:solidFill>
                      <a:schemeClr val="bg1"/>
                    </a:solidFill>
                  </a:ln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TimeOfWar</a:t>
              </a:r>
            </a:p>
          </p:txBody>
        </p:sp>
        <p:pic>
          <p:nvPicPr>
            <p:cNvPr id="9" name="Imagen 8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28DB21B-4C71-4025-B26A-3299A5B13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2904" y="787443"/>
              <a:ext cx="1032251" cy="1584646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20EBC9A9-10CC-4721-98DA-CF75975F4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755392" y="2257448"/>
              <a:ext cx="2364648" cy="2228464"/>
            </a:xfrm>
            <a:prstGeom prst="rect">
              <a:avLst/>
            </a:prstGeom>
          </p:spPr>
        </p:pic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95524793-55E9-4F51-B859-51F3E3D22BD0}"/>
              </a:ext>
            </a:extLst>
          </p:cNvPr>
          <p:cNvSpPr/>
          <p:nvPr/>
        </p:nvSpPr>
        <p:spPr>
          <a:xfrm>
            <a:off x="-1870873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741376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1F047-EA52-4FF9-A6B7-16E670182A50}"/>
              </a:ext>
            </a:extLst>
          </p:cNvPr>
          <p:cNvSpPr txBox="1"/>
          <p:nvPr/>
        </p:nvSpPr>
        <p:spPr>
          <a:xfrm>
            <a:off x="76589" y="282356"/>
            <a:ext cx="117348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/>
              <a:t>Tanks</a:t>
            </a:r>
          </a:p>
          <a:p>
            <a:pPr algn="ctr"/>
            <a:r>
              <a:rPr lang="en-US" sz="19900" b="1" dirty="0"/>
              <a:t>(new idea)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95543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733F54D-922B-4B73-AAE5-D44EC23B98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9" name="Grupo 408">
            <a:extLst>
              <a:ext uri="{FF2B5EF4-FFF2-40B4-BE49-F238E27FC236}">
                <a16:creationId xmlns:a16="http://schemas.microsoft.com/office/drawing/2014/main" id="{84B29F6D-C82D-473F-B5CE-AF13A80D2B44}"/>
              </a:ext>
            </a:extLst>
          </p:cNvPr>
          <p:cNvGrpSpPr/>
          <p:nvPr/>
        </p:nvGrpSpPr>
        <p:grpSpPr>
          <a:xfrm rot="5400000">
            <a:off x="3203109" y="1789192"/>
            <a:ext cx="262226" cy="1294803"/>
            <a:chOff x="8930527" y="3265994"/>
            <a:chExt cx="262226" cy="1294803"/>
          </a:xfrm>
        </p:grpSpPr>
        <p:sp>
          <p:nvSpPr>
            <p:cNvPr id="410" name="Rectángulo 409">
              <a:extLst>
                <a:ext uri="{FF2B5EF4-FFF2-40B4-BE49-F238E27FC236}">
                  <a16:creationId xmlns:a16="http://schemas.microsoft.com/office/drawing/2014/main" id="{796E28D0-93CB-4F45-B77F-AA5F93247414}"/>
                </a:ext>
              </a:extLst>
            </p:cNvPr>
            <p:cNvSpPr/>
            <p:nvPr/>
          </p:nvSpPr>
          <p:spPr>
            <a:xfrm rot="5400000">
              <a:off x="8484414" y="3832532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ángulo 410">
              <a:extLst>
                <a:ext uri="{FF2B5EF4-FFF2-40B4-BE49-F238E27FC236}">
                  <a16:creationId xmlns:a16="http://schemas.microsoft.com/office/drawing/2014/main" id="{DCD7EE35-E749-4D40-977A-49496D8653A9}"/>
                </a:ext>
              </a:extLst>
            </p:cNvPr>
            <p:cNvSpPr/>
            <p:nvPr/>
          </p:nvSpPr>
          <p:spPr>
            <a:xfrm rot="5400000">
              <a:off x="8979932" y="4347976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ángulo 411">
              <a:extLst>
                <a:ext uri="{FF2B5EF4-FFF2-40B4-BE49-F238E27FC236}">
                  <a16:creationId xmlns:a16="http://schemas.microsoft.com/office/drawing/2014/main" id="{55F444C3-1939-476D-8933-E7E570845B44}"/>
                </a:ext>
              </a:extLst>
            </p:cNvPr>
            <p:cNvSpPr/>
            <p:nvPr/>
          </p:nvSpPr>
          <p:spPr>
            <a:xfrm rot="5400000">
              <a:off x="9025376" y="3212492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3" name="Grupo 412">
            <a:extLst>
              <a:ext uri="{FF2B5EF4-FFF2-40B4-BE49-F238E27FC236}">
                <a16:creationId xmlns:a16="http://schemas.microsoft.com/office/drawing/2014/main" id="{2565A1BE-C1C3-467C-A2BD-14013EBD9768}"/>
              </a:ext>
            </a:extLst>
          </p:cNvPr>
          <p:cNvGrpSpPr/>
          <p:nvPr/>
        </p:nvGrpSpPr>
        <p:grpSpPr>
          <a:xfrm rot="5400000">
            <a:off x="3195116" y="2232730"/>
            <a:ext cx="278773" cy="1295367"/>
            <a:chOff x="9905856" y="2586747"/>
            <a:chExt cx="278773" cy="1295367"/>
          </a:xfrm>
        </p:grpSpPr>
        <p:sp>
          <p:nvSpPr>
            <p:cNvPr id="414" name="Rectángulo 413">
              <a:extLst>
                <a:ext uri="{FF2B5EF4-FFF2-40B4-BE49-F238E27FC236}">
                  <a16:creationId xmlns:a16="http://schemas.microsoft.com/office/drawing/2014/main" id="{70389EDE-1624-4765-9754-DB0F0F46769B}"/>
                </a:ext>
              </a:extLst>
            </p:cNvPr>
            <p:cNvSpPr/>
            <p:nvPr/>
          </p:nvSpPr>
          <p:spPr>
            <a:xfrm rot="5400000">
              <a:off x="9501267" y="318982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ángulo 414">
              <a:extLst>
                <a:ext uri="{FF2B5EF4-FFF2-40B4-BE49-F238E27FC236}">
                  <a16:creationId xmlns:a16="http://schemas.microsoft.com/office/drawing/2014/main" id="{13118DF0-9A03-46D3-98BB-7AE4215404D6}"/>
                </a:ext>
              </a:extLst>
            </p:cNvPr>
            <p:cNvSpPr/>
            <p:nvPr/>
          </p:nvSpPr>
          <p:spPr>
            <a:xfrm rot="5400000">
              <a:off x="9340028" y="318982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6" name="Rectángulo 415">
              <a:extLst>
                <a:ext uri="{FF2B5EF4-FFF2-40B4-BE49-F238E27FC236}">
                  <a16:creationId xmlns:a16="http://schemas.microsoft.com/office/drawing/2014/main" id="{75A9D73B-571D-480F-BE04-322008EE1129}"/>
                </a:ext>
              </a:extLst>
            </p:cNvPr>
            <p:cNvSpPr/>
            <p:nvPr/>
          </p:nvSpPr>
          <p:spPr>
            <a:xfrm rot="5400000">
              <a:off x="9938403" y="255420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ángulo 416">
              <a:extLst>
                <a:ext uri="{FF2B5EF4-FFF2-40B4-BE49-F238E27FC236}">
                  <a16:creationId xmlns:a16="http://schemas.microsoft.com/office/drawing/2014/main" id="{9E339C65-5A53-4FE8-8C93-38CD8B5321B3}"/>
                </a:ext>
              </a:extLst>
            </p:cNvPr>
            <p:cNvSpPr/>
            <p:nvPr/>
          </p:nvSpPr>
          <p:spPr>
            <a:xfrm rot="5400000">
              <a:off x="9965025" y="3669400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ángulo 417">
              <a:extLst>
                <a:ext uri="{FF2B5EF4-FFF2-40B4-BE49-F238E27FC236}">
                  <a16:creationId xmlns:a16="http://schemas.microsoft.com/office/drawing/2014/main" id="{204A3CD8-99BC-43CD-AA26-0E0A91358EE1}"/>
                </a:ext>
              </a:extLst>
            </p:cNvPr>
            <p:cNvSpPr/>
            <p:nvPr/>
          </p:nvSpPr>
          <p:spPr>
            <a:xfrm rot="5400000">
              <a:off x="10099289" y="255420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9" name="Grupo 418">
            <a:extLst>
              <a:ext uri="{FF2B5EF4-FFF2-40B4-BE49-F238E27FC236}">
                <a16:creationId xmlns:a16="http://schemas.microsoft.com/office/drawing/2014/main" id="{B8858FB6-04D8-4CEB-A63B-27B1AFC34507}"/>
              </a:ext>
            </a:extLst>
          </p:cNvPr>
          <p:cNvGrpSpPr/>
          <p:nvPr/>
        </p:nvGrpSpPr>
        <p:grpSpPr>
          <a:xfrm rot="5400000">
            <a:off x="3195040" y="1369893"/>
            <a:ext cx="278363" cy="1294804"/>
            <a:chOff x="11075040" y="2089577"/>
            <a:chExt cx="278363" cy="1294804"/>
          </a:xfrm>
        </p:grpSpPr>
        <p:sp>
          <p:nvSpPr>
            <p:cNvPr id="420" name="Rectángulo 419">
              <a:extLst>
                <a:ext uri="{FF2B5EF4-FFF2-40B4-BE49-F238E27FC236}">
                  <a16:creationId xmlns:a16="http://schemas.microsoft.com/office/drawing/2014/main" id="{BAC4C2FC-13E4-4901-87C6-54D64225C78F}"/>
                </a:ext>
              </a:extLst>
            </p:cNvPr>
            <p:cNvSpPr/>
            <p:nvPr/>
          </p:nvSpPr>
          <p:spPr>
            <a:xfrm rot="5400000">
              <a:off x="10640191" y="2693422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ángulo 420">
              <a:extLst>
                <a:ext uri="{FF2B5EF4-FFF2-40B4-BE49-F238E27FC236}">
                  <a16:creationId xmlns:a16="http://schemas.microsoft.com/office/drawing/2014/main" id="{7D6C4005-2D1E-481D-AFD3-64F66862F3B1}"/>
                </a:ext>
              </a:extLst>
            </p:cNvPr>
            <p:cNvSpPr/>
            <p:nvPr/>
          </p:nvSpPr>
          <p:spPr>
            <a:xfrm rot="5400000">
              <a:off x="11195357" y="1969260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ángulo 421">
              <a:extLst>
                <a:ext uri="{FF2B5EF4-FFF2-40B4-BE49-F238E27FC236}">
                  <a16:creationId xmlns:a16="http://schemas.microsoft.com/office/drawing/2014/main" id="{0BE08B92-9C3F-418D-A3AF-D7BF718B667E}"/>
                </a:ext>
              </a:extLst>
            </p:cNvPr>
            <p:cNvSpPr/>
            <p:nvPr/>
          </p:nvSpPr>
          <p:spPr>
            <a:xfrm rot="5400000">
              <a:off x="10983672" y="2252911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ángulo 422">
              <a:extLst>
                <a:ext uri="{FF2B5EF4-FFF2-40B4-BE49-F238E27FC236}">
                  <a16:creationId xmlns:a16="http://schemas.microsoft.com/office/drawing/2014/main" id="{11593197-5370-4D41-81F3-F8281C5D8BBB}"/>
                </a:ext>
              </a:extLst>
            </p:cNvPr>
            <p:cNvSpPr/>
            <p:nvPr/>
          </p:nvSpPr>
          <p:spPr>
            <a:xfrm rot="5400000">
              <a:off x="11139387" y="3171560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7751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Rectángulo 365">
            <a:extLst>
              <a:ext uri="{FF2B5EF4-FFF2-40B4-BE49-F238E27FC236}">
                <a16:creationId xmlns:a16="http://schemas.microsoft.com/office/drawing/2014/main" id="{B4D92BDE-6B4C-4EAB-98BC-A590CF9A1618}"/>
              </a:ext>
            </a:extLst>
          </p:cNvPr>
          <p:cNvSpPr/>
          <p:nvPr/>
        </p:nvSpPr>
        <p:spPr>
          <a:xfrm>
            <a:off x="0" y="4749033"/>
            <a:ext cx="11963400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ángulo 364">
            <a:extLst>
              <a:ext uri="{FF2B5EF4-FFF2-40B4-BE49-F238E27FC236}">
                <a16:creationId xmlns:a16="http://schemas.microsoft.com/office/drawing/2014/main" id="{8DE2A274-27C9-4DC8-9D49-9402F95BB879}"/>
              </a:ext>
            </a:extLst>
          </p:cNvPr>
          <p:cNvSpPr/>
          <p:nvPr/>
        </p:nvSpPr>
        <p:spPr>
          <a:xfrm>
            <a:off x="0" y="2618158"/>
            <a:ext cx="11963400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3390E41-D257-4718-8172-453A8C68EEB1}"/>
              </a:ext>
            </a:extLst>
          </p:cNvPr>
          <p:cNvSpPr/>
          <p:nvPr/>
        </p:nvSpPr>
        <p:spPr>
          <a:xfrm>
            <a:off x="0" y="721980"/>
            <a:ext cx="11963400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556095D4-4EF5-4B95-94F2-13C565F3C067}"/>
              </a:ext>
            </a:extLst>
          </p:cNvPr>
          <p:cNvGrpSpPr/>
          <p:nvPr/>
        </p:nvGrpSpPr>
        <p:grpSpPr>
          <a:xfrm>
            <a:off x="375363" y="87639"/>
            <a:ext cx="1292400" cy="1728000"/>
            <a:chOff x="782118" y="532809"/>
            <a:chExt cx="2581283" cy="3454667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7E7D4616-F22A-4806-B0BD-DB5E9934651D}"/>
                </a:ext>
              </a:extLst>
            </p:cNvPr>
            <p:cNvSpPr/>
            <p:nvPr/>
          </p:nvSpPr>
          <p:spPr>
            <a:xfrm>
              <a:off x="1174713" y="1979839"/>
              <a:ext cx="1782027" cy="1828800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ángulo 207">
              <a:extLst>
                <a:ext uri="{FF2B5EF4-FFF2-40B4-BE49-F238E27FC236}">
                  <a16:creationId xmlns:a16="http://schemas.microsoft.com/office/drawing/2014/main" id="{9135FF89-7161-4124-A4DE-AA85C6A0445B}"/>
                </a:ext>
              </a:extLst>
            </p:cNvPr>
            <p:cNvSpPr/>
            <p:nvPr/>
          </p:nvSpPr>
          <p:spPr>
            <a:xfrm>
              <a:off x="2964647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F3F902D2-52CF-4FB4-9043-B098FCA20F6F}"/>
                </a:ext>
              </a:extLst>
            </p:cNvPr>
            <p:cNvSpPr/>
            <p:nvPr/>
          </p:nvSpPr>
          <p:spPr>
            <a:xfrm>
              <a:off x="331593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ángulo 210">
              <a:extLst>
                <a:ext uri="{FF2B5EF4-FFF2-40B4-BE49-F238E27FC236}">
                  <a16:creationId xmlns:a16="http://schemas.microsoft.com/office/drawing/2014/main" id="{3B632852-801E-43BA-8E8C-8388A206A3F8}"/>
                </a:ext>
              </a:extLst>
            </p:cNvPr>
            <p:cNvSpPr/>
            <p:nvPr/>
          </p:nvSpPr>
          <p:spPr>
            <a:xfrm>
              <a:off x="296464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ángulo 212">
              <a:extLst>
                <a:ext uri="{FF2B5EF4-FFF2-40B4-BE49-F238E27FC236}">
                  <a16:creationId xmlns:a16="http://schemas.microsoft.com/office/drawing/2014/main" id="{C404A418-B8F7-4E0D-82A1-40C01EC93A52}"/>
                </a:ext>
              </a:extLst>
            </p:cNvPr>
            <p:cNvSpPr/>
            <p:nvPr/>
          </p:nvSpPr>
          <p:spPr>
            <a:xfrm>
              <a:off x="1444344" y="2280273"/>
              <a:ext cx="1242765" cy="127195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ángulo 213">
              <a:extLst>
                <a:ext uri="{FF2B5EF4-FFF2-40B4-BE49-F238E27FC236}">
                  <a16:creationId xmlns:a16="http://schemas.microsoft.com/office/drawing/2014/main" id="{720395D5-2D7F-4706-A661-DB164EF6626E}"/>
                </a:ext>
              </a:extLst>
            </p:cNvPr>
            <p:cNvSpPr/>
            <p:nvPr/>
          </p:nvSpPr>
          <p:spPr>
            <a:xfrm>
              <a:off x="1182619" y="1979839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FE78B574-A851-42C0-A699-F1269113D8E9}"/>
                </a:ext>
              </a:extLst>
            </p:cNvPr>
            <p:cNvSpPr/>
            <p:nvPr/>
          </p:nvSpPr>
          <p:spPr>
            <a:xfrm>
              <a:off x="1174713" y="3755824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ángulo 215">
              <a:extLst>
                <a:ext uri="{FF2B5EF4-FFF2-40B4-BE49-F238E27FC236}">
                  <a16:creationId xmlns:a16="http://schemas.microsoft.com/office/drawing/2014/main" id="{92B3930E-78C4-455D-B551-F4D8C93C1EB5}"/>
                </a:ext>
              </a:extLst>
            </p:cNvPr>
            <p:cNvSpPr/>
            <p:nvPr/>
          </p:nvSpPr>
          <p:spPr>
            <a:xfrm>
              <a:off x="1403313" y="2180641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ángulo 216">
              <a:extLst>
                <a:ext uri="{FF2B5EF4-FFF2-40B4-BE49-F238E27FC236}">
                  <a16:creationId xmlns:a16="http://schemas.microsoft.com/office/drawing/2014/main" id="{72386C4D-C4FF-4BCE-856C-902FAB8BB900}"/>
                </a:ext>
              </a:extLst>
            </p:cNvPr>
            <p:cNvSpPr/>
            <p:nvPr/>
          </p:nvSpPr>
          <p:spPr>
            <a:xfrm rot="5400000">
              <a:off x="946212" y="1665544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ángulo 217">
              <a:extLst>
                <a:ext uri="{FF2B5EF4-FFF2-40B4-BE49-F238E27FC236}">
                  <a16:creationId xmlns:a16="http://schemas.microsoft.com/office/drawing/2014/main" id="{A9F0F8C3-AF12-4C29-BC4C-D22B3F6A46C2}"/>
                </a:ext>
              </a:extLst>
            </p:cNvPr>
            <p:cNvSpPr/>
            <p:nvPr/>
          </p:nvSpPr>
          <p:spPr>
            <a:xfrm rot="5400000">
              <a:off x="1936865" y="2696197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ángulo 218">
              <a:extLst>
                <a:ext uri="{FF2B5EF4-FFF2-40B4-BE49-F238E27FC236}">
                  <a16:creationId xmlns:a16="http://schemas.microsoft.com/office/drawing/2014/main" id="{9F64B154-4E7A-45D5-8AE9-45ABB40726C8}"/>
                </a:ext>
              </a:extLst>
            </p:cNvPr>
            <p:cNvSpPr/>
            <p:nvPr/>
          </p:nvSpPr>
          <p:spPr>
            <a:xfrm rot="5400000">
              <a:off x="2027718" y="426023"/>
              <a:ext cx="144997" cy="358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ángulo 219">
              <a:extLst>
                <a:ext uri="{FF2B5EF4-FFF2-40B4-BE49-F238E27FC236}">
                  <a16:creationId xmlns:a16="http://schemas.microsoft.com/office/drawing/2014/main" id="{3BB0BAEB-0446-4078-89EC-7CDF878134A3}"/>
                </a:ext>
              </a:extLst>
            </p:cNvPr>
            <p:cNvSpPr/>
            <p:nvPr/>
          </p:nvSpPr>
          <p:spPr>
            <a:xfrm>
              <a:off x="1401965" y="3366047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ángulo 220">
              <a:extLst>
                <a:ext uri="{FF2B5EF4-FFF2-40B4-BE49-F238E27FC236}">
                  <a16:creationId xmlns:a16="http://schemas.microsoft.com/office/drawing/2014/main" id="{DC29CDE0-3BCA-4455-A20F-5ED8E68026F7}"/>
                </a:ext>
              </a:extLst>
            </p:cNvPr>
            <p:cNvSpPr/>
            <p:nvPr/>
          </p:nvSpPr>
          <p:spPr>
            <a:xfrm>
              <a:off x="782119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ángulo 221">
              <a:extLst>
                <a:ext uri="{FF2B5EF4-FFF2-40B4-BE49-F238E27FC236}">
                  <a16:creationId xmlns:a16="http://schemas.microsoft.com/office/drawing/2014/main" id="{042847BF-7F84-497D-B2E3-A4C0CC181ED6}"/>
                </a:ext>
              </a:extLst>
            </p:cNvPr>
            <p:cNvSpPr/>
            <p:nvPr/>
          </p:nvSpPr>
          <p:spPr>
            <a:xfrm>
              <a:off x="113340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ángulo 222">
              <a:extLst>
                <a:ext uri="{FF2B5EF4-FFF2-40B4-BE49-F238E27FC236}">
                  <a16:creationId xmlns:a16="http://schemas.microsoft.com/office/drawing/2014/main" id="{487210C0-FBA1-4E69-95FF-ADA55EE34093}"/>
                </a:ext>
              </a:extLst>
            </p:cNvPr>
            <p:cNvSpPr/>
            <p:nvPr/>
          </p:nvSpPr>
          <p:spPr>
            <a:xfrm>
              <a:off x="78211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68DFBE54-68C4-4522-86B3-3AD1DCCAFCC2}"/>
              </a:ext>
            </a:extLst>
          </p:cNvPr>
          <p:cNvGrpSpPr/>
          <p:nvPr/>
        </p:nvGrpSpPr>
        <p:grpSpPr>
          <a:xfrm>
            <a:off x="3773303" y="91311"/>
            <a:ext cx="1292400" cy="1728000"/>
            <a:chOff x="6925950" y="725272"/>
            <a:chExt cx="2581283" cy="3454667"/>
          </a:xfrm>
        </p:grpSpPr>
        <p:sp>
          <p:nvSpPr>
            <p:cNvPr id="242" name="Rectángulo 241">
              <a:extLst>
                <a:ext uri="{FF2B5EF4-FFF2-40B4-BE49-F238E27FC236}">
                  <a16:creationId xmlns:a16="http://schemas.microsoft.com/office/drawing/2014/main" id="{1FDF962D-F8FD-4287-9E01-DFD98F212099}"/>
                </a:ext>
              </a:extLst>
            </p:cNvPr>
            <p:cNvSpPr/>
            <p:nvPr/>
          </p:nvSpPr>
          <p:spPr>
            <a:xfrm>
              <a:off x="7318545" y="2172302"/>
              <a:ext cx="1782027" cy="1828800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ángulo 242">
              <a:extLst>
                <a:ext uri="{FF2B5EF4-FFF2-40B4-BE49-F238E27FC236}">
                  <a16:creationId xmlns:a16="http://schemas.microsoft.com/office/drawing/2014/main" id="{1F9621ED-AAC7-4545-BAA1-6265EBC1A9DA}"/>
                </a:ext>
              </a:extLst>
            </p:cNvPr>
            <p:cNvSpPr/>
            <p:nvPr/>
          </p:nvSpPr>
          <p:spPr>
            <a:xfrm>
              <a:off x="9108479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ángulo 243">
              <a:extLst>
                <a:ext uri="{FF2B5EF4-FFF2-40B4-BE49-F238E27FC236}">
                  <a16:creationId xmlns:a16="http://schemas.microsoft.com/office/drawing/2014/main" id="{60E71004-71F1-494A-BB25-9BA791B67CE9}"/>
                </a:ext>
              </a:extLst>
            </p:cNvPr>
            <p:cNvSpPr/>
            <p:nvPr/>
          </p:nvSpPr>
          <p:spPr>
            <a:xfrm>
              <a:off x="945976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ángulo 244">
              <a:extLst>
                <a:ext uri="{FF2B5EF4-FFF2-40B4-BE49-F238E27FC236}">
                  <a16:creationId xmlns:a16="http://schemas.microsoft.com/office/drawing/2014/main" id="{7F98E529-F2B7-4A91-BDE3-B4F1A7054869}"/>
                </a:ext>
              </a:extLst>
            </p:cNvPr>
            <p:cNvSpPr/>
            <p:nvPr/>
          </p:nvSpPr>
          <p:spPr>
            <a:xfrm>
              <a:off x="910847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ángulo 245">
              <a:extLst>
                <a:ext uri="{FF2B5EF4-FFF2-40B4-BE49-F238E27FC236}">
                  <a16:creationId xmlns:a16="http://schemas.microsoft.com/office/drawing/2014/main" id="{803733CE-59F4-405A-9CB0-8F6AD5969327}"/>
                </a:ext>
              </a:extLst>
            </p:cNvPr>
            <p:cNvSpPr/>
            <p:nvPr/>
          </p:nvSpPr>
          <p:spPr>
            <a:xfrm>
              <a:off x="7588176" y="2472736"/>
              <a:ext cx="1242765" cy="127195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ángulo 246">
              <a:extLst>
                <a:ext uri="{FF2B5EF4-FFF2-40B4-BE49-F238E27FC236}">
                  <a16:creationId xmlns:a16="http://schemas.microsoft.com/office/drawing/2014/main" id="{A72354AF-02C0-4163-B7E9-478C315E11FB}"/>
                </a:ext>
              </a:extLst>
            </p:cNvPr>
            <p:cNvSpPr/>
            <p:nvPr/>
          </p:nvSpPr>
          <p:spPr>
            <a:xfrm>
              <a:off x="7326451" y="2172302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ángulo 247">
              <a:extLst>
                <a:ext uri="{FF2B5EF4-FFF2-40B4-BE49-F238E27FC236}">
                  <a16:creationId xmlns:a16="http://schemas.microsoft.com/office/drawing/2014/main" id="{944EFB5A-41AB-480F-AE1C-ADAC0C4F47BC}"/>
                </a:ext>
              </a:extLst>
            </p:cNvPr>
            <p:cNvSpPr/>
            <p:nvPr/>
          </p:nvSpPr>
          <p:spPr>
            <a:xfrm>
              <a:off x="7318545" y="3948287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ángulo 248">
              <a:extLst>
                <a:ext uri="{FF2B5EF4-FFF2-40B4-BE49-F238E27FC236}">
                  <a16:creationId xmlns:a16="http://schemas.microsoft.com/office/drawing/2014/main" id="{484739C2-CC10-4728-8F5B-A83D96DAF8A9}"/>
                </a:ext>
              </a:extLst>
            </p:cNvPr>
            <p:cNvSpPr/>
            <p:nvPr/>
          </p:nvSpPr>
          <p:spPr>
            <a:xfrm>
              <a:off x="7547145" y="2373104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ángulo 250">
              <a:extLst>
                <a:ext uri="{FF2B5EF4-FFF2-40B4-BE49-F238E27FC236}">
                  <a16:creationId xmlns:a16="http://schemas.microsoft.com/office/drawing/2014/main" id="{EB1EA776-F0B4-498D-84A4-FCECFAA43236}"/>
                </a:ext>
              </a:extLst>
            </p:cNvPr>
            <p:cNvSpPr/>
            <p:nvPr/>
          </p:nvSpPr>
          <p:spPr>
            <a:xfrm>
              <a:off x="7545797" y="3558510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ángulo 251">
              <a:extLst>
                <a:ext uri="{FF2B5EF4-FFF2-40B4-BE49-F238E27FC236}">
                  <a16:creationId xmlns:a16="http://schemas.microsoft.com/office/drawing/2014/main" id="{BCD20D6A-5FF1-43B0-83D9-7C645E0D6166}"/>
                </a:ext>
              </a:extLst>
            </p:cNvPr>
            <p:cNvSpPr/>
            <p:nvPr/>
          </p:nvSpPr>
          <p:spPr>
            <a:xfrm>
              <a:off x="6925951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ángulo 252">
              <a:extLst>
                <a:ext uri="{FF2B5EF4-FFF2-40B4-BE49-F238E27FC236}">
                  <a16:creationId xmlns:a16="http://schemas.microsoft.com/office/drawing/2014/main" id="{84A7D97C-6B79-4C3B-B0F0-A74C4065EB8A}"/>
                </a:ext>
              </a:extLst>
            </p:cNvPr>
            <p:cNvSpPr/>
            <p:nvPr/>
          </p:nvSpPr>
          <p:spPr>
            <a:xfrm>
              <a:off x="727724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ángulo 253">
              <a:extLst>
                <a:ext uri="{FF2B5EF4-FFF2-40B4-BE49-F238E27FC236}">
                  <a16:creationId xmlns:a16="http://schemas.microsoft.com/office/drawing/2014/main" id="{2AA6981B-2434-4232-9986-EF16699E556C}"/>
                </a:ext>
              </a:extLst>
            </p:cNvPr>
            <p:cNvSpPr/>
            <p:nvPr/>
          </p:nvSpPr>
          <p:spPr>
            <a:xfrm>
              <a:off x="692595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ángulo 258">
              <a:extLst>
                <a:ext uri="{FF2B5EF4-FFF2-40B4-BE49-F238E27FC236}">
                  <a16:creationId xmlns:a16="http://schemas.microsoft.com/office/drawing/2014/main" id="{4E979307-6FF0-42CF-B7DA-E1813A02CCA4}"/>
                </a:ext>
              </a:extLst>
            </p:cNvPr>
            <p:cNvSpPr/>
            <p:nvPr/>
          </p:nvSpPr>
          <p:spPr>
            <a:xfrm rot="5400000">
              <a:off x="7082697" y="1932590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ángulo 259">
              <a:extLst>
                <a:ext uri="{FF2B5EF4-FFF2-40B4-BE49-F238E27FC236}">
                  <a16:creationId xmlns:a16="http://schemas.microsoft.com/office/drawing/2014/main" id="{37826AED-AEC8-4B05-8B96-71D6CA3ADFE7}"/>
                </a:ext>
              </a:extLst>
            </p:cNvPr>
            <p:cNvSpPr/>
            <p:nvPr/>
          </p:nvSpPr>
          <p:spPr>
            <a:xfrm rot="5400000">
              <a:off x="8192607" y="485003"/>
              <a:ext cx="75430" cy="5559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ángulo 261">
              <a:extLst>
                <a:ext uri="{FF2B5EF4-FFF2-40B4-BE49-F238E27FC236}">
                  <a16:creationId xmlns:a16="http://schemas.microsoft.com/office/drawing/2014/main" id="{AEB6DD36-229D-4E2C-A44C-316CCA06D0AB}"/>
                </a:ext>
              </a:extLst>
            </p:cNvPr>
            <p:cNvSpPr/>
            <p:nvPr/>
          </p:nvSpPr>
          <p:spPr>
            <a:xfrm rot="5400000">
              <a:off x="7769388" y="1052033"/>
              <a:ext cx="949321" cy="4466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ángulo 257">
              <a:extLst>
                <a:ext uri="{FF2B5EF4-FFF2-40B4-BE49-F238E27FC236}">
                  <a16:creationId xmlns:a16="http://schemas.microsoft.com/office/drawing/2014/main" id="{43B355A9-54D8-4541-87F6-92F39100104D}"/>
                </a:ext>
              </a:extLst>
            </p:cNvPr>
            <p:cNvSpPr/>
            <p:nvPr/>
          </p:nvSpPr>
          <p:spPr>
            <a:xfrm rot="5400000">
              <a:off x="8080697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CD0148F4-F514-455F-98EF-C4803D3D9482}"/>
              </a:ext>
            </a:extLst>
          </p:cNvPr>
          <p:cNvGrpSpPr/>
          <p:nvPr/>
        </p:nvGrpSpPr>
        <p:grpSpPr>
          <a:xfrm>
            <a:off x="2008367" y="93490"/>
            <a:ext cx="1292400" cy="1728000"/>
            <a:chOff x="3752999" y="720771"/>
            <a:chExt cx="2581283" cy="3459168"/>
          </a:xfrm>
        </p:grpSpPr>
        <p:sp>
          <p:nvSpPr>
            <p:cNvPr id="224" name="Rectángulo 223">
              <a:extLst>
                <a:ext uri="{FF2B5EF4-FFF2-40B4-BE49-F238E27FC236}">
                  <a16:creationId xmlns:a16="http://schemas.microsoft.com/office/drawing/2014/main" id="{53E0B731-5B72-4236-87B9-793EF986032E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ángulo 224">
              <a:extLst>
                <a:ext uri="{FF2B5EF4-FFF2-40B4-BE49-F238E27FC236}">
                  <a16:creationId xmlns:a16="http://schemas.microsoft.com/office/drawing/2014/main" id="{4C7ED1A5-537A-4B2E-BD01-0746815115CB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ángulo 225">
              <a:extLst>
                <a:ext uri="{FF2B5EF4-FFF2-40B4-BE49-F238E27FC236}">
                  <a16:creationId xmlns:a16="http://schemas.microsoft.com/office/drawing/2014/main" id="{2A9E1AD2-32F4-4303-B93C-6658592F4688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ángulo 226">
              <a:extLst>
                <a:ext uri="{FF2B5EF4-FFF2-40B4-BE49-F238E27FC236}">
                  <a16:creationId xmlns:a16="http://schemas.microsoft.com/office/drawing/2014/main" id="{E5A54B13-7FBE-45AD-8863-331777F4D9B2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ángulo 227">
              <a:extLst>
                <a:ext uri="{FF2B5EF4-FFF2-40B4-BE49-F238E27FC236}">
                  <a16:creationId xmlns:a16="http://schemas.microsoft.com/office/drawing/2014/main" id="{76C2D28C-A385-423E-B608-7F631BCC5B40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ángulo 228">
              <a:extLst>
                <a:ext uri="{FF2B5EF4-FFF2-40B4-BE49-F238E27FC236}">
                  <a16:creationId xmlns:a16="http://schemas.microsoft.com/office/drawing/2014/main" id="{1F36C499-8A4B-4B45-A472-6E6169D15901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ángulo 229">
              <a:extLst>
                <a:ext uri="{FF2B5EF4-FFF2-40B4-BE49-F238E27FC236}">
                  <a16:creationId xmlns:a16="http://schemas.microsoft.com/office/drawing/2014/main" id="{D8E8DDB8-E622-4CF9-8ACA-6EE8C5DAD1B6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ángulo 230">
              <a:extLst>
                <a:ext uri="{FF2B5EF4-FFF2-40B4-BE49-F238E27FC236}">
                  <a16:creationId xmlns:a16="http://schemas.microsoft.com/office/drawing/2014/main" id="{CD87B000-F607-4392-8396-E009D9EBB6FD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ángulo 234">
              <a:extLst>
                <a:ext uri="{FF2B5EF4-FFF2-40B4-BE49-F238E27FC236}">
                  <a16:creationId xmlns:a16="http://schemas.microsoft.com/office/drawing/2014/main" id="{F4D733F8-DC49-418A-A0CA-C899679A2E7B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ángulo 235">
              <a:extLst>
                <a:ext uri="{FF2B5EF4-FFF2-40B4-BE49-F238E27FC236}">
                  <a16:creationId xmlns:a16="http://schemas.microsoft.com/office/drawing/2014/main" id="{3897CD64-E7EE-4E6C-99C1-BFBFD5E3A6A0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ángulo 236">
              <a:extLst>
                <a:ext uri="{FF2B5EF4-FFF2-40B4-BE49-F238E27FC236}">
                  <a16:creationId xmlns:a16="http://schemas.microsoft.com/office/drawing/2014/main" id="{25241F55-E1CE-458D-AD53-ED62ECAFE857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ángulo 237">
              <a:extLst>
                <a:ext uri="{FF2B5EF4-FFF2-40B4-BE49-F238E27FC236}">
                  <a16:creationId xmlns:a16="http://schemas.microsoft.com/office/drawing/2014/main" id="{0A6A8DD4-6F46-48C5-BC40-0FDC88486569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ángulo 238">
              <a:extLst>
                <a:ext uri="{FF2B5EF4-FFF2-40B4-BE49-F238E27FC236}">
                  <a16:creationId xmlns:a16="http://schemas.microsoft.com/office/drawing/2014/main" id="{4B8CA627-F249-4544-8B8C-F30C5C5B787B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ángulo 239">
              <a:extLst>
                <a:ext uri="{FF2B5EF4-FFF2-40B4-BE49-F238E27FC236}">
                  <a16:creationId xmlns:a16="http://schemas.microsoft.com/office/drawing/2014/main" id="{27B22370-E126-4902-ADBF-CEF0F667BD2F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ángulo 240">
              <a:extLst>
                <a:ext uri="{FF2B5EF4-FFF2-40B4-BE49-F238E27FC236}">
                  <a16:creationId xmlns:a16="http://schemas.microsoft.com/office/drawing/2014/main" id="{9E84F7A4-48B3-4156-AEB6-D9D626B42D68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ángulo 232">
              <a:extLst>
                <a:ext uri="{FF2B5EF4-FFF2-40B4-BE49-F238E27FC236}">
                  <a16:creationId xmlns:a16="http://schemas.microsoft.com/office/drawing/2014/main" id="{2EA0AA73-760C-4E88-8017-FC31A3316A6E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ángulo 233">
              <a:extLst>
                <a:ext uri="{FF2B5EF4-FFF2-40B4-BE49-F238E27FC236}">
                  <a16:creationId xmlns:a16="http://schemas.microsoft.com/office/drawing/2014/main" id="{7BD9242E-A440-4129-8CBC-FF26E97D7ADE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upo 262">
            <a:extLst>
              <a:ext uri="{FF2B5EF4-FFF2-40B4-BE49-F238E27FC236}">
                <a16:creationId xmlns:a16="http://schemas.microsoft.com/office/drawing/2014/main" id="{E21DEC1B-FAE6-4C11-81DE-D857E08DB05E}"/>
              </a:ext>
            </a:extLst>
          </p:cNvPr>
          <p:cNvGrpSpPr/>
          <p:nvPr/>
        </p:nvGrpSpPr>
        <p:grpSpPr>
          <a:xfrm>
            <a:off x="340694" y="1976544"/>
            <a:ext cx="1292400" cy="1728000"/>
            <a:chOff x="782118" y="532809"/>
            <a:chExt cx="2581283" cy="3454667"/>
          </a:xfrm>
        </p:grpSpPr>
        <p:sp>
          <p:nvSpPr>
            <p:cNvPr id="264" name="Rectángulo 263">
              <a:extLst>
                <a:ext uri="{FF2B5EF4-FFF2-40B4-BE49-F238E27FC236}">
                  <a16:creationId xmlns:a16="http://schemas.microsoft.com/office/drawing/2014/main" id="{F4CEBC89-6F9E-4432-BBA6-DB199B485E85}"/>
                </a:ext>
              </a:extLst>
            </p:cNvPr>
            <p:cNvSpPr/>
            <p:nvPr/>
          </p:nvSpPr>
          <p:spPr>
            <a:xfrm>
              <a:off x="1174713" y="1979839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5" name="Rectángulo 264">
              <a:extLst>
                <a:ext uri="{FF2B5EF4-FFF2-40B4-BE49-F238E27FC236}">
                  <a16:creationId xmlns:a16="http://schemas.microsoft.com/office/drawing/2014/main" id="{A72D3B5A-45D0-46C4-B322-71541CF43E61}"/>
                </a:ext>
              </a:extLst>
            </p:cNvPr>
            <p:cNvSpPr/>
            <p:nvPr/>
          </p:nvSpPr>
          <p:spPr>
            <a:xfrm>
              <a:off x="2964647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ángulo 265">
              <a:extLst>
                <a:ext uri="{FF2B5EF4-FFF2-40B4-BE49-F238E27FC236}">
                  <a16:creationId xmlns:a16="http://schemas.microsoft.com/office/drawing/2014/main" id="{E08DCE8E-8AC5-48A0-9228-D3D74CDD9E5A}"/>
                </a:ext>
              </a:extLst>
            </p:cNvPr>
            <p:cNvSpPr/>
            <p:nvPr/>
          </p:nvSpPr>
          <p:spPr>
            <a:xfrm>
              <a:off x="331593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ángulo 266">
              <a:extLst>
                <a:ext uri="{FF2B5EF4-FFF2-40B4-BE49-F238E27FC236}">
                  <a16:creationId xmlns:a16="http://schemas.microsoft.com/office/drawing/2014/main" id="{7C666F3D-3D44-4FA0-B665-811D2FFB35DA}"/>
                </a:ext>
              </a:extLst>
            </p:cNvPr>
            <p:cNvSpPr/>
            <p:nvPr/>
          </p:nvSpPr>
          <p:spPr>
            <a:xfrm>
              <a:off x="296464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ángulo 267">
              <a:extLst>
                <a:ext uri="{FF2B5EF4-FFF2-40B4-BE49-F238E27FC236}">
                  <a16:creationId xmlns:a16="http://schemas.microsoft.com/office/drawing/2014/main" id="{3D1CE766-7FB4-45FA-BD42-B4CFAD6FB823}"/>
                </a:ext>
              </a:extLst>
            </p:cNvPr>
            <p:cNvSpPr/>
            <p:nvPr/>
          </p:nvSpPr>
          <p:spPr>
            <a:xfrm>
              <a:off x="1444344" y="2280273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ángulo 268">
              <a:extLst>
                <a:ext uri="{FF2B5EF4-FFF2-40B4-BE49-F238E27FC236}">
                  <a16:creationId xmlns:a16="http://schemas.microsoft.com/office/drawing/2014/main" id="{A28914A1-37E6-4AEE-A487-397EC2D8601D}"/>
                </a:ext>
              </a:extLst>
            </p:cNvPr>
            <p:cNvSpPr/>
            <p:nvPr/>
          </p:nvSpPr>
          <p:spPr>
            <a:xfrm>
              <a:off x="1182619" y="1979839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ángulo 269">
              <a:extLst>
                <a:ext uri="{FF2B5EF4-FFF2-40B4-BE49-F238E27FC236}">
                  <a16:creationId xmlns:a16="http://schemas.microsoft.com/office/drawing/2014/main" id="{2AEF9488-3789-4588-B9C7-3897EBE3438D}"/>
                </a:ext>
              </a:extLst>
            </p:cNvPr>
            <p:cNvSpPr/>
            <p:nvPr/>
          </p:nvSpPr>
          <p:spPr>
            <a:xfrm>
              <a:off x="1174713" y="3755824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ángulo 270">
              <a:extLst>
                <a:ext uri="{FF2B5EF4-FFF2-40B4-BE49-F238E27FC236}">
                  <a16:creationId xmlns:a16="http://schemas.microsoft.com/office/drawing/2014/main" id="{46A88C87-DCB4-43A7-AC5D-35DC7C6E5628}"/>
                </a:ext>
              </a:extLst>
            </p:cNvPr>
            <p:cNvSpPr/>
            <p:nvPr/>
          </p:nvSpPr>
          <p:spPr>
            <a:xfrm>
              <a:off x="1403313" y="2180641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ángulo 271">
              <a:extLst>
                <a:ext uri="{FF2B5EF4-FFF2-40B4-BE49-F238E27FC236}">
                  <a16:creationId xmlns:a16="http://schemas.microsoft.com/office/drawing/2014/main" id="{491A9C95-33CB-4A99-BF88-F84B2702A4CB}"/>
                </a:ext>
              </a:extLst>
            </p:cNvPr>
            <p:cNvSpPr/>
            <p:nvPr/>
          </p:nvSpPr>
          <p:spPr>
            <a:xfrm rot="5400000">
              <a:off x="946212" y="1665544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ángulo 272">
              <a:extLst>
                <a:ext uri="{FF2B5EF4-FFF2-40B4-BE49-F238E27FC236}">
                  <a16:creationId xmlns:a16="http://schemas.microsoft.com/office/drawing/2014/main" id="{0B9E8F94-471E-4F68-857D-89091134E550}"/>
                </a:ext>
              </a:extLst>
            </p:cNvPr>
            <p:cNvSpPr/>
            <p:nvPr/>
          </p:nvSpPr>
          <p:spPr>
            <a:xfrm rot="5400000">
              <a:off x="1936865" y="2696197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ángulo 273">
              <a:extLst>
                <a:ext uri="{FF2B5EF4-FFF2-40B4-BE49-F238E27FC236}">
                  <a16:creationId xmlns:a16="http://schemas.microsoft.com/office/drawing/2014/main" id="{DA683D1E-B8F3-493F-AD65-611BEF4DE59D}"/>
                </a:ext>
              </a:extLst>
            </p:cNvPr>
            <p:cNvSpPr/>
            <p:nvPr/>
          </p:nvSpPr>
          <p:spPr>
            <a:xfrm rot="5400000">
              <a:off x="2027718" y="426023"/>
              <a:ext cx="144997" cy="358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ángulo 274">
              <a:extLst>
                <a:ext uri="{FF2B5EF4-FFF2-40B4-BE49-F238E27FC236}">
                  <a16:creationId xmlns:a16="http://schemas.microsoft.com/office/drawing/2014/main" id="{ECA10AA0-F17C-48E5-B228-0E5CC768A6D0}"/>
                </a:ext>
              </a:extLst>
            </p:cNvPr>
            <p:cNvSpPr/>
            <p:nvPr/>
          </p:nvSpPr>
          <p:spPr>
            <a:xfrm>
              <a:off x="1401965" y="3366047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ángulo 275">
              <a:extLst>
                <a:ext uri="{FF2B5EF4-FFF2-40B4-BE49-F238E27FC236}">
                  <a16:creationId xmlns:a16="http://schemas.microsoft.com/office/drawing/2014/main" id="{DF3FEFDC-E960-47A7-9601-47F8C55F8A9F}"/>
                </a:ext>
              </a:extLst>
            </p:cNvPr>
            <p:cNvSpPr/>
            <p:nvPr/>
          </p:nvSpPr>
          <p:spPr>
            <a:xfrm>
              <a:off x="782119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ángulo 276">
              <a:extLst>
                <a:ext uri="{FF2B5EF4-FFF2-40B4-BE49-F238E27FC236}">
                  <a16:creationId xmlns:a16="http://schemas.microsoft.com/office/drawing/2014/main" id="{46E425C5-936C-4D56-8ED0-3775BFD658CD}"/>
                </a:ext>
              </a:extLst>
            </p:cNvPr>
            <p:cNvSpPr/>
            <p:nvPr/>
          </p:nvSpPr>
          <p:spPr>
            <a:xfrm>
              <a:off x="113340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ángulo 277">
              <a:extLst>
                <a:ext uri="{FF2B5EF4-FFF2-40B4-BE49-F238E27FC236}">
                  <a16:creationId xmlns:a16="http://schemas.microsoft.com/office/drawing/2014/main" id="{1BAD5E36-6F4D-4A18-9785-6FFF639D83E8}"/>
                </a:ext>
              </a:extLst>
            </p:cNvPr>
            <p:cNvSpPr/>
            <p:nvPr/>
          </p:nvSpPr>
          <p:spPr>
            <a:xfrm>
              <a:off x="78211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9" name="Grupo 278">
            <a:extLst>
              <a:ext uri="{FF2B5EF4-FFF2-40B4-BE49-F238E27FC236}">
                <a16:creationId xmlns:a16="http://schemas.microsoft.com/office/drawing/2014/main" id="{0406313B-7C5E-4A0F-A51B-44CFEAAB9A8A}"/>
              </a:ext>
            </a:extLst>
          </p:cNvPr>
          <p:cNvGrpSpPr/>
          <p:nvPr/>
        </p:nvGrpSpPr>
        <p:grpSpPr>
          <a:xfrm>
            <a:off x="3738634" y="1989741"/>
            <a:ext cx="1292400" cy="1728000"/>
            <a:chOff x="6925950" y="725272"/>
            <a:chExt cx="2581283" cy="3454667"/>
          </a:xfrm>
        </p:grpSpPr>
        <p:sp>
          <p:nvSpPr>
            <p:cNvPr id="280" name="Rectángulo 279">
              <a:extLst>
                <a:ext uri="{FF2B5EF4-FFF2-40B4-BE49-F238E27FC236}">
                  <a16:creationId xmlns:a16="http://schemas.microsoft.com/office/drawing/2014/main" id="{23D5AA76-124D-4C1A-9422-F9B3D9C5CC1D}"/>
                </a:ext>
              </a:extLst>
            </p:cNvPr>
            <p:cNvSpPr/>
            <p:nvPr/>
          </p:nvSpPr>
          <p:spPr>
            <a:xfrm>
              <a:off x="7318545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1" name="Rectángulo 280">
              <a:extLst>
                <a:ext uri="{FF2B5EF4-FFF2-40B4-BE49-F238E27FC236}">
                  <a16:creationId xmlns:a16="http://schemas.microsoft.com/office/drawing/2014/main" id="{CAD612D9-CFAD-4E5E-A6CC-50675C9328FE}"/>
                </a:ext>
              </a:extLst>
            </p:cNvPr>
            <p:cNvSpPr/>
            <p:nvPr/>
          </p:nvSpPr>
          <p:spPr>
            <a:xfrm>
              <a:off x="9108479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ángulo 281">
              <a:extLst>
                <a:ext uri="{FF2B5EF4-FFF2-40B4-BE49-F238E27FC236}">
                  <a16:creationId xmlns:a16="http://schemas.microsoft.com/office/drawing/2014/main" id="{F01BAB22-7054-4BCD-A556-D5F8CF182708}"/>
                </a:ext>
              </a:extLst>
            </p:cNvPr>
            <p:cNvSpPr/>
            <p:nvPr/>
          </p:nvSpPr>
          <p:spPr>
            <a:xfrm>
              <a:off x="945976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ángulo 282">
              <a:extLst>
                <a:ext uri="{FF2B5EF4-FFF2-40B4-BE49-F238E27FC236}">
                  <a16:creationId xmlns:a16="http://schemas.microsoft.com/office/drawing/2014/main" id="{83F61833-0D62-4BA7-80F6-CA888051ED0B}"/>
                </a:ext>
              </a:extLst>
            </p:cNvPr>
            <p:cNvSpPr/>
            <p:nvPr/>
          </p:nvSpPr>
          <p:spPr>
            <a:xfrm>
              <a:off x="910847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ángulo 283">
              <a:extLst>
                <a:ext uri="{FF2B5EF4-FFF2-40B4-BE49-F238E27FC236}">
                  <a16:creationId xmlns:a16="http://schemas.microsoft.com/office/drawing/2014/main" id="{06C07843-5C9C-4294-A8A0-6964B40B91D6}"/>
                </a:ext>
              </a:extLst>
            </p:cNvPr>
            <p:cNvSpPr/>
            <p:nvPr/>
          </p:nvSpPr>
          <p:spPr>
            <a:xfrm>
              <a:off x="7588176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ángulo 284">
              <a:extLst>
                <a:ext uri="{FF2B5EF4-FFF2-40B4-BE49-F238E27FC236}">
                  <a16:creationId xmlns:a16="http://schemas.microsoft.com/office/drawing/2014/main" id="{7753E9C0-F6B3-4998-9CCF-EC0E08EF077F}"/>
                </a:ext>
              </a:extLst>
            </p:cNvPr>
            <p:cNvSpPr/>
            <p:nvPr/>
          </p:nvSpPr>
          <p:spPr>
            <a:xfrm>
              <a:off x="7326451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ángulo 285">
              <a:extLst>
                <a:ext uri="{FF2B5EF4-FFF2-40B4-BE49-F238E27FC236}">
                  <a16:creationId xmlns:a16="http://schemas.microsoft.com/office/drawing/2014/main" id="{DA8DCD81-3EC3-41C2-BA15-368A8DD6E520}"/>
                </a:ext>
              </a:extLst>
            </p:cNvPr>
            <p:cNvSpPr/>
            <p:nvPr/>
          </p:nvSpPr>
          <p:spPr>
            <a:xfrm>
              <a:off x="7318545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ángulo 286">
              <a:extLst>
                <a:ext uri="{FF2B5EF4-FFF2-40B4-BE49-F238E27FC236}">
                  <a16:creationId xmlns:a16="http://schemas.microsoft.com/office/drawing/2014/main" id="{1AAB14FE-2276-4F33-80C7-01BCD54DF192}"/>
                </a:ext>
              </a:extLst>
            </p:cNvPr>
            <p:cNvSpPr/>
            <p:nvPr/>
          </p:nvSpPr>
          <p:spPr>
            <a:xfrm>
              <a:off x="7547145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8" name="Rectángulo 287">
              <a:extLst>
                <a:ext uri="{FF2B5EF4-FFF2-40B4-BE49-F238E27FC236}">
                  <a16:creationId xmlns:a16="http://schemas.microsoft.com/office/drawing/2014/main" id="{5D208141-DA70-456E-868B-FC3CFFBEE818}"/>
                </a:ext>
              </a:extLst>
            </p:cNvPr>
            <p:cNvSpPr/>
            <p:nvPr/>
          </p:nvSpPr>
          <p:spPr>
            <a:xfrm>
              <a:off x="7545797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ángulo 288">
              <a:extLst>
                <a:ext uri="{FF2B5EF4-FFF2-40B4-BE49-F238E27FC236}">
                  <a16:creationId xmlns:a16="http://schemas.microsoft.com/office/drawing/2014/main" id="{092635FE-CFC0-442F-AB4E-4A936AAE4C6B}"/>
                </a:ext>
              </a:extLst>
            </p:cNvPr>
            <p:cNvSpPr/>
            <p:nvPr/>
          </p:nvSpPr>
          <p:spPr>
            <a:xfrm>
              <a:off x="6925951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ángulo 289">
              <a:extLst>
                <a:ext uri="{FF2B5EF4-FFF2-40B4-BE49-F238E27FC236}">
                  <a16:creationId xmlns:a16="http://schemas.microsoft.com/office/drawing/2014/main" id="{9D4A7982-59C9-414F-9086-1A130194431F}"/>
                </a:ext>
              </a:extLst>
            </p:cNvPr>
            <p:cNvSpPr/>
            <p:nvPr/>
          </p:nvSpPr>
          <p:spPr>
            <a:xfrm>
              <a:off x="727724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ángulo 290">
              <a:extLst>
                <a:ext uri="{FF2B5EF4-FFF2-40B4-BE49-F238E27FC236}">
                  <a16:creationId xmlns:a16="http://schemas.microsoft.com/office/drawing/2014/main" id="{1645E5D0-57F1-4868-90D5-18EEA6E0FF01}"/>
                </a:ext>
              </a:extLst>
            </p:cNvPr>
            <p:cNvSpPr/>
            <p:nvPr/>
          </p:nvSpPr>
          <p:spPr>
            <a:xfrm>
              <a:off x="692595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ángulo 291">
              <a:extLst>
                <a:ext uri="{FF2B5EF4-FFF2-40B4-BE49-F238E27FC236}">
                  <a16:creationId xmlns:a16="http://schemas.microsoft.com/office/drawing/2014/main" id="{4B9FCBD9-4163-4282-8663-E3F1DECDC2B3}"/>
                </a:ext>
              </a:extLst>
            </p:cNvPr>
            <p:cNvSpPr/>
            <p:nvPr/>
          </p:nvSpPr>
          <p:spPr>
            <a:xfrm rot="5400000">
              <a:off x="7082697" y="1932590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ángulo 292">
              <a:extLst>
                <a:ext uri="{FF2B5EF4-FFF2-40B4-BE49-F238E27FC236}">
                  <a16:creationId xmlns:a16="http://schemas.microsoft.com/office/drawing/2014/main" id="{018B42DB-F4BF-4E61-B44D-826D42383EE4}"/>
                </a:ext>
              </a:extLst>
            </p:cNvPr>
            <p:cNvSpPr/>
            <p:nvPr/>
          </p:nvSpPr>
          <p:spPr>
            <a:xfrm rot="5400000">
              <a:off x="8192607" y="485003"/>
              <a:ext cx="75430" cy="5559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ángulo 293">
              <a:extLst>
                <a:ext uri="{FF2B5EF4-FFF2-40B4-BE49-F238E27FC236}">
                  <a16:creationId xmlns:a16="http://schemas.microsoft.com/office/drawing/2014/main" id="{4FF12D40-9102-409E-A5BE-FD2E4BF793E5}"/>
                </a:ext>
              </a:extLst>
            </p:cNvPr>
            <p:cNvSpPr/>
            <p:nvPr/>
          </p:nvSpPr>
          <p:spPr>
            <a:xfrm rot="5400000">
              <a:off x="7769388" y="1052033"/>
              <a:ext cx="949321" cy="4466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ángulo 294">
              <a:extLst>
                <a:ext uri="{FF2B5EF4-FFF2-40B4-BE49-F238E27FC236}">
                  <a16:creationId xmlns:a16="http://schemas.microsoft.com/office/drawing/2014/main" id="{D6623D42-6E93-4CD9-9192-0413346F743C}"/>
                </a:ext>
              </a:extLst>
            </p:cNvPr>
            <p:cNvSpPr/>
            <p:nvPr/>
          </p:nvSpPr>
          <p:spPr>
            <a:xfrm rot="5400000">
              <a:off x="8080697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6" name="Grupo 295">
            <a:extLst>
              <a:ext uri="{FF2B5EF4-FFF2-40B4-BE49-F238E27FC236}">
                <a16:creationId xmlns:a16="http://schemas.microsoft.com/office/drawing/2014/main" id="{91839790-FB6C-4EA7-BCCD-B488363F04FB}"/>
              </a:ext>
            </a:extLst>
          </p:cNvPr>
          <p:cNvGrpSpPr/>
          <p:nvPr/>
        </p:nvGrpSpPr>
        <p:grpSpPr>
          <a:xfrm>
            <a:off x="1973698" y="1982395"/>
            <a:ext cx="1292400" cy="1728000"/>
            <a:chOff x="3752999" y="720771"/>
            <a:chExt cx="2581283" cy="3459168"/>
          </a:xfrm>
        </p:grpSpPr>
        <p:sp>
          <p:nvSpPr>
            <p:cNvPr id="297" name="Rectángulo 296">
              <a:extLst>
                <a:ext uri="{FF2B5EF4-FFF2-40B4-BE49-F238E27FC236}">
                  <a16:creationId xmlns:a16="http://schemas.microsoft.com/office/drawing/2014/main" id="{582CF5A2-B33C-455C-8B65-3F5A9168175B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8" name="Rectángulo 297">
              <a:extLst>
                <a:ext uri="{FF2B5EF4-FFF2-40B4-BE49-F238E27FC236}">
                  <a16:creationId xmlns:a16="http://schemas.microsoft.com/office/drawing/2014/main" id="{A553B6E8-17CD-429D-8FCF-A181E70BE9D0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ángulo 298">
              <a:extLst>
                <a:ext uri="{FF2B5EF4-FFF2-40B4-BE49-F238E27FC236}">
                  <a16:creationId xmlns:a16="http://schemas.microsoft.com/office/drawing/2014/main" id="{A9F2F3F0-DBD2-484E-9360-5906037D1DE5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ángulo 299">
              <a:extLst>
                <a:ext uri="{FF2B5EF4-FFF2-40B4-BE49-F238E27FC236}">
                  <a16:creationId xmlns:a16="http://schemas.microsoft.com/office/drawing/2014/main" id="{5BF5F56D-4D52-4655-8ACB-1E4150A40077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ángulo 300">
              <a:extLst>
                <a:ext uri="{FF2B5EF4-FFF2-40B4-BE49-F238E27FC236}">
                  <a16:creationId xmlns:a16="http://schemas.microsoft.com/office/drawing/2014/main" id="{E1CB6CB7-DD31-4642-B858-54AF1275553C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ángulo 301">
              <a:extLst>
                <a:ext uri="{FF2B5EF4-FFF2-40B4-BE49-F238E27FC236}">
                  <a16:creationId xmlns:a16="http://schemas.microsoft.com/office/drawing/2014/main" id="{B145A317-A680-4DCB-A54D-33583097693A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ángulo 302">
              <a:extLst>
                <a:ext uri="{FF2B5EF4-FFF2-40B4-BE49-F238E27FC236}">
                  <a16:creationId xmlns:a16="http://schemas.microsoft.com/office/drawing/2014/main" id="{5D7797B5-CB99-475B-B4AB-44293CE1D52E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ángulo 303">
              <a:extLst>
                <a:ext uri="{FF2B5EF4-FFF2-40B4-BE49-F238E27FC236}">
                  <a16:creationId xmlns:a16="http://schemas.microsoft.com/office/drawing/2014/main" id="{70CFA5CD-01D9-4534-BA69-88A8F96DDFB5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ángulo 304">
              <a:extLst>
                <a:ext uri="{FF2B5EF4-FFF2-40B4-BE49-F238E27FC236}">
                  <a16:creationId xmlns:a16="http://schemas.microsoft.com/office/drawing/2014/main" id="{C81D5110-8DC3-468B-AE52-BFE325754BDE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ángulo 305">
              <a:extLst>
                <a:ext uri="{FF2B5EF4-FFF2-40B4-BE49-F238E27FC236}">
                  <a16:creationId xmlns:a16="http://schemas.microsoft.com/office/drawing/2014/main" id="{CEF433DA-4D5F-472B-AEB8-B3F08FEAD950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ángulo 306">
              <a:extLst>
                <a:ext uri="{FF2B5EF4-FFF2-40B4-BE49-F238E27FC236}">
                  <a16:creationId xmlns:a16="http://schemas.microsoft.com/office/drawing/2014/main" id="{C404E916-6682-4817-9FE6-A45F1E5DC262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ángulo 307">
              <a:extLst>
                <a:ext uri="{FF2B5EF4-FFF2-40B4-BE49-F238E27FC236}">
                  <a16:creationId xmlns:a16="http://schemas.microsoft.com/office/drawing/2014/main" id="{87A2BC91-C063-465A-BB96-BCD43D425F94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ángulo 308">
              <a:extLst>
                <a:ext uri="{FF2B5EF4-FFF2-40B4-BE49-F238E27FC236}">
                  <a16:creationId xmlns:a16="http://schemas.microsoft.com/office/drawing/2014/main" id="{95188848-DB2C-42DE-A507-9362762618F3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ángulo 309">
              <a:extLst>
                <a:ext uri="{FF2B5EF4-FFF2-40B4-BE49-F238E27FC236}">
                  <a16:creationId xmlns:a16="http://schemas.microsoft.com/office/drawing/2014/main" id="{FE959BB7-D0E8-4814-A81D-FB7F988B21E1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ángulo 310">
              <a:extLst>
                <a:ext uri="{FF2B5EF4-FFF2-40B4-BE49-F238E27FC236}">
                  <a16:creationId xmlns:a16="http://schemas.microsoft.com/office/drawing/2014/main" id="{8594873D-20CD-452F-A0D8-C255614CB280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ángulo 311">
              <a:extLst>
                <a:ext uri="{FF2B5EF4-FFF2-40B4-BE49-F238E27FC236}">
                  <a16:creationId xmlns:a16="http://schemas.microsoft.com/office/drawing/2014/main" id="{6B01CF66-DC1E-477D-81F5-7D518D134FD0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ángulo 312">
              <a:extLst>
                <a:ext uri="{FF2B5EF4-FFF2-40B4-BE49-F238E27FC236}">
                  <a16:creationId xmlns:a16="http://schemas.microsoft.com/office/drawing/2014/main" id="{AF98431E-A6CF-4DCE-A0D8-426F021C9F93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4" name="Grupo 313">
            <a:extLst>
              <a:ext uri="{FF2B5EF4-FFF2-40B4-BE49-F238E27FC236}">
                <a16:creationId xmlns:a16="http://schemas.microsoft.com/office/drawing/2014/main" id="{779242B6-4378-4737-804B-FB368CCF07C7}"/>
              </a:ext>
            </a:extLst>
          </p:cNvPr>
          <p:cNvGrpSpPr/>
          <p:nvPr/>
        </p:nvGrpSpPr>
        <p:grpSpPr>
          <a:xfrm>
            <a:off x="299345" y="4117253"/>
            <a:ext cx="1292400" cy="1728000"/>
            <a:chOff x="782118" y="532809"/>
            <a:chExt cx="2581283" cy="3454667"/>
          </a:xfrm>
        </p:grpSpPr>
        <p:sp>
          <p:nvSpPr>
            <p:cNvPr id="315" name="Rectángulo 314">
              <a:extLst>
                <a:ext uri="{FF2B5EF4-FFF2-40B4-BE49-F238E27FC236}">
                  <a16:creationId xmlns:a16="http://schemas.microsoft.com/office/drawing/2014/main" id="{EADD44D3-A03E-44B5-B869-26743239EAB2}"/>
                </a:ext>
              </a:extLst>
            </p:cNvPr>
            <p:cNvSpPr/>
            <p:nvPr/>
          </p:nvSpPr>
          <p:spPr>
            <a:xfrm>
              <a:off x="1174713" y="1979839"/>
              <a:ext cx="1782027" cy="1828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ángulo 315">
              <a:extLst>
                <a:ext uri="{FF2B5EF4-FFF2-40B4-BE49-F238E27FC236}">
                  <a16:creationId xmlns:a16="http://schemas.microsoft.com/office/drawing/2014/main" id="{4F58D842-D45E-4E9A-818B-D3881B1CDAB5}"/>
                </a:ext>
              </a:extLst>
            </p:cNvPr>
            <p:cNvSpPr/>
            <p:nvPr/>
          </p:nvSpPr>
          <p:spPr>
            <a:xfrm>
              <a:off x="2964647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ángulo 316">
              <a:extLst>
                <a:ext uri="{FF2B5EF4-FFF2-40B4-BE49-F238E27FC236}">
                  <a16:creationId xmlns:a16="http://schemas.microsoft.com/office/drawing/2014/main" id="{10E4F491-5F9E-4306-BFBE-0575587A10A6}"/>
                </a:ext>
              </a:extLst>
            </p:cNvPr>
            <p:cNvSpPr/>
            <p:nvPr/>
          </p:nvSpPr>
          <p:spPr>
            <a:xfrm>
              <a:off x="331593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ángulo 317">
              <a:extLst>
                <a:ext uri="{FF2B5EF4-FFF2-40B4-BE49-F238E27FC236}">
                  <a16:creationId xmlns:a16="http://schemas.microsoft.com/office/drawing/2014/main" id="{ACA91F4E-898D-44E0-9EB1-A8D96F19BA45}"/>
                </a:ext>
              </a:extLst>
            </p:cNvPr>
            <p:cNvSpPr/>
            <p:nvPr/>
          </p:nvSpPr>
          <p:spPr>
            <a:xfrm>
              <a:off x="296464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ángulo 318">
              <a:extLst>
                <a:ext uri="{FF2B5EF4-FFF2-40B4-BE49-F238E27FC236}">
                  <a16:creationId xmlns:a16="http://schemas.microsoft.com/office/drawing/2014/main" id="{99360866-CC9E-4F9B-B246-F0F61716B839}"/>
                </a:ext>
              </a:extLst>
            </p:cNvPr>
            <p:cNvSpPr/>
            <p:nvPr/>
          </p:nvSpPr>
          <p:spPr>
            <a:xfrm>
              <a:off x="1444344" y="2280273"/>
              <a:ext cx="1242765" cy="12719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ángulo 319">
              <a:extLst>
                <a:ext uri="{FF2B5EF4-FFF2-40B4-BE49-F238E27FC236}">
                  <a16:creationId xmlns:a16="http://schemas.microsoft.com/office/drawing/2014/main" id="{2E6214FC-3230-4574-8F01-4ED20AC30DC0}"/>
                </a:ext>
              </a:extLst>
            </p:cNvPr>
            <p:cNvSpPr/>
            <p:nvPr/>
          </p:nvSpPr>
          <p:spPr>
            <a:xfrm>
              <a:off x="1182619" y="1979839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ángulo 320">
              <a:extLst>
                <a:ext uri="{FF2B5EF4-FFF2-40B4-BE49-F238E27FC236}">
                  <a16:creationId xmlns:a16="http://schemas.microsoft.com/office/drawing/2014/main" id="{B3623A1B-4077-4031-9D3A-77C0A4D7701A}"/>
                </a:ext>
              </a:extLst>
            </p:cNvPr>
            <p:cNvSpPr/>
            <p:nvPr/>
          </p:nvSpPr>
          <p:spPr>
            <a:xfrm>
              <a:off x="1174713" y="3755824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2" name="Rectángulo 321">
              <a:extLst>
                <a:ext uri="{FF2B5EF4-FFF2-40B4-BE49-F238E27FC236}">
                  <a16:creationId xmlns:a16="http://schemas.microsoft.com/office/drawing/2014/main" id="{DA9F208E-73EF-4430-964D-5664EBFF3ED3}"/>
                </a:ext>
              </a:extLst>
            </p:cNvPr>
            <p:cNvSpPr/>
            <p:nvPr/>
          </p:nvSpPr>
          <p:spPr>
            <a:xfrm>
              <a:off x="1403313" y="2180641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3" name="Rectángulo 322">
              <a:extLst>
                <a:ext uri="{FF2B5EF4-FFF2-40B4-BE49-F238E27FC236}">
                  <a16:creationId xmlns:a16="http://schemas.microsoft.com/office/drawing/2014/main" id="{7A433C3A-AE31-4096-800A-A65738539F98}"/>
                </a:ext>
              </a:extLst>
            </p:cNvPr>
            <p:cNvSpPr/>
            <p:nvPr/>
          </p:nvSpPr>
          <p:spPr>
            <a:xfrm rot="5400000">
              <a:off x="946212" y="1665544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ángulo 323">
              <a:extLst>
                <a:ext uri="{FF2B5EF4-FFF2-40B4-BE49-F238E27FC236}">
                  <a16:creationId xmlns:a16="http://schemas.microsoft.com/office/drawing/2014/main" id="{CFC7BF9D-3A21-4786-8862-90FA0A9E2624}"/>
                </a:ext>
              </a:extLst>
            </p:cNvPr>
            <p:cNvSpPr/>
            <p:nvPr/>
          </p:nvSpPr>
          <p:spPr>
            <a:xfrm rot="5400000">
              <a:off x="1936865" y="2696197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ángulo 324">
              <a:extLst>
                <a:ext uri="{FF2B5EF4-FFF2-40B4-BE49-F238E27FC236}">
                  <a16:creationId xmlns:a16="http://schemas.microsoft.com/office/drawing/2014/main" id="{10578D97-EF1E-4479-9B63-F9EE319E95FD}"/>
                </a:ext>
              </a:extLst>
            </p:cNvPr>
            <p:cNvSpPr/>
            <p:nvPr/>
          </p:nvSpPr>
          <p:spPr>
            <a:xfrm rot="5400000">
              <a:off x="2027718" y="426023"/>
              <a:ext cx="144997" cy="358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ángulo 325">
              <a:extLst>
                <a:ext uri="{FF2B5EF4-FFF2-40B4-BE49-F238E27FC236}">
                  <a16:creationId xmlns:a16="http://schemas.microsoft.com/office/drawing/2014/main" id="{0B8EFD0D-B790-448F-AE2F-E57E5E8EC354}"/>
                </a:ext>
              </a:extLst>
            </p:cNvPr>
            <p:cNvSpPr/>
            <p:nvPr/>
          </p:nvSpPr>
          <p:spPr>
            <a:xfrm>
              <a:off x="1401965" y="3366047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ángulo 326">
              <a:extLst>
                <a:ext uri="{FF2B5EF4-FFF2-40B4-BE49-F238E27FC236}">
                  <a16:creationId xmlns:a16="http://schemas.microsoft.com/office/drawing/2014/main" id="{84DDCABA-E364-4541-8CC5-80A627B8251D}"/>
                </a:ext>
              </a:extLst>
            </p:cNvPr>
            <p:cNvSpPr/>
            <p:nvPr/>
          </p:nvSpPr>
          <p:spPr>
            <a:xfrm>
              <a:off x="782119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ángulo 327">
              <a:extLst>
                <a:ext uri="{FF2B5EF4-FFF2-40B4-BE49-F238E27FC236}">
                  <a16:creationId xmlns:a16="http://schemas.microsoft.com/office/drawing/2014/main" id="{861CF611-DECE-4283-A71B-3852B17E2F74}"/>
                </a:ext>
              </a:extLst>
            </p:cNvPr>
            <p:cNvSpPr/>
            <p:nvPr/>
          </p:nvSpPr>
          <p:spPr>
            <a:xfrm>
              <a:off x="113340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ángulo 328">
              <a:extLst>
                <a:ext uri="{FF2B5EF4-FFF2-40B4-BE49-F238E27FC236}">
                  <a16:creationId xmlns:a16="http://schemas.microsoft.com/office/drawing/2014/main" id="{2BB03EEE-FC8A-4530-8B46-339BD170E7DF}"/>
                </a:ext>
              </a:extLst>
            </p:cNvPr>
            <p:cNvSpPr/>
            <p:nvPr/>
          </p:nvSpPr>
          <p:spPr>
            <a:xfrm>
              <a:off x="78211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0" name="Grupo 329">
            <a:extLst>
              <a:ext uri="{FF2B5EF4-FFF2-40B4-BE49-F238E27FC236}">
                <a16:creationId xmlns:a16="http://schemas.microsoft.com/office/drawing/2014/main" id="{2DFE8172-F9F8-4869-95B9-33D2982376D8}"/>
              </a:ext>
            </a:extLst>
          </p:cNvPr>
          <p:cNvGrpSpPr/>
          <p:nvPr/>
        </p:nvGrpSpPr>
        <p:grpSpPr>
          <a:xfrm>
            <a:off x="3697285" y="4120925"/>
            <a:ext cx="1292400" cy="1728000"/>
            <a:chOff x="6925950" y="725272"/>
            <a:chExt cx="2581283" cy="3454667"/>
          </a:xfrm>
        </p:grpSpPr>
        <p:sp>
          <p:nvSpPr>
            <p:cNvPr id="331" name="Rectángulo 330">
              <a:extLst>
                <a:ext uri="{FF2B5EF4-FFF2-40B4-BE49-F238E27FC236}">
                  <a16:creationId xmlns:a16="http://schemas.microsoft.com/office/drawing/2014/main" id="{A82308CF-8D2D-4B82-A974-30ED2C859711}"/>
                </a:ext>
              </a:extLst>
            </p:cNvPr>
            <p:cNvSpPr/>
            <p:nvPr/>
          </p:nvSpPr>
          <p:spPr>
            <a:xfrm>
              <a:off x="7318545" y="2172302"/>
              <a:ext cx="1782027" cy="1828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ángulo 331">
              <a:extLst>
                <a:ext uri="{FF2B5EF4-FFF2-40B4-BE49-F238E27FC236}">
                  <a16:creationId xmlns:a16="http://schemas.microsoft.com/office/drawing/2014/main" id="{1B403739-2BE0-46B9-9CCA-DE389F85876D}"/>
                </a:ext>
              </a:extLst>
            </p:cNvPr>
            <p:cNvSpPr/>
            <p:nvPr/>
          </p:nvSpPr>
          <p:spPr>
            <a:xfrm>
              <a:off x="9108479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ángulo 332">
              <a:extLst>
                <a:ext uri="{FF2B5EF4-FFF2-40B4-BE49-F238E27FC236}">
                  <a16:creationId xmlns:a16="http://schemas.microsoft.com/office/drawing/2014/main" id="{8CB8180D-8356-476D-96F7-5173147AA958}"/>
                </a:ext>
              </a:extLst>
            </p:cNvPr>
            <p:cNvSpPr/>
            <p:nvPr/>
          </p:nvSpPr>
          <p:spPr>
            <a:xfrm>
              <a:off x="945976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ángulo 333">
              <a:extLst>
                <a:ext uri="{FF2B5EF4-FFF2-40B4-BE49-F238E27FC236}">
                  <a16:creationId xmlns:a16="http://schemas.microsoft.com/office/drawing/2014/main" id="{3034AD09-65BF-4318-8E98-5B00B936A0A7}"/>
                </a:ext>
              </a:extLst>
            </p:cNvPr>
            <p:cNvSpPr/>
            <p:nvPr/>
          </p:nvSpPr>
          <p:spPr>
            <a:xfrm>
              <a:off x="910847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ángulo 334">
              <a:extLst>
                <a:ext uri="{FF2B5EF4-FFF2-40B4-BE49-F238E27FC236}">
                  <a16:creationId xmlns:a16="http://schemas.microsoft.com/office/drawing/2014/main" id="{6CD622C1-7E7B-4FA3-8C7A-846BFEDBCFA2}"/>
                </a:ext>
              </a:extLst>
            </p:cNvPr>
            <p:cNvSpPr/>
            <p:nvPr/>
          </p:nvSpPr>
          <p:spPr>
            <a:xfrm>
              <a:off x="7588176" y="2472736"/>
              <a:ext cx="1242765" cy="12719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ángulo 335">
              <a:extLst>
                <a:ext uri="{FF2B5EF4-FFF2-40B4-BE49-F238E27FC236}">
                  <a16:creationId xmlns:a16="http://schemas.microsoft.com/office/drawing/2014/main" id="{E8BA9FFE-32FD-4897-9FB1-24FDCFCE7BA9}"/>
                </a:ext>
              </a:extLst>
            </p:cNvPr>
            <p:cNvSpPr/>
            <p:nvPr/>
          </p:nvSpPr>
          <p:spPr>
            <a:xfrm>
              <a:off x="7326451" y="2172302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ángulo 336">
              <a:extLst>
                <a:ext uri="{FF2B5EF4-FFF2-40B4-BE49-F238E27FC236}">
                  <a16:creationId xmlns:a16="http://schemas.microsoft.com/office/drawing/2014/main" id="{C55D8999-6DB8-48D4-B39F-C32710DA224F}"/>
                </a:ext>
              </a:extLst>
            </p:cNvPr>
            <p:cNvSpPr/>
            <p:nvPr/>
          </p:nvSpPr>
          <p:spPr>
            <a:xfrm>
              <a:off x="7318545" y="3948287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ángulo 337">
              <a:extLst>
                <a:ext uri="{FF2B5EF4-FFF2-40B4-BE49-F238E27FC236}">
                  <a16:creationId xmlns:a16="http://schemas.microsoft.com/office/drawing/2014/main" id="{1A605E5E-E5D4-4CEC-8C92-E484D383AE63}"/>
                </a:ext>
              </a:extLst>
            </p:cNvPr>
            <p:cNvSpPr/>
            <p:nvPr/>
          </p:nvSpPr>
          <p:spPr>
            <a:xfrm>
              <a:off x="7547145" y="2373104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ángulo 338">
              <a:extLst>
                <a:ext uri="{FF2B5EF4-FFF2-40B4-BE49-F238E27FC236}">
                  <a16:creationId xmlns:a16="http://schemas.microsoft.com/office/drawing/2014/main" id="{5EF64E3D-724D-4B02-9505-7E99589DBC5C}"/>
                </a:ext>
              </a:extLst>
            </p:cNvPr>
            <p:cNvSpPr/>
            <p:nvPr/>
          </p:nvSpPr>
          <p:spPr>
            <a:xfrm>
              <a:off x="7545797" y="3558510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ángulo 339">
              <a:extLst>
                <a:ext uri="{FF2B5EF4-FFF2-40B4-BE49-F238E27FC236}">
                  <a16:creationId xmlns:a16="http://schemas.microsoft.com/office/drawing/2014/main" id="{878B0394-1FFD-42E8-B71E-B59F42B01651}"/>
                </a:ext>
              </a:extLst>
            </p:cNvPr>
            <p:cNvSpPr/>
            <p:nvPr/>
          </p:nvSpPr>
          <p:spPr>
            <a:xfrm>
              <a:off x="6925951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ángulo 340">
              <a:extLst>
                <a:ext uri="{FF2B5EF4-FFF2-40B4-BE49-F238E27FC236}">
                  <a16:creationId xmlns:a16="http://schemas.microsoft.com/office/drawing/2014/main" id="{E344D0D8-C961-40B5-8E53-9697E146CAA3}"/>
                </a:ext>
              </a:extLst>
            </p:cNvPr>
            <p:cNvSpPr/>
            <p:nvPr/>
          </p:nvSpPr>
          <p:spPr>
            <a:xfrm>
              <a:off x="727724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ángulo 341">
              <a:extLst>
                <a:ext uri="{FF2B5EF4-FFF2-40B4-BE49-F238E27FC236}">
                  <a16:creationId xmlns:a16="http://schemas.microsoft.com/office/drawing/2014/main" id="{3C4EC699-C34F-4D3E-B016-E8CE13925B6B}"/>
                </a:ext>
              </a:extLst>
            </p:cNvPr>
            <p:cNvSpPr/>
            <p:nvPr/>
          </p:nvSpPr>
          <p:spPr>
            <a:xfrm>
              <a:off x="692595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ángulo 342">
              <a:extLst>
                <a:ext uri="{FF2B5EF4-FFF2-40B4-BE49-F238E27FC236}">
                  <a16:creationId xmlns:a16="http://schemas.microsoft.com/office/drawing/2014/main" id="{5D3FA869-5555-4272-A763-58968AD0CA23}"/>
                </a:ext>
              </a:extLst>
            </p:cNvPr>
            <p:cNvSpPr/>
            <p:nvPr/>
          </p:nvSpPr>
          <p:spPr>
            <a:xfrm rot="5400000">
              <a:off x="7082697" y="1932590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ángulo 343">
              <a:extLst>
                <a:ext uri="{FF2B5EF4-FFF2-40B4-BE49-F238E27FC236}">
                  <a16:creationId xmlns:a16="http://schemas.microsoft.com/office/drawing/2014/main" id="{ECB1C76A-6AAB-4513-AA72-4A46A82BB21E}"/>
                </a:ext>
              </a:extLst>
            </p:cNvPr>
            <p:cNvSpPr/>
            <p:nvPr/>
          </p:nvSpPr>
          <p:spPr>
            <a:xfrm rot="5400000">
              <a:off x="8192607" y="485003"/>
              <a:ext cx="75430" cy="5559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ángulo 344">
              <a:extLst>
                <a:ext uri="{FF2B5EF4-FFF2-40B4-BE49-F238E27FC236}">
                  <a16:creationId xmlns:a16="http://schemas.microsoft.com/office/drawing/2014/main" id="{AD162DA4-00E6-44F0-954A-6E616E828AFE}"/>
                </a:ext>
              </a:extLst>
            </p:cNvPr>
            <p:cNvSpPr/>
            <p:nvPr/>
          </p:nvSpPr>
          <p:spPr>
            <a:xfrm rot="5400000">
              <a:off x="7769388" y="1052033"/>
              <a:ext cx="949321" cy="4466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ángulo 345">
              <a:extLst>
                <a:ext uri="{FF2B5EF4-FFF2-40B4-BE49-F238E27FC236}">
                  <a16:creationId xmlns:a16="http://schemas.microsoft.com/office/drawing/2014/main" id="{2D3614D0-2069-4152-8392-2ABFC539BECA}"/>
                </a:ext>
              </a:extLst>
            </p:cNvPr>
            <p:cNvSpPr/>
            <p:nvPr/>
          </p:nvSpPr>
          <p:spPr>
            <a:xfrm rot="5400000">
              <a:off x="8080697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7" name="Grupo 346">
            <a:extLst>
              <a:ext uri="{FF2B5EF4-FFF2-40B4-BE49-F238E27FC236}">
                <a16:creationId xmlns:a16="http://schemas.microsoft.com/office/drawing/2014/main" id="{F47C1ADE-E402-456E-ADAD-BF32AC83E0BE}"/>
              </a:ext>
            </a:extLst>
          </p:cNvPr>
          <p:cNvGrpSpPr/>
          <p:nvPr/>
        </p:nvGrpSpPr>
        <p:grpSpPr>
          <a:xfrm>
            <a:off x="1932349" y="4123104"/>
            <a:ext cx="1292400" cy="1728000"/>
            <a:chOff x="3752999" y="720771"/>
            <a:chExt cx="2581283" cy="3459168"/>
          </a:xfrm>
        </p:grpSpPr>
        <p:sp>
          <p:nvSpPr>
            <p:cNvPr id="348" name="Rectángulo 347">
              <a:extLst>
                <a:ext uri="{FF2B5EF4-FFF2-40B4-BE49-F238E27FC236}">
                  <a16:creationId xmlns:a16="http://schemas.microsoft.com/office/drawing/2014/main" id="{36C3F446-2A71-4216-BE06-D70318C5A0C2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ángulo 348">
              <a:extLst>
                <a:ext uri="{FF2B5EF4-FFF2-40B4-BE49-F238E27FC236}">
                  <a16:creationId xmlns:a16="http://schemas.microsoft.com/office/drawing/2014/main" id="{A82461BD-9762-4F76-A709-C8CB12A757B8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ángulo 349">
              <a:extLst>
                <a:ext uri="{FF2B5EF4-FFF2-40B4-BE49-F238E27FC236}">
                  <a16:creationId xmlns:a16="http://schemas.microsoft.com/office/drawing/2014/main" id="{BDDD73A5-4857-4AA8-B016-8CFDE6154B33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ángulo 350">
              <a:extLst>
                <a:ext uri="{FF2B5EF4-FFF2-40B4-BE49-F238E27FC236}">
                  <a16:creationId xmlns:a16="http://schemas.microsoft.com/office/drawing/2014/main" id="{4D97DEE0-102E-4C24-8D9F-C52B92AA7402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ángulo 351">
              <a:extLst>
                <a:ext uri="{FF2B5EF4-FFF2-40B4-BE49-F238E27FC236}">
                  <a16:creationId xmlns:a16="http://schemas.microsoft.com/office/drawing/2014/main" id="{34A7D3F9-C7DD-4BE5-A740-D340D0454FAB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ángulo 352">
              <a:extLst>
                <a:ext uri="{FF2B5EF4-FFF2-40B4-BE49-F238E27FC236}">
                  <a16:creationId xmlns:a16="http://schemas.microsoft.com/office/drawing/2014/main" id="{66652888-7B38-4C22-B1F3-99F85D72DAFD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ángulo 353">
              <a:extLst>
                <a:ext uri="{FF2B5EF4-FFF2-40B4-BE49-F238E27FC236}">
                  <a16:creationId xmlns:a16="http://schemas.microsoft.com/office/drawing/2014/main" id="{0F03CA8B-1A8A-44E0-AC47-1E76F3B9AD91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ángulo 354">
              <a:extLst>
                <a:ext uri="{FF2B5EF4-FFF2-40B4-BE49-F238E27FC236}">
                  <a16:creationId xmlns:a16="http://schemas.microsoft.com/office/drawing/2014/main" id="{D619A6FB-8044-4260-AB93-0228BB19FB68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ángulo 355">
              <a:extLst>
                <a:ext uri="{FF2B5EF4-FFF2-40B4-BE49-F238E27FC236}">
                  <a16:creationId xmlns:a16="http://schemas.microsoft.com/office/drawing/2014/main" id="{BFC9ADCC-2260-4946-959A-AEE3D36E5309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ángulo 356">
              <a:extLst>
                <a:ext uri="{FF2B5EF4-FFF2-40B4-BE49-F238E27FC236}">
                  <a16:creationId xmlns:a16="http://schemas.microsoft.com/office/drawing/2014/main" id="{4AB08EF3-4382-44D1-A142-4676238814E1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ángulo 357">
              <a:extLst>
                <a:ext uri="{FF2B5EF4-FFF2-40B4-BE49-F238E27FC236}">
                  <a16:creationId xmlns:a16="http://schemas.microsoft.com/office/drawing/2014/main" id="{B569138D-70F8-4AA4-8CB0-F99C8B15CE7F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ángulo 358">
              <a:extLst>
                <a:ext uri="{FF2B5EF4-FFF2-40B4-BE49-F238E27FC236}">
                  <a16:creationId xmlns:a16="http://schemas.microsoft.com/office/drawing/2014/main" id="{692955D8-424B-4DBB-A9CF-048D3CB1B952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ángulo 359">
              <a:extLst>
                <a:ext uri="{FF2B5EF4-FFF2-40B4-BE49-F238E27FC236}">
                  <a16:creationId xmlns:a16="http://schemas.microsoft.com/office/drawing/2014/main" id="{B826808A-CB63-45D8-A1E7-5E53E5B63A1A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ángulo 360">
              <a:extLst>
                <a:ext uri="{FF2B5EF4-FFF2-40B4-BE49-F238E27FC236}">
                  <a16:creationId xmlns:a16="http://schemas.microsoft.com/office/drawing/2014/main" id="{FF4D2352-FAAF-40A3-A329-3168206CD4CE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ángulo 361">
              <a:extLst>
                <a:ext uri="{FF2B5EF4-FFF2-40B4-BE49-F238E27FC236}">
                  <a16:creationId xmlns:a16="http://schemas.microsoft.com/office/drawing/2014/main" id="{A6004EA9-02D2-4721-B8FF-BE0CA2B726FD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ángulo 362">
              <a:extLst>
                <a:ext uri="{FF2B5EF4-FFF2-40B4-BE49-F238E27FC236}">
                  <a16:creationId xmlns:a16="http://schemas.microsoft.com/office/drawing/2014/main" id="{483EB349-15B8-4C2C-A852-D991F6C2136E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ángulo 363">
              <a:extLst>
                <a:ext uri="{FF2B5EF4-FFF2-40B4-BE49-F238E27FC236}">
                  <a16:creationId xmlns:a16="http://schemas.microsoft.com/office/drawing/2014/main" id="{10D3E444-31BD-4726-9FAE-FA2FAB353ECE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7" name="Rectángulo 366">
            <a:extLst>
              <a:ext uri="{FF2B5EF4-FFF2-40B4-BE49-F238E27FC236}">
                <a16:creationId xmlns:a16="http://schemas.microsoft.com/office/drawing/2014/main" id="{76C7DBB3-5422-4F52-B8A7-7CA27EE3FB08}"/>
              </a:ext>
            </a:extLst>
          </p:cNvPr>
          <p:cNvSpPr/>
          <p:nvPr/>
        </p:nvSpPr>
        <p:spPr>
          <a:xfrm>
            <a:off x="5441991" y="2618157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ángulo 367">
            <a:extLst>
              <a:ext uri="{FF2B5EF4-FFF2-40B4-BE49-F238E27FC236}">
                <a16:creationId xmlns:a16="http://schemas.microsoft.com/office/drawing/2014/main" id="{23306BDB-DB4C-42E6-9F80-4BB8CD4E9323}"/>
              </a:ext>
            </a:extLst>
          </p:cNvPr>
          <p:cNvSpPr/>
          <p:nvPr/>
        </p:nvSpPr>
        <p:spPr>
          <a:xfrm>
            <a:off x="5441990" y="720782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ángulo 368">
            <a:extLst>
              <a:ext uri="{FF2B5EF4-FFF2-40B4-BE49-F238E27FC236}">
                <a16:creationId xmlns:a16="http://schemas.microsoft.com/office/drawing/2014/main" id="{109F96DE-EC3D-4FB8-9EF1-C60EB0D71D22}"/>
              </a:ext>
            </a:extLst>
          </p:cNvPr>
          <p:cNvSpPr/>
          <p:nvPr/>
        </p:nvSpPr>
        <p:spPr>
          <a:xfrm>
            <a:off x="5441990" y="4743386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AD4DE28-311D-4DF1-A98D-B285FB1DA3C5}"/>
              </a:ext>
            </a:extLst>
          </p:cNvPr>
          <p:cNvGrpSpPr/>
          <p:nvPr/>
        </p:nvGrpSpPr>
        <p:grpSpPr>
          <a:xfrm>
            <a:off x="10719093" y="1937177"/>
            <a:ext cx="663991" cy="1513904"/>
            <a:chOff x="6023202" y="2101687"/>
            <a:chExt cx="663991" cy="1513904"/>
          </a:xfrm>
        </p:grpSpPr>
        <p:sp>
          <p:nvSpPr>
            <p:cNvPr id="379" name="Rectángulo 378">
              <a:extLst>
                <a:ext uri="{FF2B5EF4-FFF2-40B4-BE49-F238E27FC236}">
                  <a16:creationId xmlns:a16="http://schemas.microsoft.com/office/drawing/2014/main" id="{A8E69FF3-653C-4E3E-8FFB-D38468C20502}"/>
                </a:ext>
              </a:extLst>
            </p:cNvPr>
            <p:cNvSpPr/>
            <p:nvPr/>
          </p:nvSpPr>
          <p:spPr>
            <a:xfrm>
              <a:off x="6044420" y="2975756"/>
              <a:ext cx="622229" cy="63622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ángulo 379">
              <a:extLst>
                <a:ext uri="{FF2B5EF4-FFF2-40B4-BE49-F238E27FC236}">
                  <a16:creationId xmlns:a16="http://schemas.microsoft.com/office/drawing/2014/main" id="{25191067-9930-4C44-82BC-EFCD181BB826}"/>
                </a:ext>
              </a:extLst>
            </p:cNvPr>
            <p:cNvSpPr/>
            <p:nvPr/>
          </p:nvSpPr>
          <p:spPr>
            <a:xfrm>
              <a:off x="6023877" y="2925921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ángulo 380">
              <a:extLst>
                <a:ext uri="{FF2B5EF4-FFF2-40B4-BE49-F238E27FC236}">
                  <a16:creationId xmlns:a16="http://schemas.microsoft.com/office/drawing/2014/main" id="{754A9305-E52E-413C-A435-D80E43A0B483}"/>
                </a:ext>
              </a:extLst>
            </p:cNvPr>
            <p:cNvSpPr/>
            <p:nvPr/>
          </p:nvSpPr>
          <p:spPr>
            <a:xfrm>
              <a:off x="6023202" y="3518853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ángulo 381">
              <a:extLst>
                <a:ext uri="{FF2B5EF4-FFF2-40B4-BE49-F238E27FC236}">
                  <a16:creationId xmlns:a16="http://schemas.microsoft.com/office/drawing/2014/main" id="{9818BE26-3639-4DBC-93EB-1EDDE82E9AB2}"/>
                </a:ext>
              </a:extLst>
            </p:cNvPr>
            <p:cNvSpPr/>
            <p:nvPr/>
          </p:nvSpPr>
          <p:spPr>
            <a:xfrm rot="5400000">
              <a:off x="5791900" y="2705532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ángulo 382">
              <a:extLst>
                <a:ext uri="{FF2B5EF4-FFF2-40B4-BE49-F238E27FC236}">
                  <a16:creationId xmlns:a16="http://schemas.microsoft.com/office/drawing/2014/main" id="{A8AB0EAF-5011-428F-8CC8-B5270331A7BF}"/>
                </a:ext>
              </a:extLst>
            </p:cNvPr>
            <p:cNvSpPr/>
            <p:nvPr/>
          </p:nvSpPr>
          <p:spPr>
            <a:xfrm rot="5400000">
              <a:off x="6347066" y="1981370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ángulo 383">
              <a:extLst>
                <a:ext uri="{FF2B5EF4-FFF2-40B4-BE49-F238E27FC236}">
                  <a16:creationId xmlns:a16="http://schemas.microsoft.com/office/drawing/2014/main" id="{BFD78513-7C24-48AF-8400-8A7489FFFADE}"/>
                </a:ext>
              </a:extLst>
            </p:cNvPr>
            <p:cNvSpPr/>
            <p:nvPr/>
          </p:nvSpPr>
          <p:spPr>
            <a:xfrm rot="5400000">
              <a:off x="6135381" y="2265021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ángulo 384">
              <a:extLst>
                <a:ext uri="{FF2B5EF4-FFF2-40B4-BE49-F238E27FC236}">
                  <a16:creationId xmlns:a16="http://schemas.microsoft.com/office/drawing/2014/main" id="{7CFF4C95-016E-49C3-9EDF-8A3623628AA8}"/>
                </a:ext>
              </a:extLst>
            </p:cNvPr>
            <p:cNvSpPr/>
            <p:nvPr/>
          </p:nvSpPr>
          <p:spPr>
            <a:xfrm rot="5400000">
              <a:off x="6291096" y="3183670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76A3ECE0-56B0-4890-A726-61D106BD08EF}"/>
              </a:ext>
            </a:extLst>
          </p:cNvPr>
          <p:cNvGrpSpPr/>
          <p:nvPr/>
        </p:nvGrpSpPr>
        <p:grpSpPr>
          <a:xfrm>
            <a:off x="9817112" y="1937176"/>
            <a:ext cx="663991" cy="1514182"/>
            <a:chOff x="5900513" y="2212657"/>
            <a:chExt cx="663991" cy="1514182"/>
          </a:xfrm>
        </p:grpSpPr>
        <p:sp>
          <p:nvSpPr>
            <p:cNvPr id="386" name="Rectángulo 385">
              <a:extLst>
                <a:ext uri="{FF2B5EF4-FFF2-40B4-BE49-F238E27FC236}">
                  <a16:creationId xmlns:a16="http://schemas.microsoft.com/office/drawing/2014/main" id="{285A8E45-313C-4353-9C85-3AF51A0D3D01}"/>
                </a:ext>
              </a:extLst>
            </p:cNvPr>
            <p:cNvSpPr/>
            <p:nvPr/>
          </p:nvSpPr>
          <p:spPr>
            <a:xfrm>
              <a:off x="5921731" y="3087837"/>
              <a:ext cx="622229" cy="635395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ángulo 386">
              <a:extLst>
                <a:ext uri="{FF2B5EF4-FFF2-40B4-BE49-F238E27FC236}">
                  <a16:creationId xmlns:a16="http://schemas.microsoft.com/office/drawing/2014/main" id="{2F22E4E2-0D07-47D2-8F98-42F4A198F0DF}"/>
                </a:ext>
              </a:extLst>
            </p:cNvPr>
            <p:cNvSpPr/>
            <p:nvPr/>
          </p:nvSpPr>
          <p:spPr>
            <a:xfrm>
              <a:off x="5901188" y="3038067"/>
              <a:ext cx="663316" cy="96612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ángulo 387">
              <a:extLst>
                <a:ext uri="{FF2B5EF4-FFF2-40B4-BE49-F238E27FC236}">
                  <a16:creationId xmlns:a16="http://schemas.microsoft.com/office/drawing/2014/main" id="{0AA0A2F3-229B-4C84-87B7-66849204421C}"/>
                </a:ext>
              </a:extLst>
            </p:cNvPr>
            <p:cNvSpPr/>
            <p:nvPr/>
          </p:nvSpPr>
          <p:spPr>
            <a:xfrm>
              <a:off x="5900513" y="3630227"/>
              <a:ext cx="663316" cy="96612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ángulo 388">
              <a:extLst>
                <a:ext uri="{FF2B5EF4-FFF2-40B4-BE49-F238E27FC236}">
                  <a16:creationId xmlns:a16="http://schemas.microsoft.com/office/drawing/2014/main" id="{D2356130-C395-4152-A1AA-148F2E903782}"/>
                </a:ext>
              </a:extLst>
            </p:cNvPr>
            <p:cNvSpPr/>
            <p:nvPr/>
          </p:nvSpPr>
          <p:spPr>
            <a:xfrm rot="5400000">
              <a:off x="5704755" y="281573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ángulo 389">
              <a:extLst>
                <a:ext uri="{FF2B5EF4-FFF2-40B4-BE49-F238E27FC236}">
                  <a16:creationId xmlns:a16="http://schemas.microsoft.com/office/drawing/2014/main" id="{C771298A-6942-4DAA-ADD9-308ADC7C16D8}"/>
                </a:ext>
              </a:extLst>
            </p:cNvPr>
            <p:cNvSpPr/>
            <p:nvPr/>
          </p:nvSpPr>
          <p:spPr>
            <a:xfrm rot="5400000">
              <a:off x="5543516" y="281573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1" name="Rectángulo 390">
              <a:extLst>
                <a:ext uri="{FF2B5EF4-FFF2-40B4-BE49-F238E27FC236}">
                  <a16:creationId xmlns:a16="http://schemas.microsoft.com/office/drawing/2014/main" id="{7BDF01B7-37E9-417C-BAE0-90044CB2BA10}"/>
                </a:ext>
              </a:extLst>
            </p:cNvPr>
            <p:cNvSpPr/>
            <p:nvPr/>
          </p:nvSpPr>
          <p:spPr>
            <a:xfrm rot="5400000">
              <a:off x="6141891" y="218011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ángulo 391">
              <a:extLst>
                <a:ext uri="{FF2B5EF4-FFF2-40B4-BE49-F238E27FC236}">
                  <a16:creationId xmlns:a16="http://schemas.microsoft.com/office/drawing/2014/main" id="{C95D36CE-78D4-4A93-B056-437064D6C67E}"/>
                </a:ext>
              </a:extLst>
            </p:cNvPr>
            <p:cNvSpPr/>
            <p:nvPr/>
          </p:nvSpPr>
          <p:spPr>
            <a:xfrm rot="5400000">
              <a:off x="6168513" y="3295310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ángulo 392">
              <a:extLst>
                <a:ext uri="{FF2B5EF4-FFF2-40B4-BE49-F238E27FC236}">
                  <a16:creationId xmlns:a16="http://schemas.microsoft.com/office/drawing/2014/main" id="{521FD79D-89AE-4AC4-8749-1B1D38DD70B8}"/>
                </a:ext>
              </a:extLst>
            </p:cNvPr>
            <p:cNvSpPr/>
            <p:nvPr/>
          </p:nvSpPr>
          <p:spPr>
            <a:xfrm rot="5400000">
              <a:off x="6302777" y="218011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55D4BA0-B458-421B-85FB-F5918D8CD9C6}"/>
              </a:ext>
            </a:extLst>
          </p:cNvPr>
          <p:cNvGrpSpPr/>
          <p:nvPr/>
        </p:nvGrpSpPr>
        <p:grpSpPr>
          <a:xfrm>
            <a:off x="6940889" y="2626972"/>
            <a:ext cx="1292400" cy="1093659"/>
            <a:chOff x="5170659" y="2660322"/>
            <a:chExt cx="1292400" cy="1093659"/>
          </a:xfrm>
        </p:grpSpPr>
        <p:sp>
          <p:nvSpPr>
            <p:cNvPr id="400" name="Rectángulo 399">
              <a:extLst>
                <a:ext uri="{FF2B5EF4-FFF2-40B4-BE49-F238E27FC236}">
                  <a16:creationId xmlns:a16="http://schemas.microsoft.com/office/drawing/2014/main" id="{69A69616-0C40-4E38-9E6D-52E75DE33ECF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1" name="Rectángulo 400">
              <a:extLst>
                <a:ext uri="{FF2B5EF4-FFF2-40B4-BE49-F238E27FC236}">
                  <a16:creationId xmlns:a16="http://schemas.microsoft.com/office/drawing/2014/main" id="{1A8EB90F-D47F-4938-B572-D516A316DFA5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ángulo 401">
              <a:extLst>
                <a:ext uri="{FF2B5EF4-FFF2-40B4-BE49-F238E27FC236}">
                  <a16:creationId xmlns:a16="http://schemas.microsoft.com/office/drawing/2014/main" id="{2B42ACE9-276C-49A0-865D-EEDE27E6C4FC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ángulo 402">
              <a:extLst>
                <a:ext uri="{FF2B5EF4-FFF2-40B4-BE49-F238E27FC236}">
                  <a16:creationId xmlns:a16="http://schemas.microsoft.com/office/drawing/2014/main" id="{1C68A98B-92F1-42C2-A9FA-5C6BFAD01FE3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ángulo 403">
              <a:extLst>
                <a:ext uri="{FF2B5EF4-FFF2-40B4-BE49-F238E27FC236}">
                  <a16:creationId xmlns:a16="http://schemas.microsoft.com/office/drawing/2014/main" id="{B961D060-2B56-4475-9B51-B546B0DFCACB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ángulo 404">
              <a:extLst>
                <a:ext uri="{FF2B5EF4-FFF2-40B4-BE49-F238E27FC236}">
                  <a16:creationId xmlns:a16="http://schemas.microsoft.com/office/drawing/2014/main" id="{21A629C2-F9A2-4C79-95C2-F04877BFCE13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ángulo 405">
              <a:extLst>
                <a:ext uri="{FF2B5EF4-FFF2-40B4-BE49-F238E27FC236}">
                  <a16:creationId xmlns:a16="http://schemas.microsoft.com/office/drawing/2014/main" id="{4895329D-35E9-4025-BB49-DC28074732AF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ángulo 406">
              <a:extLst>
                <a:ext uri="{FF2B5EF4-FFF2-40B4-BE49-F238E27FC236}">
                  <a16:creationId xmlns:a16="http://schemas.microsoft.com/office/drawing/2014/main" id="{7E7D642A-5B99-4458-8CFE-C5CE50EDA24D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ángulo 407">
              <a:extLst>
                <a:ext uri="{FF2B5EF4-FFF2-40B4-BE49-F238E27FC236}">
                  <a16:creationId xmlns:a16="http://schemas.microsoft.com/office/drawing/2014/main" id="{B4E918E2-009C-4330-89A4-2A16D77E8429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7336F341-8B5E-4853-AA87-8081845EA513}"/>
              </a:ext>
            </a:extLst>
          </p:cNvPr>
          <p:cNvGrpSpPr/>
          <p:nvPr/>
        </p:nvGrpSpPr>
        <p:grpSpPr>
          <a:xfrm>
            <a:off x="9000548" y="1943386"/>
            <a:ext cx="663991" cy="1513903"/>
            <a:chOff x="5913319" y="2060666"/>
            <a:chExt cx="663991" cy="1513903"/>
          </a:xfrm>
        </p:grpSpPr>
        <p:sp>
          <p:nvSpPr>
            <p:cNvPr id="394" name="Rectángulo 393">
              <a:extLst>
                <a:ext uri="{FF2B5EF4-FFF2-40B4-BE49-F238E27FC236}">
                  <a16:creationId xmlns:a16="http://schemas.microsoft.com/office/drawing/2014/main" id="{FEC6370F-A1F9-4166-AC19-6AD3DE903CE3}"/>
                </a:ext>
              </a:extLst>
            </p:cNvPr>
            <p:cNvSpPr/>
            <p:nvPr/>
          </p:nvSpPr>
          <p:spPr>
            <a:xfrm>
              <a:off x="5934537" y="2934734"/>
              <a:ext cx="622229" cy="636222"/>
            </a:xfrm>
            <a:prstGeom prst="rect">
              <a:avLst/>
            </a:prstGeom>
            <a:solidFill>
              <a:srgbClr val="0078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ángulo 394">
              <a:extLst>
                <a:ext uri="{FF2B5EF4-FFF2-40B4-BE49-F238E27FC236}">
                  <a16:creationId xmlns:a16="http://schemas.microsoft.com/office/drawing/2014/main" id="{B2F2091D-7F67-41B7-8E11-B1B972A79CEF}"/>
                </a:ext>
              </a:extLst>
            </p:cNvPr>
            <p:cNvSpPr/>
            <p:nvPr/>
          </p:nvSpPr>
          <p:spPr>
            <a:xfrm>
              <a:off x="5913994" y="2884899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ángulo 395">
              <a:extLst>
                <a:ext uri="{FF2B5EF4-FFF2-40B4-BE49-F238E27FC236}">
                  <a16:creationId xmlns:a16="http://schemas.microsoft.com/office/drawing/2014/main" id="{C4C65540-37FD-4BE6-86B6-218D35B94D3E}"/>
                </a:ext>
              </a:extLst>
            </p:cNvPr>
            <p:cNvSpPr/>
            <p:nvPr/>
          </p:nvSpPr>
          <p:spPr>
            <a:xfrm rot="5400000">
              <a:off x="5685695" y="2627204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ángulo 396">
              <a:extLst>
                <a:ext uri="{FF2B5EF4-FFF2-40B4-BE49-F238E27FC236}">
                  <a16:creationId xmlns:a16="http://schemas.microsoft.com/office/drawing/2014/main" id="{BA00F416-941D-49E9-96FF-287D038EC5B7}"/>
                </a:ext>
              </a:extLst>
            </p:cNvPr>
            <p:cNvSpPr/>
            <p:nvPr/>
          </p:nvSpPr>
          <p:spPr>
            <a:xfrm rot="5400000">
              <a:off x="6181213" y="3142648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ángulo 397">
              <a:extLst>
                <a:ext uri="{FF2B5EF4-FFF2-40B4-BE49-F238E27FC236}">
                  <a16:creationId xmlns:a16="http://schemas.microsoft.com/office/drawing/2014/main" id="{8974D174-71A9-4580-BB90-FE5D314285C5}"/>
                </a:ext>
              </a:extLst>
            </p:cNvPr>
            <p:cNvSpPr/>
            <p:nvPr/>
          </p:nvSpPr>
          <p:spPr>
            <a:xfrm rot="5400000">
              <a:off x="6226657" y="2007164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ángulo 398">
              <a:extLst>
                <a:ext uri="{FF2B5EF4-FFF2-40B4-BE49-F238E27FC236}">
                  <a16:creationId xmlns:a16="http://schemas.microsoft.com/office/drawing/2014/main" id="{F8FF12AE-4C31-4818-94DC-FC3A961102A3}"/>
                </a:ext>
              </a:extLst>
            </p:cNvPr>
            <p:cNvSpPr/>
            <p:nvPr/>
          </p:nvSpPr>
          <p:spPr>
            <a:xfrm>
              <a:off x="5913319" y="3477831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2" name="Grupo 231">
            <a:extLst>
              <a:ext uri="{FF2B5EF4-FFF2-40B4-BE49-F238E27FC236}">
                <a16:creationId xmlns:a16="http://schemas.microsoft.com/office/drawing/2014/main" id="{AAE3621D-B542-4C52-B40F-F80BF2FD72D9}"/>
              </a:ext>
            </a:extLst>
          </p:cNvPr>
          <p:cNvGrpSpPr/>
          <p:nvPr/>
        </p:nvGrpSpPr>
        <p:grpSpPr>
          <a:xfrm>
            <a:off x="6970948" y="4751520"/>
            <a:ext cx="1292400" cy="1093659"/>
            <a:chOff x="5170659" y="2660322"/>
            <a:chExt cx="1292400" cy="1093659"/>
          </a:xfrm>
        </p:grpSpPr>
        <p:sp>
          <p:nvSpPr>
            <p:cNvPr id="250" name="Rectángulo 249">
              <a:extLst>
                <a:ext uri="{FF2B5EF4-FFF2-40B4-BE49-F238E27FC236}">
                  <a16:creationId xmlns:a16="http://schemas.microsoft.com/office/drawing/2014/main" id="{5B7C158A-9A00-4214-A34D-B9438680FD5D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5" name="Rectángulo 254">
              <a:extLst>
                <a:ext uri="{FF2B5EF4-FFF2-40B4-BE49-F238E27FC236}">
                  <a16:creationId xmlns:a16="http://schemas.microsoft.com/office/drawing/2014/main" id="{D94761B8-1D4F-4D9D-9F5B-7E162398287C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ángulo 255">
              <a:extLst>
                <a:ext uri="{FF2B5EF4-FFF2-40B4-BE49-F238E27FC236}">
                  <a16:creationId xmlns:a16="http://schemas.microsoft.com/office/drawing/2014/main" id="{86BEB333-5282-4C2C-B645-8FAFB832D2A0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ángulo 256">
              <a:extLst>
                <a:ext uri="{FF2B5EF4-FFF2-40B4-BE49-F238E27FC236}">
                  <a16:creationId xmlns:a16="http://schemas.microsoft.com/office/drawing/2014/main" id="{A7566732-8BD6-4BA1-BD09-DA631E9BF912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ángulo 260">
              <a:extLst>
                <a:ext uri="{FF2B5EF4-FFF2-40B4-BE49-F238E27FC236}">
                  <a16:creationId xmlns:a16="http://schemas.microsoft.com/office/drawing/2014/main" id="{B6F4972A-7F37-4E27-A2C6-774BF398419F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0" name="Rectángulo 369">
              <a:extLst>
                <a:ext uri="{FF2B5EF4-FFF2-40B4-BE49-F238E27FC236}">
                  <a16:creationId xmlns:a16="http://schemas.microsoft.com/office/drawing/2014/main" id="{A93A7801-957D-4626-9CFD-6547E1C56146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ángulo 370">
              <a:extLst>
                <a:ext uri="{FF2B5EF4-FFF2-40B4-BE49-F238E27FC236}">
                  <a16:creationId xmlns:a16="http://schemas.microsoft.com/office/drawing/2014/main" id="{FDC4B860-A0C3-40B5-8FA4-78C6A410C68D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ángulo 371">
              <a:extLst>
                <a:ext uri="{FF2B5EF4-FFF2-40B4-BE49-F238E27FC236}">
                  <a16:creationId xmlns:a16="http://schemas.microsoft.com/office/drawing/2014/main" id="{96398292-8690-49CC-BBC3-52A503612701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ángulo 372">
              <a:extLst>
                <a:ext uri="{FF2B5EF4-FFF2-40B4-BE49-F238E27FC236}">
                  <a16:creationId xmlns:a16="http://schemas.microsoft.com/office/drawing/2014/main" id="{9D04C6A8-0EC4-4F1B-BAF9-482CBCB5288C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4" name="Grupo 373">
            <a:extLst>
              <a:ext uri="{FF2B5EF4-FFF2-40B4-BE49-F238E27FC236}">
                <a16:creationId xmlns:a16="http://schemas.microsoft.com/office/drawing/2014/main" id="{1E2B503C-3E6C-4D55-B12A-92F372F951B8}"/>
              </a:ext>
            </a:extLst>
          </p:cNvPr>
          <p:cNvGrpSpPr/>
          <p:nvPr/>
        </p:nvGrpSpPr>
        <p:grpSpPr>
          <a:xfrm>
            <a:off x="6968359" y="730594"/>
            <a:ext cx="1292400" cy="1093659"/>
            <a:chOff x="5170659" y="2660322"/>
            <a:chExt cx="1292400" cy="1093659"/>
          </a:xfrm>
        </p:grpSpPr>
        <p:sp>
          <p:nvSpPr>
            <p:cNvPr id="375" name="Rectángulo 374">
              <a:extLst>
                <a:ext uri="{FF2B5EF4-FFF2-40B4-BE49-F238E27FC236}">
                  <a16:creationId xmlns:a16="http://schemas.microsoft.com/office/drawing/2014/main" id="{108AB0C7-E37C-4500-B9A7-F9172064E7F6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6" name="Rectángulo 375">
              <a:extLst>
                <a:ext uri="{FF2B5EF4-FFF2-40B4-BE49-F238E27FC236}">
                  <a16:creationId xmlns:a16="http://schemas.microsoft.com/office/drawing/2014/main" id="{F98CF127-B5C2-4B22-9F68-5AA4978E50C9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ángulo 376">
              <a:extLst>
                <a:ext uri="{FF2B5EF4-FFF2-40B4-BE49-F238E27FC236}">
                  <a16:creationId xmlns:a16="http://schemas.microsoft.com/office/drawing/2014/main" id="{A7D45F76-B17D-4158-9D20-3146C501B446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ángulo 377">
              <a:extLst>
                <a:ext uri="{FF2B5EF4-FFF2-40B4-BE49-F238E27FC236}">
                  <a16:creationId xmlns:a16="http://schemas.microsoft.com/office/drawing/2014/main" id="{617C552F-99E2-495E-AE5A-44D1A12C4BAD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ángulo 428">
              <a:extLst>
                <a:ext uri="{FF2B5EF4-FFF2-40B4-BE49-F238E27FC236}">
                  <a16:creationId xmlns:a16="http://schemas.microsoft.com/office/drawing/2014/main" id="{C5FF4480-B625-4894-86F8-CC83B32F2D05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0" name="Rectángulo 429">
              <a:extLst>
                <a:ext uri="{FF2B5EF4-FFF2-40B4-BE49-F238E27FC236}">
                  <a16:creationId xmlns:a16="http://schemas.microsoft.com/office/drawing/2014/main" id="{6D9368F8-8DD4-4C33-83F9-83864BE8D6C7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ángulo 430">
              <a:extLst>
                <a:ext uri="{FF2B5EF4-FFF2-40B4-BE49-F238E27FC236}">
                  <a16:creationId xmlns:a16="http://schemas.microsoft.com/office/drawing/2014/main" id="{462D96FA-C698-4CE4-BC7D-F6A23C64C448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ángulo 431">
              <a:extLst>
                <a:ext uri="{FF2B5EF4-FFF2-40B4-BE49-F238E27FC236}">
                  <a16:creationId xmlns:a16="http://schemas.microsoft.com/office/drawing/2014/main" id="{223F0F8B-F703-4680-A141-1E7FF1EED785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ángulo 432">
              <a:extLst>
                <a:ext uri="{FF2B5EF4-FFF2-40B4-BE49-F238E27FC236}">
                  <a16:creationId xmlns:a16="http://schemas.microsoft.com/office/drawing/2014/main" id="{48B947F4-62E2-4FB9-A927-6A0136AEADA6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4168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ángulo 231">
            <a:extLst>
              <a:ext uri="{FF2B5EF4-FFF2-40B4-BE49-F238E27FC236}">
                <a16:creationId xmlns:a16="http://schemas.microsoft.com/office/drawing/2014/main" id="{71E2BFF5-8661-47FF-AEC5-C2184366597C}"/>
              </a:ext>
            </a:extLst>
          </p:cNvPr>
          <p:cNvSpPr/>
          <p:nvPr/>
        </p:nvSpPr>
        <p:spPr>
          <a:xfrm>
            <a:off x="-4196" y="0"/>
            <a:ext cx="4533760" cy="68580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Rectángulo 365">
            <a:extLst>
              <a:ext uri="{FF2B5EF4-FFF2-40B4-BE49-F238E27FC236}">
                <a16:creationId xmlns:a16="http://schemas.microsoft.com/office/drawing/2014/main" id="{B4D92BDE-6B4C-4EAB-98BC-A590CF9A1618}"/>
              </a:ext>
            </a:extLst>
          </p:cNvPr>
          <p:cNvSpPr/>
          <p:nvPr/>
        </p:nvSpPr>
        <p:spPr>
          <a:xfrm>
            <a:off x="5441988" y="4749033"/>
            <a:ext cx="6521412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ángulo 364">
            <a:extLst>
              <a:ext uri="{FF2B5EF4-FFF2-40B4-BE49-F238E27FC236}">
                <a16:creationId xmlns:a16="http://schemas.microsoft.com/office/drawing/2014/main" id="{8DE2A274-27C9-4DC8-9D49-9402F95BB879}"/>
              </a:ext>
            </a:extLst>
          </p:cNvPr>
          <p:cNvSpPr/>
          <p:nvPr/>
        </p:nvSpPr>
        <p:spPr>
          <a:xfrm>
            <a:off x="5441988" y="2618158"/>
            <a:ext cx="6521412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3390E41-D257-4718-8172-453A8C68EEB1}"/>
              </a:ext>
            </a:extLst>
          </p:cNvPr>
          <p:cNvSpPr/>
          <p:nvPr/>
        </p:nvSpPr>
        <p:spPr>
          <a:xfrm>
            <a:off x="5441988" y="721980"/>
            <a:ext cx="6521411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ángulo 366">
            <a:extLst>
              <a:ext uri="{FF2B5EF4-FFF2-40B4-BE49-F238E27FC236}">
                <a16:creationId xmlns:a16="http://schemas.microsoft.com/office/drawing/2014/main" id="{76C7DBB3-5422-4F52-B8A7-7CA27EE3FB08}"/>
              </a:ext>
            </a:extLst>
          </p:cNvPr>
          <p:cNvSpPr/>
          <p:nvPr/>
        </p:nvSpPr>
        <p:spPr>
          <a:xfrm>
            <a:off x="5441991" y="2618157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ángulo 367">
            <a:extLst>
              <a:ext uri="{FF2B5EF4-FFF2-40B4-BE49-F238E27FC236}">
                <a16:creationId xmlns:a16="http://schemas.microsoft.com/office/drawing/2014/main" id="{23306BDB-DB4C-42E6-9F80-4BB8CD4E9323}"/>
              </a:ext>
            </a:extLst>
          </p:cNvPr>
          <p:cNvSpPr/>
          <p:nvPr/>
        </p:nvSpPr>
        <p:spPr>
          <a:xfrm>
            <a:off x="5441990" y="720782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ángulo 368">
            <a:extLst>
              <a:ext uri="{FF2B5EF4-FFF2-40B4-BE49-F238E27FC236}">
                <a16:creationId xmlns:a16="http://schemas.microsoft.com/office/drawing/2014/main" id="{109F96DE-EC3D-4FB8-9EF1-C60EB0D71D22}"/>
              </a:ext>
            </a:extLst>
          </p:cNvPr>
          <p:cNvSpPr/>
          <p:nvPr/>
        </p:nvSpPr>
        <p:spPr>
          <a:xfrm>
            <a:off x="5441990" y="4743386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55D4BA0-B458-421B-85FB-F5918D8CD9C6}"/>
              </a:ext>
            </a:extLst>
          </p:cNvPr>
          <p:cNvGrpSpPr/>
          <p:nvPr/>
        </p:nvGrpSpPr>
        <p:grpSpPr>
          <a:xfrm>
            <a:off x="6940889" y="2626972"/>
            <a:ext cx="1292400" cy="1093659"/>
            <a:chOff x="5170659" y="2660322"/>
            <a:chExt cx="1292400" cy="1093659"/>
          </a:xfrm>
        </p:grpSpPr>
        <p:sp>
          <p:nvSpPr>
            <p:cNvPr id="400" name="Rectángulo 399">
              <a:extLst>
                <a:ext uri="{FF2B5EF4-FFF2-40B4-BE49-F238E27FC236}">
                  <a16:creationId xmlns:a16="http://schemas.microsoft.com/office/drawing/2014/main" id="{69A69616-0C40-4E38-9E6D-52E75DE33ECF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1" name="Rectángulo 400">
              <a:extLst>
                <a:ext uri="{FF2B5EF4-FFF2-40B4-BE49-F238E27FC236}">
                  <a16:creationId xmlns:a16="http://schemas.microsoft.com/office/drawing/2014/main" id="{1A8EB90F-D47F-4938-B572-D516A316DFA5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ángulo 401">
              <a:extLst>
                <a:ext uri="{FF2B5EF4-FFF2-40B4-BE49-F238E27FC236}">
                  <a16:creationId xmlns:a16="http://schemas.microsoft.com/office/drawing/2014/main" id="{2B42ACE9-276C-49A0-865D-EEDE27E6C4FC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ángulo 402">
              <a:extLst>
                <a:ext uri="{FF2B5EF4-FFF2-40B4-BE49-F238E27FC236}">
                  <a16:creationId xmlns:a16="http://schemas.microsoft.com/office/drawing/2014/main" id="{1C68A98B-92F1-42C2-A9FA-5C6BFAD01FE3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ángulo 403">
              <a:extLst>
                <a:ext uri="{FF2B5EF4-FFF2-40B4-BE49-F238E27FC236}">
                  <a16:creationId xmlns:a16="http://schemas.microsoft.com/office/drawing/2014/main" id="{B961D060-2B56-4475-9B51-B546B0DFCACB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5" name="Rectángulo 404">
              <a:extLst>
                <a:ext uri="{FF2B5EF4-FFF2-40B4-BE49-F238E27FC236}">
                  <a16:creationId xmlns:a16="http://schemas.microsoft.com/office/drawing/2014/main" id="{21A629C2-F9A2-4C79-95C2-F04877BFCE13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ángulo 405">
              <a:extLst>
                <a:ext uri="{FF2B5EF4-FFF2-40B4-BE49-F238E27FC236}">
                  <a16:creationId xmlns:a16="http://schemas.microsoft.com/office/drawing/2014/main" id="{4895329D-35E9-4025-BB49-DC28074732AF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ángulo 406">
              <a:extLst>
                <a:ext uri="{FF2B5EF4-FFF2-40B4-BE49-F238E27FC236}">
                  <a16:creationId xmlns:a16="http://schemas.microsoft.com/office/drawing/2014/main" id="{7E7D642A-5B99-4458-8CFE-C5CE50EDA24D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ángulo 407">
              <a:extLst>
                <a:ext uri="{FF2B5EF4-FFF2-40B4-BE49-F238E27FC236}">
                  <a16:creationId xmlns:a16="http://schemas.microsoft.com/office/drawing/2014/main" id="{B4E918E2-009C-4330-89A4-2A16D77E8429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9" name="Grupo 408">
            <a:extLst>
              <a:ext uri="{FF2B5EF4-FFF2-40B4-BE49-F238E27FC236}">
                <a16:creationId xmlns:a16="http://schemas.microsoft.com/office/drawing/2014/main" id="{E7A0A3A9-FA8A-49A2-A5A8-CE91A259DF37}"/>
              </a:ext>
            </a:extLst>
          </p:cNvPr>
          <p:cNvGrpSpPr/>
          <p:nvPr/>
        </p:nvGrpSpPr>
        <p:grpSpPr>
          <a:xfrm>
            <a:off x="6940889" y="721979"/>
            <a:ext cx="1292400" cy="1093659"/>
            <a:chOff x="5170659" y="2660322"/>
            <a:chExt cx="1292400" cy="1093659"/>
          </a:xfrm>
        </p:grpSpPr>
        <p:sp>
          <p:nvSpPr>
            <p:cNvPr id="410" name="Rectángulo 409">
              <a:extLst>
                <a:ext uri="{FF2B5EF4-FFF2-40B4-BE49-F238E27FC236}">
                  <a16:creationId xmlns:a16="http://schemas.microsoft.com/office/drawing/2014/main" id="{D59D90A1-A9D4-45FF-B825-BB8540951190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1" name="Rectángulo 410">
              <a:extLst>
                <a:ext uri="{FF2B5EF4-FFF2-40B4-BE49-F238E27FC236}">
                  <a16:creationId xmlns:a16="http://schemas.microsoft.com/office/drawing/2014/main" id="{5DBF84C3-E2D0-4CEC-8933-8EE3D5716CC8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ángulo 411">
              <a:extLst>
                <a:ext uri="{FF2B5EF4-FFF2-40B4-BE49-F238E27FC236}">
                  <a16:creationId xmlns:a16="http://schemas.microsoft.com/office/drawing/2014/main" id="{7E76BE32-51CA-4B5B-8BB7-6F97EA31D22E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ángulo 412">
              <a:extLst>
                <a:ext uri="{FF2B5EF4-FFF2-40B4-BE49-F238E27FC236}">
                  <a16:creationId xmlns:a16="http://schemas.microsoft.com/office/drawing/2014/main" id="{8590B948-D212-460F-BA9C-17AEB6E001FF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ángulo 413">
              <a:extLst>
                <a:ext uri="{FF2B5EF4-FFF2-40B4-BE49-F238E27FC236}">
                  <a16:creationId xmlns:a16="http://schemas.microsoft.com/office/drawing/2014/main" id="{C6F7F2F0-48F2-4CFE-806A-E319D6D6600D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ángulo 414">
              <a:extLst>
                <a:ext uri="{FF2B5EF4-FFF2-40B4-BE49-F238E27FC236}">
                  <a16:creationId xmlns:a16="http://schemas.microsoft.com/office/drawing/2014/main" id="{35077FE8-5046-4699-88BD-2707297E5B5F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ángulo 415">
              <a:extLst>
                <a:ext uri="{FF2B5EF4-FFF2-40B4-BE49-F238E27FC236}">
                  <a16:creationId xmlns:a16="http://schemas.microsoft.com/office/drawing/2014/main" id="{EE975404-1734-4E9D-AF45-1C933CE15E4E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ángulo 416">
              <a:extLst>
                <a:ext uri="{FF2B5EF4-FFF2-40B4-BE49-F238E27FC236}">
                  <a16:creationId xmlns:a16="http://schemas.microsoft.com/office/drawing/2014/main" id="{8DF34E12-F415-4395-8634-B9C321078CB3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ángulo 417">
              <a:extLst>
                <a:ext uri="{FF2B5EF4-FFF2-40B4-BE49-F238E27FC236}">
                  <a16:creationId xmlns:a16="http://schemas.microsoft.com/office/drawing/2014/main" id="{71E3DA4B-C26E-43BD-9222-2E9665774C0E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9" name="Grupo 418">
            <a:extLst>
              <a:ext uri="{FF2B5EF4-FFF2-40B4-BE49-F238E27FC236}">
                <a16:creationId xmlns:a16="http://schemas.microsoft.com/office/drawing/2014/main" id="{57335E7A-9F05-417B-AE52-F3D6144627C2}"/>
              </a:ext>
            </a:extLst>
          </p:cNvPr>
          <p:cNvGrpSpPr/>
          <p:nvPr/>
        </p:nvGrpSpPr>
        <p:grpSpPr>
          <a:xfrm>
            <a:off x="6947874" y="4752911"/>
            <a:ext cx="1292400" cy="1093659"/>
            <a:chOff x="5170659" y="2660322"/>
            <a:chExt cx="1292400" cy="1093659"/>
          </a:xfrm>
        </p:grpSpPr>
        <p:sp>
          <p:nvSpPr>
            <p:cNvPr id="420" name="Rectángulo 419">
              <a:extLst>
                <a:ext uri="{FF2B5EF4-FFF2-40B4-BE49-F238E27FC236}">
                  <a16:creationId xmlns:a16="http://schemas.microsoft.com/office/drawing/2014/main" id="{CF1E2255-89E1-4938-B8AD-31AB837BF6EB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1" name="Rectángulo 420">
              <a:extLst>
                <a:ext uri="{FF2B5EF4-FFF2-40B4-BE49-F238E27FC236}">
                  <a16:creationId xmlns:a16="http://schemas.microsoft.com/office/drawing/2014/main" id="{4ADE0BCB-1634-4DAC-98E8-32C50BBA3929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ángulo 421">
              <a:extLst>
                <a:ext uri="{FF2B5EF4-FFF2-40B4-BE49-F238E27FC236}">
                  <a16:creationId xmlns:a16="http://schemas.microsoft.com/office/drawing/2014/main" id="{A8F4EE38-6FEE-4E0A-8147-C7C7A0769DEA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ángulo 422">
              <a:extLst>
                <a:ext uri="{FF2B5EF4-FFF2-40B4-BE49-F238E27FC236}">
                  <a16:creationId xmlns:a16="http://schemas.microsoft.com/office/drawing/2014/main" id="{A276A95A-EE53-4427-92E7-33AC1EB79438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ángulo 423">
              <a:extLst>
                <a:ext uri="{FF2B5EF4-FFF2-40B4-BE49-F238E27FC236}">
                  <a16:creationId xmlns:a16="http://schemas.microsoft.com/office/drawing/2014/main" id="{82BA16FB-ED42-4CEB-A077-AFDBAC9903C2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5" name="Rectángulo 424">
              <a:extLst>
                <a:ext uri="{FF2B5EF4-FFF2-40B4-BE49-F238E27FC236}">
                  <a16:creationId xmlns:a16="http://schemas.microsoft.com/office/drawing/2014/main" id="{06A90E8A-9CD5-496B-ACC1-3D263C9B53A4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ángulo 425">
              <a:extLst>
                <a:ext uri="{FF2B5EF4-FFF2-40B4-BE49-F238E27FC236}">
                  <a16:creationId xmlns:a16="http://schemas.microsoft.com/office/drawing/2014/main" id="{EAE9C02A-68B0-4A41-BD9F-368DADB5007C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ángulo 426">
              <a:extLst>
                <a:ext uri="{FF2B5EF4-FFF2-40B4-BE49-F238E27FC236}">
                  <a16:creationId xmlns:a16="http://schemas.microsoft.com/office/drawing/2014/main" id="{8205FA1F-9F12-44DD-B4EF-EA505050D5A6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ángulo 427">
              <a:extLst>
                <a:ext uri="{FF2B5EF4-FFF2-40B4-BE49-F238E27FC236}">
                  <a16:creationId xmlns:a16="http://schemas.microsoft.com/office/drawing/2014/main" id="{743DA2C5-BFB2-4A46-8036-3F45744ECEE3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3144B245-2DD0-4843-A72E-D3B90DC75159}"/>
              </a:ext>
            </a:extLst>
          </p:cNvPr>
          <p:cNvCxnSpPr>
            <a:cxnSpLocks/>
          </p:cNvCxnSpPr>
          <p:nvPr/>
        </p:nvCxnSpPr>
        <p:spPr>
          <a:xfrm>
            <a:off x="375661" y="143578"/>
            <a:ext cx="33095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Conector recto 249">
            <a:extLst>
              <a:ext uri="{FF2B5EF4-FFF2-40B4-BE49-F238E27FC236}">
                <a16:creationId xmlns:a16="http://schemas.microsoft.com/office/drawing/2014/main" id="{CDDDB0E4-D8B2-4FE0-9761-FDDAA4CB4CDD}"/>
              </a:ext>
            </a:extLst>
          </p:cNvPr>
          <p:cNvCxnSpPr>
            <a:cxnSpLocks/>
          </p:cNvCxnSpPr>
          <p:nvPr/>
        </p:nvCxnSpPr>
        <p:spPr>
          <a:xfrm>
            <a:off x="358405" y="2552824"/>
            <a:ext cx="33095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AD8FAEC-6898-469B-9B10-2FAC9485E99A}"/>
              </a:ext>
            </a:extLst>
          </p:cNvPr>
          <p:cNvSpPr/>
          <p:nvPr/>
        </p:nvSpPr>
        <p:spPr>
          <a:xfrm>
            <a:off x="3492015" y="155224"/>
            <a:ext cx="99384" cy="239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3CBE6E9B-5C5C-424A-817E-725DF92C72D7}"/>
              </a:ext>
            </a:extLst>
          </p:cNvPr>
          <p:cNvGrpSpPr/>
          <p:nvPr/>
        </p:nvGrpSpPr>
        <p:grpSpPr>
          <a:xfrm>
            <a:off x="2546787" y="157064"/>
            <a:ext cx="663991" cy="2387298"/>
            <a:chOff x="2631429" y="922841"/>
            <a:chExt cx="663991" cy="2387298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76A3ECE0-56B0-4890-A726-61D106BD08EF}"/>
                </a:ext>
              </a:extLst>
            </p:cNvPr>
            <p:cNvGrpSpPr/>
            <p:nvPr/>
          </p:nvGrpSpPr>
          <p:grpSpPr>
            <a:xfrm>
              <a:off x="2631429" y="922841"/>
              <a:ext cx="663991" cy="1514182"/>
              <a:chOff x="5900513" y="2212657"/>
              <a:chExt cx="663991" cy="1514182"/>
            </a:xfrm>
          </p:grpSpPr>
          <p:sp>
            <p:nvSpPr>
              <p:cNvPr id="386" name="Rectángulo 385">
                <a:extLst>
                  <a:ext uri="{FF2B5EF4-FFF2-40B4-BE49-F238E27FC236}">
                    <a16:creationId xmlns:a16="http://schemas.microsoft.com/office/drawing/2014/main" id="{285A8E45-313C-4353-9C85-3AF51A0D3D01}"/>
                  </a:ext>
                </a:extLst>
              </p:cNvPr>
              <p:cNvSpPr/>
              <p:nvPr/>
            </p:nvSpPr>
            <p:spPr>
              <a:xfrm>
                <a:off x="5921731" y="3087837"/>
                <a:ext cx="622229" cy="635395"/>
              </a:xfrm>
              <a:prstGeom prst="rect">
                <a:avLst/>
              </a:prstGeom>
              <a:solidFill>
                <a:srgbClr val="0078A2"/>
              </a:solidFill>
              <a:ln>
                <a:solidFill>
                  <a:srgbClr val="0078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ángulo 386">
                <a:extLst>
                  <a:ext uri="{FF2B5EF4-FFF2-40B4-BE49-F238E27FC236}">
                    <a16:creationId xmlns:a16="http://schemas.microsoft.com/office/drawing/2014/main" id="{2F22E4E2-0D07-47D2-8F98-42F4A198F0DF}"/>
                  </a:ext>
                </a:extLst>
              </p:cNvPr>
              <p:cNvSpPr/>
              <p:nvPr/>
            </p:nvSpPr>
            <p:spPr>
              <a:xfrm>
                <a:off x="5901188" y="3038067"/>
                <a:ext cx="663316" cy="96612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ángulo 387">
                <a:extLst>
                  <a:ext uri="{FF2B5EF4-FFF2-40B4-BE49-F238E27FC236}">
                    <a16:creationId xmlns:a16="http://schemas.microsoft.com/office/drawing/2014/main" id="{0AA0A2F3-229B-4C84-87B7-66849204421C}"/>
                  </a:ext>
                </a:extLst>
              </p:cNvPr>
              <p:cNvSpPr/>
              <p:nvPr/>
            </p:nvSpPr>
            <p:spPr>
              <a:xfrm>
                <a:off x="5900513" y="3630227"/>
                <a:ext cx="663316" cy="96612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ángulo 388">
                <a:extLst>
                  <a:ext uri="{FF2B5EF4-FFF2-40B4-BE49-F238E27FC236}">
                    <a16:creationId xmlns:a16="http://schemas.microsoft.com/office/drawing/2014/main" id="{D2356130-C395-4152-A1AA-148F2E903782}"/>
                  </a:ext>
                </a:extLst>
              </p:cNvPr>
              <p:cNvSpPr/>
              <p:nvPr/>
            </p:nvSpPr>
            <p:spPr>
              <a:xfrm rot="5400000">
                <a:off x="5704755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ángulo 389">
                <a:extLst>
                  <a:ext uri="{FF2B5EF4-FFF2-40B4-BE49-F238E27FC236}">
                    <a16:creationId xmlns:a16="http://schemas.microsoft.com/office/drawing/2014/main" id="{C771298A-6942-4DAA-ADD9-308ADC7C16D8}"/>
                  </a:ext>
                </a:extLst>
              </p:cNvPr>
              <p:cNvSpPr/>
              <p:nvPr/>
            </p:nvSpPr>
            <p:spPr>
              <a:xfrm rot="5400000">
                <a:off x="5543516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1" name="Rectángulo 390">
                <a:extLst>
                  <a:ext uri="{FF2B5EF4-FFF2-40B4-BE49-F238E27FC236}">
                    <a16:creationId xmlns:a16="http://schemas.microsoft.com/office/drawing/2014/main" id="{7BDF01B7-37E9-417C-BAE0-90044CB2BA10}"/>
                  </a:ext>
                </a:extLst>
              </p:cNvPr>
              <p:cNvSpPr/>
              <p:nvPr/>
            </p:nvSpPr>
            <p:spPr>
              <a:xfrm rot="5400000">
                <a:off x="6141891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ángulo 391">
                <a:extLst>
                  <a:ext uri="{FF2B5EF4-FFF2-40B4-BE49-F238E27FC236}">
                    <a16:creationId xmlns:a16="http://schemas.microsoft.com/office/drawing/2014/main" id="{C95D36CE-78D4-4A93-B056-437064D6C67E}"/>
                  </a:ext>
                </a:extLst>
              </p:cNvPr>
              <p:cNvSpPr/>
              <p:nvPr/>
            </p:nvSpPr>
            <p:spPr>
              <a:xfrm rot="5400000">
                <a:off x="6168513" y="3295310"/>
                <a:ext cx="163203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ángulo 392">
                <a:extLst>
                  <a:ext uri="{FF2B5EF4-FFF2-40B4-BE49-F238E27FC236}">
                    <a16:creationId xmlns:a16="http://schemas.microsoft.com/office/drawing/2014/main" id="{521FD79D-89AE-4AC4-8749-1B1D38DD70B8}"/>
                  </a:ext>
                </a:extLst>
              </p:cNvPr>
              <p:cNvSpPr/>
              <p:nvPr/>
            </p:nvSpPr>
            <p:spPr>
              <a:xfrm rot="5400000">
                <a:off x="6302777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3C0CD184-7A18-4FE8-A8EE-1E71FA94FCB9}"/>
                </a:ext>
              </a:extLst>
            </p:cNvPr>
            <p:cNvSpPr/>
            <p:nvPr/>
          </p:nvSpPr>
          <p:spPr>
            <a:xfrm>
              <a:off x="2631429" y="2441706"/>
              <a:ext cx="663316" cy="868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A2EA7443-C94E-4264-B0CA-1E269C9C88BE}"/>
              </a:ext>
            </a:extLst>
          </p:cNvPr>
          <p:cNvGrpSpPr/>
          <p:nvPr/>
        </p:nvGrpSpPr>
        <p:grpSpPr>
          <a:xfrm>
            <a:off x="1532443" y="159866"/>
            <a:ext cx="663991" cy="2385828"/>
            <a:chOff x="1532443" y="921866"/>
            <a:chExt cx="663991" cy="2385828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7336F341-8B5E-4853-AA87-8081845EA513}"/>
                </a:ext>
              </a:extLst>
            </p:cNvPr>
            <p:cNvGrpSpPr/>
            <p:nvPr/>
          </p:nvGrpSpPr>
          <p:grpSpPr>
            <a:xfrm>
              <a:off x="1532443" y="921866"/>
              <a:ext cx="663991" cy="1513903"/>
              <a:chOff x="5913319" y="2060666"/>
              <a:chExt cx="663991" cy="1513903"/>
            </a:xfrm>
          </p:grpSpPr>
          <p:sp>
            <p:nvSpPr>
              <p:cNvPr id="394" name="Rectángulo 393">
                <a:extLst>
                  <a:ext uri="{FF2B5EF4-FFF2-40B4-BE49-F238E27FC236}">
                    <a16:creationId xmlns:a16="http://schemas.microsoft.com/office/drawing/2014/main" id="{FEC6370F-A1F9-4166-AC19-6AD3DE903CE3}"/>
                  </a:ext>
                </a:extLst>
              </p:cNvPr>
              <p:cNvSpPr/>
              <p:nvPr/>
            </p:nvSpPr>
            <p:spPr>
              <a:xfrm>
                <a:off x="5934537" y="2934734"/>
                <a:ext cx="622229" cy="636222"/>
              </a:xfrm>
              <a:prstGeom prst="rect">
                <a:avLst/>
              </a:prstGeom>
              <a:solidFill>
                <a:srgbClr val="0078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Rectángulo 394">
                <a:extLst>
                  <a:ext uri="{FF2B5EF4-FFF2-40B4-BE49-F238E27FC236}">
                    <a16:creationId xmlns:a16="http://schemas.microsoft.com/office/drawing/2014/main" id="{B2F2091D-7F67-41B7-8E11-B1B972A79CEF}"/>
                  </a:ext>
                </a:extLst>
              </p:cNvPr>
              <p:cNvSpPr/>
              <p:nvPr/>
            </p:nvSpPr>
            <p:spPr>
              <a:xfrm>
                <a:off x="5913994" y="2884899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Rectángulo 395">
                <a:extLst>
                  <a:ext uri="{FF2B5EF4-FFF2-40B4-BE49-F238E27FC236}">
                    <a16:creationId xmlns:a16="http://schemas.microsoft.com/office/drawing/2014/main" id="{C4C65540-37FD-4BE6-86B6-218D35B94D3E}"/>
                  </a:ext>
                </a:extLst>
              </p:cNvPr>
              <p:cNvSpPr/>
              <p:nvPr/>
            </p:nvSpPr>
            <p:spPr>
              <a:xfrm rot="5400000">
                <a:off x="5685695" y="2627204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ángulo 396">
                <a:extLst>
                  <a:ext uri="{FF2B5EF4-FFF2-40B4-BE49-F238E27FC236}">
                    <a16:creationId xmlns:a16="http://schemas.microsoft.com/office/drawing/2014/main" id="{BA00F416-941D-49E9-96FF-287D038EC5B7}"/>
                  </a:ext>
                </a:extLst>
              </p:cNvPr>
              <p:cNvSpPr/>
              <p:nvPr/>
            </p:nvSpPr>
            <p:spPr>
              <a:xfrm rot="5400000">
                <a:off x="6181213" y="3142648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Rectángulo 397">
                <a:extLst>
                  <a:ext uri="{FF2B5EF4-FFF2-40B4-BE49-F238E27FC236}">
                    <a16:creationId xmlns:a16="http://schemas.microsoft.com/office/drawing/2014/main" id="{8974D174-71A9-4580-BB90-FE5D314285C5}"/>
                  </a:ext>
                </a:extLst>
              </p:cNvPr>
              <p:cNvSpPr/>
              <p:nvPr/>
            </p:nvSpPr>
            <p:spPr>
              <a:xfrm rot="5400000">
                <a:off x="6226657" y="2007164"/>
                <a:ext cx="72526" cy="17952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Rectángulo 398">
                <a:extLst>
                  <a:ext uri="{FF2B5EF4-FFF2-40B4-BE49-F238E27FC236}">
                    <a16:creationId xmlns:a16="http://schemas.microsoft.com/office/drawing/2014/main" id="{F8FF12AE-4C31-4818-94DC-FC3A961102A3}"/>
                  </a:ext>
                </a:extLst>
              </p:cNvPr>
              <p:cNvSpPr/>
              <p:nvPr/>
            </p:nvSpPr>
            <p:spPr>
              <a:xfrm>
                <a:off x="5913319" y="3477831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DC9C433B-D3D6-4ECC-8971-7F6EAC70F840}"/>
                </a:ext>
              </a:extLst>
            </p:cNvPr>
            <p:cNvSpPr/>
            <p:nvPr/>
          </p:nvSpPr>
          <p:spPr>
            <a:xfrm>
              <a:off x="1532443" y="2430971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2C4A087B-1838-43A2-A83D-5C851CE9026D}"/>
              </a:ext>
            </a:extLst>
          </p:cNvPr>
          <p:cNvGrpSpPr/>
          <p:nvPr/>
        </p:nvGrpSpPr>
        <p:grpSpPr>
          <a:xfrm>
            <a:off x="545570" y="162196"/>
            <a:ext cx="663991" cy="2402676"/>
            <a:chOff x="545570" y="924196"/>
            <a:chExt cx="663991" cy="2402676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EAD4DE28-311D-4DF1-A98D-B285FB1DA3C5}"/>
                </a:ext>
              </a:extLst>
            </p:cNvPr>
            <p:cNvGrpSpPr/>
            <p:nvPr/>
          </p:nvGrpSpPr>
          <p:grpSpPr>
            <a:xfrm>
              <a:off x="545570" y="924196"/>
              <a:ext cx="663991" cy="1513904"/>
              <a:chOff x="6023202" y="2101687"/>
              <a:chExt cx="663991" cy="1513904"/>
            </a:xfrm>
          </p:grpSpPr>
          <p:sp>
            <p:nvSpPr>
              <p:cNvPr id="379" name="Rectángulo 378">
                <a:extLst>
                  <a:ext uri="{FF2B5EF4-FFF2-40B4-BE49-F238E27FC236}">
                    <a16:creationId xmlns:a16="http://schemas.microsoft.com/office/drawing/2014/main" id="{A8E69FF3-653C-4E3E-8FFB-D38468C20502}"/>
                  </a:ext>
                </a:extLst>
              </p:cNvPr>
              <p:cNvSpPr/>
              <p:nvPr/>
            </p:nvSpPr>
            <p:spPr>
              <a:xfrm>
                <a:off x="6044420" y="2975756"/>
                <a:ext cx="622229" cy="636222"/>
              </a:xfrm>
              <a:prstGeom prst="rect">
                <a:avLst/>
              </a:prstGeom>
              <a:solidFill>
                <a:srgbClr val="0078A2"/>
              </a:solidFill>
              <a:ln>
                <a:solidFill>
                  <a:srgbClr val="0078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0" name="Rectángulo 379">
                <a:extLst>
                  <a:ext uri="{FF2B5EF4-FFF2-40B4-BE49-F238E27FC236}">
                    <a16:creationId xmlns:a16="http://schemas.microsoft.com/office/drawing/2014/main" id="{25191067-9930-4C44-82BC-EFCD181BB826}"/>
                  </a:ext>
                </a:extLst>
              </p:cNvPr>
              <p:cNvSpPr/>
              <p:nvPr/>
            </p:nvSpPr>
            <p:spPr>
              <a:xfrm>
                <a:off x="6023877" y="2925921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Rectángulo 380">
                <a:extLst>
                  <a:ext uri="{FF2B5EF4-FFF2-40B4-BE49-F238E27FC236}">
                    <a16:creationId xmlns:a16="http://schemas.microsoft.com/office/drawing/2014/main" id="{754A9305-E52E-413C-A435-D80E43A0B483}"/>
                  </a:ext>
                </a:extLst>
              </p:cNvPr>
              <p:cNvSpPr/>
              <p:nvPr/>
            </p:nvSpPr>
            <p:spPr>
              <a:xfrm>
                <a:off x="6023202" y="3518853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ángulo 381">
                <a:extLst>
                  <a:ext uri="{FF2B5EF4-FFF2-40B4-BE49-F238E27FC236}">
                    <a16:creationId xmlns:a16="http://schemas.microsoft.com/office/drawing/2014/main" id="{9818BE26-3639-4DBC-93EB-1EDDE82E9AB2}"/>
                  </a:ext>
                </a:extLst>
              </p:cNvPr>
              <p:cNvSpPr/>
              <p:nvPr/>
            </p:nvSpPr>
            <p:spPr>
              <a:xfrm rot="5400000">
                <a:off x="5791900" y="2705532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Rectángulo 382">
                <a:extLst>
                  <a:ext uri="{FF2B5EF4-FFF2-40B4-BE49-F238E27FC236}">
                    <a16:creationId xmlns:a16="http://schemas.microsoft.com/office/drawing/2014/main" id="{A8AB0EAF-5011-428F-8CC8-B5270331A7BF}"/>
                  </a:ext>
                </a:extLst>
              </p:cNvPr>
              <p:cNvSpPr/>
              <p:nvPr/>
            </p:nvSpPr>
            <p:spPr>
              <a:xfrm rot="5400000">
                <a:off x="6347066" y="1981370"/>
                <a:ext cx="37730" cy="27836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ángulo 383">
                <a:extLst>
                  <a:ext uri="{FF2B5EF4-FFF2-40B4-BE49-F238E27FC236}">
                    <a16:creationId xmlns:a16="http://schemas.microsoft.com/office/drawing/2014/main" id="{BFD78513-7C24-48AF-8400-8A7489FFFADE}"/>
                  </a:ext>
                </a:extLst>
              </p:cNvPr>
              <p:cNvSpPr/>
              <p:nvPr/>
            </p:nvSpPr>
            <p:spPr>
              <a:xfrm rot="5400000">
                <a:off x="6135381" y="2265021"/>
                <a:ext cx="474844" cy="223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Rectángulo 384">
                <a:extLst>
                  <a:ext uri="{FF2B5EF4-FFF2-40B4-BE49-F238E27FC236}">
                    <a16:creationId xmlns:a16="http://schemas.microsoft.com/office/drawing/2014/main" id="{7CFF4C95-016E-49C3-9EDF-8A3623628AA8}"/>
                  </a:ext>
                </a:extLst>
              </p:cNvPr>
              <p:cNvSpPr/>
              <p:nvPr/>
            </p:nvSpPr>
            <p:spPr>
              <a:xfrm rot="5400000">
                <a:off x="6291096" y="3183670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5" name="Rectángulo 254">
              <a:extLst>
                <a:ext uri="{FF2B5EF4-FFF2-40B4-BE49-F238E27FC236}">
                  <a16:creationId xmlns:a16="http://schemas.microsoft.com/office/drawing/2014/main" id="{C81379E9-5E62-4F28-9FDF-4F9CE1F91B5B}"/>
                </a:ext>
              </a:extLst>
            </p:cNvPr>
            <p:cNvSpPr/>
            <p:nvPr/>
          </p:nvSpPr>
          <p:spPr>
            <a:xfrm>
              <a:off x="545570" y="2450149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8" name="Grupo 447">
            <a:extLst>
              <a:ext uri="{FF2B5EF4-FFF2-40B4-BE49-F238E27FC236}">
                <a16:creationId xmlns:a16="http://schemas.microsoft.com/office/drawing/2014/main" id="{7E55C0CB-4F1A-4964-9D16-B0241FF13CB9}"/>
              </a:ext>
            </a:extLst>
          </p:cNvPr>
          <p:cNvGrpSpPr/>
          <p:nvPr/>
        </p:nvGrpSpPr>
        <p:grpSpPr>
          <a:xfrm>
            <a:off x="2421534" y="2756980"/>
            <a:ext cx="663991" cy="2387298"/>
            <a:chOff x="2631429" y="922841"/>
            <a:chExt cx="663991" cy="2387298"/>
          </a:xfrm>
        </p:grpSpPr>
        <p:grpSp>
          <p:nvGrpSpPr>
            <p:cNvPr id="449" name="Grupo 448">
              <a:extLst>
                <a:ext uri="{FF2B5EF4-FFF2-40B4-BE49-F238E27FC236}">
                  <a16:creationId xmlns:a16="http://schemas.microsoft.com/office/drawing/2014/main" id="{2DD19450-997E-4068-BE19-B52ABA5A0178}"/>
                </a:ext>
              </a:extLst>
            </p:cNvPr>
            <p:cNvGrpSpPr/>
            <p:nvPr/>
          </p:nvGrpSpPr>
          <p:grpSpPr>
            <a:xfrm>
              <a:off x="2631429" y="922841"/>
              <a:ext cx="663991" cy="1514182"/>
              <a:chOff x="5900513" y="2212657"/>
              <a:chExt cx="663991" cy="1514182"/>
            </a:xfrm>
          </p:grpSpPr>
          <p:sp>
            <p:nvSpPr>
              <p:cNvPr id="451" name="Rectángulo 450">
                <a:extLst>
                  <a:ext uri="{FF2B5EF4-FFF2-40B4-BE49-F238E27FC236}">
                    <a16:creationId xmlns:a16="http://schemas.microsoft.com/office/drawing/2014/main" id="{9D0B89AE-022B-4AA8-9041-0E94689ECE62}"/>
                  </a:ext>
                </a:extLst>
              </p:cNvPr>
              <p:cNvSpPr/>
              <p:nvPr/>
            </p:nvSpPr>
            <p:spPr>
              <a:xfrm>
                <a:off x="5921731" y="3087837"/>
                <a:ext cx="622229" cy="63539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Rectángulo 451">
                <a:extLst>
                  <a:ext uri="{FF2B5EF4-FFF2-40B4-BE49-F238E27FC236}">
                    <a16:creationId xmlns:a16="http://schemas.microsoft.com/office/drawing/2014/main" id="{EA8110A1-20C6-4F2C-9B36-0A3C3EDEC77D}"/>
                  </a:ext>
                </a:extLst>
              </p:cNvPr>
              <p:cNvSpPr/>
              <p:nvPr/>
            </p:nvSpPr>
            <p:spPr>
              <a:xfrm>
                <a:off x="5901188" y="3038067"/>
                <a:ext cx="663316" cy="96612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3" name="Rectángulo 452">
                <a:extLst>
                  <a:ext uri="{FF2B5EF4-FFF2-40B4-BE49-F238E27FC236}">
                    <a16:creationId xmlns:a16="http://schemas.microsoft.com/office/drawing/2014/main" id="{EC023294-1F4B-43E2-94DC-D975E7A8EF66}"/>
                  </a:ext>
                </a:extLst>
              </p:cNvPr>
              <p:cNvSpPr/>
              <p:nvPr/>
            </p:nvSpPr>
            <p:spPr>
              <a:xfrm>
                <a:off x="5900513" y="3630227"/>
                <a:ext cx="663316" cy="96612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4" name="Rectángulo 453">
                <a:extLst>
                  <a:ext uri="{FF2B5EF4-FFF2-40B4-BE49-F238E27FC236}">
                    <a16:creationId xmlns:a16="http://schemas.microsoft.com/office/drawing/2014/main" id="{445F0530-08CC-464C-957E-6B75EF0CAA6C}"/>
                  </a:ext>
                </a:extLst>
              </p:cNvPr>
              <p:cNvSpPr/>
              <p:nvPr/>
            </p:nvSpPr>
            <p:spPr>
              <a:xfrm rot="5400000">
                <a:off x="5704755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Rectángulo 454">
                <a:extLst>
                  <a:ext uri="{FF2B5EF4-FFF2-40B4-BE49-F238E27FC236}">
                    <a16:creationId xmlns:a16="http://schemas.microsoft.com/office/drawing/2014/main" id="{C37FBB3A-C25A-4C64-AFF8-C1CED4A38A35}"/>
                  </a:ext>
                </a:extLst>
              </p:cNvPr>
              <p:cNvSpPr/>
              <p:nvPr/>
            </p:nvSpPr>
            <p:spPr>
              <a:xfrm rot="5400000">
                <a:off x="5543516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6" name="Rectángulo 455">
                <a:extLst>
                  <a:ext uri="{FF2B5EF4-FFF2-40B4-BE49-F238E27FC236}">
                    <a16:creationId xmlns:a16="http://schemas.microsoft.com/office/drawing/2014/main" id="{8E356987-DAC4-40A8-9C90-12CB4666080A}"/>
                  </a:ext>
                </a:extLst>
              </p:cNvPr>
              <p:cNvSpPr/>
              <p:nvPr/>
            </p:nvSpPr>
            <p:spPr>
              <a:xfrm rot="5400000">
                <a:off x="6141891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Rectángulo 456">
                <a:extLst>
                  <a:ext uri="{FF2B5EF4-FFF2-40B4-BE49-F238E27FC236}">
                    <a16:creationId xmlns:a16="http://schemas.microsoft.com/office/drawing/2014/main" id="{DB995F91-2BED-455D-AB9C-08FA9563609E}"/>
                  </a:ext>
                </a:extLst>
              </p:cNvPr>
              <p:cNvSpPr/>
              <p:nvPr/>
            </p:nvSpPr>
            <p:spPr>
              <a:xfrm rot="5400000">
                <a:off x="6168513" y="3295310"/>
                <a:ext cx="163203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Rectángulo 457">
                <a:extLst>
                  <a:ext uri="{FF2B5EF4-FFF2-40B4-BE49-F238E27FC236}">
                    <a16:creationId xmlns:a16="http://schemas.microsoft.com/office/drawing/2014/main" id="{382F1554-5FAC-411E-974D-EFE63720C0A2}"/>
                  </a:ext>
                </a:extLst>
              </p:cNvPr>
              <p:cNvSpPr/>
              <p:nvPr/>
            </p:nvSpPr>
            <p:spPr>
              <a:xfrm rot="5400000">
                <a:off x="6302777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0" name="Rectángulo 449">
              <a:extLst>
                <a:ext uri="{FF2B5EF4-FFF2-40B4-BE49-F238E27FC236}">
                  <a16:creationId xmlns:a16="http://schemas.microsoft.com/office/drawing/2014/main" id="{10026D90-1C65-405C-ACDA-6EB0AF9533D7}"/>
                </a:ext>
              </a:extLst>
            </p:cNvPr>
            <p:cNvSpPr/>
            <p:nvPr/>
          </p:nvSpPr>
          <p:spPr>
            <a:xfrm>
              <a:off x="2631429" y="2441706"/>
              <a:ext cx="663316" cy="868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9" name="Grupo 458">
            <a:extLst>
              <a:ext uri="{FF2B5EF4-FFF2-40B4-BE49-F238E27FC236}">
                <a16:creationId xmlns:a16="http://schemas.microsoft.com/office/drawing/2014/main" id="{6620D66D-107B-48F9-84CD-45B0C79D44FD}"/>
              </a:ext>
            </a:extLst>
          </p:cNvPr>
          <p:cNvGrpSpPr/>
          <p:nvPr/>
        </p:nvGrpSpPr>
        <p:grpSpPr>
          <a:xfrm>
            <a:off x="1444283" y="2751910"/>
            <a:ext cx="663991" cy="2385828"/>
            <a:chOff x="1532443" y="921866"/>
            <a:chExt cx="663991" cy="2385828"/>
          </a:xfrm>
        </p:grpSpPr>
        <p:grpSp>
          <p:nvGrpSpPr>
            <p:cNvPr id="460" name="Grupo 459">
              <a:extLst>
                <a:ext uri="{FF2B5EF4-FFF2-40B4-BE49-F238E27FC236}">
                  <a16:creationId xmlns:a16="http://schemas.microsoft.com/office/drawing/2014/main" id="{7AA9BD0B-6CC6-457C-BD81-CA640B7FC74C}"/>
                </a:ext>
              </a:extLst>
            </p:cNvPr>
            <p:cNvGrpSpPr/>
            <p:nvPr/>
          </p:nvGrpSpPr>
          <p:grpSpPr>
            <a:xfrm>
              <a:off x="1532443" y="921866"/>
              <a:ext cx="663991" cy="1513903"/>
              <a:chOff x="5913319" y="2060666"/>
              <a:chExt cx="663991" cy="1513903"/>
            </a:xfrm>
          </p:grpSpPr>
          <p:sp>
            <p:nvSpPr>
              <p:cNvPr id="462" name="Rectángulo 461">
                <a:extLst>
                  <a:ext uri="{FF2B5EF4-FFF2-40B4-BE49-F238E27FC236}">
                    <a16:creationId xmlns:a16="http://schemas.microsoft.com/office/drawing/2014/main" id="{A8DD5B38-FD75-4381-BC58-5F9BC8E9DF6E}"/>
                  </a:ext>
                </a:extLst>
              </p:cNvPr>
              <p:cNvSpPr/>
              <p:nvPr/>
            </p:nvSpPr>
            <p:spPr>
              <a:xfrm>
                <a:off x="5934537" y="2934734"/>
                <a:ext cx="622229" cy="63622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3" name="Rectángulo 462">
                <a:extLst>
                  <a:ext uri="{FF2B5EF4-FFF2-40B4-BE49-F238E27FC236}">
                    <a16:creationId xmlns:a16="http://schemas.microsoft.com/office/drawing/2014/main" id="{B4B39BF1-3CB2-44B1-B82A-5EECBD409479}"/>
                  </a:ext>
                </a:extLst>
              </p:cNvPr>
              <p:cNvSpPr/>
              <p:nvPr/>
            </p:nvSpPr>
            <p:spPr>
              <a:xfrm>
                <a:off x="5913994" y="2884899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4" name="Rectángulo 463">
                <a:extLst>
                  <a:ext uri="{FF2B5EF4-FFF2-40B4-BE49-F238E27FC236}">
                    <a16:creationId xmlns:a16="http://schemas.microsoft.com/office/drawing/2014/main" id="{1E15A7F1-B0ED-4192-A750-C06B9980C1D9}"/>
                  </a:ext>
                </a:extLst>
              </p:cNvPr>
              <p:cNvSpPr/>
              <p:nvPr/>
            </p:nvSpPr>
            <p:spPr>
              <a:xfrm rot="5400000">
                <a:off x="5685695" y="2627204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Rectángulo 464">
                <a:extLst>
                  <a:ext uri="{FF2B5EF4-FFF2-40B4-BE49-F238E27FC236}">
                    <a16:creationId xmlns:a16="http://schemas.microsoft.com/office/drawing/2014/main" id="{E79E6E10-E85A-4E67-AF88-FBDD6FF94CF4}"/>
                  </a:ext>
                </a:extLst>
              </p:cNvPr>
              <p:cNvSpPr/>
              <p:nvPr/>
            </p:nvSpPr>
            <p:spPr>
              <a:xfrm rot="5400000">
                <a:off x="6181213" y="3142648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Rectángulo 465">
                <a:extLst>
                  <a:ext uri="{FF2B5EF4-FFF2-40B4-BE49-F238E27FC236}">
                    <a16:creationId xmlns:a16="http://schemas.microsoft.com/office/drawing/2014/main" id="{1B405008-C673-4788-ADE9-C69DFA3A3130}"/>
                  </a:ext>
                </a:extLst>
              </p:cNvPr>
              <p:cNvSpPr/>
              <p:nvPr/>
            </p:nvSpPr>
            <p:spPr>
              <a:xfrm rot="5400000">
                <a:off x="6217132" y="2007164"/>
                <a:ext cx="72526" cy="17952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7" name="Rectángulo 466">
                <a:extLst>
                  <a:ext uri="{FF2B5EF4-FFF2-40B4-BE49-F238E27FC236}">
                    <a16:creationId xmlns:a16="http://schemas.microsoft.com/office/drawing/2014/main" id="{46FDBADC-C7C3-499C-9AAF-A8A395C2FEA8}"/>
                  </a:ext>
                </a:extLst>
              </p:cNvPr>
              <p:cNvSpPr/>
              <p:nvPr/>
            </p:nvSpPr>
            <p:spPr>
              <a:xfrm>
                <a:off x="5913319" y="3477831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1" name="Rectángulo 460">
              <a:extLst>
                <a:ext uri="{FF2B5EF4-FFF2-40B4-BE49-F238E27FC236}">
                  <a16:creationId xmlns:a16="http://schemas.microsoft.com/office/drawing/2014/main" id="{32690487-303B-477D-BDC9-D48D11A5777D}"/>
                </a:ext>
              </a:extLst>
            </p:cNvPr>
            <p:cNvSpPr/>
            <p:nvPr/>
          </p:nvSpPr>
          <p:spPr>
            <a:xfrm>
              <a:off x="1532443" y="2430971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8" name="Grupo 467">
            <a:extLst>
              <a:ext uri="{FF2B5EF4-FFF2-40B4-BE49-F238E27FC236}">
                <a16:creationId xmlns:a16="http://schemas.microsoft.com/office/drawing/2014/main" id="{FFBCE371-68D4-4D1A-9CCE-62608C15D0DC}"/>
              </a:ext>
            </a:extLst>
          </p:cNvPr>
          <p:cNvGrpSpPr/>
          <p:nvPr/>
        </p:nvGrpSpPr>
        <p:grpSpPr>
          <a:xfrm>
            <a:off x="457410" y="2754240"/>
            <a:ext cx="663991" cy="2402676"/>
            <a:chOff x="545570" y="924196"/>
            <a:chExt cx="663991" cy="2402676"/>
          </a:xfrm>
        </p:grpSpPr>
        <p:grpSp>
          <p:nvGrpSpPr>
            <p:cNvPr id="469" name="Grupo 468">
              <a:extLst>
                <a:ext uri="{FF2B5EF4-FFF2-40B4-BE49-F238E27FC236}">
                  <a16:creationId xmlns:a16="http://schemas.microsoft.com/office/drawing/2014/main" id="{4CD3EC80-EA47-4B17-ACC0-DBB697015064}"/>
                </a:ext>
              </a:extLst>
            </p:cNvPr>
            <p:cNvGrpSpPr/>
            <p:nvPr/>
          </p:nvGrpSpPr>
          <p:grpSpPr>
            <a:xfrm>
              <a:off x="545570" y="924196"/>
              <a:ext cx="663991" cy="1513904"/>
              <a:chOff x="6023202" y="2101687"/>
              <a:chExt cx="663991" cy="1513904"/>
            </a:xfrm>
          </p:grpSpPr>
          <p:sp>
            <p:nvSpPr>
              <p:cNvPr id="471" name="Rectángulo 470">
                <a:extLst>
                  <a:ext uri="{FF2B5EF4-FFF2-40B4-BE49-F238E27FC236}">
                    <a16:creationId xmlns:a16="http://schemas.microsoft.com/office/drawing/2014/main" id="{AC8DA622-D9B1-4FAB-AEB1-BF30B9477461}"/>
                  </a:ext>
                </a:extLst>
              </p:cNvPr>
              <p:cNvSpPr/>
              <p:nvPr/>
            </p:nvSpPr>
            <p:spPr>
              <a:xfrm>
                <a:off x="6044420" y="2975756"/>
                <a:ext cx="622229" cy="63622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2" name="Rectángulo 471">
                <a:extLst>
                  <a:ext uri="{FF2B5EF4-FFF2-40B4-BE49-F238E27FC236}">
                    <a16:creationId xmlns:a16="http://schemas.microsoft.com/office/drawing/2014/main" id="{3009B70A-153D-47F8-A9F2-06F7742C082B}"/>
                  </a:ext>
                </a:extLst>
              </p:cNvPr>
              <p:cNvSpPr/>
              <p:nvPr/>
            </p:nvSpPr>
            <p:spPr>
              <a:xfrm>
                <a:off x="6023877" y="2925921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3" name="Rectángulo 472">
                <a:extLst>
                  <a:ext uri="{FF2B5EF4-FFF2-40B4-BE49-F238E27FC236}">
                    <a16:creationId xmlns:a16="http://schemas.microsoft.com/office/drawing/2014/main" id="{97FEE836-A496-4559-8B99-260D62888A50}"/>
                  </a:ext>
                </a:extLst>
              </p:cNvPr>
              <p:cNvSpPr/>
              <p:nvPr/>
            </p:nvSpPr>
            <p:spPr>
              <a:xfrm>
                <a:off x="6023202" y="3518853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4" name="Rectángulo 473">
                <a:extLst>
                  <a:ext uri="{FF2B5EF4-FFF2-40B4-BE49-F238E27FC236}">
                    <a16:creationId xmlns:a16="http://schemas.microsoft.com/office/drawing/2014/main" id="{E63A26B1-4626-4E9B-84CB-83D200CCCBF9}"/>
                  </a:ext>
                </a:extLst>
              </p:cNvPr>
              <p:cNvSpPr/>
              <p:nvPr/>
            </p:nvSpPr>
            <p:spPr>
              <a:xfrm rot="5400000">
                <a:off x="5791900" y="2705532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ángulo 474">
                <a:extLst>
                  <a:ext uri="{FF2B5EF4-FFF2-40B4-BE49-F238E27FC236}">
                    <a16:creationId xmlns:a16="http://schemas.microsoft.com/office/drawing/2014/main" id="{A79C994D-5AB2-482D-94A8-E74E537BD471}"/>
                  </a:ext>
                </a:extLst>
              </p:cNvPr>
              <p:cNvSpPr/>
              <p:nvPr/>
            </p:nvSpPr>
            <p:spPr>
              <a:xfrm rot="5400000">
                <a:off x="6347066" y="1981370"/>
                <a:ext cx="37730" cy="27836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Rectángulo 475">
                <a:extLst>
                  <a:ext uri="{FF2B5EF4-FFF2-40B4-BE49-F238E27FC236}">
                    <a16:creationId xmlns:a16="http://schemas.microsoft.com/office/drawing/2014/main" id="{FDCD06BA-8DC7-44FA-A31F-E99C97780A58}"/>
                  </a:ext>
                </a:extLst>
              </p:cNvPr>
              <p:cNvSpPr/>
              <p:nvPr/>
            </p:nvSpPr>
            <p:spPr>
              <a:xfrm rot="5400000">
                <a:off x="6135381" y="2265021"/>
                <a:ext cx="474844" cy="223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ángulo 476">
                <a:extLst>
                  <a:ext uri="{FF2B5EF4-FFF2-40B4-BE49-F238E27FC236}">
                    <a16:creationId xmlns:a16="http://schemas.microsoft.com/office/drawing/2014/main" id="{FC49C99D-F206-4259-A718-DF457366B9A9}"/>
                  </a:ext>
                </a:extLst>
              </p:cNvPr>
              <p:cNvSpPr/>
              <p:nvPr/>
            </p:nvSpPr>
            <p:spPr>
              <a:xfrm rot="5400000">
                <a:off x="6291096" y="3183670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0" name="Rectángulo 469">
              <a:extLst>
                <a:ext uri="{FF2B5EF4-FFF2-40B4-BE49-F238E27FC236}">
                  <a16:creationId xmlns:a16="http://schemas.microsoft.com/office/drawing/2014/main" id="{7719DE2B-E4E0-49C6-9DF4-57BE16148BE9}"/>
                </a:ext>
              </a:extLst>
            </p:cNvPr>
            <p:cNvSpPr/>
            <p:nvPr/>
          </p:nvSpPr>
          <p:spPr>
            <a:xfrm>
              <a:off x="545570" y="2450149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8" name="Grupo 477">
            <a:extLst>
              <a:ext uri="{FF2B5EF4-FFF2-40B4-BE49-F238E27FC236}">
                <a16:creationId xmlns:a16="http://schemas.microsoft.com/office/drawing/2014/main" id="{5DFC88E3-8347-492A-A3B2-6594E0A18AE0}"/>
              </a:ext>
            </a:extLst>
          </p:cNvPr>
          <p:cNvGrpSpPr/>
          <p:nvPr/>
        </p:nvGrpSpPr>
        <p:grpSpPr>
          <a:xfrm>
            <a:off x="2453349" y="4704585"/>
            <a:ext cx="663991" cy="2387298"/>
            <a:chOff x="2631429" y="922841"/>
            <a:chExt cx="663991" cy="2387298"/>
          </a:xfrm>
        </p:grpSpPr>
        <p:grpSp>
          <p:nvGrpSpPr>
            <p:cNvPr id="479" name="Grupo 478">
              <a:extLst>
                <a:ext uri="{FF2B5EF4-FFF2-40B4-BE49-F238E27FC236}">
                  <a16:creationId xmlns:a16="http://schemas.microsoft.com/office/drawing/2014/main" id="{67FDEFB3-7DBD-46AD-A2ED-7E0008F78B2F}"/>
                </a:ext>
              </a:extLst>
            </p:cNvPr>
            <p:cNvGrpSpPr/>
            <p:nvPr/>
          </p:nvGrpSpPr>
          <p:grpSpPr>
            <a:xfrm>
              <a:off x="2631429" y="922841"/>
              <a:ext cx="663991" cy="1514182"/>
              <a:chOff x="5900513" y="2212657"/>
              <a:chExt cx="663991" cy="1514182"/>
            </a:xfrm>
          </p:grpSpPr>
          <p:sp>
            <p:nvSpPr>
              <p:cNvPr id="481" name="Rectángulo 480">
                <a:extLst>
                  <a:ext uri="{FF2B5EF4-FFF2-40B4-BE49-F238E27FC236}">
                    <a16:creationId xmlns:a16="http://schemas.microsoft.com/office/drawing/2014/main" id="{F77A3165-84CF-4583-B029-736028C57723}"/>
                  </a:ext>
                </a:extLst>
              </p:cNvPr>
              <p:cNvSpPr/>
              <p:nvPr/>
            </p:nvSpPr>
            <p:spPr>
              <a:xfrm>
                <a:off x="5921731" y="3087837"/>
                <a:ext cx="622229" cy="635395"/>
              </a:xfrm>
              <a:prstGeom prst="rect">
                <a:avLst/>
              </a:prstGeom>
              <a:solidFill>
                <a:srgbClr val="003E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2" name="Rectángulo 481">
                <a:extLst>
                  <a:ext uri="{FF2B5EF4-FFF2-40B4-BE49-F238E27FC236}">
                    <a16:creationId xmlns:a16="http://schemas.microsoft.com/office/drawing/2014/main" id="{35D6B67E-C7D2-4251-813B-E687AB457F90}"/>
                  </a:ext>
                </a:extLst>
              </p:cNvPr>
              <p:cNvSpPr/>
              <p:nvPr/>
            </p:nvSpPr>
            <p:spPr>
              <a:xfrm>
                <a:off x="5901188" y="3038067"/>
                <a:ext cx="663316" cy="96612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3" name="Rectángulo 482">
                <a:extLst>
                  <a:ext uri="{FF2B5EF4-FFF2-40B4-BE49-F238E27FC236}">
                    <a16:creationId xmlns:a16="http://schemas.microsoft.com/office/drawing/2014/main" id="{B5B0B61C-F7F9-4BA5-BE98-E6F49014C214}"/>
                  </a:ext>
                </a:extLst>
              </p:cNvPr>
              <p:cNvSpPr/>
              <p:nvPr/>
            </p:nvSpPr>
            <p:spPr>
              <a:xfrm>
                <a:off x="5900513" y="3630227"/>
                <a:ext cx="663316" cy="96612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4" name="Rectángulo 483">
                <a:extLst>
                  <a:ext uri="{FF2B5EF4-FFF2-40B4-BE49-F238E27FC236}">
                    <a16:creationId xmlns:a16="http://schemas.microsoft.com/office/drawing/2014/main" id="{0BFAADA6-7764-4FA7-BA11-E34AAAAE01C8}"/>
                  </a:ext>
                </a:extLst>
              </p:cNvPr>
              <p:cNvSpPr/>
              <p:nvPr/>
            </p:nvSpPr>
            <p:spPr>
              <a:xfrm rot="5400000">
                <a:off x="5704755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Rectángulo 484">
                <a:extLst>
                  <a:ext uri="{FF2B5EF4-FFF2-40B4-BE49-F238E27FC236}">
                    <a16:creationId xmlns:a16="http://schemas.microsoft.com/office/drawing/2014/main" id="{D4DA7630-68AD-4F03-A688-CE11C183DB7E}"/>
                  </a:ext>
                </a:extLst>
              </p:cNvPr>
              <p:cNvSpPr/>
              <p:nvPr/>
            </p:nvSpPr>
            <p:spPr>
              <a:xfrm rot="5400000">
                <a:off x="5543516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6" name="Rectángulo 485">
                <a:extLst>
                  <a:ext uri="{FF2B5EF4-FFF2-40B4-BE49-F238E27FC236}">
                    <a16:creationId xmlns:a16="http://schemas.microsoft.com/office/drawing/2014/main" id="{2F51D6C2-6554-41F6-906C-D74E4CFB57A9}"/>
                  </a:ext>
                </a:extLst>
              </p:cNvPr>
              <p:cNvSpPr/>
              <p:nvPr/>
            </p:nvSpPr>
            <p:spPr>
              <a:xfrm rot="5400000">
                <a:off x="6141891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ángulo 486">
                <a:extLst>
                  <a:ext uri="{FF2B5EF4-FFF2-40B4-BE49-F238E27FC236}">
                    <a16:creationId xmlns:a16="http://schemas.microsoft.com/office/drawing/2014/main" id="{9928D85B-AB3F-42C9-AC70-6D3AFD175E4D}"/>
                  </a:ext>
                </a:extLst>
              </p:cNvPr>
              <p:cNvSpPr/>
              <p:nvPr/>
            </p:nvSpPr>
            <p:spPr>
              <a:xfrm rot="5400000">
                <a:off x="6168513" y="3295310"/>
                <a:ext cx="163203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Rectángulo 487">
                <a:extLst>
                  <a:ext uri="{FF2B5EF4-FFF2-40B4-BE49-F238E27FC236}">
                    <a16:creationId xmlns:a16="http://schemas.microsoft.com/office/drawing/2014/main" id="{6C15A268-8119-4A8E-939E-8FA99C2F10F0}"/>
                  </a:ext>
                </a:extLst>
              </p:cNvPr>
              <p:cNvSpPr/>
              <p:nvPr/>
            </p:nvSpPr>
            <p:spPr>
              <a:xfrm rot="5400000">
                <a:off x="6302777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0" name="Rectángulo 479">
              <a:extLst>
                <a:ext uri="{FF2B5EF4-FFF2-40B4-BE49-F238E27FC236}">
                  <a16:creationId xmlns:a16="http://schemas.microsoft.com/office/drawing/2014/main" id="{8C8DAFFE-0F1B-459F-8560-64B93064F8A7}"/>
                </a:ext>
              </a:extLst>
            </p:cNvPr>
            <p:cNvSpPr/>
            <p:nvPr/>
          </p:nvSpPr>
          <p:spPr>
            <a:xfrm>
              <a:off x="2631429" y="2441706"/>
              <a:ext cx="663316" cy="868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9" name="Grupo 488">
            <a:extLst>
              <a:ext uri="{FF2B5EF4-FFF2-40B4-BE49-F238E27FC236}">
                <a16:creationId xmlns:a16="http://schemas.microsoft.com/office/drawing/2014/main" id="{EE8C9888-26A3-4198-B07F-B4AE58496FAB}"/>
              </a:ext>
            </a:extLst>
          </p:cNvPr>
          <p:cNvGrpSpPr/>
          <p:nvPr/>
        </p:nvGrpSpPr>
        <p:grpSpPr>
          <a:xfrm>
            <a:off x="1439005" y="4707387"/>
            <a:ext cx="663991" cy="2385828"/>
            <a:chOff x="1532443" y="921866"/>
            <a:chExt cx="663991" cy="2385828"/>
          </a:xfrm>
        </p:grpSpPr>
        <p:grpSp>
          <p:nvGrpSpPr>
            <p:cNvPr id="490" name="Grupo 489">
              <a:extLst>
                <a:ext uri="{FF2B5EF4-FFF2-40B4-BE49-F238E27FC236}">
                  <a16:creationId xmlns:a16="http://schemas.microsoft.com/office/drawing/2014/main" id="{7DAF00BD-CA6F-49DC-B074-9748D4835CE4}"/>
                </a:ext>
              </a:extLst>
            </p:cNvPr>
            <p:cNvGrpSpPr/>
            <p:nvPr/>
          </p:nvGrpSpPr>
          <p:grpSpPr>
            <a:xfrm>
              <a:off x="1532443" y="921866"/>
              <a:ext cx="663991" cy="1513903"/>
              <a:chOff x="5913319" y="2060666"/>
              <a:chExt cx="663991" cy="1513903"/>
            </a:xfrm>
          </p:grpSpPr>
          <p:sp>
            <p:nvSpPr>
              <p:cNvPr id="492" name="Rectángulo 491">
                <a:extLst>
                  <a:ext uri="{FF2B5EF4-FFF2-40B4-BE49-F238E27FC236}">
                    <a16:creationId xmlns:a16="http://schemas.microsoft.com/office/drawing/2014/main" id="{E592CB35-A9F8-4EDE-A77B-DE22B92AC1FB}"/>
                  </a:ext>
                </a:extLst>
              </p:cNvPr>
              <p:cNvSpPr/>
              <p:nvPr/>
            </p:nvSpPr>
            <p:spPr>
              <a:xfrm>
                <a:off x="5934537" y="2934734"/>
                <a:ext cx="622229" cy="636222"/>
              </a:xfrm>
              <a:prstGeom prst="rect">
                <a:avLst/>
              </a:prstGeom>
              <a:solidFill>
                <a:srgbClr val="003E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Rectángulo 492">
                <a:extLst>
                  <a:ext uri="{FF2B5EF4-FFF2-40B4-BE49-F238E27FC236}">
                    <a16:creationId xmlns:a16="http://schemas.microsoft.com/office/drawing/2014/main" id="{DBB61DF6-DA5C-46A2-B821-6CC13F214A49}"/>
                  </a:ext>
                </a:extLst>
              </p:cNvPr>
              <p:cNvSpPr/>
              <p:nvPr/>
            </p:nvSpPr>
            <p:spPr>
              <a:xfrm>
                <a:off x="5913994" y="2884899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Rectángulo 493">
                <a:extLst>
                  <a:ext uri="{FF2B5EF4-FFF2-40B4-BE49-F238E27FC236}">
                    <a16:creationId xmlns:a16="http://schemas.microsoft.com/office/drawing/2014/main" id="{3466EF12-181E-488B-9C1E-699D6FCEFC33}"/>
                  </a:ext>
                </a:extLst>
              </p:cNvPr>
              <p:cNvSpPr/>
              <p:nvPr/>
            </p:nvSpPr>
            <p:spPr>
              <a:xfrm rot="5400000">
                <a:off x="5685695" y="2627204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Rectángulo 494">
                <a:extLst>
                  <a:ext uri="{FF2B5EF4-FFF2-40B4-BE49-F238E27FC236}">
                    <a16:creationId xmlns:a16="http://schemas.microsoft.com/office/drawing/2014/main" id="{6B90066E-B4EB-4CEB-93A1-04EEE32D5D2E}"/>
                  </a:ext>
                </a:extLst>
              </p:cNvPr>
              <p:cNvSpPr/>
              <p:nvPr/>
            </p:nvSpPr>
            <p:spPr>
              <a:xfrm rot="5400000">
                <a:off x="6181213" y="3142648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6" name="Rectángulo 495">
                <a:extLst>
                  <a:ext uri="{FF2B5EF4-FFF2-40B4-BE49-F238E27FC236}">
                    <a16:creationId xmlns:a16="http://schemas.microsoft.com/office/drawing/2014/main" id="{FD9A39C7-B527-470D-91F0-9F3DB16E12D9}"/>
                  </a:ext>
                </a:extLst>
              </p:cNvPr>
              <p:cNvSpPr/>
              <p:nvPr/>
            </p:nvSpPr>
            <p:spPr>
              <a:xfrm rot="5400000">
                <a:off x="6226657" y="2007164"/>
                <a:ext cx="72526" cy="17952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Rectángulo 496">
                <a:extLst>
                  <a:ext uri="{FF2B5EF4-FFF2-40B4-BE49-F238E27FC236}">
                    <a16:creationId xmlns:a16="http://schemas.microsoft.com/office/drawing/2014/main" id="{F5DA5E21-A990-463A-973D-D6534ABD6AF2}"/>
                  </a:ext>
                </a:extLst>
              </p:cNvPr>
              <p:cNvSpPr/>
              <p:nvPr/>
            </p:nvSpPr>
            <p:spPr>
              <a:xfrm>
                <a:off x="5913319" y="3477831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91" name="Rectángulo 490">
              <a:extLst>
                <a:ext uri="{FF2B5EF4-FFF2-40B4-BE49-F238E27FC236}">
                  <a16:creationId xmlns:a16="http://schemas.microsoft.com/office/drawing/2014/main" id="{0C4B0B50-C544-4C9C-B629-8925A78674B2}"/>
                </a:ext>
              </a:extLst>
            </p:cNvPr>
            <p:cNvSpPr/>
            <p:nvPr/>
          </p:nvSpPr>
          <p:spPr>
            <a:xfrm>
              <a:off x="1532443" y="2430971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upo 497">
            <a:extLst>
              <a:ext uri="{FF2B5EF4-FFF2-40B4-BE49-F238E27FC236}">
                <a16:creationId xmlns:a16="http://schemas.microsoft.com/office/drawing/2014/main" id="{40AA912E-E20E-466F-8722-282D53ED7672}"/>
              </a:ext>
            </a:extLst>
          </p:cNvPr>
          <p:cNvGrpSpPr/>
          <p:nvPr/>
        </p:nvGrpSpPr>
        <p:grpSpPr>
          <a:xfrm>
            <a:off x="452132" y="4709717"/>
            <a:ext cx="663991" cy="2402676"/>
            <a:chOff x="545570" y="924196"/>
            <a:chExt cx="663991" cy="2402676"/>
          </a:xfrm>
        </p:grpSpPr>
        <p:grpSp>
          <p:nvGrpSpPr>
            <p:cNvPr id="499" name="Grupo 498">
              <a:extLst>
                <a:ext uri="{FF2B5EF4-FFF2-40B4-BE49-F238E27FC236}">
                  <a16:creationId xmlns:a16="http://schemas.microsoft.com/office/drawing/2014/main" id="{67480D3C-05E6-44E8-8D3D-1D6BD43D7CB9}"/>
                </a:ext>
              </a:extLst>
            </p:cNvPr>
            <p:cNvGrpSpPr/>
            <p:nvPr/>
          </p:nvGrpSpPr>
          <p:grpSpPr>
            <a:xfrm>
              <a:off x="545570" y="924196"/>
              <a:ext cx="663991" cy="1513904"/>
              <a:chOff x="6023202" y="2101687"/>
              <a:chExt cx="663991" cy="1513904"/>
            </a:xfrm>
          </p:grpSpPr>
          <p:sp>
            <p:nvSpPr>
              <p:cNvPr id="501" name="Rectángulo 500">
                <a:extLst>
                  <a:ext uri="{FF2B5EF4-FFF2-40B4-BE49-F238E27FC236}">
                    <a16:creationId xmlns:a16="http://schemas.microsoft.com/office/drawing/2014/main" id="{00A64468-2963-4A49-8887-357C532B43E5}"/>
                  </a:ext>
                </a:extLst>
              </p:cNvPr>
              <p:cNvSpPr/>
              <p:nvPr/>
            </p:nvSpPr>
            <p:spPr>
              <a:xfrm>
                <a:off x="6044420" y="2975756"/>
                <a:ext cx="622229" cy="636222"/>
              </a:xfrm>
              <a:prstGeom prst="rect">
                <a:avLst/>
              </a:prstGeom>
              <a:solidFill>
                <a:srgbClr val="003E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Rectángulo 501">
                <a:extLst>
                  <a:ext uri="{FF2B5EF4-FFF2-40B4-BE49-F238E27FC236}">
                    <a16:creationId xmlns:a16="http://schemas.microsoft.com/office/drawing/2014/main" id="{03598AB8-DBF3-4104-9230-BAEA45D052A7}"/>
                  </a:ext>
                </a:extLst>
              </p:cNvPr>
              <p:cNvSpPr/>
              <p:nvPr/>
            </p:nvSpPr>
            <p:spPr>
              <a:xfrm>
                <a:off x="6023877" y="2925921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Rectángulo 502">
                <a:extLst>
                  <a:ext uri="{FF2B5EF4-FFF2-40B4-BE49-F238E27FC236}">
                    <a16:creationId xmlns:a16="http://schemas.microsoft.com/office/drawing/2014/main" id="{FE2A2B9F-755A-4DC2-BDEC-4932CA43049C}"/>
                  </a:ext>
                </a:extLst>
              </p:cNvPr>
              <p:cNvSpPr/>
              <p:nvPr/>
            </p:nvSpPr>
            <p:spPr>
              <a:xfrm>
                <a:off x="6023202" y="3518853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Rectángulo 503">
                <a:extLst>
                  <a:ext uri="{FF2B5EF4-FFF2-40B4-BE49-F238E27FC236}">
                    <a16:creationId xmlns:a16="http://schemas.microsoft.com/office/drawing/2014/main" id="{DEF81AE2-6DC6-4550-9BC7-459C6C8F0A4C}"/>
                  </a:ext>
                </a:extLst>
              </p:cNvPr>
              <p:cNvSpPr/>
              <p:nvPr/>
            </p:nvSpPr>
            <p:spPr>
              <a:xfrm rot="5400000">
                <a:off x="5791900" y="2705532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ángulo 504">
                <a:extLst>
                  <a:ext uri="{FF2B5EF4-FFF2-40B4-BE49-F238E27FC236}">
                    <a16:creationId xmlns:a16="http://schemas.microsoft.com/office/drawing/2014/main" id="{7A7697BB-C873-4CED-A1B7-09E76AB1CB17}"/>
                  </a:ext>
                </a:extLst>
              </p:cNvPr>
              <p:cNvSpPr/>
              <p:nvPr/>
            </p:nvSpPr>
            <p:spPr>
              <a:xfrm rot="5400000">
                <a:off x="6347066" y="1981370"/>
                <a:ext cx="37730" cy="27836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Rectángulo 505">
                <a:extLst>
                  <a:ext uri="{FF2B5EF4-FFF2-40B4-BE49-F238E27FC236}">
                    <a16:creationId xmlns:a16="http://schemas.microsoft.com/office/drawing/2014/main" id="{9261E350-7DA9-4A89-91A3-2E33F7F3A163}"/>
                  </a:ext>
                </a:extLst>
              </p:cNvPr>
              <p:cNvSpPr/>
              <p:nvPr/>
            </p:nvSpPr>
            <p:spPr>
              <a:xfrm rot="5400000">
                <a:off x="6135381" y="2265021"/>
                <a:ext cx="474844" cy="223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Rectángulo 506">
                <a:extLst>
                  <a:ext uri="{FF2B5EF4-FFF2-40B4-BE49-F238E27FC236}">
                    <a16:creationId xmlns:a16="http://schemas.microsoft.com/office/drawing/2014/main" id="{55C7DCCA-76AB-4CFA-A9C8-73DCBCA30A76}"/>
                  </a:ext>
                </a:extLst>
              </p:cNvPr>
              <p:cNvSpPr/>
              <p:nvPr/>
            </p:nvSpPr>
            <p:spPr>
              <a:xfrm rot="5400000">
                <a:off x="6291096" y="3183670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0" name="Rectángulo 499">
              <a:extLst>
                <a:ext uri="{FF2B5EF4-FFF2-40B4-BE49-F238E27FC236}">
                  <a16:creationId xmlns:a16="http://schemas.microsoft.com/office/drawing/2014/main" id="{033DD217-3883-408B-A9C9-4CF98BAF6D30}"/>
                </a:ext>
              </a:extLst>
            </p:cNvPr>
            <p:cNvSpPr/>
            <p:nvPr/>
          </p:nvSpPr>
          <p:spPr>
            <a:xfrm>
              <a:off x="545570" y="2450149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4608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1F047-EA52-4FF9-A6B7-16E670182A50}"/>
              </a:ext>
            </a:extLst>
          </p:cNvPr>
          <p:cNvSpPr txBox="1"/>
          <p:nvPr/>
        </p:nvSpPr>
        <p:spPr>
          <a:xfrm>
            <a:off x="76589" y="282356"/>
            <a:ext cx="117348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/>
              <a:t>PLAYERS</a:t>
            </a:r>
          </a:p>
          <a:p>
            <a:pPr algn="ctr"/>
            <a:r>
              <a:rPr lang="en-US" sz="19900" b="1" dirty="0"/>
              <a:t>(old idea)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6027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5" name="Grupo 194">
            <a:extLst>
              <a:ext uri="{FF2B5EF4-FFF2-40B4-BE49-F238E27FC236}">
                <a16:creationId xmlns:a16="http://schemas.microsoft.com/office/drawing/2014/main" id="{58F74378-45FE-43AB-8ED8-3820EDC996D7}"/>
              </a:ext>
            </a:extLst>
          </p:cNvPr>
          <p:cNvGrpSpPr/>
          <p:nvPr/>
        </p:nvGrpSpPr>
        <p:grpSpPr>
          <a:xfrm>
            <a:off x="9557328" y="522378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18" name="Imagen 17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4C94DD12-D320-451F-940F-A82B6E5FA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926" y="287765"/>
              <a:ext cx="608092" cy="620150"/>
            </a:xfrm>
            <a:prstGeom prst="rect">
              <a:avLst/>
            </a:prstGeom>
          </p:spPr>
        </p:pic>
      </p:grpSp>
      <p:grpSp>
        <p:nvGrpSpPr>
          <p:cNvPr id="194" name="Grupo 193">
            <a:extLst>
              <a:ext uri="{FF2B5EF4-FFF2-40B4-BE49-F238E27FC236}">
                <a16:creationId xmlns:a16="http://schemas.microsoft.com/office/drawing/2014/main" id="{DEB81A6B-FD24-498E-A95F-3DCB36840AE5}"/>
              </a:ext>
            </a:extLst>
          </p:cNvPr>
          <p:cNvGrpSpPr/>
          <p:nvPr/>
        </p:nvGrpSpPr>
        <p:grpSpPr>
          <a:xfrm>
            <a:off x="7638961" y="522378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42" name="Imagen 41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C82F4869-79FD-4B47-ABAC-130CD0F45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5861" y="287765"/>
              <a:ext cx="608092" cy="620150"/>
            </a:xfrm>
            <a:prstGeom prst="rect">
              <a:avLst/>
            </a:prstGeom>
          </p:spPr>
        </p:pic>
      </p:grp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D26E28FA-150D-4F55-AF74-B35A221743F1}"/>
              </a:ext>
            </a:extLst>
          </p:cNvPr>
          <p:cNvGrpSpPr/>
          <p:nvPr/>
        </p:nvGrpSpPr>
        <p:grpSpPr>
          <a:xfrm>
            <a:off x="5771073" y="547272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43" name="Imagen 4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213DCB2-E621-499A-8251-3AAA58977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8607" y="352250"/>
              <a:ext cx="608092" cy="620150"/>
            </a:xfrm>
            <a:prstGeom prst="rect">
              <a:avLst/>
            </a:prstGeom>
          </p:spPr>
        </p:pic>
      </p:grpSp>
      <p:grpSp>
        <p:nvGrpSpPr>
          <p:cNvPr id="192" name="Grupo 191">
            <a:extLst>
              <a:ext uri="{FF2B5EF4-FFF2-40B4-BE49-F238E27FC236}">
                <a16:creationId xmlns:a16="http://schemas.microsoft.com/office/drawing/2014/main" id="{E119FB64-1CDD-4AE6-9D34-6F1FD0852F3F}"/>
              </a:ext>
            </a:extLst>
          </p:cNvPr>
          <p:cNvGrpSpPr/>
          <p:nvPr/>
        </p:nvGrpSpPr>
        <p:grpSpPr>
          <a:xfrm>
            <a:off x="4095819" y="493698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44" name="Imagen 4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DDE13CB1-C208-49BF-9DFA-8FD285EED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490" y="291761"/>
              <a:ext cx="608092" cy="620150"/>
            </a:xfrm>
            <a:prstGeom prst="rect">
              <a:avLst/>
            </a:prstGeom>
          </p:spPr>
        </p:pic>
      </p:grpSp>
      <p:grpSp>
        <p:nvGrpSpPr>
          <p:cNvPr id="191" name="Grupo 190">
            <a:extLst>
              <a:ext uri="{FF2B5EF4-FFF2-40B4-BE49-F238E27FC236}">
                <a16:creationId xmlns:a16="http://schemas.microsoft.com/office/drawing/2014/main" id="{7579C7C6-E49C-4DA8-9D56-16F5CEAFA513}"/>
              </a:ext>
            </a:extLst>
          </p:cNvPr>
          <p:cNvGrpSpPr/>
          <p:nvPr/>
        </p:nvGrpSpPr>
        <p:grpSpPr>
          <a:xfrm>
            <a:off x="2327273" y="524790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45" name="Imagen 4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E4AE416A-58AF-4375-837E-BAB8A382D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1488" y="287765"/>
              <a:ext cx="608092" cy="620150"/>
            </a:xfrm>
            <a:prstGeom prst="rect">
              <a:avLst/>
            </a:prstGeom>
          </p:spPr>
        </p:pic>
      </p:grpSp>
      <p:grpSp>
        <p:nvGrpSpPr>
          <p:cNvPr id="190" name="Grupo 189">
            <a:extLst>
              <a:ext uri="{FF2B5EF4-FFF2-40B4-BE49-F238E27FC236}">
                <a16:creationId xmlns:a16="http://schemas.microsoft.com/office/drawing/2014/main" id="{BCDA18B9-60EB-44DA-8D05-1067A139015E}"/>
              </a:ext>
            </a:extLst>
          </p:cNvPr>
          <p:cNvGrpSpPr/>
          <p:nvPr/>
        </p:nvGrpSpPr>
        <p:grpSpPr>
          <a:xfrm>
            <a:off x="618638" y="510563"/>
            <a:ext cx="1592091" cy="1471482"/>
            <a:chOff x="353017" y="245750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75504" y="485591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53017" y="245750"/>
              <a:ext cx="1517837" cy="991803"/>
            </a:xfrm>
            <a:prstGeom prst="rect">
              <a:avLst/>
            </a:prstGeom>
          </p:spPr>
        </p:pic>
        <p:pic>
          <p:nvPicPr>
            <p:cNvPr id="46" name="Imagen 4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4A82B57-FBBF-4178-A0D6-53C60B499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083" y="310081"/>
              <a:ext cx="608092" cy="620150"/>
            </a:xfrm>
            <a:prstGeom prst="rect">
              <a:avLst/>
            </a:prstGeom>
          </p:spPr>
        </p:pic>
      </p:grpSp>
      <p:grpSp>
        <p:nvGrpSpPr>
          <p:cNvPr id="196" name="Grupo 195">
            <a:extLst>
              <a:ext uri="{FF2B5EF4-FFF2-40B4-BE49-F238E27FC236}">
                <a16:creationId xmlns:a16="http://schemas.microsoft.com/office/drawing/2014/main" id="{CDEB408E-B75C-4DD7-8403-1F4FE505A04C}"/>
              </a:ext>
            </a:extLst>
          </p:cNvPr>
          <p:cNvGrpSpPr/>
          <p:nvPr/>
        </p:nvGrpSpPr>
        <p:grpSpPr>
          <a:xfrm>
            <a:off x="9597026" y="2398748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172" name="Imagen 171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DF9C673-563E-4A5B-A746-83698D9F3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624" y="2164135"/>
              <a:ext cx="608092" cy="620150"/>
            </a:xfrm>
            <a:prstGeom prst="rect">
              <a:avLst/>
            </a:prstGeom>
          </p:spPr>
        </p:pic>
      </p:grpSp>
      <p:grpSp>
        <p:nvGrpSpPr>
          <p:cNvPr id="197" name="Grupo 196">
            <a:extLst>
              <a:ext uri="{FF2B5EF4-FFF2-40B4-BE49-F238E27FC236}">
                <a16:creationId xmlns:a16="http://schemas.microsoft.com/office/drawing/2014/main" id="{FDD25179-EFBE-46C3-9087-5F4F098F13F2}"/>
              </a:ext>
            </a:extLst>
          </p:cNvPr>
          <p:cNvGrpSpPr/>
          <p:nvPr/>
        </p:nvGrpSpPr>
        <p:grpSpPr>
          <a:xfrm>
            <a:off x="7678659" y="2398748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173" name="Imagen 17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F7DB4A8B-D619-4AA2-B9B8-DB4139EAD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559" y="2164135"/>
              <a:ext cx="608092" cy="620150"/>
            </a:xfrm>
            <a:prstGeom prst="rect">
              <a:avLst/>
            </a:prstGeom>
          </p:spPr>
        </p:pic>
      </p:grpSp>
      <p:grpSp>
        <p:nvGrpSpPr>
          <p:cNvPr id="198" name="Grupo 197">
            <a:extLst>
              <a:ext uri="{FF2B5EF4-FFF2-40B4-BE49-F238E27FC236}">
                <a16:creationId xmlns:a16="http://schemas.microsoft.com/office/drawing/2014/main" id="{37CB99A9-31F8-4EC8-BF7D-A208844EC7CE}"/>
              </a:ext>
            </a:extLst>
          </p:cNvPr>
          <p:cNvGrpSpPr/>
          <p:nvPr/>
        </p:nvGrpSpPr>
        <p:grpSpPr>
          <a:xfrm>
            <a:off x="5810771" y="2423642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174" name="Imagen 17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33D2B921-E3BE-4044-A066-F8688CB27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305" y="2228620"/>
              <a:ext cx="608092" cy="620150"/>
            </a:xfrm>
            <a:prstGeom prst="rect">
              <a:avLst/>
            </a:prstGeom>
          </p:spPr>
        </p:pic>
      </p:grpSp>
      <p:grpSp>
        <p:nvGrpSpPr>
          <p:cNvPr id="199" name="Grupo 198">
            <a:extLst>
              <a:ext uri="{FF2B5EF4-FFF2-40B4-BE49-F238E27FC236}">
                <a16:creationId xmlns:a16="http://schemas.microsoft.com/office/drawing/2014/main" id="{257D990E-86E3-4568-B508-F1260F6DD35B}"/>
              </a:ext>
            </a:extLst>
          </p:cNvPr>
          <p:cNvGrpSpPr/>
          <p:nvPr/>
        </p:nvGrpSpPr>
        <p:grpSpPr>
          <a:xfrm>
            <a:off x="4135517" y="2370068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75" name="Imagen 17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12D66B2-4615-47C6-9E82-F099D28F9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188" y="2168131"/>
              <a:ext cx="608092" cy="620150"/>
            </a:xfrm>
            <a:prstGeom prst="rect">
              <a:avLst/>
            </a:prstGeom>
          </p:spPr>
        </p:pic>
      </p:grp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888C7D87-341A-48ED-A66F-6CB9B8D7D954}"/>
              </a:ext>
            </a:extLst>
          </p:cNvPr>
          <p:cNvGrpSpPr/>
          <p:nvPr/>
        </p:nvGrpSpPr>
        <p:grpSpPr>
          <a:xfrm>
            <a:off x="2366971" y="2401160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76" name="Imagen 17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98CC69CD-62A4-4471-815E-3D11A0237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186" y="2164135"/>
              <a:ext cx="608092" cy="620150"/>
            </a:xfrm>
            <a:prstGeom prst="rect">
              <a:avLst/>
            </a:prstGeom>
          </p:spPr>
        </p:pic>
      </p:grpSp>
      <p:grpSp>
        <p:nvGrpSpPr>
          <p:cNvPr id="201" name="Grupo 200">
            <a:extLst>
              <a:ext uri="{FF2B5EF4-FFF2-40B4-BE49-F238E27FC236}">
                <a16:creationId xmlns:a16="http://schemas.microsoft.com/office/drawing/2014/main" id="{23A2F31B-258D-4484-B38C-38F8D8F1AE06}"/>
              </a:ext>
            </a:extLst>
          </p:cNvPr>
          <p:cNvGrpSpPr/>
          <p:nvPr/>
        </p:nvGrpSpPr>
        <p:grpSpPr>
          <a:xfrm>
            <a:off x="649890" y="2417395"/>
            <a:ext cx="1635310" cy="1536140"/>
            <a:chOff x="392715" y="2122120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58421" y="2426619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715" y="2122120"/>
              <a:ext cx="1517837" cy="991803"/>
            </a:xfrm>
            <a:prstGeom prst="rect">
              <a:avLst/>
            </a:prstGeom>
          </p:spPr>
        </p:pic>
        <p:pic>
          <p:nvPicPr>
            <p:cNvPr id="177" name="Imagen 176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310E47A-04CC-4A69-B886-56130A545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781" y="2186451"/>
              <a:ext cx="608092" cy="620150"/>
            </a:xfrm>
            <a:prstGeom prst="rect">
              <a:avLst/>
            </a:prstGeom>
          </p:spPr>
        </p:pic>
      </p:grpSp>
      <p:grpSp>
        <p:nvGrpSpPr>
          <p:cNvPr id="202" name="Grupo 201">
            <a:extLst>
              <a:ext uri="{FF2B5EF4-FFF2-40B4-BE49-F238E27FC236}">
                <a16:creationId xmlns:a16="http://schemas.microsoft.com/office/drawing/2014/main" id="{8AD0DD56-9FC1-4155-8CDF-3A586E00BC9E}"/>
              </a:ext>
            </a:extLst>
          </p:cNvPr>
          <p:cNvGrpSpPr/>
          <p:nvPr/>
        </p:nvGrpSpPr>
        <p:grpSpPr>
          <a:xfrm>
            <a:off x="9597026" y="4400947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184" name="Imagen 18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12C970B6-D76A-4CED-8AE5-02745B5BE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624" y="4166334"/>
              <a:ext cx="608092" cy="620150"/>
            </a:xfrm>
            <a:prstGeom prst="rect">
              <a:avLst/>
            </a:prstGeom>
          </p:spPr>
        </p:pic>
      </p:grpSp>
      <p:grpSp>
        <p:nvGrpSpPr>
          <p:cNvPr id="203" name="Grupo 202">
            <a:extLst>
              <a:ext uri="{FF2B5EF4-FFF2-40B4-BE49-F238E27FC236}">
                <a16:creationId xmlns:a16="http://schemas.microsoft.com/office/drawing/2014/main" id="{35F8FBC3-8DF7-4758-A51F-291602822A3C}"/>
              </a:ext>
            </a:extLst>
          </p:cNvPr>
          <p:cNvGrpSpPr/>
          <p:nvPr/>
        </p:nvGrpSpPr>
        <p:grpSpPr>
          <a:xfrm>
            <a:off x="7678659" y="4400947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185" name="Imagen 18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5139689E-CF6F-4334-B7C9-8C50664A0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559" y="4166334"/>
              <a:ext cx="608092" cy="620150"/>
            </a:xfrm>
            <a:prstGeom prst="rect">
              <a:avLst/>
            </a:prstGeom>
          </p:spPr>
        </p:pic>
      </p:grp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167AFFBF-6F47-4ED9-94C0-5D1B64510647}"/>
              </a:ext>
            </a:extLst>
          </p:cNvPr>
          <p:cNvGrpSpPr/>
          <p:nvPr/>
        </p:nvGrpSpPr>
        <p:grpSpPr>
          <a:xfrm>
            <a:off x="5810771" y="4425841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186" name="Imagen 18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00595283-A609-4C34-90B3-3D4C3EFB8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305" y="4230819"/>
              <a:ext cx="608092" cy="620150"/>
            </a:xfrm>
            <a:prstGeom prst="rect">
              <a:avLst/>
            </a:prstGeom>
          </p:spPr>
        </p:pic>
      </p:grpSp>
      <p:grpSp>
        <p:nvGrpSpPr>
          <p:cNvPr id="205" name="Grupo 204">
            <a:extLst>
              <a:ext uri="{FF2B5EF4-FFF2-40B4-BE49-F238E27FC236}">
                <a16:creationId xmlns:a16="http://schemas.microsoft.com/office/drawing/2014/main" id="{5C5BFB4A-9D1E-4314-A1A0-36150D31D7C8}"/>
              </a:ext>
            </a:extLst>
          </p:cNvPr>
          <p:cNvGrpSpPr/>
          <p:nvPr/>
        </p:nvGrpSpPr>
        <p:grpSpPr>
          <a:xfrm>
            <a:off x="4135517" y="4372267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187" name="Imagen 186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63936EA3-37F3-419C-9202-6E30BE153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188" y="4170330"/>
              <a:ext cx="608092" cy="620150"/>
            </a:xfrm>
            <a:prstGeom prst="rect">
              <a:avLst/>
            </a:prstGeom>
          </p:spPr>
        </p:pic>
      </p:grpSp>
      <p:grpSp>
        <p:nvGrpSpPr>
          <p:cNvPr id="206" name="Grupo 205">
            <a:extLst>
              <a:ext uri="{FF2B5EF4-FFF2-40B4-BE49-F238E27FC236}">
                <a16:creationId xmlns:a16="http://schemas.microsoft.com/office/drawing/2014/main" id="{E1C69633-3980-403B-A920-B25B5F046F96}"/>
              </a:ext>
            </a:extLst>
          </p:cNvPr>
          <p:cNvGrpSpPr/>
          <p:nvPr/>
        </p:nvGrpSpPr>
        <p:grpSpPr>
          <a:xfrm>
            <a:off x="2366971" y="4403359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188" name="Imagen 187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17C876E3-9880-4B88-AB92-156E99B15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186" y="4166334"/>
              <a:ext cx="608092" cy="620150"/>
            </a:xfrm>
            <a:prstGeom prst="rect">
              <a:avLst/>
            </a:prstGeom>
          </p:spPr>
        </p:pic>
      </p:grpSp>
      <p:grpSp>
        <p:nvGrpSpPr>
          <p:cNvPr id="207" name="Grupo 206">
            <a:extLst>
              <a:ext uri="{FF2B5EF4-FFF2-40B4-BE49-F238E27FC236}">
                <a16:creationId xmlns:a16="http://schemas.microsoft.com/office/drawing/2014/main" id="{F21B3061-2CE8-4AF0-A7BE-2DD2D429956B}"/>
              </a:ext>
            </a:extLst>
          </p:cNvPr>
          <p:cNvGrpSpPr/>
          <p:nvPr/>
        </p:nvGrpSpPr>
        <p:grpSpPr>
          <a:xfrm>
            <a:off x="649890" y="4419594"/>
            <a:ext cx="1620763" cy="1476745"/>
            <a:chOff x="392715" y="4124319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43874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715" y="4124319"/>
              <a:ext cx="1517837" cy="991803"/>
            </a:xfrm>
            <a:prstGeom prst="rect">
              <a:avLst/>
            </a:prstGeom>
          </p:spPr>
        </p:pic>
        <p:pic>
          <p:nvPicPr>
            <p:cNvPr id="189" name="Imagen 188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04F09FF0-3A73-4DD0-AB38-A39E28F45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781" y="4188650"/>
              <a:ext cx="608092" cy="620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5027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E06C4F06-47D9-47D5-AAEE-17564A030EA4}"/>
              </a:ext>
            </a:extLst>
          </p:cNvPr>
          <p:cNvGrpSpPr/>
          <p:nvPr/>
        </p:nvGrpSpPr>
        <p:grpSpPr>
          <a:xfrm>
            <a:off x="360944" y="260947"/>
            <a:ext cx="1592091" cy="1471482"/>
            <a:chOff x="360944" y="260947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83431" y="500788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60944" y="260947"/>
              <a:ext cx="1517837" cy="991803"/>
            </a:xfrm>
            <a:prstGeom prst="rect">
              <a:avLst/>
            </a:prstGeom>
          </p:spPr>
        </p:pic>
        <p:pic>
          <p:nvPicPr>
            <p:cNvPr id="190" name="Imagen 189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A5CD33FA-48FC-4F96-B851-3129D06DC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965" y="389261"/>
              <a:ext cx="871966" cy="697573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8D306526-826E-4553-9462-B707704C84EC}"/>
              </a:ext>
            </a:extLst>
          </p:cNvPr>
          <p:cNvGrpSpPr/>
          <p:nvPr/>
        </p:nvGrpSpPr>
        <p:grpSpPr>
          <a:xfrm>
            <a:off x="2109796" y="2105885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91" name="Imagen 190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7F641CBF-7563-4AED-99BC-7EAF03578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0766" y="2238542"/>
              <a:ext cx="871966" cy="697573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E919F83-7A66-4E3A-B8E5-1695C9B2365F}"/>
              </a:ext>
            </a:extLst>
          </p:cNvPr>
          <p:cNvGrpSpPr/>
          <p:nvPr/>
        </p:nvGrpSpPr>
        <p:grpSpPr>
          <a:xfrm>
            <a:off x="3878342" y="2074793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92" name="Imagen 191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67482E1C-8E95-44F3-AE6E-30582C83B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5827" y="2198708"/>
              <a:ext cx="871966" cy="697573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ED47BFD-019E-4DD1-9DC0-8A705C64EEFA}"/>
              </a:ext>
            </a:extLst>
          </p:cNvPr>
          <p:cNvGrpSpPr/>
          <p:nvPr/>
        </p:nvGrpSpPr>
        <p:grpSpPr>
          <a:xfrm>
            <a:off x="5553596" y="2128367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193" name="Imagen 192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9497744F-810F-4858-AEB9-D0631024C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657" y="2265910"/>
              <a:ext cx="871966" cy="697573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34E43F9-7584-4C39-A9A6-3885337D59B7}"/>
              </a:ext>
            </a:extLst>
          </p:cNvPr>
          <p:cNvGrpSpPr/>
          <p:nvPr/>
        </p:nvGrpSpPr>
        <p:grpSpPr>
          <a:xfrm>
            <a:off x="7421484" y="2103473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194" name="Imagen 193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124DD414-06E4-4C33-9190-8A578BA7E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4590" y="2259292"/>
              <a:ext cx="871966" cy="697573"/>
            </a:xfrm>
            <a:prstGeom prst="rect">
              <a:avLst/>
            </a:prstGeom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EB4924EC-0425-4DC6-A620-C2075E51228A}"/>
              </a:ext>
            </a:extLst>
          </p:cNvPr>
          <p:cNvGrpSpPr/>
          <p:nvPr/>
        </p:nvGrpSpPr>
        <p:grpSpPr>
          <a:xfrm>
            <a:off x="9339851" y="2103473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195" name="Imagen 194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80BA7727-D081-49BF-9AAA-AC4367C60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690" y="2250587"/>
              <a:ext cx="871966" cy="697573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AA43C9AC-5933-418B-AD96-C38696455F7D}"/>
              </a:ext>
            </a:extLst>
          </p:cNvPr>
          <p:cNvGrpSpPr/>
          <p:nvPr/>
        </p:nvGrpSpPr>
        <p:grpSpPr>
          <a:xfrm>
            <a:off x="2070098" y="229515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196" name="Imagen 195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038CEBF2-4FA5-4F1F-9CC7-569160598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318" y="373462"/>
              <a:ext cx="871966" cy="697573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7E9F32FF-25A3-4C50-8735-AD2AF25DD3B2}"/>
              </a:ext>
            </a:extLst>
          </p:cNvPr>
          <p:cNvGrpSpPr/>
          <p:nvPr/>
        </p:nvGrpSpPr>
        <p:grpSpPr>
          <a:xfrm>
            <a:off x="3838644" y="198423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197" name="Imagen 196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245A45F9-85B1-42EF-8678-975275A4E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3346" y="323864"/>
              <a:ext cx="871966" cy="697573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E1A991CF-CC60-4195-A8C3-E2CFCB14EB2F}"/>
              </a:ext>
            </a:extLst>
          </p:cNvPr>
          <p:cNvGrpSpPr/>
          <p:nvPr/>
        </p:nvGrpSpPr>
        <p:grpSpPr>
          <a:xfrm>
            <a:off x="5513898" y="251997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198" name="Imagen 197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08ACE067-08E6-4493-A881-CD7D442FF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8284" y="374217"/>
              <a:ext cx="871966" cy="697573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6E07BCA2-7B49-487B-992E-6810FBB6E964}"/>
              </a:ext>
            </a:extLst>
          </p:cNvPr>
          <p:cNvGrpSpPr/>
          <p:nvPr/>
        </p:nvGrpSpPr>
        <p:grpSpPr>
          <a:xfrm>
            <a:off x="7381786" y="227103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199" name="Imagen 198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F227C6E3-0D67-4027-AA81-DB8593EDB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7126" y="355757"/>
              <a:ext cx="871966" cy="697573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454950B9-195E-475C-9897-D0F350FAA6D1}"/>
              </a:ext>
            </a:extLst>
          </p:cNvPr>
          <p:cNvGrpSpPr/>
          <p:nvPr/>
        </p:nvGrpSpPr>
        <p:grpSpPr>
          <a:xfrm>
            <a:off x="9300153" y="227103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200" name="Imagen 199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3949C8D1-DDB1-4C4F-98D4-EBD07458E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9780" y="362163"/>
              <a:ext cx="871966" cy="697573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7D6EE47-8586-435A-9286-EBC768E971AC}"/>
              </a:ext>
            </a:extLst>
          </p:cNvPr>
          <p:cNvGrpSpPr/>
          <p:nvPr/>
        </p:nvGrpSpPr>
        <p:grpSpPr>
          <a:xfrm>
            <a:off x="400642" y="2137317"/>
            <a:ext cx="1635310" cy="1536140"/>
            <a:chOff x="400642" y="2137317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66348" y="2441816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00642" y="2137317"/>
              <a:ext cx="1517837" cy="991803"/>
            </a:xfrm>
            <a:prstGeom prst="rect">
              <a:avLst/>
            </a:prstGeom>
          </p:spPr>
        </p:pic>
        <p:pic>
          <p:nvPicPr>
            <p:cNvPr id="201" name="Imagen 200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E3E0FAC0-D726-4978-BF92-25ED2899E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632" y="2284763"/>
              <a:ext cx="871966" cy="697573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955A4BC-3EA1-4C02-941B-8CF7B96F96AB}"/>
              </a:ext>
            </a:extLst>
          </p:cNvPr>
          <p:cNvGrpSpPr/>
          <p:nvPr/>
        </p:nvGrpSpPr>
        <p:grpSpPr>
          <a:xfrm>
            <a:off x="400642" y="4139516"/>
            <a:ext cx="1620763" cy="1476745"/>
            <a:chOff x="400642" y="4139516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51801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00642" y="4139516"/>
              <a:ext cx="1517837" cy="991803"/>
            </a:xfrm>
            <a:prstGeom prst="rect">
              <a:avLst/>
            </a:prstGeom>
          </p:spPr>
        </p:pic>
        <p:pic>
          <p:nvPicPr>
            <p:cNvPr id="202" name="Imagen 201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D5E20898-C92F-48C2-8BC5-A5D49D624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435" y="4286630"/>
              <a:ext cx="871966" cy="697573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28003927-B849-440C-BF6B-3B0B929121C1}"/>
              </a:ext>
            </a:extLst>
          </p:cNvPr>
          <p:cNvGrpSpPr/>
          <p:nvPr/>
        </p:nvGrpSpPr>
        <p:grpSpPr>
          <a:xfrm>
            <a:off x="2109796" y="4108084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203" name="Imagen 202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97E0E239-2A96-497F-B856-F35301744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196" y="4254172"/>
              <a:ext cx="871966" cy="697573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79E28409-10DA-42BF-9676-1FEC04B3967B}"/>
              </a:ext>
            </a:extLst>
          </p:cNvPr>
          <p:cNvGrpSpPr/>
          <p:nvPr/>
        </p:nvGrpSpPr>
        <p:grpSpPr>
          <a:xfrm>
            <a:off x="3878342" y="4076992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204" name="Imagen 203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C487B7D3-8E5C-49B1-BBBD-69734673D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589" y="4217450"/>
              <a:ext cx="871966" cy="697573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786D0935-29A6-4585-9565-3AF65E3489FF}"/>
              </a:ext>
            </a:extLst>
          </p:cNvPr>
          <p:cNvGrpSpPr/>
          <p:nvPr/>
        </p:nvGrpSpPr>
        <p:grpSpPr>
          <a:xfrm>
            <a:off x="7421484" y="4105672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205" name="Imagen 204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84E53AD5-25C6-4DBD-A478-907BD4F8B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4590" y="4245861"/>
              <a:ext cx="871966" cy="697573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5E60522-4663-4E29-A23F-2F22589A8C87}"/>
              </a:ext>
            </a:extLst>
          </p:cNvPr>
          <p:cNvGrpSpPr/>
          <p:nvPr/>
        </p:nvGrpSpPr>
        <p:grpSpPr>
          <a:xfrm>
            <a:off x="5553596" y="4130566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206" name="Imagen 205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88BE712A-7603-4B29-A836-644C38D0A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8473" y="4233323"/>
              <a:ext cx="871966" cy="697573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3EA8B269-C228-4767-99EA-0A36A2D4A5E3}"/>
              </a:ext>
            </a:extLst>
          </p:cNvPr>
          <p:cNvGrpSpPr/>
          <p:nvPr/>
        </p:nvGrpSpPr>
        <p:grpSpPr>
          <a:xfrm>
            <a:off x="9339851" y="4105672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207" name="Imagen 206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C05B5ABF-1FE2-457D-BF19-2525FC501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969" y="4233322"/>
              <a:ext cx="871966" cy="697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940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67F687D3-CD5E-4DA6-8056-C4344C14ABEF}"/>
              </a:ext>
            </a:extLst>
          </p:cNvPr>
          <p:cNvGrpSpPr/>
          <p:nvPr/>
        </p:nvGrpSpPr>
        <p:grpSpPr>
          <a:xfrm>
            <a:off x="361540" y="274225"/>
            <a:ext cx="1592091" cy="1471482"/>
            <a:chOff x="352653" y="166424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75140" y="406265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52653" y="166424"/>
              <a:ext cx="1517837" cy="991803"/>
            </a:xfrm>
            <a:prstGeom prst="rect">
              <a:avLst/>
            </a:prstGeom>
          </p:spPr>
        </p:pic>
        <p:pic>
          <p:nvPicPr>
            <p:cNvPr id="190" name="Imagen 189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52606FF9-5047-48BB-8838-52CE907F4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103" y="385212"/>
              <a:ext cx="998792" cy="548209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FBD80E73-161E-4548-A062-F28F9233393C}"/>
              </a:ext>
            </a:extLst>
          </p:cNvPr>
          <p:cNvGrpSpPr/>
          <p:nvPr/>
        </p:nvGrpSpPr>
        <p:grpSpPr>
          <a:xfrm>
            <a:off x="2070098" y="229515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191" name="Imagen 190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55704462-F235-40C0-BDEC-94A94B457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9383" y="500255"/>
              <a:ext cx="998792" cy="548209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9ED47A62-DFB3-4478-A0C2-344D16BBCFC5}"/>
              </a:ext>
            </a:extLst>
          </p:cNvPr>
          <p:cNvGrpSpPr/>
          <p:nvPr/>
        </p:nvGrpSpPr>
        <p:grpSpPr>
          <a:xfrm>
            <a:off x="3838644" y="198423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192" name="Imagen 191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8472AA02-93E7-4CE5-AD4C-4B50D8B39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286" y="514005"/>
              <a:ext cx="998792" cy="548209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334DC774-8F5E-48E9-878E-0AB479E2C7BF}"/>
              </a:ext>
            </a:extLst>
          </p:cNvPr>
          <p:cNvGrpSpPr/>
          <p:nvPr/>
        </p:nvGrpSpPr>
        <p:grpSpPr>
          <a:xfrm>
            <a:off x="5513898" y="251997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193" name="Imagen 192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C40B6E1C-CD3B-4341-9051-ADD6C90CC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8055" y="573671"/>
              <a:ext cx="998792" cy="548209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794D00BC-1695-4723-A555-1BE08E5F7E26}"/>
              </a:ext>
            </a:extLst>
          </p:cNvPr>
          <p:cNvGrpSpPr/>
          <p:nvPr/>
        </p:nvGrpSpPr>
        <p:grpSpPr>
          <a:xfrm>
            <a:off x="7381786" y="227103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194" name="Imagen 193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1C684520-AA2B-4854-A254-4EDAF5105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4136" y="511777"/>
              <a:ext cx="998792" cy="548209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C63E6737-9E81-449E-917D-1E5D924B7D0E}"/>
              </a:ext>
            </a:extLst>
          </p:cNvPr>
          <p:cNvGrpSpPr/>
          <p:nvPr/>
        </p:nvGrpSpPr>
        <p:grpSpPr>
          <a:xfrm>
            <a:off x="9300153" y="227103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195" name="Imagen 194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AF300C6-9360-42C0-8043-7573B8058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5114" y="478512"/>
              <a:ext cx="998792" cy="548209"/>
            </a:xfrm>
            <a:prstGeom prst="rect">
              <a:avLst/>
            </a:prstGeom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E526A6DB-A129-4BE6-ADEA-6C5CDACADE40}"/>
              </a:ext>
            </a:extLst>
          </p:cNvPr>
          <p:cNvGrpSpPr/>
          <p:nvPr/>
        </p:nvGrpSpPr>
        <p:grpSpPr>
          <a:xfrm>
            <a:off x="401238" y="2150595"/>
            <a:ext cx="1635310" cy="1536140"/>
            <a:chOff x="392351" y="2042794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58057" y="2347293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2042794"/>
              <a:ext cx="1517837" cy="991803"/>
            </a:xfrm>
            <a:prstGeom prst="rect">
              <a:avLst/>
            </a:prstGeom>
          </p:spPr>
        </p:pic>
        <p:pic>
          <p:nvPicPr>
            <p:cNvPr id="197" name="Imagen 196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05BC4BB5-84AB-4A16-9545-4C6195F93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096" y="2291487"/>
              <a:ext cx="998792" cy="548209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8E5538C2-C33A-4FA7-AECD-798D4BD99E2C}"/>
              </a:ext>
            </a:extLst>
          </p:cNvPr>
          <p:cNvGrpSpPr/>
          <p:nvPr/>
        </p:nvGrpSpPr>
        <p:grpSpPr>
          <a:xfrm>
            <a:off x="2109796" y="2105885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98" name="Imagen 197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83536CC1-9432-4854-B35A-9EA0EA8D9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7376" y="2378537"/>
              <a:ext cx="998792" cy="548209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A057A58-3D17-4F06-BE28-5339B927222B}"/>
              </a:ext>
            </a:extLst>
          </p:cNvPr>
          <p:cNvGrpSpPr/>
          <p:nvPr/>
        </p:nvGrpSpPr>
        <p:grpSpPr>
          <a:xfrm>
            <a:off x="3878342" y="2074793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99" name="Imagen 198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56A4C4B6-31B8-42B6-8C9C-5E363D8FD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617" y="2392287"/>
              <a:ext cx="998792" cy="548209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CFE7E098-DFDF-462E-983F-623CCFCE0A33}"/>
              </a:ext>
            </a:extLst>
          </p:cNvPr>
          <p:cNvGrpSpPr/>
          <p:nvPr/>
        </p:nvGrpSpPr>
        <p:grpSpPr>
          <a:xfrm>
            <a:off x="5553596" y="2128367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200" name="Imagen 199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180A8F51-CAA5-42E1-88C6-29935394D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7386" y="2433291"/>
              <a:ext cx="998792" cy="548209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72786E5-A806-4945-A603-AE3B32C5C329}"/>
              </a:ext>
            </a:extLst>
          </p:cNvPr>
          <p:cNvGrpSpPr/>
          <p:nvPr/>
        </p:nvGrpSpPr>
        <p:grpSpPr>
          <a:xfrm>
            <a:off x="7421484" y="2103473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201" name="Imagen 200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E4CF928C-48D1-4B19-A1F7-8E5B21539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2199" y="2379365"/>
              <a:ext cx="998792" cy="548209"/>
            </a:xfrm>
            <a:prstGeom prst="rect">
              <a:avLst/>
            </a:prstGeom>
          </p:spPr>
        </p:pic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5E46A784-7CF8-40DF-B5A1-38D6EE6A1FB3}"/>
              </a:ext>
            </a:extLst>
          </p:cNvPr>
          <p:cNvGrpSpPr/>
          <p:nvPr/>
        </p:nvGrpSpPr>
        <p:grpSpPr>
          <a:xfrm>
            <a:off x="9339851" y="2103473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202" name="Imagen 201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7A8A20F8-67AA-4361-8D8B-F1D171084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3776" y="2356794"/>
              <a:ext cx="998792" cy="548209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2BB26642-62DC-4ECA-98EE-D6D8CD910428}"/>
              </a:ext>
            </a:extLst>
          </p:cNvPr>
          <p:cNvGrpSpPr/>
          <p:nvPr/>
        </p:nvGrpSpPr>
        <p:grpSpPr>
          <a:xfrm>
            <a:off x="401238" y="4152794"/>
            <a:ext cx="1620763" cy="1476745"/>
            <a:chOff x="392351" y="4044993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43510" y="4290097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4044993"/>
              <a:ext cx="1517837" cy="991803"/>
            </a:xfrm>
            <a:prstGeom prst="rect">
              <a:avLst/>
            </a:prstGeom>
          </p:spPr>
        </p:pic>
        <p:pic>
          <p:nvPicPr>
            <p:cNvPr id="203" name="Imagen 202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84D01608-EF9F-44C1-944E-CBB40E0BF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13" y="4250691"/>
              <a:ext cx="998792" cy="548209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7DE9852-4FC5-47FD-99B9-34412AD6F013}"/>
              </a:ext>
            </a:extLst>
          </p:cNvPr>
          <p:cNvGrpSpPr/>
          <p:nvPr/>
        </p:nvGrpSpPr>
        <p:grpSpPr>
          <a:xfrm>
            <a:off x="2109796" y="4108084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204" name="Imagen 203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00C708C-E0F7-469C-88EE-C0FC9C460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724" y="4356403"/>
              <a:ext cx="998792" cy="548209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7F0009C-454A-440D-9AAC-C7566C9D9C57}"/>
              </a:ext>
            </a:extLst>
          </p:cNvPr>
          <p:cNvGrpSpPr/>
          <p:nvPr/>
        </p:nvGrpSpPr>
        <p:grpSpPr>
          <a:xfrm>
            <a:off x="3878342" y="4076992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205" name="Imagen 204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045CCCB9-F7EB-4A48-A411-B46B3A0A6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3972" y="4360822"/>
              <a:ext cx="998792" cy="548209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D921534F-80D7-4D81-83DE-49AC9AE80035}"/>
              </a:ext>
            </a:extLst>
          </p:cNvPr>
          <p:cNvGrpSpPr/>
          <p:nvPr/>
        </p:nvGrpSpPr>
        <p:grpSpPr>
          <a:xfrm>
            <a:off x="5553596" y="4130566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206" name="Imagen 205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5165FBD-D187-419F-8FBA-0D86FE9EE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072" y="4411157"/>
              <a:ext cx="998792" cy="548209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53EF688C-591E-4560-9AB6-67AD6C0086B1}"/>
              </a:ext>
            </a:extLst>
          </p:cNvPr>
          <p:cNvGrpSpPr/>
          <p:nvPr/>
        </p:nvGrpSpPr>
        <p:grpSpPr>
          <a:xfrm>
            <a:off x="7421484" y="4105672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207" name="Imagen 206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D9164AE-C764-44DE-AF06-D2B5745F0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5153" y="4367925"/>
              <a:ext cx="998792" cy="548209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CD46FADD-610D-4D0F-82D6-3A11C2A0F9FE}"/>
              </a:ext>
            </a:extLst>
          </p:cNvPr>
          <p:cNvGrpSpPr/>
          <p:nvPr/>
        </p:nvGrpSpPr>
        <p:grpSpPr>
          <a:xfrm>
            <a:off x="9339851" y="4105672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208" name="Imagen 207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49BC46D2-DF54-4FE7-BFEE-63F3C9008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4793" y="4353322"/>
              <a:ext cx="998792" cy="5482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185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194C552-BEF4-48A4-8F69-5649D4D9A82F}"/>
              </a:ext>
            </a:extLst>
          </p:cNvPr>
          <p:cNvSpPr/>
          <p:nvPr/>
        </p:nvSpPr>
        <p:spPr>
          <a:xfrm>
            <a:off x="2556588" y="1119673"/>
            <a:ext cx="3144416" cy="1698172"/>
          </a:xfrm>
          <a:prstGeom prst="rect">
            <a:avLst/>
          </a:prstGeom>
          <a:solidFill>
            <a:srgbClr val="A3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61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0180DD0C-B2ED-466B-8AE8-248B79CC25CF}"/>
              </a:ext>
            </a:extLst>
          </p:cNvPr>
          <p:cNvGrpSpPr/>
          <p:nvPr/>
        </p:nvGrpSpPr>
        <p:grpSpPr>
          <a:xfrm>
            <a:off x="352875" y="239428"/>
            <a:ext cx="1592091" cy="1471482"/>
            <a:chOff x="352653" y="166424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75140" y="406265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52653" y="166424"/>
              <a:ext cx="1517837" cy="991803"/>
            </a:xfrm>
            <a:prstGeom prst="rect">
              <a:avLst/>
            </a:prstGeom>
          </p:spPr>
        </p:pic>
        <p:pic>
          <p:nvPicPr>
            <p:cNvPr id="190" name="Imagen 189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C1468866-A168-491D-86CC-61313B8D8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33373" y="218616"/>
              <a:ext cx="424909" cy="849818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F9B4F810-8B47-4674-95EB-CCCE71AACDC2}"/>
              </a:ext>
            </a:extLst>
          </p:cNvPr>
          <p:cNvGrpSpPr/>
          <p:nvPr/>
        </p:nvGrpSpPr>
        <p:grpSpPr>
          <a:xfrm>
            <a:off x="2070098" y="229515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191" name="Imagen 190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A4FCEC1-ED1A-4ACD-A12A-5E81EDF95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2608736" y="308418"/>
              <a:ext cx="424909" cy="849818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89356AE0-A5B0-4789-9A2F-90D099DF8E1E}"/>
              </a:ext>
            </a:extLst>
          </p:cNvPr>
          <p:cNvGrpSpPr/>
          <p:nvPr/>
        </p:nvGrpSpPr>
        <p:grpSpPr>
          <a:xfrm>
            <a:off x="3838644" y="198423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192" name="Imagen 191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41AF2E9F-ACD9-4FBE-A79D-47BAE763C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4385108" y="282277"/>
              <a:ext cx="424909" cy="849818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29FC276D-960F-40D6-B204-226BE01D209D}"/>
              </a:ext>
            </a:extLst>
          </p:cNvPr>
          <p:cNvGrpSpPr/>
          <p:nvPr/>
        </p:nvGrpSpPr>
        <p:grpSpPr>
          <a:xfrm>
            <a:off x="5513898" y="251997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193" name="Imagen 192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8C95259A-A9BD-4B42-93EA-AA6B2D3EB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6057985" y="323566"/>
              <a:ext cx="424909" cy="849818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171DDE1A-F45A-42E3-B787-A673095B7140}"/>
              </a:ext>
            </a:extLst>
          </p:cNvPr>
          <p:cNvGrpSpPr/>
          <p:nvPr/>
        </p:nvGrpSpPr>
        <p:grpSpPr>
          <a:xfrm>
            <a:off x="7381786" y="227103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194" name="Imagen 193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9B456AA9-3691-4D4F-86BE-CB959D270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7973422" y="279827"/>
              <a:ext cx="424909" cy="849818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66D4E728-03F9-4C20-8832-92EB2EB9CCB7}"/>
              </a:ext>
            </a:extLst>
          </p:cNvPr>
          <p:cNvGrpSpPr/>
          <p:nvPr/>
        </p:nvGrpSpPr>
        <p:grpSpPr>
          <a:xfrm>
            <a:off x="9300153" y="227103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195" name="Imagen 194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98C31257-A1F2-4BAB-84DE-7F076AC2A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849650" y="273949"/>
              <a:ext cx="424909" cy="849818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8191355-146F-480F-A5A0-483F30C5D04B}"/>
              </a:ext>
            </a:extLst>
          </p:cNvPr>
          <p:cNvGrpSpPr/>
          <p:nvPr/>
        </p:nvGrpSpPr>
        <p:grpSpPr>
          <a:xfrm>
            <a:off x="392573" y="2115798"/>
            <a:ext cx="1635310" cy="1536140"/>
            <a:chOff x="392351" y="2042794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58057" y="2347293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2042794"/>
              <a:ext cx="1517837" cy="991803"/>
            </a:xfrm>
            <a:prstGeom prst="rect">
              <a:avLst/>
            </a:prstGeom>
          </p:spPr>
        </p:pic>
        <p:pic>
          <p:nvPicPr>
            <p:cNvPr id="196" name="Imagen 195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30C22D40-2D24-42F5-AC30-593AE77F9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95361" y="2106435"/>
              <a:ext cx="424909" cy="849818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B449215-FF15-4444-AF19-F16AA37D1F53}"/>
              </a:ext>
            </a:extLst>
          </p:cNvPr>
          <p:cNvGrpSpPr/>
          <p:nvPr/>
        </p:nvGrpSpPr>
        <p:grpSpPr>
          <a:xfrm>
            <a:off x="2109796" y="2105885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97" name="Imagen 196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FFD4D676-4003-4B21-9B8B-CE3309BE7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2680055" y="2186906"/>
              <a:ext cx="424909" cy="849818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3B8635DE-EB76-41FE-95ED-79ECE80F1319}"/>
              </a:ext>
            </a:extLst>
          </p:cNvPr>
          <p:cNvGrpSpPr/>
          <p:nvPr/>
        </p:nvGrpSpPr>
        <p:grpSpPr>
          <a:xfrm>
            <a:off x="3878342" y="2074793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98" name="Imagen 197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0679AD2-1678-4C8C-A6B1-1A83B882A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4456427" y="2160765"/>
              <a:ext cx="424909" cy="849818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1279C891-BAEA-4534-B282-8F1EF054A603}"/>
              </a:ext>
            </a:extLst>
          </p:cNvPr>
          <p:cNvGrpSpPr/>
          <p:nvPr/>
        </p:nvGrpSpPr>
        <p:grpSpPr>
          <a:xfrm>
            <a:off x="5553596" y="2128367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199" name="Imagen 198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2CAB0443-BEEE-4296-BDF0-C99B033B2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6119973" y="2202054"/>
              <a:ext cx="424909" cy="849818"/>
            </a:xfrm>
            <a:prstGeom prst="rect">
              <a:avLst/>
            </a:prstGeom>
          </p:spPr>
        </p:pic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F05D05D-24BE-4347-9726-2AC4401608DC}"/>
              </a:ext>
            </a:extLst>
          </p:cNvPr>
          <p:cNvGrpSpPr/>
          <p:nvPr/>
        </p:nvGrpSpPr>
        <p:grpSpPr>
          <a:xfrm>
            <a:off x="7421484" y="2103473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200" name="Imagen 199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E315CC36-F70B-40A7-B662-7223FAE71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8035410" y="2158315"/>
              <a:ext cx="424909" cy="849818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0F5381F-9057-49CF-90BA-2C373DA3D7A7}"/>
              </a:ext>
            </a:extLst>
          </p:cNvPr>
          <p:cNvGrpSpPr/>
          <p:nvPr/>
        </p:nvGrpSpPr>
        <p:grpSpPr>
          <a:xfrm>
            <a:off x="9339851" y="2103473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201" name="Imagen 200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8A81B3DA-D6F2-48A9-9B96-6B3126CEF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911638" y="2152437"/>
              <a:ext cx="424909" cy="849818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333F7E3D-377C-4393-A70C-A6C8B8B08EFB}"/>
              </a:ext>
            </a:extLst>
          </p:cNvPr>
          <p:cNvGrpSpPr/>
          <p:nvPr/>
        </p:nvGrpSpPr>
        <p:grpSpPr>
          <a:xfrm>
            <a:off x="392573" y="4117997"/>
            <a:ext cx="1620763" cy="1476745"/>
            <a:chOff x="392351" y="4044993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43510" y="4290097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4044993"/>
              <a:ext cx="1517837" cy="991803"/>
            </a:xfrm>
            <a:prstGeom prst="rect">
              <a:avLst/>
            </a:prstGeom>
          </p:spPr>
        </p:pic>
        <p:pic>
          <p:nvPicPr>
            <p:cNvPr id="202" name="Imagen 201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C5A3AEEF-16AF-4F22-85C4-B3A39C25E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63455" y="4084477"/>
              <a:ext cx="424909" cy="849818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B179AFBF-3423-4EF8-8824-768FD3D7470B}"/>
              </a:ext>
            </a:extLst>
          </p:cNvPr>
          <p:cNvGrpSpPr/>
          <p:nvPr/>
        </p:nvGrpSpPr>
        <p:grpSpPr>
          <a:xfrm>
            <a:off x="2109796" y="4108084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203" name="Imagen 202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BD6533B-388F-48BB-B84D-730C89634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2666811" y="4164948"/>
              <a:ext cx="424909" cy="849818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54407298-2537-45D0-B191-72E5C39860CE}"/>
              </a:ext>
            </a:extLst>
          </p:cNvPr>
          <p:cNvGrpSpPr/>
          <p:nvPr/>
        </p:nvGrpSpPr>
        <p:grpSpPr>
          <a:xfrm>
            <a:off x="3878342" y="4076992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204" name="Imagen 203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E73B8A16-B5BB-46FD-A32A-9BAAD6443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4433852" y="4148138"/>
              <a:ext cx="424909" cy="849818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DC796E3D-8FDE-4278-8EBF-74E7C6D94722}"/>
              </a:ext>
            </a:extLst>
          </p:cNvPr>
          <p:cNvGrpSpPr/>
          <p:nvPr/>
        </p:nvGrpSpPr>
        <p:grpSpPr>
          <a:xfrm>
            <a:off x="5553596" y="4130566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205" name="Imagen 204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9F093DC-BAB0-46AF-889B-3DEA4AC8E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6125391" y="4189427"/>
              <a:ext cx="424909" cy="849818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353528CB-EF5A-4205-9CD8-FCDC864D3765}"/>
              </a:ext>
            </a:extLst>
          </p:cNvPr>
          <p:cNvGrpSpPr/>
          <p:nvPr/>
        </p:nvGrpSpPr>
        <p:grpSpPr>
          <a:xfrm>
            <a:off x="7421484" y="4105672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206" name="Imagen 205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C93D7B20-2F5C-45B4-8DB4-24FD706B1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8022166" y="4145688"/>
              <a:ext cx="424909" cy="849818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F28DC47B-2454-4893-A517-AFF469AD4AE7}"/>
              </a:ext>
            </a:extLst>
          </p:cNvPr>
          <p:cNvGrpSpPr/>
          <p:nvPr/>
        </p:nvGrpSpPr>
        <p:grpSpPr>
          <a:xfrm>
            <a:off x="9339851" y="4105672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207" name="Imagen 206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9F300C0-D83A-42FF-95F3-13F160353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898394" y="4139810"/>
              <a:ext cx="424909" cy="849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3053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A246DB4-E374-456E-B1E4-97CAD181BF06}"/>
              </a:ext>
            </a:extLst>
          </p:cNvPr>
          <p:cNvSpPr/>
          <p:nvPr/>
        </p:nvSpPr>
        <p:spPr>
          <a:xfrm>
            <a:off x="473589" y="80561"/>
            <a:ext cx="1278294" cy="123164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4586166-AE94-49A9-8DE7-AB9E8AB81B42}"/>
              </a:ext>
            </a:extLst>
          </p:cNvPr>
          <p:cNvSpPr/>
          <p:nvPr/>
        </p:nvSpPr>
        <p:spPr>
          <a:xfrm>
            <a:off x="599139" y="790905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A12F05E-7E4B-41AB-B325-BB28930CC744}"/>
              </a:ext>
            </a:extLst>
          </p:cNvPr>
          <p:cNvSpPr/>
          <p:nvPr/>
        </p:nvSpPr>
        <p:spPr>
          <a:xfrm>
            <a:off x="1205085" y="836442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F1A3FEF5-8E59-41F1-84F8-8D856FC314B2}"/>
              </a:ext>
            </a:extLst>
          </p:cNvPr>
          <p:cNvSpPr/>
          <p:nvPr/>
        </p:nvSpPr>
        <p:spPr>
          <a:xfrm rot="9964110">
            <a:off x="646268" y="650424"/>
            <a:ext cx="1296925" cy="37203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0DEC97-3C57-4D9C-858E-B6119C7B26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440463" y="3003251"/>
            <a:ext cx="1517837" cy="9918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779C7B2-43A3-4569-BE34-3091BA79DE5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308351" y="2978357"/>
            <a:ext cx="1517837" cy="99180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353C7D1-9DC9-4CB0-BE17-B3468A3B24E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996663" y="2980769"/>
            <a:ext cx="1517837" cy="99180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CA90249-2C8B-4BD9-8231-5CE35736B00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226718" y="2978357"/>
            <a:ext cx="1517837" cy="99180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69D95D3-DB56-4B8F-84C6-86E61554E9B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765209" y="2949677"/>
            <a:ext cx="1517837" cy="99180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6C7B00C-1147-4B3B-9AA9-397CED12123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279218" y="2917678"/>
            <a:ext cx="1517837" cy="991803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EFD750E1-DCD5-4EA5-806D-72B26D2AAE3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255248" y="4315649"/>
            <a:ext cx="1517837" cy="99180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C6C92C9B-5AB0-4B0C-8B7E-3E049536250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123136" y="4290755"/>
            <a:ext cx="1517837" cy="991803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D34C2731-7195-4672-9987-40B3115A29C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910866" y="4290755"/>
            <a:ext cx="1517837" cy="991803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F88E81CD-6495-416C-A023-B04E96623C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041503" y="4290755"/>
            <a:ext cx="1517837" cy="99180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0D9D91C4-28BB-472B-9057-4C449D1DD0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579994" y="4262075"/>
            <a:ext cx="1517837" cy="991803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B29F15B6-4A81-433A-BBDA-44C34ADFE60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94003" y="4230076"/>
            <a:ext cx="1517837" cy="991803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8F386BE9-D82F-445D-B645-5CC62688BB2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296693" y="5689752"/>
            <a:ext cx="1517837" cy="991803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503C06C8-B4A3-42A1-8FE9-292D54683D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164581" y="5664858"/>
            <a:ext cx="1517837" cy="991803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AAA8BA1A-85D8-400A-8B5C-1C7FC0CC7C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852893" y="5667270"/>
            <a:ext cx="1517837" cy="991803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66DF8E25-BBA5-40B3-9BD8-84D7724498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082948" y="5664858"/>
            <a:ext cx="1517837" cy="991803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FECC1F44-8E41-4A02-B007-468594BEA1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621439" y="5636178"/>
            <a:ext cx="1517837" cy="991803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0227DB08-764D-4ADE-BCE7-8BD66B272CD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135448" y="5604179"/>
            <a:ext cx="1517837" cy="991803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67B06009-97B7-4EB6-AFA1-CC6A2FFF96C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440462" y="1660745"/>
            <a:ext cx="1517837" cy="991803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7BF81369-6151-46F0-8FC3-96B404124D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308350" y="1635851"/>
            <a:ext cx="1517837" cy="991803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5319D912-8499-4E8A-8535-1086F339B93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996662" y="1638263"/>
            <a:ext cx="1517837" cy="991803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73A21C93-4BAB-46F3-AE5D-14B3A7C47FA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226717" y="1635851"/>
            <a:ext cx="1517837" cy="991803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3EA2429B-E52D-4CE8-8D27-F33D4625144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765208" y="1607171"/>
            <a:ext cx="1517837" cy="991803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E1BBB5EA-933D-48F0-B67F-C0E2FE9B9F1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279217" y="1575172"/>
            <a:ext cx="1517837" cy="991803"/>
          </a:xfrm>
          <a:prstGeom prst="rect">
            <a:avLst/>
          </a:prstGeom>
        </p:spPr>
      </p:pic>
      <p:pic>
        <p:nvPicPr>
          <p:cNvPr id="16" name="Imagen 15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DE581678-6DAD-454A-95D0-3D395148D8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9629411" y="5716252"/>
            <a:ext cx="424909" cy="849818"/>
          </a:xfrm>
          <a:prstGeom prst="rect">
            <a:avLst/>
          </a:prstGeom>
        </p:spPr>
      </p:pic>
      <p:pic>
        <p:nvPicPr>
          <p:cNvPr id="18" name="Imagen 17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4C94DD12-D320-451F-940F-A82B6E5FA3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490" y="1696513"/>
            <a:ext cx="608092" cy="620150"/>
          </a:xfrm>
          <a:prstGeom prst="rect">
            <a:avLst/>
          </a:prstGeom>
        </p:spPr>
      </p:pic>
      <p:pic>
        <p:nvPicPr>
          <p:cNvPr id="20" name="Imagen 19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BE2206C5-1685-4B9E-AD20-F3E67E2EA6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292" y="3106698"/>
            <a:ext cx="805754" cy="644603"/>
          </a:xfrm>
          <a:prstGeom prst="rect">
            <a:avLst/>
          </a:prstGeom>
        </p:spPr>
      </p:pic>
      <p:pic>
        <p:nvPicPr>
          <p:cNvPr id="22" name="Imagen 21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4AF608E7-D4B7-4F09-BB90-30FE34CB4C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387" y="4502921"/>
            <a:ext cx="998792" cy="548209"/>
          </a:xfrm>
          <a:prstGeom prst="rect">
            <a:avLst/>
          </a:prstGeom>
        </p:spPr>
      </p:pic>
      <p:pic>
        <p:nvPicPr>
          <p:cNvPr id="42" name="Imagen 41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C82F4869-79FD-4B47-ABAC-130CD0F45A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425" y="1696513"/>
            <a:ext cx="608092" cy="620150"/>
          </a:xfrm>
          <a:prstGeom prst="rect">
            <a:avLst/>
          </a:prstGeom>
        </p:spPr>
      </p:pic>
      <p:pic>
        <p:nvPicPr>
          <p:cNvPr id="43" name="Imagen 42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2213DCB2-E621-499A-8251-3AAA589776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71" y="1760998"/>
            <a:ext cx="608092" cy="620150"/>
          </a:xfrm>
          <a:prstGeom prst="rect">
            <a:avLst/>
          </a:prstGeom>
        </p:spPr>
      </p:pic>
      <p:pic>
        <p:nvPicPr>
          <p:cNvPr id="44" name="Imagen 43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DDE13CB1-C208-49BF-9DFA-8FD285EEDA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54" y="1700509"/>
            <a:ext cx="608092" cy="620150"/>
          </a:xfrm>
          <a:prstGeom prst="rect">
            <a:avLst/>
          </a:prstGeom>
        </p:spPr>
      </p:pic>
      <p:pic>
        <p:nvPicPr>
          <p:cNvPr id="45" name="Imagen 44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E4AE416A-58AF-4375-837E-BAB8A382D7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052" y="1696513"/>
            <a:ext cx="608092" cy="620150"/>
          </a:xfrm>
          <a:prstGeom prst="rect">
            <a:avLst/>
          </a:prstGeom>
        </p:spPr>
      </p:pic>
      <p:pic>
        <p:nvPicPr>
          <p:cNvPr id="46" name="Imagen 45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B4A82B57-FBBF-4178-A0D6-53C60B499B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83" y="1639503"/>
            <a:ext cx="608092" cy="620150"/>
          </a:xfrm>
          <a:prstGeom prst="rect">
            <a:avLst/>
          </a:prstGeom>
        </p:spPr>
      </p:pic>
      <p:pic>
        <p:nvPicPr>
          <p:cNvPr id="47" name="Imagen 46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AE03770C-170C-410F-AA11-C52131816C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97" y="3095844"/>
            <a:ext cx="805754" cy="644603"/>
          </a:xfrm>
          <a:prstGeom prst="rect">
            <a:avLst/>
          </a:prstGeom>
        </p:spPr>
      </p:pic>
      <p:pic>
        <p:nvPicPr>
          <p:cNvPr id="48" name="Imagen 47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15C39232-C32E-4E4A-88F7-FC9D609CDF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422" y="3123276"/>
            <a:ext cx="805754" cy="644603"/>
          </a:xfrm>
          <a:prstGeom prst="rect">
            <a:avLst/>
          </a:prstGeom>
        </p:spPr>
      </p:pic>
      <p:pic>
        <p:nvPicPr>
          <p:cNvPr id="50" name="Imagen 49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25761B76-EDAC-43EB-9227-C9C5686243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460" y="3066826"/>
            <a:ext cx="805754" cy="644603"/>
          </a:xfrm>
          <a:prstGeom prst="rect">
            <a:avLst/>
          </a:prstGeom>
        </p:spPr>
      </p:pic>
      <p:pic>
        <p:nvPicPr>
          <p:cNvPr id="51" name="Imagen 50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1EB3477A-05A9-41DB-AD6F-D4588A0F0B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538" y="3095844"/>
            <a:ext cx="805754" cy="644603"/>
          </a:xfrm>
          <a:prstGeom prst="rect">
            <a:avLst/>
          </a:prstGeom>
        </p:spPr>
      </p:pic>
      <p:pic>
        <p:nvPicPr>
          <p:cNvPr id="52" name="Imagen 51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F6CFE7DF-06D1-4B66-823B-CA57A69238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94" y="3057953"/>
            <a:ext cx="871966" cy="697573"/>
          </a:xfrm>
          <a:prstGeom prst="rect">
            <a:avLst/>
          </a:prstGeom>
        </p:spPr>
      </p:pic>
      <p:pic>
        <p:nvPicPr>
          <p:cNvPr id="53" name="Imagen 52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EF8A8811-6B5C-4211-A334-484A891BE1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384" y="4503026"/>
            <a:ext cx="998792" cy="548209"/>
          </a:xfrm>
          <a:prstGeom prst="rect">
            <a:avLst/>
          </a:prstGeom>
        </p:spPr>
      </p:pic>
      <p:pic>
        <p:nvPicPr>
          <p:cNvPr id="54" name="Imagen 53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C511F9F0-3755-4742-9CF9-C8276CF659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604" y="4554610"/>
            <a:ext cx="998792" cy="548209"/>
          </a:xfrm>
          <a:prstGeom prst="rect">
            <a:avLst/>
          </a:prstGeom>
        </p:spPr>
      </p:pic>
      <p:pic>
        <p:nvPicPr>
          <p:cNvPr id="55" name="Imagen 54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22B03203-A85E-4652-B924-EAB2961B5B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719" y="4533856"/>
            <a:ext cx="998792" cy="548209"/>
          </a:xfrm>
          <a:prstGeom prst="rect">
            <a:avLst/>
          </a:prstGeom>
        </p:spPr>
      </p:pic>
      <p:pic>
        <p:nvPicPr>
          <p:cNvPr id="56" name="Imagen 55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A0220C4C-C280-492F-A427-AF0DD2294F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184" y="4538810"/>
            <a:ext cx="998792" cy="548209"/>
          </a:xfrm>
          <a:prstGeom prst="rect">
            <a:avLst/>
          </a:prstGeom>
        </p:spPr>
      </p:pic>
      <p:pic>
        <p:nvPicPr>
          <p:cNvPr id="57" name="Imagen 56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1DE80D73-CCE3-4903-BBFE-936FB9ED8F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33" y="4483871"/>
            <a:ext cx="998792" cy="548209"/>
          </a:xfrm>
          <a:prstGeom prst="rect">
            <a:avLst/>
          </a:prstGeom>
        </p:spPr>
      </p:pic>
      <p:pic>
        <p:nvPicPr>
          <p:cNvPr id="58" name="Imagen 57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D63FC328-15A7-4187-A3EC-BE33960608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7751326" y="5688633"/>
            <a:ext cx="424909" cy="849818"/>
          </a:xfrm>
          <a:prstGeom prst="rect">
            <a:avLst/>
          </a:prstGeom>
        </p:spPr>
      </p:pic>
      <p:pic>
        <p:nvPicPr>
          <p:cNvPr id="59" name="Imagen 58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EEE98719-7008-4F54-A0B2-0BDD0B8ECA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5843155" y="5726171"/>
            <a:ext cx="424909" cy="849818"/>
          </a:xfrm>
          <a:prstGeom prst="rect">
            <a:avLst/>
          </a:prstGeom>
        </p:spPr>
      </p:pic>
      <p:pic>
        <p:nvPicPr>
          <p:cNvPr id="60" name="Imagen 59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18106190-8F7E-4634-8E79-C14ADBD885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4188616" y="5668697"/>
            <a:ext cx="424909" cy="849818"/>
          </a:xfrm>
          <a:prstGeom prst="rect">
            <a:avLst/>
          </a:prstGeom>
        </p:spPr>
      </p:pic>
      <p:pic>
        <p:nvPicPr>
          <p:cNvPr id="61" name="Imagen 60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07ECB2D9-273C-4B2A-8403-8650CA025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2422854" y="5716252"/>
            <a:ext cx="424909" cy="849818"/>
          </a:xfrm>
          <a:prstGeom prst="rect">
            <a:avLst/>
          </a:prstGeom>
        </p:spPr>
      </p:pic>
      <p:pic>
        <p:nvPicPr>
          <p:cNvPr id="62" name="Imagen 61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E3B3DA88-9B2C-4B47-8E68-2177EEA34C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698421" y="5628371"/>
            <a:ext cx="424909" cy="849818"/>
          </a:xfrm>
          <a:prstGeom prst="rect">
            <a:avLst/>
          </a:prstGeom>
        </p:spPr>
      </p:pic>
      <p:sp>
        <p:nvSpPr>
          <p:cNvPr id="63" name="Elipse 62">
            <a:extLst>
              <a:ext uri="{FF2B5EF4-FFF2-40B4-BE49-F238E27FC236}">
                <a16:creationId xmlns:a16="http://schemas.microsoft.com/office/drawing/2014/main" id="{E3B8544A-8456-4267-81B5-D01543FC601B}"/>
              </a:ext>
            </a:extLst>
          </p:cNvPr>
          <p:cNvSpPr/>
          <p:nvPr/>
        </p:nvSpPr>
        <p:spPr>
          <a:xfrm>
            <a:off x="2797043" y="74607"/>
            <a:ext cx="1278294" cy="123164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B607065B-002B-4270-9E2E-408D3DCF507E}"/>
              </a:ext>
            </a:extLst>
          </p:cNvPr>
          <p:cNvSpPr/>
          <p:nvPr/>
        </p:nvSpPr>
        <p:spPr>
          <a:xfrm>
            <a:off x="2922593" y="784951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91DDC5DF-0238-4D60-884B-5A83A396A9DD}"/>
              </a:ext>
            </a:extLst>
          </p:cNvPr>
          <p:cNvSpPr/>
          <p:nvPr/>
        </p:nvSpPr>
        <p:spPr>
          <a:xfrm>
            <a:off x="3528539" y="830488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o 65">
            <a:extLst>
              <a:ext uri="{FF2B5EF4-FFF2-40B4-BE49-F238E27FC236}">
                <a16:creationId xmlns:a16="http://schemas.microsoft.com/office/drawing/2014/main" id="{1258434F-74D2-4F12-92CD-823C6BB16A58}"/>
              </a:ext>
            </a:extLst>
          </p:cNvPr>
          <p:cNvSpPr/>
          <p:nvPr/>
        </p:nvSpPr>
        <p:spPr>
          <a:xfrm rot="9964110">
            <a:off x="2969722" y="644470"/>
            <a:ext cx="1296925" cy="37203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7352CBE5-4CB0-4284-90EE-BF6CE7821E3B}"/>
              </a:ext>
            </a:extLst>
          </p:cNvPr>
          <p:cNvSpPr/>
          <p:nvPr/>
        </p:nvSpPr>
        <p:spPr>
          <a:xfrm>
            <a:off x="5264969" y="112260"/>
            <a:ext cx="1278294" cy="123164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3ABAEA6B-3879-47F0-A1E2-63281A5A2CD6}"/>
              </a:ext>
            </a:extLst>
          </p:cNvPr>
          <p:cNvSpPr/>
          <p:nvPr/>
        </p:nvSpPr>
        <p:spPr>
          <a:xfrm>
            <a:off x="5390519" y="822604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C567FD10-A45B-4BDB-8C54-8650BA82E966}"/>
              </a:ext>
            </a:extLst>
          </p:cNvPr>
          <p:cNvSpPr/>
          <p:nvPr/>
        </p:nvSpPr>
        <p:spPr>
          <a:xfrm>
            <a:off x="5996465" y="868141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co 69">
            <a:extLst>
              <a:ext uri="{FF2B5EF4-FFF2-40B4-BE49-F238E27FC236}">
                <a16:creationId xmlns:a16="http://schemas.microsoft.com/office/drawing/2014/main" id="{E1EBBE48-C106-4388-9A29-D60D58EE16AA}"/>
              </a:ext>
            </a:extLst>
          </p:cNvPr>
          <p:cNvSpPr/>
          <p:nvPr/>
        </p:nvSpPr>
        <p:spPr>
          <a:xfrm rot="9964110">
            <a:off x="5437648" y="682123"/>
            <a:ext cx="1296925" cy="37203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56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92513B0-6D67-4848-A992-CEE27B350583}"/>
              </a:ext>
            </a:extLst>
          </p:cNvPr>
          <p:cNvGrpSpPr/>
          <p:nvPr/>
        </p:nvGrpSpPr>
        <p:grpSpPr>
          <a:xfrm>
            <a:off x="1762092" y="2648332"/>
            <a:ext cx="2893227" cy="1509018"/>
            <a:chOff x="3020924" y="1764342"/>
            <a:chExt cx="2893227" cy="1509018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46" name="Imagen 4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4A82B57-FBBF-4178-A0D6-53C60B499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D55C3053-29A1-48E8-899D-AE9D8C4C343A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ángulo 207">
              <a:extLst>
                <a:ext uri="{FF2B5EF4-FFF2-40B4-BE49-F238E27FC236}">
                  <a16:creationId xmlns:a16="http://schemas.microsoft.com/office/drawing/2014/main" id="{47557093-254D-45EF-8496-728FF0386442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ángulo 208">
              <a:extLst>
                <a:ext uri="{FF2B5EF4-FFF2-40B4-BE49-F238E27FC236}">
                  <a16:creationId xmlns:a16="http://schemas.microsoft.com/office/drawing/2014/main" id="{F46FC0F5-7CB9-4A1F-81BE-6373E05D4205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upo 209">
            <a:extLst>
              <a:ext uri="{FF2B5EF4-FFF2-40B4-BE49-F238E27FC236}">
                <a16:creationId xmlns:a16="http://schemas.microsoft.com/office/drawing/2014/main" id="{EB6C54A2-5637-4A02-B2CD-9C1FBA30A450}"/>
              </a:ext>
            </a:extLst>
          </p:cNvPr>
          <p:cNvGrpSpPr/>
          <p:nvPr/>
        </p:nvGrpSpPr>
        <p:grpSpPr>
          <a:xfrm rot="10800000" flipV="1">
            <a:off x="7095140" y="2674800"/>
            <a:ext cx="2893227" cy="1508400"/>
            <a:chOff x="3020924" y="1764342"/>
            <a:chExt cx="2893227" cy="1509018"/>
          </a:xfrm>
        </p:grpSpPr>
        <p:grpSp>
          <p:nvGrpSpPr>
            <p:cNvPr id="211" name="Grupo 210">
              <a:extLst>
                <a:ext uri="{FF2B5EF4-FFF2-40B4-BE49-F238E27FC236}">
                  <a16:creationId xmlns:a16="http://schemas.microsoft.com/office/drawing/2014/main" id="{FAB7D5C8-0CE1-44E7-983E-E0129B2A9490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17" name="Elipse 216">
                <a:extLst>
                  <a:ext uri="{FF2B5EF4-FFF2-40B4-BE49-F238E27FC236}">
                    <a16:creationId xmlns:a16="http://schemas.microsoft.com/office/drawing/2014/main" id="{15DA905A-124E-4BEC-980F-57922D00A3D0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Elipse 217">
                <a:extLst>
                  <a:ext uri="{FF2B5EF4-FFF2-40B4-BE49-F238E27FC236}">
                    <a16:creationId xmlns:a16="http://schemas.microsoft.com/office/drawing/2014/main" id="{08DEBF77-42B9-47C4-BABB-FA7E0BCBAFA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Elipse 218">
                <a:extLst>
                  <a:ext uri="{FF2B5EF4-FFF2-40B4-BE49-F238E27FC236}">
                    <a16:creationId xmlns:a16="http://schemas.microsoft.com/office/drawing/2014/main" id="{74824C32-B635-41F5-9D97-B5572650EDBF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Arco 219">
                <a:extLst>
                  <a:ext uri="{FF2B5EF4-FFF2-40B4-BE49-F238E27FC236}">
                    <a16:creationId xmlns:a16="http://schemas.microsoft.com/office/drawing/2014/main" id="{7FBB37F9-082F-46CD-8247-41EBB32223C6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2" name="Imagen 211">
              <a:extLst>
                <a:ext uri="{FF2B5EF4-FFF2-40B4-BE49-F238E27FC236}">
                  <a16:creationId xmlns:a16="http://schemas.microsoft.com/office/drawing/2014/main" id="{9192BFD8-8EC3-413B-B13F-A238965F7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13" name="Imagen 21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035CE8BA-A8F4-46ED-B116-6959127D1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14" name="Rectángulo 213">
              <a:extLst>
                <a:ext uri="{FF2B5EF4-FFF2-40B4-BE49-F238E27FC236}">
                  <a16:creationId xmlns:a16="http://schemas.microsoft.com/office/drawing/2014/main" id="{926E4376-A867-4ADE-9C6E-3299CB40E9A1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8B10EA83-4332-4E9A-B303-C82DFAC07099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ángulo 215">
              <a:extLst>
                <a:ext uri="{FF2B5EF4-FFF2-40B4-BE49-F238E27FC236}">
                  <a16:creationId xmlns:a16="http://schemas.microsoft.com/office/drawing/2014/main" id="{14CA6F3F-C26E-45FA-AA33-92D2D0B4339A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upo 220">
            <a:extLst>
              <a:ext uri="{FF2B5EF4-FFF2-40B4-BE49-F238E27FC236}">
                <a16:creationId xmlns:a16="http://schemas.microsoft.com/office/drawing/2014/main" id="{965FAC11-E59E-4D4D-8411-CAAE73C6BF34}"/>
              </a:ext>
            </a:extLst>
          </p:cNvPr>
          <p:cNvGrpSpPr/>
          <p:nvPr/>
        </p:nvGrpSpPr>
        <p:grpSpPr>
          <a:xfrm rot="7911341" flipV="1">
            <a:off x="5726727" y="852458"/>
            <a:ext cx="2893227" cy="1508400"/>
            <a:chOff x="3020924" y="1764342"/>
            <a:chExt cx="2893227" cy="1509018"/>
          </a:xfrm>
        </p:grpSpPr>
        <p:grpSp>
          <p:nvGrpSpPr>
            <p:cNvPr id="222" name="Grupo 221">
              <a:extLst>
                <a:ext uri="{FF2B5EF4-FFF2-40B4-BE49-F238E27FC236}">
                  <a16:creationId xmlns:a16="http://schemas.microsoft.com/office/drawing/2014/main" id="{7469D2ED-60F0-4DB1-8F59-4CDEB55FDECC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28" name="Elipse 227">
                <a:extLst>
                  <a:ext uri="{FF2B5EF4-FFF2-40B4-BE49-F238E27FC236}">
                    <a16:creationId xmlns:a16="http://schemas.microsoft.com/office/drawing/2014/main" id="{A4E64B11-ECCF-4FF2-ABA8-CEF24B10C16F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Elipse 228">
                <a:extLst>
                  <a:ext uri="{FF2B5EF4-FFF2-40B4-BE49-F238E27FC236}">
                    <a16:creationId xmlns:a16="http://schemas.microsoft.com/office/drawing/2014/main" id="{4EE2E278-A322-48D5-84F7-4C96723DBF14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Elipse 229">
                <a:extLst>
                  <a:ext uri="{FF2B5EF4-FFF2-40B4-BE49-F238E27FC236}">
                    <a16:creationId xmlns:a16="http://schemas.microsoft.com/office/drawing/2014/main" id="{24F83E67-7988-4409-BF53-62BAE23F93A3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Arco 230">
                <a:extLst>
                  <a:ext uri="{FF2B5EF4-FFF2-40B4-BE49-F238E27FC236}">
                    <a16:creationId xmlns:a16="http://schemas.microsoft.com/office/drawing/2014/main" id="{E2175EE2-E02D-4632-B3A7-9E2E99DF4F36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23" name="Imagen 222">
              <a:extLst>
                <a:ext uri="{FF2B5EF4-FFF2-40B4-BE49-F238E27FC236}">
                  <a16:creationId xmlns:a16="http://schemas.microsoft.com/office/drawing/2014/main" id="{5C7A6041-79F5-4163-9B72-027C6E1AC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24" name="Imagen 22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46FB8E8E-5EC9-4029-BA21-A5C3FFC94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25" name="Rectángulo 224">
              <a:extLst>
                <a:ext uri="{FF2B5EF4-FFF2-40B4-BE49-F238E27FC236}">
                  <a16:creationId xmlns:a16="http://schemas.microsoft.com/office/drawing/2014/main" id="{BE51B6F4-BC8A-4388-B960-8C5685FBF33D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ángulo 225">
              <a:extLst>
                <a:ext uri="{FF2B5EF4-FFF2-40B4-BE49-F238E27FC236}">
                  <a16:creationId xmlns:a16="http://schemas.microsoft.com/office/drawing/2014/main" id="{D44B53EE-10B5-4903-9413-99986E7B9415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ángulo 226">
              <a:extLst>
                <a:ext uri="{FF2B5EF4-FFF2-40B4-BE49-F238E27FC236}">
                  <a16:creationId xmlns:a16="http://schemas.microsoft.com/office/drawing/2014/main" id="{944E39AD-5F68-4DA3-BE13-203F107152AF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2" name="Grupo 231">
            <a:extLst>
              <a:ext uri="{FF2B5EF4-FFF2-40B4-BE49-F238E27FC236}">
                <a16:creationId xmlns:a16="http://schemas.microsoft.com/office/drawing/2014/main" id="{41EE348A-EC82-4CAE-9B7D-AA0862278120}"/>
              </a:ext>
            </a:extLst>
          </p:cNvPr>
          <p:cNvGrpSpPr/>
          <p:nvPr/>
        </p:nvGrpSpPr>
        <p:grpSpPr>
          <a:xfrm rot="2850541">
            <a:off x="3004820" y="803814"/>
            <a:ext cx="2893227" cy="1509018"/>
            <a:chOff x="3020924" y="1764342"/>
            <a:chExt cx="2893227" cy="1509018"/>
          </a:xfrm>
        </p:grpSpPr>
        <p:grpSp>
          <p:nvGrpSpPr>
            <p:cNvPr id="233" name="Grupo 232">
              <a:extLst>
                <a:ext uri="{FF2B5EF4-FFF2-40B4-BE49-F238E27FC236}">
                  <a16:creationId xmlns:a16="http://schemas.microsoft.com/office/drawing/2014/main" id="{1F208DA5-B926-4D0E-91EB-F48B090442E4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39" name="Elipse 238">
                <a:extLst>
                  <a:ext uri="{FF2B5EF4-FFF2-40B4-BE49-F238E27FC236}">
                    <a16:creationId xmlns:a16="http://schemas.microsoft.com/office/drawing/2014/main" id="{73F4FF8B-90D4-4408-B7F7-0BDEEA679409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Elipse 239">
                <a:extLst>
                  <a:ext uri="{FF2B5EF4-FFF2-40B4-BE49-F238E27FC236}">
                    <a16:creationId xmlns:a16="http://schemas.microsoft.com/office/drawing/2014/main" id="{16AB3200-9E77-4102-83AE-59CCE1AF65A9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Elipse 240">
                <a:extLst>
                  <a:ext uri="{FF2B5EF4-FFF2-40B4-BE49-F238E27FC236}">
                    <a16:creationId xmlns:a16="http://schemas.microsoft.com/office/drawing/2014/main" id="{BA38F2F4-6012-41E9-9874-7EA5EE7B1F6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Arco 241">
                <a:extLst>
                  <a:ext uri="{FF2B5EF4-FFF2-40B4-BE49-F238E27FC236}">
                    <a16:creationId xmlns:a16="http://schemas.microsoft.com/office/drawing/2014/main" id="{3E3B6967-7AC9-4428-8D0F-F121975A6C26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4" name="Imagen 233">
              <a:extLst>
                <a:ext uri="{FF2B5EF4-FFF2-40B4-BE49-F238E27FC236}">
                  <a16:creationId xmlns:a16="http://schemas.microsoft.com/office/drawing/2014/main" id="{DAE96124-436C-478A-BEB9-2967C9925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35" name="Imagen 23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9BD5C690-A04D-47CC-B099-1599526EE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36" name="Rectángulo 235">
              <a:extLst>
                <a:ext uri="{FF2B5EF4-FFF2-40B4-BE49-F238E27FC236}">
                  <a16:creationId xmlns:a16="http://schemas.microsoft.com/office/drawing/2014/main" id="{DDA05BE7-4856-4899-9AE5-C001566BA4BF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ángulo 236">
              <a:extLst>
                <a:ext uri="{FF2B5EF4-FFF2-40B4-BE49-F238E27FC236}">
                  <a16:creationId xmlns:a16="http://schemas.microsoft.com/office/drawing/2014/main" id="{81914B0B-D7B2-4865-B6BA-95107DCF5014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ángulo 237">
              <a:extLst>
                <a:ext uri="{FF2B5EF4-FFF2-40B4-BE49-F238E27FC236}">
                  <a16:creationId xmlns:a16="http://schemas.microsoft.com/office/drawing/2014/main" id="{A8A29E7B-3D7D-4DD4-A9BA-1E62E31063CF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3" name="Grupo 242">
            <a:extLst>
              <a:ext uri="{FF2B5EF4-FFF2-40B4-BE49-F238E27FC236}">
                <a16:creationId xmlns:a16="http://schemas.microsoft.com/office/drawing/2014/main" id="{90FF988E-333F-4AA1-A324-6540C0BAD790}"/>
              </a:ext>
            </a:extLst>
          </p:cNvPr>
          <p:cNvGrpSpPr/>
          <p:nvPr/>
        </p:nvGrpSpPr>
        <p:grpSpPr>
          <a:xfrm rot="18905605">
            <a:off x="3076322" y="4410791"/>
            <a:ext cx="2893227" cy="1509018"/>
            <a:chOff x="3020924" y="1764342"/>
            <a:chExt cx="2893227" cy="1509018"/>
          </a:xfrm>
        </p:grpSpPr>
        <p:grpSp>
          <p:nvGrpSpPr>
            <p:cNvPr id="244" name="Grupo 243">
              <a:extLst>
                <a:ext uri="{FF2B5EF4-FFF2-40B4-BE49-F238E27FC236}">
                  <a16:creationId xmlns:a16="http://schemas.microsoft.com/office/drawing/2014/main" id="{897E9206-8AB6-4990-A6D9-F60274558EC1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50" name="Elipse 249">
                <a:extLst>
                  <a:ext uri="{FF2B5EF4-FFF2-40B4-BE49-F238E27FC236}">
                    <a16:creationId xmlns:a16="http://schemas.microsoft.com/office/drawing/2014/main" id="{35547D9A-0865-4E82-BF28-387D277F4777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:a16="http://schemas.microsoft.com/office/drawing/2014/main" id="{39C6A2F3-589A-4243-A405-7DD35BCCEE03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Elipse 251">
                <a:extLst>
                  <a:ext uri="{FF2B5EF4-FFF2-40B4-BE49-F238E27FC236}">
                    <a16:creationId xmlns:a16="http://schemas.microsoft.com/office/drawing/2014/main" id="{4EC0B97D-1DA6-4DFF-BBF6-BD76E3E42B9F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Arco 252">
                <a:extLst>
                  <a:ext uri="{FF2B5EF4-FFF2-40B4-BE49-F238E27FC236}">
                    <a16:creationId xmlns:a16="http://schemas.microsoft.com/office/drawing/2014/main" id="{F4D6951D-83D4-4916-94CB-312F5F86C499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45" name="Imagen 244">
              <a:extLst>
                <a:ext uri="{FF2B5EF4-FFF2-40B4-BE49-F238E27FC236}">
                  <a16:creationId xmlns:a16="http://schemas.microsoft.com/office/drawing/2014/main" id="{22932128-DDFC-4DE4-AD4E-19882FB62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46" name="Imagen 24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831F0AD0-1FD3-426A-BA5C-8C85BCA09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47" name="Rectángulo 246">
              <a:extLst>
                <a:ext uri="{FF2B5EF4-FFF2-40B4-BE49-F238E27FC236}">
                  <a16:creationId xmlns:a16="http://schemas.microsoft.com/office/drawing/2014/main" id="{87FC2A97-2A5A-4FC4-9A84-3F8BA53F448C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ángulo 247">
              <a:extLst>
                <a:ext uri="{FF2B5EF4-FFF2-40B4-BE49-F238E27FC236}">
                  <a16:creationId xmlns:a16="http://schemas.microsoft.com/office/drawing/2014/main" id="{A4D731B9-5476-449A-8544-766F5DE46EEB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ángulo 248">
              <a:extLst>
                <a:ext uri="{FF2B5EF4-FFF2-40B4-BE49-F238E27FC236}">
                  <a16:creationId xmlns:a16="http://schemas.microsoft.com/office/drawing/2014/main" id="{700A9095-E793-424C-8365-6E9ACB975C7F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upo 253">
            <a:extLst>
              <a:ext uri="{FF2B5EF4-FFF2-40B4-BE49-F238E27FC236}">
                <a16:creationId xmlns:a16="http://schemas.microsoft.com/office/drawing/2014/main" id="{F0DD459D-D601-4057-92A5-8B9C03F83827}"/>
              </a:ext>
            </a:extLst>
          </p:cNvPr>
          <p:cNvGrpSpPr/>
          <p:nvPr/>
        </p:nvGrpSpPr>
        <p:grpSpPr>
          <a:xfrm rot="14035982" flipV="1">
            <a:off x="5665399" y="4483292"/>
            <a:ext cx="2893227" cy="1508400"/>
            <a:chOff x="3020924" y="1764342"/>
            <a:chExt cx="2893227" cy="1509018"/>
          </a:xfrm>
        </p:grpSpPr>
        <p:grpSp>
          <p:nvGrpSpPr>
            <p:cNvPr id="255" name="Grupo 254">
              <a:extLst>
                <a:ext uri="{FF2B5EF4-FFF2-40B4-BE49-F238E27FC236}">
                  <a16:creationId xmlns:a16="http://schemas.microsoft.com/office/drawing/2014/main" id="{68472F4C-5D0A-4DE2-90E9-2892C0CB4397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61" name="Elipse 260">
                <a:extLst>
                  <a:ext uri="{FF2B5EF4-FFF2-40B4-BE49-F238E27FC236}">
                    <a16:creationId xmlns:a16="http://schemas.microsoft.com/office/drawing/2014/main" id="{E1F75C36-0D10-48DD-BC19-D90C6022B8B2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Elipse 261">
                <a:extLst>
                  <a:ext uri="{FF2B5EF4-FFF2-40B4-BE49-F238E27FC236}">
                    <a16:creationId xmlns:a16="http://schemas.microsoft.com/office/drawing/2014/main" id="{B8C06D22-47F6-4770-A88B-81D249E5A379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Elipse 262">
                <a:extLst>
                  <a:ext uri="{FF2B5EF4-FFF2-40B4-BE49-F238E27FC236}">
                    <a16:creationId xmlns:a16="http://schemas.microsoft.com/office/drawing/2014/main" id="{BB7112C7-6967-4DED-8BEE-6BCEECC0BDCD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Arco 263">
                <a:extLst>
                  <a:ext uri="{FF2B5EF4-FFF2-40B4-BE49-F238E27FC236}">
                    <a16:creationId xmlns:a16="http://schemas.microsoft.com/office/drawing/2014/main" id="{D47B66D1-9D7B-4BEA-B2F4-047DC9B8937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6" name="Imagen 255">
              <a:extLst>
                <a:ext uri="{FF2B5EF4-FFF2-40B4-BE49-F238E27FC236}">
                  <a16:creationId xmlns:a16="http://schemas.microsoft.com/office/drawing/2014/main" id="{CBBC7605-B2CA-44C4-8DE4-07BC95B81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57" name="Imagen 256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0B2E8D3-2C98-4ED7-A058-FA5462B80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58" name="Rectángulo 257">
              <a:extLst>
                <a:ext uri="{FF2B5EF4-FFF2-40B4-BE49-F238E27FC236}">
                  <a16:creationId xmlns:a16="http://schemas.microsoft.com/office/drawing/2014/main" id="{229B51BE-2211-46BB-AB36-2092DFE545B2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ángulo 258">
              <a:extLst>
                <a:ext uri="{FF2B5EF4-FFF2-40B4-BE49-F238E27FC236}">
                  <a16:creationId xmlns:a16="http://schemas.microsoft.com/office/drawing/2014/main" id="{98CB404F-6760-4AFD-B7D4-1D98B750B3CA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ángulo 259">
              <a:extLst>
                <a:ext uri="{FF2B5EF4-FFF2-40B4-BE49-F238E27FC236}">
                  <a16:creationId xmlns:a16="http://schemas.microsoft.com/office/drawing/2014/main" id="{CFE2581C-E739-4CC9-B3F0-FA8656EC03F1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016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DA713B-9555-439C-B948-F39E0685B13F}"/>
              </a:ext>
            </a:extLst>
          </p:cNvPr>
          <p:cNvSpPr txBox="1"/>
          <p:nvPr/>
        </p:nvSpPr>
        <p:spPr>
          <a:xfrm>
            <a:off x="106330" y="531035"/>
            <a:ext cx="3133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Game must have: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respawn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doesn´t need tutorials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406B98B-290E-41F6-9B6D-9B35BFFB5ECF}"/>
              </a:ext>
            </a:extLst>
          </p:cNvPr>
          <p:cNvSpPr txBox="1"/>
          <p:nvPr/>
        </p:nvSpPr>
        <p:spPr>
          <a:xfrm>
            <a:off x="116924" y="1325767"/>
            <a:ext cx="118835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Game consist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game will consist of 2 teams that fight against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team have a tank, when the tank is destroyed you loose, or when the enemy tank enter in your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build and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weapon damage, life, bulletproof vest effectiveness, speed, and health regeneration speed can be upgraded by collecting coins and then upgraded those things in the shop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coins will be spread out in the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die you respawn immediately but with all upgrades in zero, and with the previous amount of collected coins by 1/4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E219593-665C-4164-9D89-7C4D242986D3}"/>
              </a:ext>
            </a:extLst>
          </p:cNvPr>
          <p:cNvSpPr txBox="1"/>
          <p:nvPr/>
        </p:nvSpPr>
        <p:spPr>
          <a:xfrm>
            <a:off x="106330" y="3944195"/>
            <a:ext cx="11830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first minute of the 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first minute of the game, the two teams can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teams cannot shoot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teams cannot pass the center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collect coins and upgrade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AF6C37A-82C8-40A2-AA47-60CCCB8177C9}"/>
              </a:ext>
            </a:extLst>
          </p:cNvPr>
          <p:cNvSpPr txBox="1"/>
          <p:nvPr/>
        </p:nvSpPr>
        <p:spPr>
          <a:xfrm>
            <a:off x="69007" y="5356209"/>
            <a:ext cx="11904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the rest of the 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teams now can shoot, and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collect coins and upgrade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goal is to destroy the tank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8105678-6D91-476A-A57F-C7975EF2A380}"/>
              </a:ext>
            </a:extLst>
          </p:cNvPr>
          <p:cNvSpPr txBox="1"/>
          <p:nvPr/>
        </p:nvSpPr>
        <p:spPr>
          <a:xfrm>
            <a:off x="106331" y="0"/>
            <a:ext cx="313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the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of War</a:t>
            </a:r>
          </a:p>
        </p:txBody>
      </p:sp>
    </p:spTree>
    <p:extLst>
      <p:ext uri="{BB962C8B-B14F-4D97-AF65-F5344CB8AC3E}">
        <p14:creationId xmlns:p14="http://schemas.microsoft.com/office/powerpoint/2010/main" val="218796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4A6B3D5C-027B-4ED9-85FF-1F0F32D2515E}"/>
              </a:ext>
            </a:extLst>
          </p:cNvPr>
          <p:cNvSpPr txBox="1"/>
          <p:nvPr/>
        </p:nvSpPr>
        <p:spPr>
          <a:xfrm>
            <a:off x="0" y="0"/>
            <a:ext cx="119046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other team can use your blocks also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need to take bullets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Everyone can take the tank (of the same team), but when the real fight starts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tank can pass through the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tank can shoot but in a short distance and very powerful bombs, every 10 seconds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40C88E-E79D-4D98-AF76-1182EA81D10E}"/>
              </a:ext>
            </a:extLst>
          </p:cNvPr>
          <p:cNvSpPr txBox="1"/>
          <p:nvPr/>
        </p:nvSpPr>
        <p:spPr>
          <a:xfrm>
            <a:off x="2" y="1658388"/>
            <a:ext cx="11904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Bullets (common)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Coins (very common)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Life (rare) (also it regenerates by itself)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Blocks (not so common) (pack of 10)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EF2C571-20CD-45E5-87DF-AD692D7BDC09}"/>
              </a:ext>
            </a:extLst>
          </p:cNvPr>
          <p:cNvSpPr txBox="1"/>
          <p:nvPr/>
        </p:nvSpPr>
        <p:spPr>
          <a:xfrm>
            <a:off x="2" y="3014359"/>
            <a:ext cx="11904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 blocks (vulnerable for anyone)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Players (tanks)</a:t>
            </a:r>
          </a:p>
        </p:txBody>
      </p:sp>
    </p:spTree>
    <p:extLst>
      <p:ext uri="{BB962C8B-B14F-4D97-AF65-F5344CB8AC3E}">
        <p14:creationId xmlns:p14="http://schemas.microsoft.com/office/powerpoint/2010/main" val="239323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-76200"/>
            <a:ext cx="12192000" cy="6934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6E14FD-C3AD-4E03-A07E-3457D9C18F82}"/>
              </a:ext>
            </a:extLst>
          </p:cNvPr>
          <p:cNvSpPr txBox="1"/>
          <p:nvPr/>
        </p:nvSpPr>
        <p:spPr>
          <a:xfrm>
            <a:off x="3000375" y="1277168"/>
            <a:ext cx="634365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/>
              <a:t>GUI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7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38325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GUI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8D5B52-BB99-405B-953E-DC7337CDED2A}"/>
              </a:ext>
            </a:extLst>
          </p:cNvPr>
          <p:cNvGrpSpPr/>
          <p:nvPr/>
        </p:nvGrpSpPr>
        <p:grpSpPr>
          <a:xfrm>
            <a:off x="-13886" y="0"/>
            <a:ext cx="12205886" cy="6870272"/>
            <a:chOff x="-76200" y="558801"/>
            <a:chExt cx="12192000" cy="5645215"/>
          </a:xfrm>
        </p:grpSpPr>
        <p:pic>
          <p:nvPicPr>
            <p:cNvPr id="3" name="Imagen 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DFE36AFB-62C7-4A72-BE81-380CF1396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58"/>
            <a:stretch/>
          </p:blipFill>
          <p:spPr>
            <a:xfrm>
              <a:off x="-76200" y="558801"/>
              <a:ext cx="12192000" cy="5645215"/>
            </a:xfrm>
            <a:prstGeom prst="rect">
              <a:avLst/>
            </a:prstGeom>
          </p:spPr>
        </p:pic>
        <p:pic>
          <p:nvPicPr>
            <p:cNvPr id="40" name="Imagen 3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13052853-C971-4A3B-8CEB-CF67117AF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10" r="64062" b="6718"/>
            <a:stretch/>
          </p:blipFill>
          <p:spPr>
            <a:xfrm>
              <a:off x="-76200" y="558801"/>
              <a:ext cx="4381500" cy="784808"/>
            </a:xfrm>
            <a:prstGeom prst="rect">
              <a:avLst/>
            </a:prstGeom>
          </p:spPr>
        </p:pic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6AE9B8D-0A50-46C3-BDE2-E710DAF266B2}"/>
              </a:ext>
            </a:extLst>
          </p:cNvPr>
          <p:cNvSpPr/>
          <p:nvPr/>
        </p:nvSpPr>
        <p:spPr>
          <a:xfrm>
            <a:off x="4486962" y="2569287"/>
            <a:ext cx="3335214" cy="253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PLAYER NAME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EA60F7E-B9C8-4E3E-A31F-B5EE5310EAE7}"/>
              </a:ext>
            </a:extLst>
          </p:cNvPr>
          <p:cNvSpPr/>
          <p:nvPr/>
        </p:nvSpPr>
        <p:spPr>
          <a:xfrm>
            <a:off x="5049896" y="3044050"/>
            <a:ext cx="2030646" cy="271318"/>
          </a:xfrm>
          <a:prstGeom prst="rect">
            <a:avLst/>
          </a:prstGeom>
          <a:solidFill>
            <a:srgbClr val="003E1C"/>
          </a:solidFill>
          <a:ln w="28575">
            <a:solidFill>
              <a:srgbClr val="003E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Start Game</a:t>
            </a:r>
          </a:p>
        </p:txBody>
      </p:sp>
      <p:pic>
        <p:nvPicPr>
          <p:cNvPr id="47" name="Gráfico 46" descr="Objetivo">
            <a:extLst>
              <a:ext uri="{FF2B5EF4-FFF2-40B4-BE49-F238E27FC236}">
                <a16:creationId xmlns:a16="http://schemas.microsoft.com/office/drawing/2014/main" id="{7E7D2882-4A78-43FA-BF54-09B72012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2415" y="2885012"/>
            <a:ext cx="790302" cy="790302"/>
          </a:xfrm>
          <a:prstGeom prst="rect">
            <a:avLst/>
          </a:prstGeom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61C212B9-EFCA-43D7-89E5-CFFA0B358E6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6858" y="839313"/>
            <a:ext cx="1135900" cy="91440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3F26E4A6-B1E1-4C72-B399-8027F5729A23}"/>
              </a:ext>
            </a:extLst>
          </p:cNvPr>
          <p:cNvSpPr/>
          <p:nvPr/>
        </p:nvSpPr>
        <p:spPr>
          <a:xfrm>
            <a:off x="9410182" y="158634"/>
            <a:ext cx="2781818" cy="289041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FOLLOW US IN SOCIAL MEDIA</a:t>
            </a:r>
            <a:r>
              <a:rPr lang="en-US" sz="2000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83" name="Imagen 8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05879F-0131-4CDB-9270-B6E82A6BFB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24" y="176864"/>
            <a:ext cx="271049" cy="289041"/>
          </a:xfrm>
          <a:prstGeom prst="rect">
            <a:avLst/>
          </a:prstGeom>
        </p:spPr>
      </p:pic>
      <p:pic>
        <p:nvPicPr>
          <p:cNvPr id="87" name="Imagen 8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C541B609-E37A-4223-A092-AC92D3ABA7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3" y="288440"/>
            <a:ext cx="3933522" cy="5046883"/>
          </a:xfrm>
          <a:prstGeom prst="rect">
            <a:avLst/>
          </a:prstGeom>
        </p:spPr>
      </p:pic>
      <p:pic>
        <p:nvPicPr>
          <p:cNvPr id="203" name="Imagen 202">
            <a:extLst>
              <a:ext uri="{FF2B5EF4-FFF2-40B4-BE49-F238E27FC236}">
                <a16:creationId xmlns:a16="http://schemas.microsoft.com/office/drawing/2014/main" id="{8E57F629-2BF1-470E-9DC2-4869F220A60F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76000"/>
          </a:blip>
          <a:stretch>
            <a:fillRect/>
          </a:stretch>
        </p:blipFill>
        <p:spPr>
          <a:xfrm>
            <a:off x="-2440496" y="1272449"/>
            <a:ext cx="3953871" cy="507407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387394E-4745-44B7-93F0-A58C9D9000D1}"/>
              </a:ext>
            </a:extLst>
          </p:cNvPr>
          <p:cNvSpPr/>
          <p:nvPr/>
        </p:nvSpPr>
        <p:spPr>
          <a:xfrm>
            <a:off x="309904" y="420931"/>
            <a:ext cx="3712200" cy="589613"/>
          </a:xfrm>
          <a:custGeom>
            <a:avLst/>
            <a:gdLst>
              <a:gd name="connsiteX0" fmla="*/ 0 w 3712200"/>
              <a:gd name="connsiteY0" fmla="*/ 0 h 589613"/>
              <a:gd name="connsiteX1" fmla="*/ 418948 w 3712200"/>
              <a:gd name="connsiteY1" fmla="*/ 0 h 589613"/>
              <a:gd name="connsiteX2" fmla="*/ 949263 w 3712200"/>
              <a:gd name="connsiteY2" fmla="*/ 0 h 589613"/>
              <a:gd name="connsiteX3" fmla="*/ 1479577 w 3712200"/>
              <a:gd name="connsiteY3" fmla="*/ 0 h 589613"/>
              <a:gd name="connsiteX4" fmla="*/ 1972769 w 3712200"/>
              <a:gd name="connsiteY4" fmla="*/ 0 h 589613"/>
              <a:gd name="connsiteX5" fmla="*/ 2391717 w 3712200"/>
              <a:gd name="connsiteY5" fmla="*/ 0 h 589613"/>
              <a:gd name="connsiteX6" fmla="*/ 2884910 w 3712200"/>
              <a:gd name="connsiteY6" fmla="*/ 0 h 589613"/>
              <a:gd name="connsiteX7" fmla="*/ 3712200 w 3712200"/>
              <a:gd name="connsiteY7" fmla="*/ 0 h 589613"/>
              <a:gd name="connsiteX8" fmla="*/ 3712200 w 3712200"/>
              <a:gd name="connsiteY8" fmla="*/ 589613 h 589613"/>
              <a:gd name="connsiteX9" fmla="*/ 3256130 w 3712200"/>
              <a:gd name="connsiteY9" fmla="*/ 589613 h 589613"/>
              <a:gd name="connsiteX10" fmla="*/ 2837181 w 3712200"/>
              <a:gd name="connsiteY10" fmla="*/ 589613 h 589613"/>
              <a:gd name="connsiteX11" fmla="*/ 2343989 w 3712200"/>
              <a:gd name="connsiteY11" fmla="*/ 589613 h 589613"/>
              <a:gd name="connsiteX12" fmla="*/ 1850797 w 3712200"/>
              <a:gd name="connsiteY12" fmla="*/ 589613 h 589613"/>
              <a:gd name="connsiteX13" fmla="*/ 1320483 w 3712200"/>
              <a:gd name="connsiteY13" fmla="*/ 589613 h 589613"/>
              <a:gd name="connsiteX14" fmla="*/ 901534 w 3712200"/>
              <a:gd name="connsiteY14" fmla="*/ 589613 h 589613"/>
              <a:gd name="connsiteX15" fmla="*/ 0 w 3712200"/>
              <a:gd name="connsiteY15" fmla="*/ 589613 h 589613"/>
              <a:gd name="connsiteX16" fmla="*/ 0 w 3712200"/>
              <a:gd name="connsiteY16" fmla="*/ 0 h 5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12200" h="589613" fill="none" extrusionOk="0">
                <a:moveTo>
                  <a:pt x="0" y="0"/>
                </a:moveTo>
                <a:cubicBezTo>
                  <a:pt x="162336" y="-15383"/>
                  <a:pt x="306760" y="8739"/>
                  <a:pt x="418948" y="0"/>
                </a:cubicBezTo>
                <a:cubicBezTo>
                  <a:pt x="531136" y="-8739"/>
                  <a:pt x="828868" y="18244"/>
                  <a:pt x="949263" y="0"/>
                </a:cubicBezTo>
                <a:cubicBezTo>
                  <a:pt x="1069658" y="-18244"/>
                  <a:pt x="1254365" y="40240"/>
                  <a:pt x="1479577" y="0"/>
                </a:cubicBezTo>
                <a:cubicBezTo>
                  <a:pt x="1704789" y="-40240"/>
                  <a:pt x="1742914" y="8643"/>
                  <a:pt x="1972769" y="0"/>
                </a:cubicBezTo>
                <a:cubicBezTo>
                  <a:pt x="2202624" y="-8643"/>
                  <a:pt x="2279933" y="21182"/>
                  <a:pt x="2391717" y="0"/>
                </a:cubicBezTo>
                <a:cubicBezTo>
                  <a:pt x="2503501" y="-21182"/>
                  <a:pt x="2669665" y="10916"/>
                  <a:pt x="2884910" y="0"/>
                </a:cubicBezTo>
                <a:cubicBezTo>
                  <a:pt x="3100155" y="-10916"/>
                  <a:pt x="3512002" y="22917"/>
                  <a:pt x="3712200" y="0"/>
                </a:cubicBezTo>
                <a:cubicBezTo>
                  <a:pt x="3738274" y="139271"/>
                  <a:pt x="3659237" y="388532"/>
                  <a:pt x="3712200" y="589613"/>
                </a:cubicBezTo>
                <a:cubicBezTo>
                  <a:pt x="3540572" y="595765"/>
                  <a:pt x="3398542" y="538573"/>
                  <a:pt x="3256130" y="589613"/>
                </a:cubicBezTo>
                <a:cubicBezTo>
                  <a:pt x="3113718" y="640653"/>
                  <a:pt x="3035073" y="546103"/>
                  <a:pt x="2837181" y="589613"/>
                </a:cubicBezTo>
                <a:cubicBezTo>
                  <a:pt x="2639289" y="633123"/>
                  <a:pt x="2552551" y="566751"/>
                  <a:pt x="2343989" y="589613"/>
                </a:cubicBezTo>
                <a:cubicBezTo>
                  <a:pt x="2135427" y="612475"/>
                  <a:pt x="1977949" y="567936"/>
                  <a:pt x="1850797" y="589613"/>
                </a:cubicBezTo>
                <a:cubicBezTo>
                  <a:pt x="1723645" y="611290"/>
                  <a:pt x="1470112" y="548760"/>
                  <a:pt x="1320483" y="589613"/>
                </a:cubicBezTo>
                <a:cubicBezTo>
                  <a:pt x="1170854" y="630466"/>
                  <a:pt x="1036510" y="546305"/>
                  <a:pt x="901534" y="589613"/>
                </a:cubicBezTo>
                <a:cubicBezTo>
                  <a:pt x="766558" y="632921"/>
                  <a:pt x="408483" y="507919"/>
                  <a:pt x="0" y="589613"/>
                </a:cubicBezTo>
                <a:cubicBezTo>
                  <a:pt x="-43815" y="467811"/>
                  <a:pt x="38380" y="288196"/>
                  <a:pt x="0" y="0"/>
                </a:cubicBezTo>
                <a:close/>
              </a:path>
              <a:path w="3712200" h="589613" stroke="0" extrusionOk="0">
                <a:moveTo>
                  <a:pt x="0" y="0"/>
                </a:moveTo>
                <a:cubicBezTo>
                  <a:pt x="300388" y="-57896"/>
                  <a:pt x="332168" y="42886"/>
                  <a:pt x="604558" y="0"/>
                </a:cubicBezTo>
                <a:cubicBezTo>
                  <a:pt x="876948" y="-42886"/>
                  <a:pt x="908745" y="38827"/>
                  <a:pt x="1097751" y="0"/>
                </a:cubicBezTo>
                <a:cubicBezTo>
                  <a:pt x="1286757" y="-38827"/>
                  <a:pt x="1430146" y="30977"/>
                  <a:pt x="1590943" y="0"/>
                </a:cubicBezTo>
                <a:cubicBezTo>
                  <a:pt x="1751740" y="-30977"/>
                  <a:pt x="1958936" y="49284"/>
                  <a:pt x="2195501" y="0"/>
                </a:cubicBezTo>
                <a:cubicBezTo>
                  <a:pt x="2432066" y="-49284"/>
                  <a:pt x="2477997" y="21100"/>
                  <a:pt x="2725815" y="0"/>
                </a:cubicBezTo>
                <a:cubicBezTo>
                  <a:pt x="2973633" y="-21100"/>
                  <a:pt x="3009807" y="1384"/>
                  <a:pt x="3144764" y="0"/>
                </a:cubicBezTo>
                <a:cubicBezTo>
                  <a:pt x="3279721" y="-1384"/>
                  <a:pt x="3494576" y="48290"/>
                  <a:pt x="3712200" y="0"/>
                </a:cubicBezTo>
                <a:cubicBezTo>
                  <a:pt x="3778681" y="130942"/>
                  <a:pt x="3694227" y="314831"/>
                  <a:pt x="3712200" y="589613"/>
                </a:cubicBezTo>
                <a:cubicBezTo>
                  <a:pt x="3548211" y="608264"/>
                  <a:pt x="3394014" y="561985"/>
                  <a:pt x="3219008" y="589613"/>
                </a:cubicBezTo>
                <a:cubicBezTo>
                  <a:pt x="3044002" y="617241"/>
                  <a:pt x="2771010" y="584477"/>
                  <a:pt x="2614449" y="589613"/>
                </a:cubicBezTo>
                <a:cubicBezTo>
                  <a:pt x="2457888" y="594749"/>
                  <a:pt x="2342974" y="575794"/>
                  <a:pt x="2158379" y="589613"/>
                </a:cubicBezTo>
                <a:cubicBezTo>
                  <a:pt x="1973784" y="603432"/>
                  <a:pt x="1732229" y="577810"/>
                  <a:pt x="1553821" y="589613"/>
                </a:cubicBezTo>
                <a:cubicBezTo>
                  <a:pt x="1375413" y="601416"/>
                  <a:pt x="1211487" y="539799"/>
                  <a:pt x="986385" y="589613"/>
                </a:cubicBezTo>
                <a:cubicBezTo>
                  <a:pt x="761283" y="639427"/>
                  <a:pt x="430344" y="517643"/>
                  <a:pt x="0" y="589613"/>
                </a:cubicBezTo>
                <a:cubicBezTo>
                  <a:pt x="-44101" y="394652"/>
                  <a:pt x="51991" y="1905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7088884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WEAPON TYPE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672B159A-BF6A-4E91-9A39-82FEE85D74D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5958" b="13590"/>
          <a:stretch/>
        </p:blipFill>
        <p:spPr>
          <a:xfrm rot="10800000" flipV="1">
            <a:off x="669485" y="965940"/>
            <a:ext cx="3107416" cy="1609639"/>
          </a:xfrm>
          <a:prstGeom prst="rect">
            <a:avLst/>
          </a:prstGeom>
        </p:spPr>
      </p:pic>
      <p:pic>
        <p:nvPicPr>
          <p:cNvPr id="97" name="Imagen 9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8FBFD7C9-A196-4AB1-A026-6DC1271079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71" y="1996219"/>
            <a:ext cx="3677029" cy="3323146"/>
          </a:xfrm>
          <a:prstGeom prst="rect">
            <a:avLst/>
          </a:prstGeom>
        </p:spPr>
      </p:pic>
      <p:pic>
        <p:nvPicPr>
          <p:cNvPr id="204" name="Imagen 203">
            <a:extLst>
              <a:ext uri="{FF2B5EF4-FFF2-40B4-BE49-F238E27FC236}">
                <a16:creationId xmlns:a16="http://schemas.microsoft.com/office/drawing/2014/main" id="{1385E326-EF2C-4357-8D08-75E4B31E47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4636" y="1996219"/>
            <a:ext cx="3689050" cy="3323070"/>
          </a:xfrm>
          <a:prstGeom prst="rect">
            <a:avLst/>
          </a:prstGeom>
        </p:spPr>
      </p:pic>
      <p:grpSp>
        <p:nvGrpSpPr>
          <p:cNvPr id="99" name="Grupo 98">
            <a:extLst>
              <a:ext uri="{FF2B5EF4-FFF2-40B4-BE49-F238E27FC236}">
                <a16:creationId xmlns:a16="http://schemas.microsoft.com/office/drawing/2014/main" id="{A3EB638A-77F6-4147-A4CA-1B51FC78D2E8}"/>
              </a:ext>
            </a:extLst>
          </p:cNvPr>
          <p:cNvGrpSpPr/>
          <p:nvPr/>
        </p:nvGrpSpPr>
        <p:grpSpPr>
          <a:xfrm rot="21228437">
            <a:off x="9561605" y="2750209"/>
            <a:ext cx="1276385" cy="1066205"/>
            <a:chOff x="3162265" y="171450"/>
            <a:chExt cx="1276385" cy="1066205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6F934B06-7375-4C8F-910F-DD4DB9A5F8FC}"/>
                </a:ext>
              </a:extLst>
            </p:cNvPr>
            <p:cNvSpPr/>
            <p:nvPr/>
          </p:nvSpPr>
          <p:spPr>
            <a:xfrm>
              <a:off x="3276600" y="314325"/>
              <a:ext cx="1162050" cy="92333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99D02CDC-BBE1-4F40-AE65-913DB5AFBAFF}"/>
                </a:ext>
              </a:extLst>
            </p:cNvPr>
            <p:cNvSpPr/>
            <p:nvPr/>
          </p:nvSpPr>
          <p:spPr>
            <a:xfrm>
              <a:off x="3366391" y="649546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875BBA2-412B-4DEB-A807-A13489CD4483}"/>
                </a:ext>
              </a:extLst>
            </p:cNvPr>
            <p:cNvSpPr/>
            <p:nvPr/>
          </p:nvSpPr>
          <p:spPr>
            <a:xfrm>
              <a:off x="3819526" y="559981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45673D5E-F99B-4FE8-967A-6857AB50CE21}"/>
                </a:ext>
              </a:extLst>
            </p:cNvPr>
            <p:cNvSpPr/>
            <p:nvPr/>
          </p:nvSpPr>
          <p:spPr>
            <a:xfrm>
              <a:off x="3162265" y="171450"/>
              <a:ext cx="1066835" cy="668235"/>
            </a:xfrm>
            <a:custGeom>
              <a:avLst/>
              <a:gdLst>
                <a:gd name="connsiteX0" fmla="*/ 35 w 1066835"/>
                <a:gd name="connsiteY0" fmla="*/ 666750 h 668235"/>
                <a:gd name="connsiteX1" fmla="*/ 47660 w 1066835"/>
                <a:gd name="connsiteY1" fmla="*/ 647700 h 668235"/>
                <a:gd name="connsiteX2" fmla="*/ 66710 w 1066835"/>
                <a:gd name="connsiteY2" fmla="*/ 619125 h 668235"/>
                <a:gd name="connsiteX3" fmla="*/ 95285 w 1066835"/>
                <a:gd name="connsiteY3" fmla="*/ 600075 h 668235"/>
                <a:gd name="connsiteX4" fmla="*/ 123860 w 1066835"/>
                <a:gd name="connsiteY4" fmla="*/ 571500 h 668235"/>
                <a:gd name="connsiteX5" fmla="*/ 152435 w 1066835"/>
                <a:gd name="connsiteY5" fmla="*/ 552450 h 668235"/>
                <a:gd name="connsiteX6" fmla="*/ 181010 w 1066835"/>
                <a:gd name="connsiteY6" fmla="*/ 523875 h 668235"/>
                <a:gd name="connsiteX7" fmla="*/ 238160 w 1066835"/>
                <a:gd name="connsiteY7" fmla="*/ 504825 h 668235"/>
                <a:gd name="connsiteX8" fmla="*/ 295310 w 1066835"/>
                <a:gd name="connsiteY8" fmla="*/ 476250 h 668235"/>
                <a:gd name="connsiteX9" fmla="*/ 323885 w 1066835"/>
                <a:gd name="connsiteY9" fmla="*/ 457200 h 668235"/>
                <a:gd name="connsiteX10" fmla="*/ 390560 w 1066835"/>
                <a:gd name="connsiteY10" fmla="*/ 438150 h 668235"/>
                <a:gd name="connsiteX11" fmla="*/ 428660 w 1066835"/>
                <a:gd name="connsiteY11" fmla="*/ 419100 h 668235"/>
                <a:gd name="connsiteX12" fmla="*/ 504860 w 1066835"/>
                <a:gd name="connsiteY12" fmla="*/ 400050 h 668235"/>
                <a:gd name="connsiteX13" fmla="*/ 571535 w 1066835"/>
                <a:gd name="connsiteY13" fmla="*/ 371475 h 668235"/>
                <a:gd name="connsiteX14" fmla="*/ 638210 w 1066835"/>
                <a:gd name="connsiteY14" fmla="*/ 361950 h 668235"/>
                <a:gd name="connsiteX15" fmla="*/ 704885 w 1066835"/>
                <a:gd name="connsiteY15" fmla="*/ 342900 h 668235"/>
                <a:gd name="connsiteX16" fmla="*/ 771560 w 1066835"/>
                <a:gd name="connsiteY16" fmla="*/ 323850 h 668235"/>
                <a:gd name="connsiteX17" fmla="*/ 819185 w 1066835"/>
                <a:gd name="connsiteY17" fmla="*/ 314325 h 668235"/>
                <a:gd name="connsiteX18" fmla="*/ 847760 w 1066835"/>
                <a:gd name="connsiteY18" fmla="*/ 304800 h 668235"/>
                <a:gd name="connsiteX19" fmla="*/ 943010 w 1066835"/>
                <a:gd name="connsiteY19" fmla="*/ 285750 h 668235"/>
                <a:gd name="connsiteX20" fmla="*/ 1000160 w 1066835"/>
                <a:gd name="connsiteY20" fmla="*/ 257175 h 668235"/>
                <a:gd name="connsiteX21" fmla="*/ 1028735 w 1066835"/>
                <a:gd name="connsiteY21" fmla="*/ 247650 h 668235"/>
                <a:gd name="connsiteX22" fmla="*/ 1057310 w 1066835"/>
                <a:gd name="connsiteY22" fmla="*/ 219075 h 668235"/>
                <a:gd name="connsiteX23" fmla="*/ 1066835 w 1066835"/>
                <a:gd name="connsiteY23" fmla="*/ 190500 h 668235"/>
                <a:gd name="connsiteX24" fmla="*/ 1019210 w 1066835"/>
                <a:gd name="connsiteY24" fmla="*/ 57150 h 668235"/>
                <a:gd name="connsiteX25" fmla="*/ 990635 w 1066835"/>
                <a:gd name="connsiteY25" fmla="*/ 28575 h 668235"/>
                <a:gd name="connsiteX26" fmla="*/ 895385 w 1066835"/>
                <a:gd name="connsiteY26" fmla="*/ 0 h 668235"/>
                <a:gd name="connsiteX27" fmla="*/ 562010 w 1066835"/>
                <a:gd name="connsiteY27" fmla="*/ 9525 h 668235"/>
                <a:gd name="connsiteX28" fmla="*/ 504860 w 1066835"/>
                <a:gd name="connsiteY28" fmla="*/ 28575 h 668235"/>
                <a:gd name="connsiteX29" fmla="*/ 476285 w 1066835"/>
                <a:gd name="connsiteY29" fmla="*/ 38100 h 668235"/>
                <a:gd name="connsiteX30" fmla="*/ 447710 w 1066835"/>
                <a:gd name="connsiteY30" fmla="*/ 47625 h 668235"/>
                <a:gd name="connsiteX31" fmla="*/ 419135 w 1066835"/>
                <a:gd name="connsiteY31" fmla="*/ 66675 h 668235"/>
                <a:gd name="connsiteX32" fmla="*/ 352460 w 1066835"/>
                <a:gd name="connsiteY32" fmla="*/ 114300 h 668235"/>
                <a:gd name="connsiteX33" fmla="*/ 314360 w 1066835"/>
                <a:gd name="connsiteY33" fmla="*/ 133350 h 668235"/>
                <a:gd name="connsiteX34" fmla="*/ 266735 w 1066835"/>
                <a:gd name="connsiteY34" fmla="*/ 180975 h 668235"/>
                <a:gd name="connsiteX35" fmla="*/ 247685 w 1066835"/>
                <a:gd name="connsiteY35" fmla="*/ 209550 h 668235"/>
                <a:gd name="connsiteX36" fmla="*/ 219110 w 1066835"/>
                <a:gd name="connsiteY36" fmla="*/ 228600 h 668235"/>
                <a:gd name="connsiteX37" fmla="*/ 190535 w 1066835"/>
                <a:gd name="connsiteY37" fmla="*/ 257175 h 668235"/>
                <a:gd name="connsiteX38" fmla="*/ 142910 w 1066835"/>
                <a:gd name="connsiteY38" fmla="*/ 342900 h 668235"/>
                <a:gd name="connsiteX39" fmla="*/ 123860 w 1066835"/>
                <a:gd name="connsiteY39" fmla="*/ 400050 h 668235"/>
                <a:gd name="connsiteX40" fmla="*/ 57185 w 1066835"/>
                <a:gd name="connsiteY40" fmla="*/ 485775 h 668235"/>
                <a:gd name="connsiteX41" fmla="*/ 28610 w 1066835"/>
                <a:gd name="connsiteY41" fmla="*/ 542925 h 668235"/>
                <a:gd name="connsiteX42" fmla="*/ 38135 w 1066835"/>
                <a:gd name="connsiteY42" fmla="*/ 609600 h 668235"/>
                <a:gd name="connsiteX43" fmla="*/ 35 w 1066835"/>
                <a:gd name="connsiteY43" fmla="*/ 666750 h 66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66835" h="668235">
                  <a:moveTo>
                    <a:pt x="35" y="666750"/>
                  </a:moveTo>
                  <a:cubicBezTo>
                    <a:pt x="1623" y="673100"/>
                    <a:pt x="33747" y="657638"/>
                    <a:pt x="47660" y="647700"/>
                  </a:cubicBezTo>
                  <a:cubicBezTo>
                    <a:pt x="56975" y="641046"/>
                    <a:pt x="58615" y="627220"/>
                    <a:pt x="66710" y="619125"/>
                  </a:cubicBezTo>
                  <a:cubicBezTo>
                    <a:pt x="74805" y="611030"/>
                    <a:pt x="86491" y="607404"/>
                    <a:pt x="95285" y="600075"/>
                  </a:cubicBezTo>
                  <a:cubicBezTo>
                    <a:pt x="105633" y="591451"/>
                    <a:pt x="113512" y="580124"/>
                    <a:pt x="123860" y="571500"/>
                  </a:cubicBezTo>
                  <a:cubicBezTo>
                    <a:pt x="132654" y="564171"/>
                    <a:pt x="143641" y="559779"/>
                    <a:pt x="152435" y="552450"/>
                  </a:cubicBezTo>
                  <a:cubicBezTo>
                    <a:pt x="162783" y="543826"/>
                    <a:pt x="169235" y="530417"/>
                    <a:pt x="181010" y="523875"/>
                  </a:cubicBezTo>
                  <a:cubicBezTo>
                    <a:pt x="198563" y="514123"/>
                    <a:pt x="221452" y="515964"/>
                    <a:pt x="238160" y="504825"/>
                  </a:cubicBezTo>
                  <a:cubicBezTo>
                    <a:pt x="320052" y="450230"/>
                    <a:pt x="216440" y="515685"/>
                    <a:pt x="295310" y="476250"/>
                  </a:cubicBezTo>
                  <a:cubicBezTo>
                    <a:pt x="305549" y="471130"/>
                    <a:pt x="313646" y="462320"/>
                    <a:pt x="323885" y="457200"/>
                  </a:cubicBezTo>
                  <a:cubicBezTo>
                    <a:pt x="346912" y="445686"/>
                    <a:pt x="366145" y="447305"/>
                    <a:pt x="390560" y="438150"/>
                  </a:cubicBezTo>
                  <a:cubicBezTo>
                    <a:pt x="403855" y="433164"/>
                    <a:pt x="415609" y="424693"/>
                    <a:pt x="428660" y="419100"/>
                  </a:cubicBezTo>
                  <a:cubicBezTo>
                    <a:pt x="454288" y="408117"/>
                    <a:pt x="476907" y="405641"/>
                    <a:pt x="504860" y="400050"/>
                  </a:cubicBezTo>
                  <a:cubicBezTo>
                    <a:pt x="525513" y="389723"/>
                    <a:pt x="548176" y="376147"/>
                    <a:pt x="571535" y="371475"/>
                  </a:cubicBezTo>
                  <a:cubicBezTo>
                    <a:pt x="593550" y="367072"/>
                    <a:pt x="615985" y="365125"/>
                    <a:pt x="638210" y="361950"/>
                  </a:cubicBezTo>
                  <a:cubicBezTo>
                    <a:pt x="706723" y="339112"/>
                    <a:pt x="621164" y="366820"/>
                    <a:pt x="704885" y="342900"/>
                  </a:cubicBezTo>
                  <a:cubicBezTo>
                    <a:pt x="760572" y="326989"/>
                    <a:pt x="704562" y="338738"/>
                    <a:pt x="771560" y="323850"/>
                  </a:cubicBezTo>
                  <a:cubicBezTo>
                    <a:pt x="787364" y="320338"/>
                    <a:pt x="803479" y="318252"/>
                    <a:pt x="819185" y="314325"/>
                  </a:cubicBezTo>
                  <a:cubicBezTo>
                    <a:pt x="828925" y="311890"/>
                    <a:pt x="837977" y="307058"/>
                    <a:pt x="847760" y="304800"/>
                  </a:cubicBezTo>
                  <a:cubicBezTo>
                    <a:pt x="879310" y="297519"/>
                    <a:pt x="912293" y="295989"/>
                    <a:pt x="943010" y="285750"/>
                  </a:cubicBezTo>
                  <a:cubicBezTo>
                    <a:pt x="1014834" y="261809"/>
                    <a:pt x="926302" y="294104"/>
                    <a:pt x="1000160" y="257175"/>
                  </a:cubicBezTo>
                  <a:cubicBezTo>
                    <a:pt x="1009140" y="252685"/>
                    <a:pt x="1019210" y="250825"/>
                    <a:pt x="1028735" y="247650"/>
                  </a:cubicBezTo>
                  <a:cubicBezTo>
                    <a:pt x="1038260" y="238125"/>
                    <a:pt x="1049838" y="230283"/>
                    <a:pt x="1057310" y="219075"/>
                  </a:cubicBezTo>
                  <a:cubicBezTo>
                    <a:pt x="1062879" y="210721"/>
                    <a:pt x="1066835" y="200540"/>
                    <a:pt x="1066835" y="190500"/>
                  </a:cubicBezTo>
                  <a:cubicBezTo>
                    <a:pt x="1066835" y="133182"/>
                    <a:pt x="1060450" y="98390"/>
                    <a:pt x="1019210" y="57150"/>
                  </a:cubicBezTo>
                  <a:cubicBezTo>
                    <a:pt x="1009685" y="47625"/>
                    <a:pt x="1002410" y="35117"/>
                    <a:pt x="990635" y="28575"/>
                  </a:cubicBezTo>
                  <a:cubicBezTo>
                    <a:pt x="971662" y="18034"/>
                    <a:pt x="919982" y="6149"/>
                    <a:pt x="895385" y="0"/>
                  </a:cubicBezTo>
                  <a:cubicBezTo>
                    <a:pt x="784260" y="3175"/>
                    <a:pt x="672884" y="1412"/>
                    <a:pt x="562010" y="9525"/>
                  </a:cubicBezTo>
                  <a:cubicBezTo>
                    <a:pt x="541983" y="10990"/>
                    <a:pt x="523910" y="22225"/>
                    <a:pt x="504860" y="28575"/>
                  </a:cubicBezTo>
                  <a:lnTo>
                    <a:pt x="476285" y="38100"/>
                  </a:lnTo>
                  <a:cubicBezTo>
                    <a:pt x="466760" y="41275"/>
                    <a:pt x="456064" y="42056"/>
                    <a:pt x="447710" y="47625"/>
                  </a:cubicBezTo>
                  <a:cubicBezTo>
                    <a:pt x="438185" y="53975"/>
                    <a:pt x="428450" y="60021"/>
                    <a:pt x="419135" y="66675"/>
                  </a:cubicBezTo>
                  <a:cubicBezTo>
                    <a:pt x="398692" y="81277"/>
                    <a:pt x="374908" y="101473"/>
                    <a:pt x="352460" y="114300"/>
                  </a:cubicBezTo>
                  <a:cubicBezTo>
                    <a:pt x="340132" y="121345"/>
                    <a:pt x="327060" y="127000"/>
                    <a:pt x="314360" y="133350"/>
                  </a:cubicBezTo>
                  <a:cubicBezTo>
                    <a:pt x="263560" y="209550"/>
                    <a:pt x="330235" y="117475"/>
                    <a:pt x="266735" y="180975"/>
                  </a:cubicBezTo>
                  <a:cubicBezTo>
                    <a:pt x="258640" y="189070"/>
                    <a:pt x="255780" y="201455"/>
                    <a:pt x="247685" y="209550"/>
                  </a:cubicBezTo>
                  <a:cubicBezTo>
                    <a:pt x="239590" y="217645"/>
                    <a:pt x="227904" y="221271"/>
                    <a:pt x="219110" y="228600"/>
                  </a:cubicBezTo>
                  <a:cubicBezTo>
                    <a:pt x="208762" y="237224"/>
                    <a:pt x="200060" y="247650"/>
                    <a:pt x="190535" y="257175"/>
                  </a:cubicBezTo>
                  <a:cubicBezTo>
                    <a:pt x="167225" y="327104"/>
                    <a:pt x="185684" y="300126"/>
                    <a:pt x="142910" y="342900"/>
                  </a:cubicBezTo>
                  <a:cubicBezTo>
                    <a:pt x="136560" y="361950"/>
                    <a:pt x="138059" y="385851"/>
                    <a:pt x="123860" y="400050"/>
                  </a:cubicBezTo>
                  <a:cubicBezTo>
                    <a:pt x="99205" y="424705"/>
                    <a:pt x="68578" y="451596"/>
                    <a:pt x="57185" y="485775"/>
                  </a:cubicBezTo>
                  <a:cubicBezTo>
                    <a:pt x="44040" y="525210"/>
                    <a:pt x="53229" y="505996"/>
                    <a:pt x="28610" y="542925"/>
                  </a:cubicBezTo>
                  <a:cubicBezTo>
                    <a:pt x="31785" y="565150"/>
                    <a:pt x="33732" y="587585"/>
                    <a:pt x="38135" y="609600"/>
                  </a:cubicBezTo>
                  <a:cubicBezTo>
                    <a:pt x="50672" y="672285"/>
                    <a:pt x="-1553" y="660400"/>
                    <a:pt x="35" y="666750"/>
                  </a:cubicBezTo>
                  <a:close/>
                </a:path>
              </a:pathLst>
            </a:cu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BA3FCE8F-EB63-4C40-9226-710189C5B715}"/>
                </a:ext>
              </a:extLst>
            </p:cNvPr>
            <p:cNvSpPr/>
            <p:nvPr/>
          </p:nvSpPr>
          <p:spPr>
            <a:xfrm>
              <a:off x="3676650" y="851439"/>
              <a:ext cx="238125" cy="110586"/>
            </a:xfrm>
            <a:custGeom>
              <a:avLst/>
              <a:gdLst>
                <a:gd name="connsiteX0" fmla="*/ 0 w 238125"/>
                <a:gd name="connsiteY0" fmla="*/ 101061 h 110586"/>
                <a:gd name="connsiteX1" fmla="*/ 47625 w 238125"/>
                <a:gd name="connsiteY1" fmla="*/ 110586 h 110586"/>
                <a:gd name="connsiteX2" fmla="*/ 200025 w 238125"/>
                <a:gd name="connsiteY2" fmla="*/ 82011 h 110586"/>
                <a:gd name="connsiteX3" fmla="*/ 228600 w 238125"/>
                <a:gd name="connsiteY3" fmla="*/ 62961 h 110586"/>
                <a:gd name="connsiteX4" fmla="*/ 238125 w 238125"/>
                <a:gd name="connsiteY4" fmla="*/ 34386 h 110586"/>
                <a:gd name="connsiteX5" fmla="*/ 133350 w 238125"/>
                <a:gd name="connsiteY5" fmla="*/ 15336 h 110586"/>
                <a:gd name="connsiteX6" fmla="*/ 47625 w 238125"/>
                <a:gd name="connsiteY6" fmla="*/ 72486 h 110586"/>
                <a:gd name="connsiteX7" fmla="*/ 0 w 238125"/>
                <a:gd name="connsiteY7" fmla="*/ 101061 h 1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110586">
                  <a:moveTo>
                    <a:pt x="0" y="101061"/>
                  </a:moveTo>
                  <a:cubicBezTo>
                    <a:pt x="15875" y="104236"/>
                    <a:pt x="31436" y="110586"/>
                    <a:pt x="47625" y="110586"/>
                  </a:cubicBezTo>
                  <a:cubicBezTo>
                    <a:pt x="76114" y="110586"/>
                    <a:pt x="167192" y="103900"/>
                    <a:pt x="200025" y="82011"/>
                  </a:cubicBezTo>
                  <a:lnTo>
                    <a:pt x="228600" y="62961"/>
                  </a:lnTo>
                  <a:cubicBezTo>
                    <a:pt x="231775" y="53436"/>
                    <a:pt x="238125" y="44426"/>
                    <a:pt x="238125" y="34386"/>
                  </a:cubicBezTo>
                  <a:cubicBezTo>
                    <a:pt x="238125" y="-26421"/>
                    <a:pt x="176252" y="11046"/>
                    <a:pt x="133350" y="15336"/>
                  </a:cubicBezTo>
                  <a:lnTo>
                    <a:pt x="47625" y="72486"/>
                  </a:lnTo>
                  <a:lnTo>
                    <a:pt x="0" y="10106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65F5220C-6EB9-4AC1-9194-0B5FCD4EB395}"/>
              </a:ext>
            </a:extLst>
          </p:cNvPr>
          <p:cNvSpPr/>
          <p:nvPr/>
        </p:nvSpPr>
        <p:spPr>
          <a:xfrm>
            <a:off x="8736944" y="2110186"/>
            <a:ext cx="3068504" cy="430562"/>
          </a:xfrm>
          <a:custGeom>
            <a:avLst/>
            <a:gdLst>
              <a:gd name="connsiteX0" fmla="*/ 0 w 3068504"/>
              <a:gd name="connsiteY0" fmla="*/ 0 h 430562"/>
              <a:gd name="connsiteX1" fmla="*/ 450047 w 3068504"/>
              <a:gd name="connsiteY1" fmla="*/ 0 h 430562"/>
              <a:gd name="connsiteX2" fmla="*/ 900095 w 3068504"/>
              <a:gd name="connsiteY2" fmla="*/ 0 h 430562"/>
              <a:gd name="connsiteX3" fmla="*/ 1411512 w 3068504"/>
              <a:gd name="connsiteY3" fmla="*/ 0 h 430562"/>
              <a:gd name="connsiteX4" fmla="*/ 1892244 w 3068504"/>
              <a:gd name="connsiteY4" fmla="*/ 0 h 430562"/>
              <a:gd name="connsiteX5" fmla="*/ 2465032 w 3068504"/>
              <a:gd name="connsiteY5" fmla="*/ 0 h 430562"/>
              <a:gd name="connsiteX6" fmla="*/ 3068504 w 3068504"/>
              <a:gd name="connsiteY6" fmla="*/ 0 h 430562"/>
              <a:gd name="connsiteX7" fmla="*/ 3068504 w 3068504"/>
              <a:gd name="connsiteY7" fmla="*/ 430562 h 430562"/>
              <a:gd name="connsiteX8" fmla="*/ 2649142 w 3068504"/>
              <a:gd name="connsiteY8" fmla="*/ 430562 h 430562"/>
              <a:gd name="connsiteX9" fmla="*/ 2168409 w 3068504"/>
              <a:gd name="connsiteY9" fmla="*/ 430562 h 430562"/>
              <a:gd name="connsiteX10" fmla="*/ 1595622 w 3068504"/>
              <a:gd name="connsiteY10" fmla="*/ 430562 h 430562"/>
              <a:gd name="connsiteX11" fmla="*/ 1114890 w 3068504"/>
              <a:gd name="connsiteY11" fmla="*/ 430562 h 430562"/>
              <a:gd name="connsiteX12" fmla="*/ 603472 w 3068504"/>
              <a:gd name="connsiteY12" fmla="*/ 430562 h 430562"/>
              <a:gd name="connsiteX13" fmla="*/ 0 w 3068504"/>
              <a:gd name="connsiteY13" fmla="*/ 430562 h 430562"/>
              <a:gd name="connsiteX14" fmla="*/ 0 w 3068504"/>
              <a:gd name="connsiteY14" fmla="*/ 0 h 43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68504" h="430562" fill="none" extrusionOk="0">
                <a:moveTo>
                  <a:pt x="0" y="0"/>
                </a:moveTo>
                <a:cubicBezTo>
                  <a:pt x="150206" y="-65"/>
                  <a:pt x="247400" y="24259"/>
                  <a:pt x="450047" y="0"/>
                </a:cubicBezTo>
                <a:cubicBezTo>
                  <a:pt x="652694" y="-24259"/>
                  <a:pt x="677668" y="41323"/>
                  <a:pt x="900095" y="0"/>
                </a:cubicBezTo>
                <a:cubicBezTo>
                  <a:pt x="1122522" y="-41323"/>
                  <a:pt x="1295613" y="43710"/>
                  <a:pt x="1411512" y="0"/>
                </a:cubicBezTo>
                <a:cubicBezTo>
                  <a:pt x="1527411" y="-43710"/>
                  <a:pt x="1700944" y="28799"/>
                  <a:pt x="1892244" y="0"/>
                </a:cubicBezTo>
                <a:cubicBezTo>
                  <a:pt x="2083544" y="-28799"/>
                  <a:pt x="2283477" y="7954"/>
                  <a:pt x="2465032" y="0"/>
                </a:cubicBezTo>
                <a:cubicBezTo>
                  <a:pt x="2646587" y="-7954"/>
                  <a:pt x="2823261" y="4980"/>
                  <a:pt x="3068504" y="0"/>
                </a:cubicBezTo>
                <a:cubicBezTo>
                  <a:pt x="3101695" y="141104"/>
                  <a:pt x="3041587" y="276348"/>
                  <a:pt x="3068504" y="430562"/>
                </a:cubicBezTo>
                <a:cubicBezTo>
                  <a:pt x="2925380" y="472084"/>
                  <a:pt x="2745124" y="393244"/>
                  <a:pt x="2649142" y="430562"/>
                </a:cubicBezTo>
                <a:cubicBezTo>
                  <a:pt x="2553160" y="467880"/>
                  <a:pt x="2277742" y="382922"/>
                  <a:pt x="2168409" y="430562"/>
                </a:cubicBezTo>
                <a:cubicBezTo>
                  <a:pt x="2059076" y="478202"/>
                  <a:pt x="1788299" y="392111"/>
                  <a:pt x="1595622" y="430562"/>
                </a:cubicBezTo>
                <a:cubicBezTo>
                  <a:pt x="1402945" y="469013"/>
                  <a:pt x="1335889" y="413027"/>
                  <a:pt x="1114890" y="430562"/>
                </a:cubicBezTo>
                <a:cubicBezTo>
                  <a:pt x="893891" y="448097"/>
                  <a:pt x="849195" y="386527"/>
                  <a:pt x="603472" y="430562"/>
                </a:cubicBezTo>
                <a:cubicBezTo>
                  <a:pt x="357749" y="474597"/>
                  <a:pt x="197968" y="388269"/>
                  <a:pt x="0" y="430562"/>
                </a:cubicBezTo>
                <a:cubicBezTo>
                  <a:pt x="-18514" y="282812"/>
                  <a:pt x="29720" y="187836"/>
                  <a:pt x="0" y="0"/>
                </a:cubicBezTo>
                <a:close/>
              </a:path>
              <a:path w="3068504" h="430562" stroke="0" extrusionOk="0">
                <a:moveTo>
                  <a:pt x="0" y="0"/>
                </a:moveTo>
                <a:cubicBezTo>
                  <a:pt x="124582" y="-33895"/>
                  <a:pt x="389813" y="18881"/>
                  <a:pt x="572787" y="0"/>
                </a:cubicBezTo>
                <a:cubicBezTo>
                  <a:pt x="755761" y="-18881"/>
                  <a:pt x="879798" y="43913"/>
                  <a:pt x="992150" y="0"/>
                </a:cubicBezTo>
                <a:cubicBezTo>
                  <a:pt x="1104502" y="-43913"/>
                  <a:pt x="1367609" y="59987"/>
                  <a:pt x="1564937" y="0"/>
                </a:cubicBezTo>
                <a:cubicBezTo>
                  <a:pt x="1762265" y="-59987"/>
                  <a:pt x="1867799" y="2925"/>
                  <a:pt x="2014984" y="0"/>
                </a:cubicBezTo>
                <a:cubicBezTo>
                  <a:pt x="2162169" y="-2925"/>
                  <a:pt x="2351246" y="27476"/>
                  <a:pt x="2526402" y="0"/>
                </a:cubicBezTo>
                <a:cubicBezTo>
                  <a:pt x="2701558" y="-27476"/>
                  <a:pt x="2854728" y="40411"/>
                  <a:pt x="3068504" y="0"/>
                </a:cubicBezTo>
                <a:cubicBezTo>
                  <a:pt x="3095636" y="171491"/>
                  <a:pt x="3047611" y="311236"/>
                  <a:pt x="3068504" y="430562"/>
                </a:cubicBezTo>
                <a:cubicBezTo>
                  <a:pt x="2864150" y="435948"/>
                  <a:pt x="2850971" y="418924"/>
                  <a:pt x="2649142" y="430562"/>
                </a:cubicBezTo>
                <a:cubicBezTo>
                  <a:pt x="2447313" y="442200"/>
                  <a:pt x="2290329" y="404354"/>
                  <a:pt x="2168409" y="430562"/>
                </a:cubicBezTo>
                <a:cubicBezTo>
                  <a:pt x="2046489" y="456770"/>
                  <a:pt x="1771666" y="421635"/>
                  <a:pt x="1595622" y="430562"/>
                </a:cubicBezTo>
                <a:cubicBezTo>
                  <a:pt x="1419578" y="439489"/>
                  <a:pt x="1192568" y="411305"/>
                  <a:pt x="1053520" y="430562"/>
                </a:cubicBezTo>
                <a:cubicBezTo>
                  <a:pt x="914472" y="449819"/>
                  <a:pt x="740176" y="422117"/>
                  <a:pt x="603472" y="430562"/>
                </a:cubicBezTo>
                <a:cubicBezTo>
                  <a:pt x="466768" y="439007"/>
                  <a:pt x="151859" y="375936"/>
                  <a:pt x="0" y="430562"/>
                </a:cubicBezTo>
                <a:cubicBezTo>
                  <a:pt x="-5720" y="279109"/>
                  <a:pt x="20444" y="20078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03218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s-MX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PLAYER</a:t>
            </a:r>
            <a:endParaRPr lang="en-US" sz="2800" b="1" cap="none" spc="0" dirty="0">
              <a:ln w="0"/>
              <a:solidFill>
                <a:srgbClr val="003E1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EDF4429D-0EFC-45BF-B081-68C503302972}"/>
              </a:ext>
            </a:extLst>
          </p:cNvPr>
          <p:cNvSpPr/>
          <p:nvPr/>
        </p:nvSpPr>
        <p:spPr>
          <a:xfrm rot="16200000">
            <a:off x="280675" y="1837482"/>
            <a:ext cx="291170" cy="167676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69E4327-8871-4F25-BA23-F156C28E4539}"/>
              </a:ext>
            </a:extLst>
          </p:cNvPr>
          <p:cNvSpPr/>
          <p:nvPr/>
        </p:nvSpPr>
        <p:spPr>
          <a:xfrm>
            <a:off x="799203" y="2559750"/>
            <a:ext cx="2682392" cy="271318"/>
          </a:xfrm>
          <a:custGeom>
            <a:avLst/>
            <a:gdLst>
              <a:gd name="connsiteX0" fmla="*/ 0 w 2682392"/>
              <a:gd name="connsiteY0" fmla="*/ 0 h 271318"/>
              <a:gd name="connsiteX1" fmla="*/ 536478 w 2682392"/>
              <a:gd name="connsiteY1" fmla="*/ 0 h 271318"/>
              <a:gd name="connsiteX2" fmla="*/ 1046133 w 2682392"/>
              <a:gd name="connsiteY2" fmla="*/ 0 h 271318"/>
              <a:gd name="connsiteX3" fmla="*/ 1502140 w 2682392"/>
              <a:gd name="connsiteY3" fmla="*/ 0 h 271318"/>
              <a:gd name="connsiteX4" fmla="*/ 1958146 w 2682392"/>
              <a:gd name="connsiteY4" fmla="*/ 0 h 271318"/>
              <a:gd name="connsiteX5" fmla="*/ 2682392 w 2682392"/>
              <a:gd name="connsiteY5" fmla="*/ 0 h 271318"/>
              <a:gd name="connsiteX6" fmla="*/ 2682392 w 2682392"/>
              <a:gd name="connsiteY6" fmla="*/ 271318 h 271318"/>
              <a:gd name="connsiteX7" fmla="*/ 2119090 w 2682392"/>
              <a:gd name="connsiteY7" fmla="*/ 271318 h 271318"/>
              <a:gd name="connsiteX8" fmla="*/ 1555787 w 2682392"/>
              <a:gd name="connsiteY8" fmla="*/ 271318 h 271318"/>
              <a:gd name="connsiteX9" fmla="*/ 1099781 w 2682392"/>
              <a:gd name="connsiteY9" fmla="*/ 271318 h 271318"/>
              <a:gd name="connsiteX10" fmla="*/ 590126 w 2682392"/>
              <a:gd name="connsiteY10" fmla="*/ 271318 h 271318"/>
              <a:gd name="connsiteX11" fmla="*/ 0 w 2682392"/>
              <a:gd name="connsiteY11" fmla="*/ 271318 h 271318"/>
              <a:gd name="connsiteX12" fmla="*/ 0 w 2682392"/>
              <a:gd name="connsiteY12" fmla="*/ 0 h 27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2392" h="271318" fill="none" extrusionOk="0">
                <a:moveTo>
                  <a:pt x="0" y="0"/>
                </a:moveTo>
                <a:cubicBezTo>
                  <a:pt x="162619" y="-62754"/>
                  <a:pt x="422173" y="29906"/>
                  <a:pt x="536478" y="0"/>
                </a:cubicBezTo>
                <a:cubicBezTo>
                  <a:pt x="650783" y="-29906"/>
                  <a:pt x="919990" y="47307"/>
                  <a:pt x="1046133" y="0"/>
                </a:cubicBezTo>
                <a:cubicBezTo>
                  <a:pt x="1172276" y="-47307"/>
                  <a:pt x="1373776" y="24164"/>
                  <a:pt x="1502140" y="0"/>
                </a:cubicBezTo>
                <a:cubicBezTo>
                  <a:pt x="1630504" y="-24164"/>
                  <a:pt x="1862958" y="38965"/>
                  <a:pt x="1958146" y="0"/>
                </a:cubicBezTo>
                <a:cubicBezTo>
                  <a:pt x="2053334" y="-38965"/>
                  <a:pt x="2411314" y="80983"/>
                  <a:pt x="2682392" y="0"/>
                </a:cubicBezTo>
                <a:cubicBezTo>
                  <a:pt x="2702087" y="87232"/>
                  <a:pt x="2670754" y="156179"/>
                  <a:pt x="2682392" y="271318"/>
                </a:cubicBezTo>
                <a:cubicBezTo>
                  <a:pt x="2491603" y="321299"/>
                  <a:pt x="2299885" y="204178"/>
                  <a:pt x="2119090" y="271318"/>
                </a:cubicBezTo>
                <a:cubicBezTo>
                  <a:pt x="1938295" y="338458"/>
                  <a:pt x="1746140" y="259499"/>
                  <a:pt x="1555787" y="271318"/>
                </a:cubicBezTo>
                <a:cubicBezTo>
                  <a:pt x="1365434" y="283137"/>
                  <a:pt x="1238453" y="236451"/>
                  <a:pt x="1099781" y="271318"/>
                </a:cubicBezTo>
                <a:cubicBezTo>
                  <a:pt x="961109" y="306185"/>
                  <a:pt x="776921" y="241791"/>
                  <a:pt x="590126" y="271318"/>
                </a:cubicBezTo>
                <a:cubicBezTo>
                  <a:pt x="403332" y="300845"/>
                  <a:pt x="287284" y="242916"/>
                  <a:pt x="0" y="271318"/>
                </a:cubicBezTo>
                <a:cubicBezTo>
                  <a:pt x="-9938" y="188025"/>
                  <a:pt x="28407" y="104417"/>
                  <a:pt x="0" y="0"/>
                </a:cubicBezTo>
                <a:close/>
              </a:path>
              <a:path w="2682392" h="271318" stroke="0" extrusionOk="0">
                <a:moveTo>
                  <a:pt x="0" y="0"/>
                </a:moveTo>
                <a:cubicBezTo>
                  <a:pt x="209880" y="-25461"/>
                  <a:pt x="257513" y="33971"/>
                  <a:pt x="509654" y="0"/>
                </a:cubicBezTo>
                <a:cubicBezTo>
                  <a:pt x="761795" y="-33971"/>
                  <a:pt x="887738" y="5254"/>
                  <a:pt x="1099781" y="0"/>
                </a:cubicBezTo>
                <a:cubicBezTo>
                  <a:pt x="1311824" y="-5254"/>
                  <a:pt x="1505513" y="11423"/>
                  <a:pt x="1689907" y="0"/>
                </a:cubicBezTo>
                <a:cubicBezTo>
                  <a:pt x="1874301" y="-11423"/>
                  <a:pt x="1947990" y="5166"/>
                  <a:pt x="2145914" y="0"/>
                </a:cubicBezTo>
                <a:cubicBezTo>
                  <a:pt x="2343838" y="-5166"/>
                  <a:pt x="2505168" y="9315"/>
                  <a:pt x="2682392" y="0"/>
                </a:cubicBezTo>
                <a:cubicBezTo>
                  <a:pt x="2709390" y="91097"/>
                  <a:pt x="2655555" y="183774"/>
                  <a:pt x="2682392" y="271318"/>
                </a:cubicBezTo>
                <a:cubicBezTo>
                  <a:pt x="2540774" y="289646"/>
                  <a:pt x="2328764" y="216677"/>
                  <a:pt x="2199561" y="271318"/>
                </a:cubicBezTo>
                <a:cubicBezTo>
                  <a:pt x="2070358" y="325959"/>
                  <a:pt x="1789194" y="206575"/>
                  <a:pt x="1609435" y="271318"/>
                </a:cubicBezTo>
                <a:cubicBezTo>
                  <a:pt x="1429676" y="336061"/>
                  <a:pt x="1288496" y="242451"/>
                  <a:pt x="1153429" y="271318"/>
                </a:cubicBezTo>
                <a:cubicBezTo>
                  <a:pt x="1018362" y="300185"/>
                  <a:pt x="837410" y="256180"/>
                  <a:pt x="670598" y="271318"/>
                </a:cubicBezTo>
                <a:cubicBezTo>
                  <a:pt x="503786" y="286456"/>
                  <a:pt x="236093" y="228060"/>
                  <a:pt x="0" y="271318"/>
                </a:cubicBezTo>
                <a:cubicBezTo>
                  <a:pt x="-24140" y="168239"/>
                  <a:pt x="5306" y="102548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22069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Mini Gun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758AB-C82D-4D5D-8CC1-3A9609B74C83}"/>
              </a:ext>
            </a:extLst>
          </p:cNvPr>
          <p:cNvSpPr txBox="1"/>
          <p:nvPr/>
        </p:nvSpPr>
        <p:spPr>
          <a:xfrm>
            <a:off x="410077" y="2933486"/>
            <a:ext cx="3579977" cy="369332"/>
          </a:xfrm>
          <a:prstGeom prst="rect">
            <a:avLst/>
          </a:prstGeom>
          <a:solidFill>
            <a:srgbClr val="F2F2F2">
              <a:alpha val="76863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Range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AA721AC2-FA28-4947-92FD-2DAB22409F5B}"/>
              </a:ext>
            </a:extLst>
          </p:cNvPr>
          <p:cNvSpPr/>
          <p:nvPr/>
        </p:nvSpPr>
        <p:spPr>
          <a:xfrm>
            <a:off x="410077" y="5076306"/>
            <a:ext cx="307626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6" name="Triángulo isósceles 115">
            <a:extLst>
              <a:ext uri="{FF2B5EF4-FFF2-40B4-BE49-F238E27FC236}">
                <a16:creationId xmlns:a16="http://schemas.microsoft.com/office/drawing/2014/main" id="{C896234A-FC52-4EE2-94CF-4D92B329D500}"/>
              </a:ext>
            </a:extLst>
          </p:cNvPr>
          <p:cNvSpPr/>
          <p:nvPr/>
        </p:nvSpPr>
        <p:spPr>
          <a:xfrm rot="5400000">
            <a:off x="3778974" y="1843976"/>
            <a:ext cx="291170" cy="167676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ángulo isósceles 119">
            <a:extLst>
              <a:ext uri="{FF2B5EF4-FFF2-40B4-BE49-F238E27FC236}">
                <a16:creationId xmlns:a16="http://schemas.microsoft.com/office/drawing/2014/main" id="{E3443869-E34E-4F49-A956-08CD8C1A15F8}"/>
              </a:ext>
            </a:extLst>
          </p:cNvPr>
          <p:cNvSpPr/>
          <p:nvPr/>
        </p:nvSpPr>
        <p:spPr>
          <a:xfrm rot="16200000">
            <a:off x="8821483" y="317145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riángulo isósceles 120">
            <a:extLst>
              <a:ext uri="{FF2B5EF4-FFF2-40B4-BE49-F238E27FC236}">
                <a16:creationId xmlns:a16="http://schemas.microsoft.com/office/drawing/2014/main" id="{F9AE0873-7C0C-441C-B05F-75D3D3ED7A36}"/>
              </a:ext>
            </a:extLst>
          </p:cNvPr>
          <p:cNvSpPr/>
          <p:nvPr/>
        </p:nvSpPr>
        <p:spPr>
          <a:xfrm rot="5400000">
            <a:off x="11432407" y="31813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8147DAB-1E07-473A-A5E1-67979CF7D843}"/>
              </a:ext>
            </a:extLst>
          </p:cNvPr>
          <p:cNvSpPr/>
          <p:nvPr/>
        </p:nvSpPr>
        <p:spPr>
          <a:xfrm>
            <a:off x="8858602" y="3941720"/>
            <a:ext cx="2682392" cy="1119120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“A FUNNY QUOTE TO ENTERTAIN THE PEASANTS”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44007F3C-CD2C-42C2-8DDC-F013AC3B41E1}"/>
              </a:ext>
            </a:extLst>
          </p:cNvPr>
          <p:cNvGrpSpPr/>
          <p:nvPr/>
        </p:nvGrpSpPr>
        <p:grpSpPr>
          <a:xfrm rot="5400000">
            <a:off x="854867" y="4947189"/>
            <a:ext cx="1219198" cy="2572346"/>
            <a:chOff x="3050383" y="2029411"/>
            <a:chExt cx="1219198" cy="2572346"/>
          </a:xfrm>
        </p:grpSpPr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A320E33A-7D76-4876-958D-6164D6052FF0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6FEE1C2E-AA12-4C13-A9BC-E13B690D39FB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3A2F01CB-6FBE-4333-A4DA-EF269F107DE1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A3689C6A-4476-4925-B0C9-87E64CF8E91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ángulo 127">
              <a:extLst>
                <a:ext uri="{FF2B5EF4-FFF2-40B4-BE49-F238E27FC236}">
                  <a16:creationId xmlns:a16="http://schemas.microsoft.com/office/drawing/2014/main" id="{41C32683-D844-482C-B75B-353F24C00E40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532C07E5-F91D-4EB4-8912-EF71102378E8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852A326F-E125-48CA-B1E4-52AEAA68121F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17A5125D-A011-4067-9667-C5211AD23839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9CFB6FC9-115F-41BC-A7F4-A6536745CC66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0EDD6C48-1866-4F27-8285-DE56885A92F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759AA805-107B-443A-91CE-E03273C4AA29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FDC01701-134D-4DA4-B7A4-68F15029A456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B5BF6D85-4CD2-4C11-92AF-D152EB8C05ED}"/>
              </a:ext>
            </a:extLst>
          </p:cNvPr>
          <p:cNvGrpSpPr/>
          <p:nvPr/>
        </p:nvGrpSpPr>
        <p:grpSpPr>
          <a:xfrm rot="5400000">
            <a:off x="10172668" y="4937660"/>
            <a:ext cx="1219198" cy="2572346"/>
            <a:chOff x="3050383" y="2029411"/>
            <a:chExt cx="1219198" cy="2572346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01A48F-479B-4B8D-8DD6-0A68130FA46E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52752CC-C00F-4946-B39F-280B6A29DAE1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B9FD67D1-3477-4424-ACFA-BB9B58333777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C7DFC025-B338-4D9F-B11B-38352A6B329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B353A0E6-3980-43CC-AF58-14475C49CBBB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332D7323-EA5D-406F-8530-EA3CCFEC6294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E4E59D01-75F2-4369-92E1-640844C62AE5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6A33256B-6DDF-4A81-BEA8-DFDA94DBBBDE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CB3E1EB8-4E80-466E-BB62-39D298BD0587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A93EEFD3-7395-4442-AFC2-359038B0244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DA3C7811-BB4E-4C06-8F16-6E2243A2349A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6B2A8728-9DCB-4068-A74B-E35B70EDB57E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F15CDE8-9E8D-46AD-9BDB-203681ACE0CF}"/>
              </a:ext>
            </a:extLst>
          </p:cNvPr>
          <p:cNvSpPr/>
          <p:nvPr/>
        </p:nvSpPr>
        <p:spPr>
          <a:xfrm>
            <a:off x="2764340" y="5686410"/>
            <a:ext cx="82252" cy="450767"/>
          </a:xfrm>
          <a:prstGeom prst="rect">
            <a:avLst/>
          </a:prstGeom>
          <a:solidFill>
            <a:srgbClr val="935129"/>
          </a:solidFill>
          <a:ln>
            <a:solidFill>
              <a:srgbClr val="693A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C5B00E-0631-42D9-BB9A-CDFCD6D8A298}"/>
              </a:ext>
            </a:extLst>
          </p:cNvPr>
          <p:cNvSpPr/>
          <p:nvPr/>
        </p:nvSpPr>
        <p:spPr>
          <a:xfrm>
            <a:off x="2750640" y="5485047"/>
            <a:ext cx="657565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613E0C-DA13-44F0-B90F-7A1F9B9676F6}"/>
              </a:ext>
            </a:extLst>
          </p:cNvPr>
          <p:cNvGrpSpPr/>
          <p:nvPr/>
        </p:nvGrpSpPr>
        <p:grpSpPr>
          <a:xfrm flipH="1">
            <a:off x="8877556" y="5519317"/>
            <a:ext cx="656040" cy="652130"/>
            <a:chOff x="6565204" y="5696894"/>
            <a:chExt cx="657565" cy="652130"/>
          </a:xfrm>
        </p:grpSpPr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F000C2F8-BCA1-46A5-BD49-65BAC0539390}"/>
                </a:ext>
              </a:extLst>
            </p:cNvPr>
            <p:cNvSpPr/>
            <p:nvPr/>
          </p:nvSpPr>
          <p:spPr>
            <a:xfrm>
              <a:off x="6578904" y="5898257"/>
              <a:ext cx="82252" cy="450767"/>
            </a:xfrm>
            <a:prstGeom prst="rect">
              <a:avLst/>
            </a:prstGeom>
            <a:solidFill>
              <a:srgbClr val="935129"/>
            </a:solidFill>
            <a:ln>
              <a:solidFill>
                <a:srgbClr val="693A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A185095C-8C68-4E0C-B290-6944132967EB}"/>
                </a:ext>
              </a:extLst>
            </p:cNvPr>
            <p:cNvSpPr/>
            <p:nvPr/>
          </p:nvSpPr>
          <p:spPr>
            <a:xfrm>
              <a:off x="6565204" y="5696894"/>
              <a:ext cx="657565" cy="2244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7B685330-5027-40FE-843D-3A1FB928393E}"/>
              </a:ext>
            </a:extLst>
          </p:cNvPr>
          <p:cNvGrpSpPr/>
          <p:nvPr/>
        </p:nvGrpSpPr>
        <p:grpSpPr>
          <a:xfrm rot="21228437">
            <a:off x="3010760" y="6349281"/>
            <a:ext cx="658005" cy="461272"/>
            <a:chOff x="7365678" y="3199505"/>
            <a:chExt cx="2948053" cy="2135655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318ED3FB-0BCA-43FB-8F00-FA6F087C7CEF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AA451980-EC8C-495C-90B1-EBBF2C474FE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1E78D873-AE65-4F47-828F-96FD444E80F3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03F0706E-D312-4636-8A4B-01C6E00088BF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orma libre: forma 157">
                <a:extLst>
                  <a:ext uri="{FF2B5EF4-FFF2-40B4-BE49-F238E27FC236}">
                    <a16:creationId xmlns:a16="http://schemas.microsoft.com/office/drawing/2014/main" id="{18D0DC9E-B4E9-42D0-A534-F47E35D9F833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Forma libre: forma 158">
                <a:extLst>
                  <a:ext uri="{FF2B5EF4-FFF2-40B4-BE49-F238E27FC236}">
                    <a16:creationId xmlns:a16="http://schemas.microsoft.com/office/drawing/2014/main" id="{2E85AC92-23A5-41E0-A7E2-DB41BDFCD16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Imagen 153">
              <a:extLst>
                <a:ext uri="{FF2B5EF4-FFF2-40B4-BE49-F238E27FC236}">
                  <a16:creationId xmlns:a16="http://schemas.microsoft.com/office/drawing/2014/main" id="{84CAE70E-F31B-4CE8-B83E-5F99EBD8F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60" name="Imagen 159">
            <a:extLst>
              <a:ext uri="{FF2B5EF4-FFF2-40B4-BE49-F238E27FC236}">
                <a16:creationId xmlns:a16="http://schemas.microsoft.com/office/drawing/2014/main" id="{93833579-FBA0-48D9-86B1-BC779176BE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3865678" y="6009523"/>
            <a:ext cx="381624" cy="834383"/>
          </a:xfrm>
          <a:prstGeom prst="rect">
            <a:avLst/>
          </a:prstGeom>
        </p:spPr>
      </p:pic>
      <p:pic>
        <p:nvPicPr>
          <p:cNvPr id="161" name="Imagen 160">
            <a:extLst>
              <a:ext uri="{FF2B5EF4-FFF2-40B4-BE49-F238E27FC236}">
                <a16:creationId xmlns:a16="http://schemas.microsoft.com/office/drawing/2014/main" id="{C8A70383-F4F9-4AFC-8A3B-91447697B60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7526213" y="6361946"/>
            <a:ext cx="381624" cy="499508"/>
          </a:xfrm>
          <a:prstGeom prst="rect">
            <a:avLst/>
          </a:prstGeom>
        </p:spPr>
      </p:pic>
      <p:grpSp>
        <p:nvGrpSpPr>
          <p:cNvPr id="162" name="Grupo 161">
            <a:extLst>
              <a:ext uri="{FF2B5EF4-FFF2-40B4-BE49-F238E27FC236}">
                <a16:creationId xmlns:a16="http://schemas.microsoft.com/office/drawing/2014/main" id="{15F93C9F-27FD-4FDD-AACE-D45F67FF0876}"/>
              </a:ext>
            </a:extLst>
          </p:cNvPr>
          <p:cNvGrpSpPr/>
          <p:nvPr/>
        </p:nvGrpSpPr>
        <p:grpSpPr>
          <a:xfrm rot="21228437" flipH="1">
            <a:off x="8275113" y="6405568"/>
            <a:ext cx="703175" cy="461272"/>
            <a:chOff x="7365678" y="3199505"/>
            <a:chExt cx="2948053" cy="2135655"/>
          </a:xfrm>
        </p:grpSpPr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2A521DBD-C249-4CB1-A257-BF0A1A0E120A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855B5357-4771-442B-8E75-02C0CE95A57A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A534E466-1213-4048-9A01-68A0770185A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39FFF0F2-6705-4550-A16C-A83693AD7E27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orma libre: forma 167">
                <a:extLst>
                  <a:ext uri="{FF2B5EF4-FFF2-40B4-BE49-F238E27FC236}">
                    <a16:creationId xmlns:a16="http://schemas.microsoft.com/office/drawing/2014/main" id="{B0E2063C-64F3-4362-A005-755C563F3A6F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orma libre: forma 168">
                <a:extLst>
                  <a:ext uri="{FF2B5EF4-FFF2-40B4-BE49-F238E27FC236}">
                    <a16:creationId xmlns:a16="http://schemas.microsoft.com/office/drawing/2014/main" id="{6D96B1F7-207B-495D-9F12-57D5ABF31070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4" name="Imagen 163">
              <a:extLst>
                <a:ext uri="{FF2B5EF4-FFF2-40B4-BE49-F238E27FC236}">
                  <a16:creationId xmlns:a16="http://schemas.microsoft.com/office/drawing/2014/main" id="{A2813C0A-6AB3-489C-83CA-35DDD4535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EF8096C7-FC8E-4071-BA5B-4074F55A91C1}"/>
              </a:ext>
            </a:extLst>
          </p:cNvPr>
          <p:cNvGrpSpPr/>
          <p:nvPr/>
        </p:nvGrpSpPr>
        <p:grpSpPr>
          <a:xfrm rot="21228437" flipH="1">
            <a:off x="6086166" y="6092693"/>
            <a:ext cx="703175" cy="461272"/>
            <a:chOff x="7365678" y="3199505"/>
            <a:chExt cx="2948053" cy="2135655"/>
          </a:xfrm>
        </p:grpSpPr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29B5569-DCDD-48AC-83C8-B629B451AAD5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7282A979-BCF4-446D-A97E-CD8C42E778F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DDE2BE18-1DA6-4AFA-9BDE-78AB1F97541D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F2A4CC57-D11C-42ED-AE1A-7A23151B25F2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orma libre: forma 175">
                <a:extLst>
                  <a:ext uri="{FF2B5EF4-FFF2-40B4-BE49-F238E27FC236}">
                    <a16:creationId xmlns:a16="http://schemas.microsoft.com/office/drawing/2014/main" id="{54FCA925-AC4C-4224-9F08-BD3D036BA5BC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orma libre: forma 176">
                <a:extLst>
                  <a:ext uri="{FF2B5EF4-FFF2-40B4-BE49-F238E27FC236}">
                    <a16:creationId xmlns:a16="http://schemas.microsoft.com/office/drawing/2014/main" id="{B8B71008-E0FC-4820-8DCF-3FC672E22BE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2" name="Imagen 171">
              <a:extLst>
                <a:ext uri="{FF2B5EF4-FFF2-40B4-BE49-F238E27FC236}">
                  <a16:creationId xmlns:a16="http://schemas.microsoft.com/office/drawing/2014/main" id="{60D1A842-AFC6-400C-8C62-ED32949A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846330E-97F2-4644-8612-8DE79B7B63BD}"/>
              </a:ext>
            </a:extLst>
          </p:cNvPr>
          <p:cNvGrpSpPr/>
          <p:nvPr/>
        </p:nvGrpSpPr>
        <p:grpSpPr>
          <a:xfrm rot="21228437">
            <a:off x="4906802" y="6428155"/>
            <a:ext cx="658005" cy="461272"/>
            <a:chOff x="7365678" y="3199505"/>
            <a:chExt cx="2948053" cy="2135655"/>
          </a:xfrm>
        </p:grpSpPr>
        <p:grpSp>
          <p:nvGrpSpPr>
            <p:cNvPr id="179" name="Grupo 178">
              <a:extLst>
                <a:ext uri="{FF2B5EF4-FFF2-40B4-BE49-F238E27FC236}">
                  <a16:creationId xmlns:a16="http://schemas.microsoft.com/office/drawing/2014/main" id="{4263ECFE-1554-47FA-8F6F-2EA8E03CC259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850A90C-78A9-4E9E-83C9-992075D62A54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BA77479D-93FC-4CEB-B1CC-2142E058A178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7A385F6E-2C99-4A98-B837-542D612656FB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1568CE9A-5192-4877-8AD7-D42C5A1B5CC4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CC650EFA-F610-4FC9-AD10-849E9720A7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DB040C76-E0F4-4EDD-83AA-E09B57293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86" name="Imagen 185">
            <a:extLst>
              <a:ext uri="{FF2B5EF4-FFF2-40B4-BE49-F238E27FC236}">
                <a16:creationId xmlns:a16="http://schemas.microsoft.com/office/drawing/2014/main" id="{C0294D68-653A-4685-87C7-0C72B75F915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724" y="6323615"/>
            <a:ext cx="525026" cy="422646"/>
          </a:xfrm>
          <a:prstGeom prst="rect">
            <a:avLst/>
          </a:prstGeom>
        </p:spPr>
      </p:pic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7F9E6F5C-CCE0-4274-8726-A70F5BE5639B}"/>
              </a:ext>
            </a:extLst>
          </p:cNvPr>
          <p:cNvSpPr/>
          <p:nvPr/>
        </p:nvSpPr>
        <p:spPr>
          <a:xfrm>
            <a:off x="5794310" y="6344471"/>
            <a:ext cx="338310" cy="245731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2FAC2F7-68D2-47B2-9511-C74197DE6A12}"/>
              </a:ext>
            </a:extLst>
          </p:cNvPr>
          <p:cNvSpPr/>
          <p:nvPr/>
        </p:nvSpPr>
        <p:spPr>
          <a:xfrm>
            <a:off x="461975" y="6293589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echa: a la derecha 188">
            <a:extLst>
              <a:ext uri="{FF2B5EF4-FFF2-40B4-BE49-F238E27FC236}">
                <a16:creationId xmlns:a16="http://schemas.microsoft.com/office/drawing/2014/main" id="{8DC23AAF-5E6B-4E22-9A47-4E5C65B7CC98}"/>
              </a:ext>
            </a:extLst>
          </p:cNvPr>
          <p:cNvSpPr/>
          <p:nvPr/>
        </p:nvSpPr>
        <p:spPr>
          <a:xfrm flipH="1">
            <a:off x="10249878" y="6293589"/>
            <a:ext cx="1754716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4CB60936-2A79-4AA1-9877-BEAA9B62B392}"/>
              </a:ext>
            </a:extLst>
          </p:cNvPr>
          <p:cNvSpPr/>
          <p:nvPr/>
        </p:nvSpPr>
        <p:spPr>
          <a:xfrm>
            <a:off x="421402" y="4474317"/>
            <a:ext cx="183491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16710792-14E0-40B2-9502-CA181CB89E2C}"/>
              </a:ext>
            </a:extLst>
          </p:cNvPr>
          <p:cNvSpPr/>
          <p:nvPr/>
        </p:nvSpPr>
        <p:spPr>
          <a:xfrm>
            <a:off x="410077" y="3874309"/>
            <a:ext cx="3493251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8609D399-9FD8-4FA5-9C8E-3F26E1495BF4}"/>
              </a:ext>
            </a:extLst>
          </p:cNvPr>
          <p:cNvSpPr/>
          <p:nvPr/>
        </p:nvSpPr>
        <p:spPr>
          <a:xfrm>
            <a:off x="419104" y="3296084"/>
            <a:ext cx="1760181" cy="135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4BA41AAA-E164-4AAB-ABC9-090AF256E71C}"/>
              </a:ext>
            </a:extLst>
          </p:cNvPr>
          <p:cNvGrpSpPr/>
          <p:nvPr/>
        </p:nvGrpSpPr>
        <p:grpSpPr>
          <a:xfrm rot="21228437">
            <a:off x="9140410" y="529771"/>
            <a:ext cx="1755225" cy="1306992"/>
            <a:chOff x="7365678" y="3199505"/>
            <a:chExt cx="2948053" cy="2135655"/>
          </a:xfrm>
        </p:grpSpPr>
        <p:grpSp>
          <p:nvGrpSpPr>
            <p:cNvPr id="194" name="Grupo 193">
              <a:extLst>
                <a:ext uri="{FF2B5EF4-FFF2-40B4-BE49-F238E27FC236}">
                  <a16:creationId xmlns:a16="http://schemas.microsoft.com/office/drawing/2014/main" id="{99CBAD0F-4B14-449D-91E3-B24F65482DB8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A0164223-D2BC-468E-985E-7F66C1066ED0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Elipse 196">
                <a:extLst>
                  <a:ext uri="{FF2B5EF4-FFF2-40B4-BE49-F238E27FC236}">
                    <a16:creationId xmlns:a16="http://schemas.microsoft.com/office/drawing/2014/main" id="{283045B9-241D-40C2-A596-3ECBD8F0D98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Elipse 197">
                <a:extLst>
                  <a:ext uri="{FF2B5EF4-FFF2-40B4-BE49-F238E27FC236}">
                    <a16:creationId xmlns:a16="http://schemas.microsoft.com/office/drawing/2014/main" id="{ED1BC602-68DF-4E06-8DAE-8DB6D989A290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orma libre: forma 198">
                <a:extLst>
                  <a:ext uri="{FF2B5EF4-FFF2-40B4-BE49-F238E27FC236}">
                    <a16:creationId xmlns:a16="http://schemas.microsoft.com/office/drawing/2014/main" id="{3B2B779B-91BA-4528-BB21-F2FEFC119308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Forma libre: forma 199">
                <a:extLst>
                  <a:ext uri="{FF2B5EF4-FFF2-40B4-BE49-F238E27FC236}">
                    <a16:creationId xmlns:a16="http://schemas.microsoft.com/office/drawing/2014/main" id="{334B2F89-4562-4800-8FCF-FB4050DAE3EE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5" name="Imagen 194">
              <a:extLst>
                <a:ext uri="{FF2B5EF4-FFF2-40B4-BE49-F238E27FC236}">
                  <a16:creationId xmlns:a16="http://schemas.microsoft.com/office/drawing/2014/main" id="{51445EA6-5CE0-4E37-90CA-1D7F5C1F9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202" name="Imagen 20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5F48B73-5D24-4432-97A5-23FA86209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27" y="624118"/>
            <a:ext cx="625011" cy="666499"/>
          </a:xfrm>
          <a:prstGeom prst="rect">
            <a:avLst/>
          </a:prstGeom>
        </p:spPr>
      </p:pic>
      <p:sp>
        <p:nvSpPr>
          <p:cNvPr id="201" name="Forma libre: forma 200">
            <a:extLst>
              <a:ext uri="{FF2B5EF4-FFF2-40B4-BE49-F238E27FC236}">
                <a16:creationId xmlns:a16="http://schemas.microsoft.com/office/drawing/2014/main" id="{5DB0879D-257C-4FCF-A65D-4F256AA36401}"/>
              </a:ext>
            </a:extLst>
          </p:cNvPr>
          <p:cNvSpPr/>
          <p:nvPr/>
        </p:nvSpPr>
        <p:spPr>
          <a:xfrm rot="10234175">
            <a:off x="10804709" y="960961"/>
            <a:ext cx="832082" cy="374260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00CDBFF7-25D3-4B6F-AE7C-1857391C0132}"/>
              </a:ext>
            </a:extLst>
          </p:cNvPr>
          <p:cNvSpPr txBox="1"/>
          <p:nvPr/>
        </p:nvSpPr>
        <p:spPr>
          <a:xfrm>
            <a:off x="398423" y="3513117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R</a:t>
            </a:r>
            <a:r>
              <a:rPr lang="en-US" b="1" dirty="0"/>
              <a:t>PM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5BA97B97-3195-4AD3-A05D-6E1212A7F3C4}"/>
              </a:ext>
            </a:extLst>
          </p:cNvPr>
          <p:cNvSpPr txBox="1"/>
          <p:nvPr/>
        </p:nvSpPr>
        <p:spPr>
          <a:xfrm>
            <a:off x="401042" y="4094163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DAMAGE</a:t>
            </a:r>
            <a:endParaRPr lang="en-US" b="1" dirty="0"/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8F8D7314-6699-4546-B943-D8CE8A66970B}"/>
              </a:ext>
            </a:extLst>
          </p:cNvPr>
          <p:cNvSpPr txBox="1"/>
          <p:nvPr/>
        </p:nvSpPr>
        <p:spPr>
          <a:xfrm>
            <a:off x="402777" y="4706974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CHARGER SIZE</a:t>
            </a:r>
            <a:endParaRPr lang="en-US" b="1" dirty="0"/>
          </a:p>
        </p:txBody>
      </p: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118DBAE9-5736-4384-94A1-B57BC412F3BB}"/>
              </a:ext>
            </a:extLst>
          </p:cNvPr>
          <p:cNvGrpSpPr/>
          <p:nvPr/>
        </p:nvGrpSpPr>
        <p:grpSpPr>
          <a:xfrm rot="21228437">
            <a:off x="5072634" y="3449714"/>
            <a:ext cx="2259088" cy="1556613"/>
            <a:chOff x="7365678" y="3199505"/>
            <a:chExt cx="2948053" cy="2135655"/>
          </a:xfrm>
        </p:grpSpPr>
        <p:grpSp>
          <p:nvGrpSpPr>
            <p:cNvPr id="209" name="Grupo 208">
              <a:extLst>
                <a:ext uri="{FF2B5EF4-FFF2-40B4-BE49-F238E27FC236}">
                  <a16:creationId xmlns:a16="http://schemas.microsoft.com/office/drawing/2014/main" id="{F4DB5A41-120E-41BE-B3B9-921E3D1DC9B4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211" name="Elipse 210">
                <a:extLst>
                  <a:ext uri="{FF2B5EF4-FFF2-40B4-BE49-F238E27FC236}">
                    <a16:creationId xmlns:a16="http://schemas.microsoft.com/office/drawing/2014/main" id="{0FE0023C-FBAA-4B1F-9E69-3DE136F3668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Elipse 211">
                <a:extLst>
                  <a:ext uri="{FF2B5EF4-FFF2-40B4-BE49-F238E27FC236}">
                    <a16:creationId xmlns:a16="http://schemas.microsoft.com/office/drawing/2014/main" id="{EE16EF46-188D-411B-ABC3-39AAB2C80C0E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Elipse 212">
                <a:extLst>
                  <a:ext uri="{FF2B5EF4-FFF2-40B4-BE49-F238E27FC236}">
                    <a16:creationId xmlns:a16="http://schemas.microsoft.com/office/drawing/2014/main" id="{2707956A-C31D-4215-A2A3-FA18AE811D7E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orma libre: forma 213">
                <a:extLst>
                  <a:ext uri="{FF2B5EF4-FFF2-40B4-BE49-F238E27FC236}">
                    <a16:creationId xmlns:a16="http://schemas.microsoft.com/office/drawing/2014/main" id="{04F0D736-3BBA-41C4-B05A-3CD36B439F7E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Forma libre: forma 214">
                <a:extLst>
                  <a:ext uri="{FF2B5EF4-FFF2-40B4-BE49-F238E27FC236}">
                    <a16:creationId xmlns:a16="http://schemas.microsoft.com/office/drawing/2014/main" id="{11DF90CD-2F12-4F1C-B87A-221225D98973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0" name="Imagen 209">
              <a:extLst>
                <a:ext uri="{FF2B5EF4-FFF2-40B4-BE49-F238E27FC236}">
                  <a16:creationId xmlns:a16="http://schemas.microsoft.com/office/drawing/2014/main" id="{A30BB3AF-C6C5-4A3C-BBCC-1F8AF9960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sp>
        <p:nvSpPr>
          <p:cNvPr id="216" name="Rectángulo 215">
            <a:extLst>
              <a:ext uri="{FF2B5EF4-FFF2-40B4-BE49-F238E27FC236}">
                <a16:creationId xmlns:a16="http://schemas.microsoft.com/office/drawing/2014/main" id="{D8271961-2F92-46C8-883C-4F3E6F3409EC}"/>
              </a:ext>
            </a:extLst>
          </p:cNvPr>
          <p:cNvSpPr/>
          <p:nvPr/>
        </p:nvSpPr>
        <p:spPr>
          <a:xfrm>
            <a:off x="5466570" y="4961585"/>
            <a:ext cx="1332099" cy="309151"/>
          </a:xfrm>
          <a:custGeom>
            <a:avLst/>
            <a:gdLst>
              <a:gd name="connsiteX0" fmla="*/ 0 w 1332099"/>
              <a:gd name="connsiteY0" fmla="*/ 0 h 309151"/>
              <a:gd name="connsiteX1" fmla="*/ 404070 w 1332099"/>
              <a:gd name="connsiteY1" fmla="*/ 0 h 309151"/>
              <a:gd name="connsiteX2" fmla="*/ 848103 w 1332099"/>
              <a:gd name="connsiteY2" fmla="*/ 0 h 309151"/>
              <a:gd name="connsiteX3" fmla="*/ 1332099 w 1332099"/>
              <a:gd name="connsiteY3" fmla="*/ 0 h 309151"/>
              <a:gd name="connsiteX4" fmla="*/ 1332099 w 1332099"/>
              <a:gd name="connsiteY4" fmla="*/ 309151 h 309151"/>
              <a:gd name="connsiteX5" fmla="*/ 861424 w 1332099"/>
              <a:gd name="connsiteY5" fmla="*/ 309151 h 309151"/>
              <a:gd name="connsiteX6" fmla="*/ 404070 w 1332099"/>
              <a:gd name="connsiteY6" fmla="*/ 309151 h 309151"/>
              <a:gd name="connsiteX7" fmla="*/ 0 w 1332099"/>
              <a:gd name="connsiteY7" fmla="*/ 309151 h 309151"/>
              <a:gd name="connsiteX8" fmla="*/ 0 w 1332099"/>
              <a:gd name="connsiteY8" fmla="*/ 0 h 30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2099" h="309151" fill="none" extrusionOk="0">
                <a:moveTo>
                  <a:pt x="0" y="0"/>
                </a:moveTo>
                <a:cubicBezTo>
                  <a:pt x="141121" y="-23205"/>
                  <a:pt x="242368" y="26678"/>
                  <a:pt x="404070" y="0"/>
                </a:cubicBezTo>
                <a:cubicBezTo>
                  <a:pt x="565772" y="-26678"/>
                  <a:pt x="752559" y="8114"/>
                  <a:pt x="848103" y="0"/>
                </a:cubicBezTo>
                <a:cubicBezTo>
                  <a:pt x="943647" y="-8114"/>
                  <a:pt x="1125408" y="17457"/>
                  <a:pt x="1332099" y="0"/>
                </a:cubicBezTo>
                <a:cubicBezTo>
                  <a:pt x="1349651" y="62622"/>
                  <a:pt x="1317881" y="197898"/>
                  <a:pt x="1332099" y="309151"/>
                </a:cubicBezTo>
                <a:cubicBezTo>
                  <a:pt x="1201842" y="331804"/>
                  <a:pt x="1002971" y="275748"/>
                  <a:pt x="861424" y="309151"/>
                </a:cubicBezTo>
                <a:cubicBezTo>
                  <a:pt x="719878" y="342554"/>
                  <a:pt x="510987" y="278739"/>
                  <a:pt x="404070" y="309151"/>
                </a:cubicBezTo>
                <a:cubicBezTo>
                  <a:pt x="297153" y="339563"/>
                  <a:pt x="186362" y="262834"/>
                  <a:pt x="0" y="309151"/>
                </a:cubicBezTo>
                <a:cubicBezTo>
                  <a:pt x="-18435" y="184654"/>
                  <a:pt x="2039" y="110470"/>
                  <a:pt x="0" y="0"/>
                </a:cubicBezTo>
                <a:close/>
              </a:path>
              <a:path w="1332099" h="309151" stroke="0" extrusionOk="0">
                <a:moveTo>
                  <a:pt x="0" y="0"/>
                </a:moveTo>
                <a:cubicBezTo>
                  <a:pt x="117957" y="-17413"/>
                  <a:pt x="250387" y="6769"/>
                  <a:pt x="430712" y="0"/>
                </a:cubicBezTo>
                <a:cubicBezTo>
                  <a:pt x="611037" y="-6769"/>
                  <a:pt x="756229" y="6337"/>
                  <a:pt x="901387" y="0"/>
                </a:cubicBezTo>
                <a:cubicBezTo>
                  <a:pt x="1046545" y="-6337"/>
                  <a:pt x="1118526" y="25252"/>
                  <a:pt x="1332099" y="0"/>
                </a:cubicBezTo>
                <a:cubicBezTo>
                  <a:pt x="1340121" y="96933"/>
                  <a:pt x="1295593" y="175543"/>
                  <a:pt x="1332099" y="309151"/>
                </a:cubicBezTo>
                <a:cubicBezTo>
                  <a:pt x="1138040" y="319121"/>
                  <a:pt x="1057828" y="305254"/>
                  <a:pt x="888066" y="309151"/>
                </a:cubicBezTo>
                <a:cubicBezTo>
                  <a:pt x="718304" y="313048"/>
                  <a:pt x="591964" y="291022"/>
                  <a:pt x="444033" y="309151"/>
                </a:cubicBezTo>
                <a:cubicBezTo>
                  <a:pt x="296102" y="327280"/>
                  <a:pt x="220879" y="261922"/>
                  <a:pt x="0" y="309151"/>
                </a:cubicBezTo>
                <a:cubicBezTo>
                  <a:pt x="-8146" y="240532"/>
                  <a:pt x="20340" y="1061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52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25043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Tutorial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8055733-51B8-49D9-8298-E3E10F82EDD0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015124" y="868876"/>
            <a:ext cx="4004962" cy="6984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03079ED-1F69-47C8-AC54-6C7F072EF5D0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088496" y="1415335"/>
            <a:ext cx="3024797" cy="92954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FF5140F-5EEE-4A17-9656-5581DA9EA9D4}"/>
              </a:ext>
            </a:extLst>
          </p:cNvPr>
          <p:cNvSpPr txBox="1"/>
          <p:nvPr/>
        </p:nvSpPr>
        <p:spPr>
          <a:xfrm>
            <a:off x="6533551" y="1921320"/>
            <a:ext cx="186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 of War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38325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GUI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8D5B52-BB99-405B-953E-DC7337CDED2A}"/>
              </a:ext>
            </a:extLst>
          </p:cNvPr>
          <p:cNvGrpSpPr/>
          <p:nvPr/>
        </p:nvGrpSpPr>
        <p:grpSpPr>
          <a:xfrm>
            <a:off x="-13886" y="12272"/>
            <a:ext cx="12192000" cy="6858000"/>
            <a:chOff x="-76200" y="558801"/>
            <a:chExt cx="12192000" cy="5645215"/>
          </a:xfrm>
        </p:grpSpPr>
        <p:pic>
          <p:nvPicPr>
            <p:cNvPr id="3" name="Imagen 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DFE36AFB-62C7-4A72-BE81-380CF1396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58"/>
            <a:stretch/>
          </p:blipFill>
          <p:spPr>
            <a:xfrm>
              <a:off x="-76200" y="558801"/>
              <a:ext cx="12192000" cy="5645215"/>
            </a:xfrm>
            <a:prstGeom prst="rect">
              <a:avLst/>
            </a:prstGeom>
          </p:spPr>
        </p:pic>
        <p:pic>
          <p:nvPicPr>
            <p:cNvPr id="40" name="Imagen 3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13052853-C971-4A3B-8CEB-CF67117AF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10" r="64062" b="6718"/>
            <a:stretch/>
          </p:blipFill>
          <p:spPr>
            <a:xfrm>
              <a:off x="-76200" y="558801"/>
              <a:ext cx="4381500" cy="784808"/>
            </a:xfrm>
            <a:prstGeom prst="rect">
              <a:avLst/>
            </a:prstGeom>
          </p:spPr>
        </p:pic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6AE9B8D-0A50-46C3-BDE2-E710DAF266B2}"/>
              </a:ext>
            </a:extLst>
          </p:cNvPr>
          <p:cNvSpPr/>
          <p:nvPr/>
        </p:nvSpPr>
        <p:spPr>
          <a:xfrm>
            <a:off x="4486962" y="2569287"/>
            <a:ext cx="3335214" cy="253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PLAYER NAME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EA60F7E-B9C8-4E3E-A31F-B5EE5310EAE7}"/>
              </a:ext>
            </a:extLst>
          </p:cNvPr>
          <p:cNvSpPr/>
          <p:nvPr/>
        </p:nvSpPr>
        <p:spPr>
          <a:xfrm>
            <a:off x="5049896" y="3044050"/>
            <a:ext cx="2030646" cy="271318"/>
          </a:xfrm>
          <a:prstGeom prst="rect">
            <a:avLst/>
          </a:prstGeom>
          <a:solidFill>
            <a:srgbClr val="003E1C"/>
          </a:solidFill>
          <a:ln w="28575">
            <a:solidFill>
              <a:srgbClr val="003E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Start Game</a:t>
            </a:r>
          </a:p>
        </p:txBody>
      </p:sp>
      <p:pic>
        <p:nvPicPr>
          <p:cNvPr id="47" name="Gráfico 46" descr="Objetivo">
            <a:extLst>
              <a:ext uri="{FF2B5EF4-FFF2-40B4-BE49-F238E27FC236}">
                <a16:creationId xmlns:a16="http://schemas.microsoft.com/office/drawing/2014/main" id="{7E7D2882-4A78-43FA-BF54-09B72012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2415" y="2885012"/>
            <a:ext cx="790302" cy="790302"/>
          </a:xfrm>
          <a:prstGeom prst="rect">
            <a:avLst/>
          </a:prstGeom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61C212B9-EFCA-43D7-89E5-CFFA0B358E6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6858" y="839313"/>
            <a:ext cx="1135900" cy="91440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3F26E4A6-B1E1-4C72-B399-8027F5729A23}"/>
              </a:ext>
            </a:extLst>
          </p:cNvPr>
          <p:cNvSpPr/>
          <p:nvPr/>
        </p:nvSpPr>
        <p:spPr>
          <a:xfrm>
            <a:off x="9410182" y="158634"/>
            <a:ext cx="2781818" cy="289041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FOLLOW US IN SOCIAL MEDIA</a:t>
            </a:r>
            <a:r>
              <a:rPr lang="en-US" sz="2000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83" name="Imagen 8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05879F-0131-4CDB-9270-B6E82A6BFB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24" y="176864"/>
            <a:ext cx="271049" cy="289041"/>
          </a:xfrm>
          <a:prstGeom prst="rect">
            <a:avLst/>
          </a:prstGeom>
        </p:spPr>
      </p:pic>
      <p:pic>
        <p:nvPicPr>
          <p:cNvPr id="87" name="Imagen 8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C541B609-E37A-4223-A092-AC92D3ABA7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3" y="288440"/>
            <a:ext cx="3933522" cy="5046883"/>
          </a:xfrm>
          <a:prstGeom prst="rect">
            <a:avLst/>
          </a:prstGeom>
        </p:spPr>
      </p:pic>
      <p:pic>
        <p:nvPicPr>
          <p:cNvPr id="203" name="Imagen 202">
            <a:extLst>
              <a:ext uri="{FF2B5EF4-FFF2-40B4-BE49-F238E27FC236}">
                <a16:creationId xmlns:a16="http://schemas.microsoft.com/office/drawing/2014/main" id="{8E57F629-2BF1-470E-9DC2-4869F220A6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808" y="277618"/>
            <a:ext cx="3953871" cy="507407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387394E-4745-44B7-93F0-A58C9D9000D1}"/>
              </a:ext>
            </a:extLst>
          </p:cNvPr>
          <p:cNvSpPr/>
          <p:nvPr/>
        </p:nvSpPr>
        <p:spPr>
          <a:xfrm>
            <a:off x="309904" y="420931"/>
            <a:ext cx="3712200" cy="589613"/>
          </a:xfrm>
          <a:custGeom>
            <a:avLst/>
            <a:gdLst>
              <a:gd name="connsiteX0" fmla="*/ 0 w 3712200"/>
              <a:gd name="connsiteY0" fmla="*/ 0 h 589613"/>
              <a:gd name="connsiteX1" fmla="*/ 418948 w 3712200"/>
              <a:gd name="connsiteY1" fmla="*/ 0 h 589613"/>
              <a:gd name="connsiteX2" fmla="*/ 949263 w 3712200"/>
              <a:gd name="connsiteY2" fmla="*/ 0 h 589613"/>
              <a:gd name="connsiteX3" fmla="*/ 1479577 w 3712200"/>
              <a:gd name="connsiteY3" fmla="*/ 0 h 589613"/>
              <a:gd name="connsiteX4" fmla="*/ 1972769 w 3712200"/>
              <a:gd name="connsiteY4" fmla="*/ 0 h 589613"/>
              <a:gd name="connsiteX5" fmla="*/ 2391717 w 3712200"/>
              <a:gd name="connsiteY5" fmla="*/ 0 h 589613"/>
              <a:gd name="connsiteX6" fmla="*/ 2884910 w 3712200"/>
              <a:gd name="connsiteY6" fmla="*/ 0 h 589613"/>
              <a:gd name="connsiteX7" fmla="*/ 3712200 w 3712200"/>
              <a:gd name="connsiteY7" fmla="*/ 0 h 589613"/>
              <a:gd name="connsiteX8" fmla="*/ 3712200 w 3712200"/>
              <a:gd name="connsiteY8" fmla="*/ 589613 h 589613"/>
              <a:gd name="connsiteX9" fmla="*/ 3256130 w 3712200"/>
              <a:gd name="connsiteY9" fmla="*/ 589613 h 589613"/>
              <a:gd name="connsiteX10" fmla="*/ 2837181 w 3712200"/>
              <a:gd name="connsiteY10" fmla="*/ 589613 h 589613"/>
              <a:gd name="connsiteX11" fmla="*/ 2343989 w 3712200"/>
              <a:gd name="connsiteY11" fmla="*/ 589613 h 589613"/>
              <a:gd name="connsiteX12" fmla="*/ 1850797 w 3712200"/>
              <a:gd name="connsiteY12" fmla="*/ 589613 h 589613"/>
              <a:gd name="connsiteX13" fmla="*/ 1320483 w 3712200"/>
              <a:gd name="connsiteY13" fmla="*/ 589613 h 589613"/>
              <a:gd name="connsiteX14" fmla="*/ 901534 w 3712200"/>
              <a:gd name="connsiteY14" fmla="*/ 589613 h 589613"/>
              <a:gd name="connsiteX15" fmla="*/ 0 w 3712200"/>
              <a:gd name="connsiteY15" fmla="*/ 589613 h 589613"/>
              <a:gd name="connsiteX16" fmla="*/ 0 w 3712200"/>
              <a:gd name="connsiteY16" fmla="*/ 0 h 5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12200" h="589613" fill="none" extrusionOk="0">
                <a:moveTo>
                  <a:pt x="0" y="0"/>
                </a:moveTo>
                <a:cubicBezTo>
                  <a:pt x="162336" y="-15383"/>
                  <a:pt x="306760" y="8739"/>
                  <a:pt x="418948" y="0"/>
                </a:cubicBezTo>
                <a:cubicBezTo>
                  <a:pt x="531136" y="-8739"/>
                  <a:pt x="828868" y="18244"/>
                  <a:pt x="949263" y="0"/>
                </a:cubicBezTo>
                <a:cubicBezTo>
                  <a:pt x="1069658" y="-18244"/>
                  <a:pt x="1254365" y="40240"/>
                  <a:pt x="1479577" y="0"/>
                </a:cubicBezTo>
                <a:cubicBezTo>
                  <a:pt x="1704789" y="-40240"/>
                  <a:pt x="1742914" y="8643"/>
                  <a:pt x="1972769" y="0"/>
                </a:cubicBezTo>
                <a:cubicBezTo>
                  <a:pt x="2202624" y="-8643"/>
                  <a:pt x="2279933" y="21182"/>
                  <a:pt x="2391717" y="0"/>
                </a:cubicBezTo>
                <a:cubicBezTo>
                  <a:pt x="2503501" y="-21182"/>
                  <a:pt x="2669665" y="10916"/>
                  <a:pt x="2884910" y="0"/>
                </a:cubicBezTo>
                <a:cubicBezTo>
                  <a:pt x="3100155" y="-10916"/>
                  <a:pt x="3512002" y="22917"/>
                  <a:pt x="3712200" y="0"/>
                </a:cubicBezTo>
                <a:cubicBezTo>
                  <a:pt x="3738274" y="139271"/>
                  <a:pt x="3659237" y="388532"/>
                  <a:pt x="3712200" y="589613"/>
                </a:cubicBezTo>
                <a:cubicBezTo>
                  <a:pt x="3540572" y="595765"/>
                  <a:pt x="3398542" y="538573"/>
                  <a:pt x="3256130" y="589613"/>
                </a:cubicBezTo>
                <a:cubicBezTo>
                  <a:pt x="3113718" y="640653"/>
                  <a:pt x="3035073" y="546103"/>
                  <a:pt x="2837181" y="589613"/>
                </a:cubicBezTo>
                <a:cubicBezTo>
                  <a:pt x="2639289" y="633123"/>
                  <a:pt x="2552551" y="566751"/>
                  <a:pt x="2343989" y="589613"/>
                </a:cubicBezTo>
                <a:cubicBezTo>
                  <a:pt x="2135427" y="612475"/>
                  <a:pt x="1977949" y="567936"/>
                  <a:pt x="1850797" y="589613"/>
                </a:cubicBezTo>
                <a:cubicBezTo>
                  <a:pt x="1723645" y="611290"/>
                  <a:pt x="1470112" y="548760"/>
                  <a:pt x="1320483" y="589613"/>
                </a:cubicBezTo>
                <a:cubicBezTo>
                  <a:pt x="1170854" y="630466"/>
                  <a:pt x="1036510" y="546305"/>
                  <a:pt x="901534" y="589613"/>
                </a:cubicBezTo>
                <a:cubicBezTo>
                  <a:pt x="766558" y="632921"/>
                  <a:pt x="408483" y="507919"/>
                  <a:pt x="0" y="589613"/>
                </a:cubicBezTo>
                <a:cubicBezTo>
                  <a:pt x="-43815" y="467811"/>
                  <a:pt x="38380" y="288196"/>
                  <a:pt x="0" y="0"/>
                </a:cubicBezTo>
                <a:close/>
              </a:path>
              <a:path w="3712200" h="589613" stroke="0" extrusionOk="0">
                <a:moveTo>
                  <a:pt x="0" y="0"/>
                </a:moveTo>
                <a:cubicBezTo>
                  <a:pt x="300388" y="-57896"/>
                  <a:pt x="332168" y="42886"/>
                  <a:pt x="604558" y="0"/>
                </a:cubicBezTo>
                <a:cubicBezTo>
                  <a:pt x="876948" y="-42886"/>
                  <a:pt x="908745" y="38827"/>
                  <a:pt x="1097751" y="0"/>
                </a:cubicBezTo>
                <a:cubicBezTo>
                  <a:pt x="1286757" y="-38827"/>
                  <a:pt x="1430146" y="30977"/>
                  <a:pt x="1590943" y="0"/>
                </a:cubicBezTo>
                <a:cubicBezTo>
                  <a:pt x="1751740" y="-30977"/>
                  <a:pt x="1958936" y="49284"/>
                  <a:pt x="2195501" y="0"/>
                </a:cubicBezTo>
                <a:cubicBezTo>
                  <a:pt x="2432066" y="-49284"/>
                  <a:pt x="2477997" y="21100"/>
                  <a:pt x="2725815" y="0"/>
                </a:cubicBezTo>
                <a:cubicBezTo>
                  <a:pt x="2973633" y="-21100"/>
                  <a:pt x="3009807" y="1384"/>
                  <a:pt x="3144764" y="0"/>
                </a:cubicBezTo>
                <a:cubicBezTo>
                  <a:pt x="3279721" y="-1384"/>
                  <a:pt x="3494576" y="48290"/>
                  <a:pt x="3712200" y="0"/>
                </a:cubicBezTo>
                <a:cubicBezTo>
                  <a:pt x="3778681" y="130942"/>
                  <a:pt x="3694227" y="314831"/>
                  <a:pt x="3712200" y="589613"/>
                </a:cubicBezTo>
                <a:cubicBezTo>
                  <a:pt x="3548211" y="608264"/>
                  <a:pt x="3394014" y="561985"/>
                  <a:pt x="3219008" y="589613"/>
                </a:cubicBezTo>
                <a:cubicBezTo>
                  <a:pt x="3044002" y="617241"/>
                  <a:pt x="2771010" y="584477"/>
                  <a:pt x="2614449" y="589613"/>
                </a:cubicBezTo>
                <a:cubicBezTo>
                  <a:pt x="2457888" y="594749"/>
                  <a:pt x="2342974" y="575794"/>
                  <a:pt x="2158379" y="589613"/>
                </a:cubicBezTo>
                <a:cubicBezTo>
                  <a:pt x="1973784" y="603432"/>
                  <a:pt x="1732229" y="577810"/>
                  <a:pt x="1553821" y="589613"/>
                </a:cubicBezTo>
                <a:cubicBezTo>
                  <a:pt x="1375413" y="601416"/>
                  <a:pt x="1211487" y="539799"/>
                  <a:pt x="986385" y="589613"/>
                </a:cubicBezTo>
                <a:cubicBezTo>
                  <a:pt x="761283" y="639427"/>
                  <a:pt x="430344" y="517643"/>
                  <a:pt x="0" y="589613"/>
                </a:cubicBezTo>
                <a:cubicBezTo>
                  <a:pt x="-44101" y="394652"/>
                  <a:pt x="51991" y="1905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7088884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WEAPON TYPE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672B159A-BF6A-4E91-9A39-82FEE85D74DD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 flipV="1">
            <a:off x="669485" y="601348"/>
            <a:ext cx="3107416" cy="2284718"/>
          </a:xfrm>
          <a:prstGeom prst="rect">
            <a:avLst/>
          </a:prstGeom>
        </p:spPr>
      </p:pic>
      <p:pic>
        <p:nvPicPr>
          <p:cNvPr id="97" name="Imagen 9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8FBFD7C9-A196-4AB1-A026-6DC1271079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71" y="1996219"/>
            <a:ext cx="3677029" cy="3323146"/>
          </a:xfrm>
          <a:prstGeom prst="rect">
            <a:avLst/>
          </a:prstGeom>
        </p:spPr>
      </p:pic>
      <p:pic>
        <p:nvPicPr>
          <p:cNvPr id="204" name="Imagen 203">
            <a:extLst>
              <a:ext uri="{FF2B5EF4-FFF2-40B4-BE49-F238E27FC236}">
                <a16:creationId xmlns:a16="http://schemas.microsoft.com/office/drawing/2014/main" id="{1385E326-EF2C-4357-8D08-75E4B31E47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4636" y="1996219"/>
            <a:ext cx="3689050" cy="3323070"/>
          </a:xfrm>
          <a:prstGeom prst="rect">
            <a:avLst/>
          </a:prstGeom>
        </p:spPr>
      </p:pic>
      <p:grpSp>
        <p:nvGrpSpPr>
          <p:cNvPr id="99" name="Grupo 98">
            <a:extLst>
              <a:ext uri="{FF2B5EF4-FFF2-40B4-BE49-F238E27FC236}">
                <a16:creationId xmlns:a16="http://schemas.microsoft.com/office/drawing/2014/main" id="{A3EB638A-77F6-4147-A4CA-1B51FC78D2E8}"/>
              </a:ext>
            </a:extLst>
          </p:cNvPr>
          <p:cNvGrpSpPr/>
          <p:nvPr/>
        </p:nvGrpSpPr>
        <p:grpSpPr>
          <a:xfrm rot="21228437">
            <a:off x="9561605" y="2750209"/>
            <a:ext cx="1276385" cy="1066205"/>
            <a:chOff x="3162265" y="171450"/>
            <a:chExt cx="1276385" cy="1066205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6F934B06-7375-4C8F-910F-DD4DB9A5F8FC}"/>
                </a:ext>
              </a:extLst>
            </p:cNvPr>
            <p:cNvSpPr/>
            <p:nvPr/>
          </p:nvSpPr>
          <p:spPr>
            <a:xfrm>
              <a:off x="3276600" y="314325"/>
              <a:ext cx="1162050" cy="92333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99D02CDC-BBE1-4F40-AE65-913DB5AFBAFF}"/>
                </a:ext>
              </a:extLst>
            </p:cNvPr>
            <p:cNvSpPr/>
            <p:nvPr/>
          </p:nvSpPr>
          <p:spPr>
            <a:xfrm>
              <a:off x="3366391" y="649546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875BBA2-412B-4DEB-A807-A13489CD4483}"/>
                </a:ext>
              </a:extLst>
            </p:cNvPr>
            <p:cNvSpPr/>
            <p:nvPr/>
          </p:nvSpPr>
          <p:spPr>
            <a:xfrm>
              <a:off x="3819526" y="559981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45673D5E-F99B-4FE8-967A-6857AB50CE21}"/>
                </a:ext>
              </a:extLst>
            </p:cNvPr>
            <p:cNvSpPr/>
            <p:nvPr/>
          </p:nvSpPr>
          <p:spPr>
            <a:xfrm>
              <a:off x="3162265" y="171450"/>
              <a:ext cx="1066835" cy="668235"/>
            </a:xfrm>
            <a:custGeom>
              <a:avLst/>
              <a:gdLst>
                <a:gd name="connsiteX0" fmla="*/ 35 w 1066835"/>
                <a:gd name="connsiteY0" fmla="*/ 666750 h 668235"/>
                <a:gd name="connsiteX1" fmla="*/ 47660 w 1066835"/>
                <a:gd name="connsiteY1" fmla="*/ 647700 h 668235"/>
                <a:gd name="connsiteX2" fmla="*/ 66710 w 1066835"/>
                <a:gd name="connsiteY2" fmla="*/ 619125 h 668235"/>
                <a:gd name="connsiteX3" fmla="*/ 95285 w 1066835"/>
                <a:gd name="connsiteY3" fmla="*/ 600075 h 668235"/>
                <a:gd name="connsiteX4" fmla="*/ 123860 w 1066835"/>
                <a:gd name="connsiteY4" fmla="*/ 571500 h 668235"/>
                <a:gd name="connsiteX5" fmla="*/ 152435 w 1066835"/>
                <a:gd name="connsiteY5" fmla="*/ 552450 h 668235"/>
                <a:gd name="connsiteX6" fmla="*/ 181010 w 1066835"/>
                <a:gd name="connsiteY6" fmla="*/ 523875 h 668235"/>
                <a:gd name="connsiteX7" fmla="*/ 238160 w 1066835"/>
                <a:gd name="connsiteY7" fmla="*/ 504825 h 668235"/>
                <a:gd name="connsiteX8" fmla="*/ 295310 w 1066835"/>
                <a:gd name="connsiteY8" fmla="*/ 476250 h 668235"/>
                <a:gd name="connsiteX9" fmla="*/ 323885 w 1066835"/>
                <a:gd name="connsiteY9" fmla="*/ 457200 h 668235"/>
                <a:gd name="connsiteX10" fmla="*/ 390560 w 1066835"/>
                <a:gd name="connsiteY10" fmla="*/ 438150 h 668235"/>
                <a:gd name="connsiteX11" fmla="*/ 428660 w 1066835"/>
                <a:gd name="connsiteY11" fmla="*/ 419100 h 668235"/>
                <a:gd name="connsiteX12" fmla="*/ 504860 w 1066835"/>
                <a:gd name="connsiteY12" fmla="*/ 400050 h 668235"/>
                <a:gd name="connsiteX13" fmla="*/ 571535 w 1066835"/>
                <a:gd name="connsiteY13" fmla="*/ 371475 h 668235"/>
                <a:gd name="connsiteX14" fmla="*/ 638210 w 1066835"/>
                <a:gd name="connsiteY14" fmla="*/ 361950 h 668235"/>
                <a:gd name="connsiteX15" fmla="*/ 704885 w 1066835"/>
                <a:gd name="connsiteY15" fmla="*/ 342900 h 668235"/>
                <a:gd name="connsiteX16" fmla="*/ 771560 w 1066835"/>
                <a:gd name="connsiteY16" fmla="*/ 323850 h 668235"/>
                <a:gd name="connsiteX17" fmla="*/ 819185 w 1066835"/>
                <a:gd name="connsiteY17" fmla="*/ 314325 h 668235"/>
                <a:gd name="connsiteX18" fmla="*/ 847760 w 1066835"/>
                <a:gd name="connsiteY18" fmla="*/ 304800 h 668235"/>
                <a:gd name="connsiteX19" fmla="*/ 943010 w 1066835"/>
                <a:gd name="connsiteY19" fmla="*/ 285750 h 668235"/>
                <a:gd name="connsiteX20" fmla="*/ 1000160 w 1066835"/>
                <a:gd name="connsiteY20" fmla="*/ 257175 h 668235"/>
                <a:gd name="connsiteX21" fmla="*/ 1028735 w 1066835"/>
                <a:gd name="connsiteY21" fmla="*/ 247650 h 668235"/>
                <a:gd name="connsiteX22" fmla="*/ 1057310 w 1066835"/>
                <a:gd name="connsiteY22" fmla="*/ 219075 h 668235"/>
                <a:gd name="connsiteX23" fmla="*/ 1066835 w 1066835"/>
                <a:gd name="connsiteY23" fmla="*/ 190500 h 668235"/>
                <a:gd name="connsiteX24" fmla="*/ 1019210 w 1066835"/>
                <a:gd name="connsiteY24" fmla="*/ 57150 h 668235"/>
                <a:gd name="connsiteX25" fmla="*/ 990635 w 1066835"/>
                <a:gd name="connsiteY25" fmla="*/ 28575 h 668235"/>
                <a:gd name="connsiteX26" fmla="*/ 895385 w 1066835"/>
                <a:gd name="connsiteY26" fmla="*/ 0 h 668235"/>
                <a:gd name="connsiteX27" fmla="*/ 562010 w 1066835"/>
                <a:gd name="connsiteY27" fmla="*/ 9525 h 668235"/>
                <a:gd name="connsiteX28" fmla="*/ 504860 w 1066835"/>
                <a:gd name="connsiteY28" fmla="*/ 28575 h 668235"/>
                <a:gd name="connsiteX29" fmla="*/ 476285 w 1066835"/>
                <a:gd name="connsiteY29" fmla="*/ 38100 h 668235"/>
                <a:gd name="connsiteX30" fmla="*/ 447710 w 1066835"/>
                <a:gd name="connsiteY30" fmla="*/ 47625 h 668235"/>
                <a:gd name="connsiteX31" fmla="*/ 419135 w 1066835"/>
                <a:gd name="connsiteY31" fmla="*/ 66675 h 668235"/>
                <a:gd name="connsiteX32" fmla="*/ 352460 w 1066835"/>
                <a:gd name="connsiteY32" fmla="*/ 114300 h 668235"/>
                <a:gd name="connsiteX33" fmla="*/ 314360 w 1066835"/>
                <a:gd name="connsiteY33" fmla="*/ 133350 h 668235"/>
                <a:gd name="connsiteX34" fmla="*/ 266735 w 1066835"/>
                <a:gd name="connsiteY34" fmla="*/ 180975 h 668235"/>
                <a:gd name="connsiteX35" fmla="*/ 247685 w 1066835"/>
                <a:gd name="connsiteY35" fmla="*/ 209550 h 668235"/>
                <a:gd name="connsiteX36" fmla="*/ 219110 w 1066835"/>
                <a:gd name="connsiteY36" fmla="*/ 228600 h 668235"/>
                <a:gd name="connsiteX37" fmla="*/ 190535 w 1066835"/>
                <a:gd name="connsiteY37" fmla="*/ 257175 h 668235"/>
                <a:gd name="connsiteX38" fmla="*/ 142910 w 1066835"/>
                <a:gd name="connsiteY38" fmla="*/ 342900 h 668235"/>
                <a:gd name="connsiteX39" fmla="*/ 123860 w 1066835"/>
                <a:gd name="connsiteY39" fmla="*/ 400050 h 668235"/>
                <a:gd name="connsiteX40" fmla="*/ 57185 w 1066835"/>
                <a:gd name="connsiteY40" fmla="*/ 485775 h 668235"/>
                <a:gd name="connsiteX41" fmla="*/ 28610 w 1066835"/>
                <a:gd name="connsiteY41" fmla="*/ 542925 h 668235"/>
                <a:gd name="connsiteX42" fmla="*/ 38135 w 1066835"/>
                <a:gd name="connsiteY42" fmla="*/ 609600 h 668235"/>
                <a:gd name="connsiteX43" fmla="*/ 35 w 1066835"/>
                <a:gd name="connsiteY43" fmla="*/ 666750 h 66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66835" h="668235">
                  <a:moveTo>
                    <a:pt x="35" y="666750"/>
                  </a:moveTo>
                  <a:cubicBezTo>
                    <a:pt x="1623" y="673100"/>
                    <a:pt x="33747" y="657638"/>
                    <a:pt x="47660" y="647700"/>
                  </a:cubicBezTo>
                  <a:cubicBezTo>
                    <a:pt x="56975" y="641046"/>
                    <a:pt x="58615" y="627220"/>
                    <a:pt x="66710" y="619125"/>
                  </a:cubicBezTo>
                  <a:cubicBezTo>
                    <a:pt x="74805" y="611030"/>
                    <a:pt x="86491" y="607404"/>
                    <a:pt x="95285" y="600075"/>
                  </a:cubicBezTo>
                  <a:cubicBezTo>
                    <a:pt x="105633" y="591451"/>
                    <a:pt x="113512" y="580124"/>
                    <a:pt x="123860" y="571500"/>
                  </a:cubicBezTo>
                  <a:cubicBezTo>
                    <a:pt x="132654" y="564171"/>
                    <a:pt x="143641" y="559779"/>
                    <a:pt x="152435" y="552450"/>
                  </a:cubicBezTo>
                  <a:cubicBezTo>
                    <a:pt x="162783" y="543826"/>
                    <a:pt x="169235" y="530417"/>
                    <a:pt x="181010" y="523875"/>
                  </a:cubicBezTo>
                  <a:cubicBezTo>
                    <a:pt x="198563" y="514123"/>
                    <a:pt x="221452" y="515964"/>
                    <a:pt x="238160" y="504825"/>
                  </a:cubicBezTo>
                  <a:cubicBezTo>
                    <a:pt x="320052" y="450230"/>
                    <a:pt x="216440" y="515685"/>
                    <a:pt x="295310" y="476250"/>
                  </a:cubicBezTo>
                  <a:cubicBezTo>
                    <a:pt x="305549" y="471130"/>
                    <a:pt x="313646" y="462320"/>
                    <a:pt x="323885" y="457200"/>
                  </a:cubicBezTo>
                  <a:cubicBezTo>
                    <a:pt x="346912" y="445686"/>
                    <a:pt x="366145" y="447305"/>
                    <a:pt x="390560" y="438150"/>
                  </a:cubicBezTo>
                  <a:cubicBezTo>
                    <a:pt x="403855" y="433164"/>
                    <a:pt x="415609" y="424693"/>
                    <a:pt x="428660" y="419100"/>
                  </a:cubicBezTo>
                  <a:cubicBezTo>
                    <a:pt x="454288" y="408117"/>
                    <a:pt x="476907" y="405641"/>
                    <a:pt x="504860" y="400050"/>
                  </a:cubicBezTo>
                  <a:cubicBezTo>
                    <a:pt x="525513" y="389723"/>
                    <a:pt x="548176" y="376147"/>
                    <a:pt x="571535" y="371475"/>
                  </a:cubicBezTo>
                  <a:cubicBezTo>
                    <a:pt x="593550" y="367072"/>
                    <a:pt x="615985" y="365125"/>
                    <a:pt x="638210" y="361950"/>
                  </a:cubicBezTo>
                  <a:cubicBezTo>
                    <a:pt x="706723" y="339112"/>
                    <a:pt x="621164" y="366820"/>
                    <a:pt x="704885" y="342900"/>
                  </a:cubicBezTo>
                  <a:cubicBezTo>
                    <a:pt x="760572" y="326989"/>
                    <a:pt x="704562" y="338738"/>
                    <a:pt x="771560" y="323850"/>
                  </a:cubicBezTo>
                  <a:cubicBezTo>
                    <a:pt x="787364" y="320338"/>
                    <a:pt x="803479" y="318252"/>
                    <a:pt x="819185" y="314325"/>
                  </a:cubicBezTo>
                  <a:cubicBezTo>
                    <a:pt x="828925" y="311890"/>
                    <a:pt x="837977" y="307058"/>
                    <a:pt x="847760" y="304800"/>
                  </a:cubicBezTo>
                  <a:cubicBezTo>
                    <a:pt x="879310" y="297519"/>
                    <a:pt x="912293" y="295989"/>
                    <a:pt x="943010" y="285750"/>
                  </a:cubicBezTo>
                  <a:cubicBezTo>
                    <a:pt x="1014834" y="261809"/>
                    <a:pt x="926302" y="294104"/>
                    <a:pt x="1000160" y="257175"/>
                  </a:cubicBezTo>
                  <a:cubicBezTo>
                    <a:pt x="1009140" y="252685"/>
                    <a:pt x="1019210" y="250825"/>
                    <a:pt x="1028735" y="247650"/>
                  </a:cubicBezTo>
                  <a:cubicBezTo>
                    <a:pt x="1038260" y="238125"/>
                    <a:pt x="1049838" y="230283"/>
                    <a:pt x="1057310" y="219075"/>
                  </a:cubicBezTo>
                  <a:cubicBezTo>
                    <a:pt x="1062879" y="210721"/>
                    <a:pt x="1066835" y="200540"/>
                    <a:pt x="1066835" y="190500"/>
                  </a:cubicBezTo>
                  <a:cubicBezTo>
                    <a:pt x="1066835" y="133182"/>
                    <a:pt x="1060450" y="98390"/>
                    <a:pt x="1019210" y="57150"/>
                  </a:cubicBezTo>
                  <a:cubicBezTo>
                    <a:pt x="1009685" y="47625"/>
                    <a:pt x="1002410" y="35117"/>
                    <a:pt x="990635" y="28575"/>
                  </a:cubicBezTo>
                  <a:cubicBezTo>
                    <a:pt x="971662" y="18034"/>
                    <a:pt x="919982" y="6149"/>
                    <a:pt x="895385" y="0"/>
                  </a:cubicBezTo>
                  <a:cubicBezTo>
                    <a:pt x="784260" y="3175"/>
                    <a:pt x="672884" y="1412"/>
                    <a:pt x="562010" y="9525"/>
                  </a:cubicBezTo>
                  <a:cubicBezTo>
                    <a:pt x="541983" y="10990"/>
                    <a:pt x="523910" y="22225"/>
                    <a:pt x="504860" y="28575"/>
                  </a:cubicBezTo>
                  <a:lnTo>
                    <a:pt x="476285" y="38100"/>
                  </a:lnTo>
                  <a:cubicBezTo>
                    <a:pt x="466760" y="41275"/>
                    <a:pt x="456064" y="42056"/>
                    <a:pt x="447710" y="47625"/>
                  </a:cubicBezTo>
                  <a:cubicBezTo>
                    <a:pt x="438185" y="53975"/>
                    <a:pt x="428450" y="60021"/>
                    <a:pt x="419135" y="66675"/>
                  </a:cubicBezTo>
                  <a:cubicBezTo>
                    <a:pt x="398692" y="81277"/>
                    <a:pt x="374908" y="101473"/>
                    <a:pt x="352460" y="114300"/>
                  </a:cubicBezTo>
                  <a:cubicBezTo>
                    <a:pt x="340132" y="121345"/>
                    <a:pt x="327060" y="127000"/>
                    <a:pt x="314360" y="133350"/>
                  </a:cubicBezTo>
                  <a:cubicBezTo>
                    <a:pt x="263560" y="209550"/>
                    <a:pt x="330235" y="117475"/>
                    <a:pt x="266735" y="180975"/>
                  </a:cubicBezTo>
                  <a:cubicBezTo>
                    <a:pt x="258640" y="189070"/>
                    <a:pt x="255780" y="201455"/>
                    <a:pt x="247685" y="209550"/>
                  </a:cubicBezTo>
                  <a:cubicBezTo>
                    <a:pt x="239590" y="217645"/>
                    <a:pt x="227904" y="221271"/>
                    <a:pt x="219110" y="228600"/>
                  </a:cubicBezTo>
                  <a:cubicBezTo>
                    <a:pt x="208762" y="237224"/>
                    <a:pt x="200060" y="247650"/>
                    <a:pt x="190535" y="257175"/>
                  </a:cubicBezTo>
                  <a:cubicBezTo>
                    <a:pt x="167225" y="327104"/>
                    <a:pt x="185684" y="300126"/>
                    <a:pt x="142910" y="342900"/>
                  </a:cubicBezTo>
                  <a:cubicBezTo>
                    <a:pt x="136560" y="361950"/>
                    <a:pt x="138059" y="385851"/>
                    <a:pt x="123860" y="400050"/>
                  </a:cubicBezTo>
                  <a:cubicBezTo>
                    <a:pt x="99205" y="424705"/>
                    <a:pt x="68578" y="451596"/>
                    <a:pt x="57185" y="485775"/>
                  </a:cubicBezTo>
                  <a:cubicBezTo>
                    <a:pt x="44040" y="525210"/>
                    <a:pt x="53229" y="505996"/>
                    <a:pt x="28610" y="542925"/>
                  </a:cubicBezTo>
                  <a:cubicBezTo>
                    <a:pt x="31785" y="565150"/>
                    <a:pt x="33732" y="587585"/>
                    <a:pt x="38135" y="609600"/>
                  </a:cubicBezTo>
                  <a:cubicBezTo>
                    <a:pt x="50672" y="672285"/>
                    <a:pt x="-1553" y="660400"/>
                    <a:pt x="35" y="666750"/>
                  </a:cubicBezTo>
                  <a:close/>
                </a:path>
              </a:pathLst>
            </a:cu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BA3FCE8F-EB63-4C40-9226-710189C5B715}"/>
                </a:ext>
              </a:extLst>
            </p:cNvPr>
            <p:cNvSpPr/>
            <p:nvPr/>
          </p:nvSpPr>
          <p:spPr>
            <a:xfrm>
              <a:off x="3676650" y="851439"/>
              <a:ext cx="238125" cy="110586"/>
            </a:xfrm>
            <a:custGeom>
              <a:avLst/>
              <a:gdLst>
                <a:gd name="connsiteX0" fmla="*/ 0 w 238125"/>
                <a:gd name="connsiteY0" fmla="*/ 101061 h 110586"/>
                <a:gd name="connsiteX1" fmla="*/ 47625 w 238125"/>
                <a:gd name="connsiteY1" fmla="*/ 110586 h 110586"/>
                <a:gd name="connsiteX2" fmla="*/ 200025 w 238125"/>
                <a:gd name="connsiteY2" fmla="*/ 82011 h 110586"/>
                <a:gd name="connsiteX3" fmla="*/ 228600 w 238125"/>
                <a:gd name="connsiteY3" fmla="*/ 62961 h 110586"/>
                <a:gd name="connsiteX4" fmla="*/ 238125 w 238125"/>
                <a:gd name="connsiteY4" fmla="*/ 34386 h 110586"/>
                <a:gd name="connsiteX5" fmla="*/ 133350 w 238125"/>
                <a:gd name="connsiteY5" fmla="*/ 15336 h 110586"/>
                <a:gd name="connsiteX6" fmla="*/ 47625 w 238125"/>
                <a:gd name="connsiteY6" fmla="*/ 72486 h 110586"/>
                <a:gd name="connsiteX7" fmla="*/ 0 w 238125"/>
                <a:gd name="connsiteY7" fmla="*/ 101061 h 1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110586">
                  <a:moveTo>
                    <a:pt x="0" y="101061"/>
                  </a:moveTo>
                  <a:cubicBezTo>
                    <a:pt x="15875" y="104236"/>
                    <a:pt x="31436" y="110586"/>
                    <a:pt x="47625" y="110586"/>
                  </a:cubicBezTo>
                  <a:cubicBezTo>
                    <a:pt x="76114" y="110586"/>
                    <a:pt x="167192" y="103900"/>
                    <a:pt x="200025" y="82011"/>
                  </a:cubicBezTo>
                  <a:lnTo>
                    <a:pt x="228600" y="62961"/>
                  </a:lnTo>
                  <a:cubicBezTo>
                    <a:pt x="231775" y="53436"/>
                    <a:pt x="238125" y="44426"/>
                    <a:pt x="238125" y="34386"/>
                  </a:cubicBezTo>
                  <a:cubicBezTo>
                    <a:pt x="238125" y="-26421"/>
                    <a:pt x="176252" y="11046"/>
                    <a:pt x="133350" y="15336"/>
                  </a:cubicBezTo>
                  <a:lnTo>
                    <a:pt x="47625" y="72486"/>
                  </a:lnTo>
                  <a:lnTo>
                    <a:pt x="0" y="10106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65F5220C-6EB9-4AC1-9194-0B5FCD4EB395}"/>
              </a:ext>
            </a:extLst>
          </p:cNvPr>
          <p:cNvSpPr/>
          <p:nvPr/>
        </p:nvSpPr>
        <p:spPr>
          <a:xfrm>
            <a:off x="8736944" y="2110186"/>
            <a:ext cx="3068504" cy="430562"/>
          </a:xfrm>
          <a:custGeom>
            <a:avLst/>
            <a:gdLst>
              <a:gd name="connsiteX0" fmla="*/ 0 w 3068504"/>
              <a:gd name="connsiteY0" fmla="*/ 0 h 430562"/>
              <a:gd name="connsiteX1" fmla="*/ 450047 w 3068504"/>
              <a:gd name="connsiteY1" fmla="*/ 0 h 430562"/>
              <a:gd name="connsiteX2" fmla="*/ 900095 w 3068504"/>
              <a:gd name="connsiteY2" fmla="*/ 0 h 430562"/>
              <a:gd name="connsiteX3" fmla="*/ 1411512 w 3068504"/>
              <a:gd name="connsiteY3" fmla="*/ 0 h 430562"/>
              <a:gd name="connsiteX4" fmla="*/ 1892244 w 3068504"/>
              <a:gd name="connsiteY4" fmla="*/ 0 h 430562"/>
              <a:gd name="connsiteX5" fmla="*/ 2465032 w 3068504"/>
              <a:gd name="connsiteY5" fmla="*/ 0 h 430562"/>
              <a:gd name="connsiteX6" fmla="*/ 3068504 w 3068504"/>
              <a:gd name="connsiteY6" fmla="*/ 0 h 430562"/>
              <a:gd name="connsiteX7" fmla="*/ 3068504 w 3068504"/>
              <a:gd name="connsiteY7" fmla="*/ 430562 h 430562"/>
              <a:gd name="connsiteX8" fmla="*/ 2649142 w 3068504"/>
              <a:gd name="connsiteY8" fmla="*/ 430562 h 430562"/>
              <a:gd name="connsiteX9" fmla="*/ 2168409 w 3068504"/>
              <a:gd name="connsiteY9" fmla="*/ 430562 h 430562"/>
              <a:gd name="connsiteX10" fmla="*/ 1595622 w 3068504"/>
              <a:gd name="connsiteY10" fmla="*/ 430562 h 430562"/>
              <a:gd name="connsiteX11" fmla="*/ 1114890 w 3068504"/>
              <a:gd name="connsiteY11" fmla="*/ 430562 h 430562"/>
              <a:gd name="connsiteX12" fmla="*/ 603472 w 3068504"/>
              <a:gd name="connsiteY12" fmla="*/ 430562 h 430562"/>
              <a:gd name="connsiteX13" fmla="*/ 0 w 3068504"/>
              <a:gd name="connsiteY13" fmla="*/ 430562 h 430562"/>
              <a:gd name="connsiteX14" fmla="*/ 0 w 3068504"/>
              <a:gd name="connsiteY14" fmla="*/ 0 h 43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68504" h="430562" fill="none" extrusionOk="0">
                <a:moveTo>
                  <a:pt x="0" y="0"/>
                </a:moveTo>
                <a:cubicBezTo>
                  <a:pt x="150206" y="-65"/>
                  <a:pt x="247400" y="24259"/>
                  <a:pt x="450047" y="0"/>
                </a:cubicBezTo>
                <a:cubicBezTo>
                  <a:pt x="652694" y="-24259"/>
                  <a:pt x="677668" y="41323"/>
                  <a:pt x="900095" y="0"/>
                </a:cubicBezTo>
                <a:cubicBezTo>
                  <a:pt x="1122522" y="-41323"/>
                  <a:pt x="1295613" y="43710"/>
                  <a:pt x="1411512" y="0"/>
                </a:cubicBezTo>
                <a:cubicBezTo>
                  <a:pt x="1527411" y="-43710"/>
                  <a:pt x="1700944" y="28799"/>
                  <a:pt x="1892244" y="0"/>
                </a:cubicBezTo>
                <a:cubicBezTo>
                  <a:pt x="2083544" y="-28799"/>
                  <a:pt x="2283477" y="7954"/>
                  <a:pt x="2465032" y="0"/>
                </a:cubicBezTo>
                <a:cubicBezTo>
                  <a:pt x="2646587" y="-7954"/>
                  <a:pt x="2823261" y="4980"/>
                  <a:pt x="3068504" y="0"/>
                </a:cubicBezTo>
                <a:cubicBezTo>
                  <a:pt x="3101695" y="141104"/>
                  <a:pt x="3041587" y="276348"/>
                  <a:pt x="3068504" y="430562"/>
                </a:cubicBezTo>
                <a:cubicBezTo>
                  <a:pt x="2925380" y="472084"/>
                  <a:pt x="2745124" y="393244"/>
                  <a:pt x="2649142" y="430562"/>
                </a:cubicBezTo>
                <a:cubicBezTo>
                  <a:pt x="2553160" y="467880"/>
                  <a:pt x="2277742" y="382922"/>
                  <a:pt x="2168409" y="430562"/>
                </a:cubicBezTo>
                <a:cubicBezTo>
                  <a:pt x="2059076" y="478202"/>
                  <a:pt x="1788299" y="392111"/>
                  <a:pt x="1595622" y="430562"/>
                </a:cubicBezTo>
                <a:cubicBezTo>
                  <a:pt x="1402945" y="469013"/>
                  <a:pt x="1335889" y="413027"/>
                  <a:pt x="1114890" y="430562"/>
                </a:cubicBezTo>
                <a:cubicBezTo>
                  <a:pt x="893891" y="448097"/>
                  <a:pt x="849195" y="386527"/>
                  <a:pt x="603472" y="430562"/>
                </a:cubicBezTo>
                <a:cubicBezTo>
                  <a:pt x="357749" y="474597"/>
                  <a:pt x="197968" y="388269"/>
                  <a:pt x="0" y="430562"/>
                </a:cubicBezTo>
                <a:cubicBezTo>
                  <a:pt x="-18514" y="282812"/>
                  <a:pt x="29720" y="187836"/>
                  <a:pt x="0" y="0"/>
                </a:cubicBezTo>
                <a:close/>
              </a:path>
              <a:path w="3068504" h="430562" stroke="0" extrusionOk="0">
                <a:moveTo>
                  <a:pt x="0" y="0"/>
                </a:moveTo>
                <a:cubicBezTo>
                  <a:pt x="124582" y="-33895"/>
                  <a:pt x="389813" y="18881"/>
                  <a:pt x="572787" y="0"/>
                </a:cubicBezTo>
                <a:cubicBezTo>
                  <a:pt x="755761" y="-18881"/>
                  <a:pt x="879798" y="43913"/>
                  <a:pt x="992150" y="0"/>
                </a:cubicBezTo>
                <a:cubicBezTo>
                  <a:pt x="1104502" y="-43913"/>
                  <a:pt x="1367609" y="59987"/>
                  <a:pt x="1564937" y="0"/>
                </a:cubicBezTo>
                <a:cubicBezTo>
                  <a:pt x="1762265" y="-59987"/>
                  <a:pt x="1867799" y="2925"/>
                  <a:pt x="2014984" y="0"/>
                </a:cubicBezTo>
                <a:cubicBezTo>
                  <a:pt x="2162169" y="-2925"/>
                  <a:pt x="2351246" y="27476"/>
                  <a:pt x="2526402" y="0"/>
                </a:cubicBezTo>
                <a:cubicBezTo>
                  <a:pt x="2701558" y="-27476"/>
                  <a:pt x="2854728" y="40411"/>
                  <a:pt x="3068504" y="0"/>
                </a:cubicBezTo>
                <a:cubicBezTo>
                  <a:pt x="3095636" y="171491"/>
                  <a:pt x="3047611" y="311236"/>
                  <a:pt x="3068504" y="430562"/>
                </a:cubicBezTo>
                <a:cubicBezTo>
                  <a:pt x="2864150" y="435948"/>
                  <a:pt x="2850971" y="418924"/>
                  <a:pt x="2649142" y="430562"/>
                </a:cubicBezTo>
                <a:cubicBezTo>
                  <a:pt x="2447313" y="442200"/>
                  <a:pt x="2290329" y="404354"/>
                  <a:pt x="2168409" y="430562"/>
                </a:cubicBezTo>
                <a:cubicBezTo>
                  <a:pt x="2046489" y="456770"/>
                  <a:pt x="1771666" y="421635"/>
                  <a:pt x="1595622" y="430562"/>
                </a:cubicBezTo>
                <a:cubicBezTo>
                  <a:pt x="1419578" y="439489"/>
                  <a:pt x="1192568" y="411305"/>
                  <a:pt x="1053520" y="430562"/>
                </a:cubicBezTo>
                <a:cubicBezTo>
                  <a:pt x="914472" y="449819"/>
                  <a:pt x="740176" y="422117"/>
                  <a:pt x="603472" y="430562"/>
                </a:cubicBezTo>
                <a:cubicBezTo>
                  <a:pt x="466768" y="439007"/>
                  <a:pt x="151859" y="375936"/>
                  <a:pt x="0" y="430562"/>
                </a:cubicBezTo>
                <a:cubicBezTo>
                  <a:pt x="-5720" y="279109"/>
                  <a:pt x="20444" y="20078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03218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s-MX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PLAYER</a:t>
            </a:r>
            <a:endParaRPr lang="en-US" sz="2800" b="1" cap="none" spc="0" dirty="0">
              <a:ln w="0"/>
              <a:solidFill>
                <a:srgbClr val="003E1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EDF4429D-0EFC-45BF-B081-68C503302972}"/>
              </a:ext>
            </a:extLst>
          </p:cNvPr>
          <p:cNvSpPr/>
          <p:nvPr/>
        </p:nvSpPr>
        <p:spPr>
          <a:xfrm rot="16200000">
            <a:off x="280675" y="1837482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69E4327-8871-4F25-BA23-F156C28E4539}"/>
              </a:ext>
            </a:extLst>
          </p:cNvPr>
          <p:cNvSpPr/>
          <p:nvPr/>
        </p:nvSpPr>
        <p:spPr>
          <a:xfrm>
            <a:off x="799203" y="2559750"/>
            <a:ext cx="2682392" cy="271318"/>
          </a:xfrm>
          <a:custGeom>
            <a:avLst/>
            <a:gdLst>
              <a:gd name="connsiteX0" fmla="*/ 0 w 2682392"/>
              <a:gd name="connsiteY0" fmla="*/ 0 h 271318"/>
              <a:gd name="connsiteX1" fmla="*/ 536478 w 2682392"/>
              <a:gd name="connsiteY1" fmla="*/ 0 h 271318"/>
              <a:gd name="connsiteX2" fmla="*/ 1046133 w 2682392"/>
              <a:gd name="connsiteY2" fmla="*/ 0 h 271318"/>
              <a:gd name="connsiteX3" fmla="*/ 1502140 w 2682392"/>
              <a:gd name="connsiteY3" fmla="*/ 0 h 271318"/>
              <a:gd name="connsiteX4" fmla="*/ 1958146 w 2682392"/>
              <a:gd name="connsiteY4" fmla="*/ 0 h 271318"/>
              <a:gd name="connsiteX5" fmla="*/ 2682392 w 2682392"/>
              <a:gd name="connsiteY5" fmla="*/ 0 h 271318"/>
              <a:gd name="connsiteX6" fmla="*/ 2682392 w 2682392"/>
              <a:gd name="connsiteY6" fmla="*/ 271318 h 271318"/>
              <a:gd name="connsiteX7" fmla="*/ 2119090 w 2682392"/>
              <a:gd name="connsiteY7" fmla="*/ 271318 h 271318"/>
              <a:gd name="connsiteX8" fmla="*/ 1555787 w 2682392"/>
              <a:gd name="connsiteY8" fmla="*/ 271318 h 271318"/>
              <a:gd name="connsiteX9" fmla="*/ 1099781 w 2682392"/>
              <a:gd name="connsiteY9" fmla="*/ 271318 h 271318"/>
              <a:gd name="connsiteX10" fmla="*/ 590126 w 2682392"/>
              <a:gd name="connsiteY10" fmla="*/ 271318 h 271318"/>
              <a:gd name="connsiteX11" fmla="*/ 0 w 2682392"/>
              <a:gd name="connsiteY11" fmla="*/ 271318 h 271318"/>
              <a:gd name="connsiteX12" fmla="*/ 0 w 2682392"/>
              <a:gd name="connsiteY12" fmla="*/ 0 h 27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2392" h="271318" fill="none" extrusionOk="0">
                <a:moveTo>
                  <a:pt x="0" y="0"/>
                </a:moveTo>
                <a:cubicBezTo>
                  <a:pt x="162619" y="-62754"/>
                  <a:pt x="422173" y="29906"/>
                  <a:pt x="536478" y="0"/>
                </a:cubicBezTo>
                <a:cubicBezTo>
                  <a:pt x="650783" y="-29906"/>
                  <a:pt x="919990" y="47307"/>
                  <a:pt x="1046133" y="0"/>
                </a:cubicBezTo>
                <a:cubicBezTo>
                  <a:pt x="1172276" y="-47307"/>
                  <a:pt x="1373776" y="24164"/>
                  <a:pt x="1502140" y="0"/>
                </a:cubicBezTo>
                <a:cubicBezTo>
                  <a:pt x="1630504" y="-24164"/>
                  <a:pt x="1862958" y="38965"/>
                  <a:pt x="1958146" y="0"/>
                </a:cubicBezTo>
                <a:cubicBezTo>
                  <a:pt x="2053334" y="-38965"/>
                  <a:pt x="2411314" y="80983"/>
                  <a:pt x="2682392" y="0"/>
                </a:cubicBezTo>
                <a:cubicBezTo>
                  <a:pt x="2702087" y="87232"/>
                  <a:pt x="2670754" y="156179"/>
                  <a:pt x="2682392" y="271318"/>
                </a:cubicBezTo>
                <a:cubicBezTo>
                  <a:pt x="2491603" y="321299"/>
                  <a:pt x="2299885" y="204178"/>
                  <a:pt x="2119090" y="271318"/>
                </a:cubicBezTo>
                <a:cubicBezTo>
                  <a:pt x="1938295" y="338458"/>
                  <a:pt x="1746140" y="259499"/>
                  <a:pt x="1555787" y="271318"/>
                </a:cubicBezTo>
                <a:cubicBezTo>
                  <a:pt x="1365434" y="283137"/>
                  <a:pt x="1238453" y="236451"/>
                  <a:pt x="1099781" y="271318"/>
                </a:cubicBezTo>
                <a:cubicBezTo>
                  <a:pt x="961109" y="306185"/>
                  <a:pt x="776921" y="241791"/>
                  <a:pt x="590126" y="271318"/>
                </a:cubicBezTo>
                <a:cubicBezTo>
                  <a:pt x="403332" y="300845"/>
                  <a:pt x="287284" y="242916"/>
                  <a:pt x="0" y="271318"/>
                </a:cubicBezTo>
                <a:cubicBezTo>
                  <a:pt x="-9938" y="188025"/>
                  <a:pt x="28407" y="104417"/>
                  <a:pt x="0" y="0"/>
                </a:cubicBezTo>
                <a:close/>
              </a:path>
              <a:path w="2682392" h="271318" stroke="0" extrusionOk="0">
                <a:moveTo>
                  <a:pt x="0" y="0"/>
                </a:moveTo>
                <a:cubicBezTo>
                  <a:pt x="209880" y="-25461"/>
                  <a:pt x="257513" y="33971"/>
                  <a:pt x="509654" y="0"/>
                </a:cubicBezTo>
                <a:cubicBezTo>
                  <a:pt x="761795" y="-33971"/>
                  <a:pt x="887738" y="5254"/>
                  <a:pt x="1099781" y="0"/>
                </a:cubicBezTo>
                <a:cubicBezTo>
                  <a:pt x="1311824" y="-5254"/>
                  <a:pt x="1505513" y="11423"/>
                  <a:pt x="1689907" y="0"/>
                </a:cubicBezTo>
                <a:cubicBezTo>
                  <a:pt x="1874301" y="-11423"/>
                  <a:pt x="1947990" y="5166"/>
                  <a:pt x="2145914" y="0"/>
                </a:cubicBezTo>
                <a:cubicBezTo>
                  <a:pt x="2343838" y="-5166"/>
                  <a:pt x="2505168" y="9315"/>
                  <a:pt x="2682392" y="0"/>
                </a:cubicBezTo>
                <a:cubicBezTo>
                  <a:pt x="2709390" y="91097"/>
                  <a:pt x="2655555" y="183774"/>
                  <a:pt x="2682392" y="271318"/>
                </a:cubicBezTo>
                <a:cubicBezTo>
                  <a:pt x="2540774" y="289646"/>
                  <a:pt x="2328764" y="216677"/>
                  <a:pt x="2199561" y="271318"/>
                </a:cubicBezTo>
                <a:cubicBezTo>
                  <a:pt x="2070358" y="325959"/>
                  <a:pt x="1789194" y="206575"/>
                  <a:pt x="1609435" y="271318"/>
                </a:cubicBezTo>
                <a:cubicBezTo>
                  <a:pt x="1429676" y="336061"/>
                  <a:pt x="1288496" y="242451"/>
                  <a:pt x="1153429" y="271318"/>
                </a:cubicBezTo>
                <a:cubicBezTo>
                  <a:pt x="1018362" y="300185"/>
                  <a:pt x="837410" y="256180"/>
                  <a:pt x="670598" y="271318"/>
                </a:cubicBezTo>
                <a:cubicBezTo>
                  <a:pt x="503786" y="286456"/>
                  <a:pt x="236093" y="228060"/>
                  <a:pt x="0" y="271318"/>
                </a:cubicBezTo>
                <a:cubicBezTo>
                  <a:pt x="-24140" y="168239"/>
                  <a:pt x="5306" y="102548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22069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Mini Gun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758AB-C82D-4D5D-8CC1-3A9609B74C83}"/>
              </a:ext>
            </a:extLst>
          </p:cNvPr>
          <p:cNvSpPr txBox="1"/>
          <p:nvPr/>
        </p:nvSpPr>
        <p:spPr>
          <a:xfrm>
            <a:off x="410077" y="2933486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Range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AA721AC2-FA28-4947-92FD-2DAB22409F5B}"/>
              </a:ext>
            </a:extLst>
          </p:cNvPr>
          <p:cNvSpPr/>
          <p:nvPr/>
        </p:nvSpPr>
        <p:spPr>
          <a:xfrm>
            <a:off x="410077" y="5076306"/>
            <a:ext cx="307626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6" name="Triángulo isósceles 115">
            <a:extLst>
              <a:ext uri="{FF2B5EF4-FFF2-40B4-BE49-F238E27FC236}">
                <a16:creationId xmlns:a16="http://schemas.microsoft.com/office/drawing/2014/main" id="{C896234A-FC52-4EE2-94CF-4D92B329D500}"/>
              </a:ext>
            </a:extLst>
          </p:cNvPr>
          <p:cNvSpPr/>
          <p:nvPr/>
        </p:nvSpPr>
        <p:spPr>
          <a:xfrm rot="5400000">
            <a:off x="3778974" y="18439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ángulo isósceles 119">
            <a:extLst>
              <a:ext uri="{FF2B5EF4-FFF2-40B4-BE49-F238E27FC236}">
                <a16:creationId xmlns:a16="http://schemas.microsoft.com/office/drawing/2014/main" id="{E3443869-E34E-4F49-A956-08CD8C1A15F8}"/>
              </a:ext>
            </a:extLst>
          </p:cNvPr>
          <p:cNvSpPr/>
          <p:nvPr/>
        </p:nvSpPr>
        <p:spPr>
          <a:xfrm rot="16200000">
            <a:off x="8821483" y="317145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riángulo isósceles 120">
            <a:extLst>
              <a:ext uri="{FF2B5EF4-FFF2-40B4-BE49-F238E27FC236}">
                <a16:creationId xmlns:a16="http://schemas.microsoft.com/office/drawing/2014/main" id="{F9AE0873-7C0C-441C-B05F-75D3D3ED7A36}"/>
              </a:ext>
            </a:extLst>
          </p:cNvPr>
          <p:cNvSpPr/>
          <p:nvPr/>
        </p:nvSpPr>
        <p:spPr>
          <a:xfrm rot="5400000">
            <a:off x="11432407" y="31813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8147DAB-1E07-473A-A5E1-67979CF7D843}"/>
              </a:ext>
            </a:extLst>
          </p:cNvPr>
          <p:cNvSpPr/>
          <p:nvPr/>
        </p:nvSpPr>
        <p:spPr>
          <a:xfrm>
            <a:off x="8858602" y="3941720"/>
            <a:ext cx="2682392" cy="1119120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“A FUNNY QUOTE TO ENTERTAIN THE PEASANTS”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44007F3C-CD2C-42C2-8DDC-F013AC3B41E1}"/>
              </a:ext>
            </a:extLst>
          </p:cNvPr>
          <p:cNvGrpSpPr/>
          <p:nvPr/>
        </p:nvGrpSpPr>
        <p:grpSpPr>
          <a:xfrm rot="5400000">
            <a:off x="854867" y="4947189"/>
            <a:ext cx="1219198" cy="2572346"/>
            <a:chOff x="3050383" y="2029411"/>
            <a:chExt cx="1219198" cy="2572346"/>
          </a:xfrm>
        </p:grpSpPr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A320E33A-7D76-4876-958D-6164D6052FF0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6FEE1C2E-AA12-4C13-A9BC-E13B690D39FB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3A2F01CB-6FBE-4333-A4DA-EF269F107DE1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A3689C6A-4476-4925-B0C9-87E64CF8E91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ángulo 127">
              <a:extLst>
                <a:ext uri="{FF2B5EF4-FFF2-40B4-BE49-F238E27FC236}">
                  <a16:creationId xmlns:a16="http://schemas.microsoft.com/office/drawing/2014/main" id="{41C32683-D844-482C-B75B-353F24C00E40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532C07E5-F91D-4EB4-8912-EF71102378E8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852A326F-E125-48CA-B1E4-52AEAA68121F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17A5125D-A011-4067-9667-C5211AD23839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9CFB6FC9-115F-41BC-A7F4-A6536745CC66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0EDD6C48-1866-4F27-8285-DE56885A92F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759AA805-107B-443A-91CE-E03273C4AA29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FDC01701-134D-4DA4-B7A4-68F15029A456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B5BF6D85-4CD2-4C11-92AF-D152EB8C05ED}"/>
              </a:ext>
            </a:extLst>
          </p:cNvPr>
          <p:cNvGrpSpPr/>
          <p:nvPr/>
        </p:nvGrpSpPr>
        <p:grpSpPr>
          <a:xfrm rot="5400000">
            <a:off x="10172668" y="4937660"/>
            <a:ext cx="1219198" cy="2572346"/>
            <a:chOff x="3050383" y="2029411"/>
            <a:chExt cx="1219198" cy="2572346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01A48F-479B-4B8D-8DD6-0A68130FA46E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52752CC-C00F-4946-B39F-280B6A29DAE1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B9FD67D1-3477-4424-ACFA-BB9B58333777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C7DFC025-B338-4D9F-B11B-38352A6B329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B353A0E6-3980-43CC-AF58-14475C49CBBB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332D7323-EA5D-406F-8530-EA3CCFEC6294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E4E59D01-75F2-4369-92E1-640844C62AE5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6A33256B-6DDF-4A81-BEA8-DFDA94DBBBDE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CB3E1EB8-4E80-466E-BB62-39D298BD0587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A93EEFD3-7395-4442-AFC2-359038B0244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DA3C7811-BB4E-4C06-8F16-6E2243A2349A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6B2A8728-9DCB-4068-A74B-E35B70EDB57E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F15CDE8-9E8D-46AD-9BDB-203681ACE0CF}"/>
              </a:ext>
            </a:extLst>
          </p:cNvPr>
          <p:cNvSpPr/>
          <p:nvPr/>
        </p:nvSpPr>
        <p:spPr>
          <a:xfrm>
            <a:off x="2764340" y="5686410"/>
            <a:ext cx="82252" cy="450767"/>
          </a:xfrm>
          <a:prstGeom prst="rect">
            <a:avLst/>
          </a:prstGeom>
          <a:solidFill>
            <a:srgbClr val="935129"/>
          </a:solidFill>
          <a:ln>
            <a:solidFill>
              <a:srgbClr val="693A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C5B00E-0631-42D9-BB9A-CDFCD6D8A298}"/>
              </a:ext>
            </a:extLst>
          </p:cNvPr>
          <p:cNvSpPr/>
          <p:nvPr/>
        </p:nvSpPr>
        <p:spPr>
          <a:xfrm>
            <a:off x="2750640" y="5485047"/>
            <a:ext cx="657565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613E0C-DA13-44F0-B90F-7A1F9B9676F6}"/>
              </a:ext>
            </a:extLst>
          </p:cNvPr>
          <p:cNvGrpSpPr/>
          <p:nvPr/>
        </p:nvGrpSpPr>
        <p:grpSpPr>
          <a:xfrm flipH="1">
            <a:off x="8877556" y="5519317"/>
            <a:ext cx="656040" cy="652130"/>
            <a:chOff x="6565204" y="5696894"/>
            <a:chExt cx="657565" cy="652130"/>
          </a:xfrm>
        </p:grpSpPr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F000C2F8-BCA1-46A5-BD49-65BAC0539390}"/>
                </a:ext>
              </a:extLst>
            </p:cNvPr>
            <p:cNvSpPr/>
            <p:nvPr/>
          </p:nvSpPr>
          <p:spPr>
            <a:xfrm>
              <a:off x="6578904" y="5898257"/>
              <a:ext cx="82252" cy="450767"/>
            </a:xfrm>
            <a:prstGeom prst="rect">
              <a:avLst/>
            </a:prstGeom>
            <a:solidFill>
              <a:srgbClr val="935129"/>
            </a:solidFill>
            <a:ln>
              <a:solidFill>
                <a:srgbClr val="693A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A185095C-8C68-4E0C-B290-6944132967EB}"/>
                </a:ext>
              </a:extLst>
            </p:cNvPr>
            <p:cNvSpPr/>
            <p:nvPr/>
          </p:nvSpPr>
          <p:spPr>
            <a:xfrm>
              <a:off x="6565204" y="5696894"/>
              <a:ext cx="657565" cy="2244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7B685330-5027-40FE-843D-3A1FB928393E}"/>
              </a:ext>
            </a:extLst>
          </p:cNvPr>
          <p:cNvGrpSpPr/>
          <p:nvPr/>
        </p:nvGrpSpPr>
        <p:grpSpPr>
          <a:xfrm rot="21228437">
            <a:off x="3010760" y="6349281"/>
            <a:ext cx="658005" cy="461272"/>
            <a:chOff x="7365678" y="3199505"/>
            <a:chExt cx="2948053" cy="2135655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318ED3FB-0BCA-43FB-8F00-FA6F087C7CEF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AA451980-EC8C-495C-90B1-EBBF2C474FE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1E78D873-AE65-4F47-828F-96FD444E80F3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03F0706E-D312-4636-8A4B-01C6E00088BF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orma libre: forma 157">
                <a:extLst>
                  <a:ext uri="{FF2B5EF4-FFF2-40B4-BE49-F238E27FC236}">
                    <a16:creationId xmlns:a16="http://schemas.microsoft.com/office/drawing/2014/main" id="{18D0DC9E-B4E9-42D0-A534-F47E35D9F833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Forma libre: forma 158">
                <a:extLst>
                  <a:ext uri="{FF2B5EF4-FFF2-40B4-BE49-F238E27FC236}">
                    <a16:creationId xmlns:a16="http://schemas.microsoft.com/office/drawing/2014/main" id="{2E85AC92-23A5-41E0-A7E2-DB41BDFCD16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Imagen 153">
              <a:extLst>
                <a:ext uri="{FF2B5EF4-FFF2-40B4-BE49-F238E27FC236}">
                  <a16:creationId xmlns:a16="http://schemas.microsoft.com/office/drawing/2014/main" id="{84CAE70E-F31B-4CE8-B83E-5F99EBD8F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60" name="Imagen 159">
            <a:extLst>
              <a:ext uri="{FF2B5EF4-FFF2-40B4-BE49-F238E27FC236}">
                <a16:creationId xmlns:a16="http://schemas.microsoft.com/office/drawing/2014/main" id="{93833579-FBA0-48D9-86B1-BC779176BE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3865678" y="6009523"/>
            <a:ext cx="381624" cy="834383"/>
          </a:xfrm>
          <a:prstGeom prst="rect">
            <a:avLst/>
          </a:prstGeom>
        </p:spPr>
      </p:pic>
      <p:pic>
        <p:nvPicPr>
          <p:cNvPr id="161" name="Imagen 160">
            <a:extLst>
              <a:ext uri="{FF2B5EF4-FFF2-40B4-BE49-F238E27FC236}">
                <a16:creationId xmlns:a16="http://schemas.microsoft.com/office/drawing/2014/main" id="{C8A70383-F4F9-4AFC-8A3B-91447697B60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7526213" y="6361946"/>
            <a:ext cx="381624" cy="499508"/>
          </a:xfrm>
          <a:prstGeom prst="rect">
            <a:avLst/>
          </a:prstGeom>
        </p:spPr>
      </p:pic>
      <p:grpSp>
        <p:nvGrpSpPr>
          <p:cNvPr id="162" name="Grupo 161">
            <a:extLst>
              <a:ext uri="{FF2B5EF4-FFF2-40B4-BE49-F238E27FC236}">
                <a16:creationId xmlns:a16="http://schemas.microsoft.com/office/drawing/2014/main" id="{15F93C9F-27FD-4FDD-AACE-D45F67FF0876}"/>
              </a:ext>
            </a:extLst>
          </p:cNvPr>
          <p:cNvGrpSpPr/>
          <p:nvPr/>
        </p:nvGrpSpPr>
        <p:grpSpPr>
          <a:xfrm rot="21228437" flipH="1">
            <a:off x="8275113" y="6405568"/>
            <a:ext cx="703175" cy="461272"/>
            <a:chOff x="7365678" y="3199505"/>
            <a:chExt cx="2948053" cy="2135655"/>
          </a:xfrm>
        </p:grpSpPr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2A521DBD-C249-4CB1-A257-BF0A1A0E120A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855B5357-4771-442B-8E75-02C0CE95A57A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A534E466-1213-4048-9A01-68A0770185A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39FFF0F2-6705-4550-A16C-A83693AD7E27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orma libre: forma 167">
                <a:extLst>
                  <a:ext uri="{FF2B5EF4-FFF2-40B4-BE49-F238E27FC236}">
                    <a16:creationId xmlns:a16="http://schemas.microsoft.com/office/drawing/2014/main" id="{B0E2063C-64F3-4362-A005-755C563F3A6F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orma libre: forma 168">
                <a:extLst>
                  <a:ext uri="{FF2B5EF4-FFF2-40B4-BE49-F238E27FC236}">
                    <a16:creationId xmlns:a16="http://schemas.microsoft.com/office/drawing/2014/main" id="{6D96B1F7-207B-495D-9F12-57D5ABF31070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4" name="Imagen 163">
              <a:extLst>
                <a:ext uri="{FF2B5EF4-FFF2-40B4-BE49-F238E27FC236}">
                  <a16:creationId xmlns:a16="http://schemas.microsoft.com/office/drawing/2014/main" id="{A2813C0A-6AB3-489C-83CA-35DDD4535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EF8096C7-FC8E-4071-BA5B-4074F55A91C1}"/>
              </a:ext>
            </a:extLst>
          </p:cNvPr>
          <p:cNvGrpSpPr/>
          <p:nvPr/>
        </p:nvGrpSpPr>
        <p:grpSpPr>
          <a:xfrm rot="21228437" flipH="1">
            <a:off x="6086166" y="6092693"/>
            <a:ext cx="703175" cy="461272"/>
            <a:chOff x="7365678" y="3199505"/>
            <a:chExt cx="2948053" cy="2135655"/>
          </a:xfrm>
        </p:grpSpPr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29B5569-DCDD-48AC-83C8-B629B451AAD5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7282A979-BCF4-446D-A97E-CD8C42E778F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DDE2BE18-1DA6-4AFA-9BDE-78AB1F97541D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F2A4CC57-D11C-42ED-AE1A-7A23151B25F2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orma libre: forma 175">
                <a:extLst>
                  <a:ext uri="{FF2B5EF4-FFF2-40B4-BE49-F238E27FC236}">
                    <a16:creationId xmlns:a16="http://schemas.microsoft.com/office/drawing/2014/main" id="{54FCA925-AC4C-4224-9F08-BD3D036BA5BC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orma libre: forma 176">
                <a:extLst>
                  <a:ext uri="{FF2B5EF4-FFF2-40B4-BE49-F238E27FC236}">
                    <a16:creationId xmlns:a16="http://schemas.microsoft.com/office/drawing/2014/main" id="{B8B71008-E0FC-4820-8DCF-3FC672E22BE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2" name="Imagen 171">
              <a:extLst>
                <a:ext uri="{FF2B5EF4-FFF2-40B4-BE49-F238E27FC236}">
                  <a16:creationId xmlns:a16="http://schemas.microsoft.com/office/drawing/2014/main" id="{60D1A842-AFC6-400C-8C62-ED32949A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846330E-97F2-4644-8612-8DE79B7B63BD}"/>
              </a:ext>
            </a:extLst>
          </p:cNvPr>
          <p:cNvGrpSpPr/>
          <p:nvPr/>
        </p:nvGrpSpPr>
        <p:grpSpPr>
          <a:xfrm rot="21228437">
            <a:off x="4906802" y="6428155"/>
            <a:ext cx="658005" cy="461272"/>
            <a:chOff x="7365678" y="3199505"/>
            <a:chExt cx="2948053" cy="2135655"/>
          </a:xfrm>
        </p:grpSpPr>
        <p:grpSp>
          <p:nvGrpSpPr>
            <p:cNvPr id="179" name="Grupo 178">
              <a:extLst>
                <a:ext uri="{FF2B5EF4-FFF2-40B4-BE49-F238E27FC236}">
                  <a16:creationId xmlns:a16="http://schemas.microsoft.com/office/drawing/2014/main" id="{4263ECFE-1554-47FA-8F6F-2EA8E03CC259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850A90C-78A9-4E9E-83C9-992075D62A54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BA77479D-93FC-4CEB-B1CC-2142E058A178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7A385F6E-2C99-4A98-B837-542D612656FB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1568CE9A-5192-4877-8AD7-D42C5A1B5CC4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CC650EFA-F610-4FC9-AD10-849E9720A7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DB040C76-E0F4-4EDD-83AA-E09B57293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86" name="Imagen 185">
            <a:extLst>
              <a:ext uri="{FF2B5EF4-FFF2-40B4-BE49-F238E27FC236}">
                <a16:creationId xmlns:a16="http://schemas.microsoft.com/office/drawing/2014/main" id="{C0294D68-653A-4685-87C7-0C72B75F915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724" y="6323615"/>
            <a:ext cx="525026" cy="422646"/>
          </a:xfrm>
          <a:prstGeom prst="rect">
            <a:avLst/>
          </a:prstGeom>
        </p:spPr>
      </p:pic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7F9E6F5C-CCE0-4274-8726-A70F5BE5639B}"/>
              </a:ext>
            </a:extLst>
          </p:cNvPr>
          <p:cNvSpPr/>
          <p:nvPr/>
        </p:nvSpPr>
        <p:spPr>
          <a:xfrm>
            <a:off x="5794310" y="6344471"/>
            <a:ext cx="338310" cy="245731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2FAC2F7-68D2-47B2-9511-C74197DE6A12}"/>
              </a:ext>
            </a:extLst>
          </p:cNvPr>
          <p:cNvSpPr/>
          <p:nvPr/>
        </p:nvSpPr>
        <p:spPr>
          <a:xfrm>
            <a:off x="461975" y="6293589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echa: a la derecha 188">
            <a:extLst>
              <a:ext uri="{FF2B5EF4-FFF2-40B4-BE49-F238E27FC236}">
                <a16:creationId xmlns:a16="http://schemas.microsoft.com/office/drawing/2014/main" id="{8DC23AAF-5E6B-4E22-9A47-4E5C65B7CC98}"/>
              </a:ext>
            </a:extLst>
          </p:cNvPr>
          <p:cNvSpPr/>
          <p:nvPr/>
        </p:nvSpPr>
        <p:spPr>
          <a:xfrm flipH="1">
            <a:off x="10249878" y="6293589"/>
            <a:ext cx="1754716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4CB60936-2A79-4AA1-9877-BEAA9B62B392}"/>
              </a:ext>
            </a:extLst>
          </p:cNvPr>
          <p:cNvSpPr/>
          <p:nvPr/>
        </p:nvSpPr>
        <p:spPr>
          <a:xfrm>
            <a:off x="421402" y="4474317"/>
            <a:ext cx="183491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16710792-14E0-40B2-9502-CA181CB89E2C}"/>
              </a:ext>
            </a:extLst>
          </p:cNvPr>
          <p:cNvSpPr/>
          <p:nvPr/>
        </p:nvSpPr>
        <p:spPr>
          <a:xfrm>
            <a:off x="410077" y="3874309"/>
            <a:ext cx="3493251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8609D399-9FD8-4FA5-9C8E-3F26E1495BF4}"/>
              </a:ext>
            </a:extLst>
          </p:cNvPr>
          <p:cNvSpPr/>
          <p:nvPr/>
        </p:nvSpPr>
        <p:spPr>
          <a:xfrm>
            <a:off x="419104" y="3296084"/>
            <a:ext cx="1760181" cy="135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4BA41AAA-E164-4AAB-ABC9-090AF256E71C}"/>
              </a:ext>
            </a:extLst>
          </p:cNvPr>
          <p:cNvGrpSpPr/>
          <p:nvPr/>
        </p:nvGrpSpPr>
        <p:grpSpPr>
          <a:xfrm rot="21228437">
            <a:off x="9140410" y="529771"/>
            <a:ext cx="1755225" cy="1306992"/>
            <a:chOff x="7365678" y="3199505"/>
            <a:chExt cx="2948053" cy="2135655"/>
          </a:xfrm>
        </p:grpSpPr>
        <p:grpSp>
          <p:nvGrpSpPr>
            <p:cNvPr id="194" name="Grupo 193">
              <a:extLst>
                <a:ext uri="{FF2B5EF4-FFF2-40B4-BE49-F238E27FC236}">
                  <a16:creationId xmlns:a16="http://schemas.microsoft.com/office/drawing/2014/main" id="{99CBAD0F-4B14-449D-91E3-B24F65482DB8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A0164223-D2BC-468E-985E-7F66C1066ED0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Elipse 196">
                <a:extLst>
                  <a:ext uri="{FF2B5EF4-FFF2-40B4-BE49-F238E27FC236}">
                    <a16:creationId xmlns:a16="http://schemas.microsoft.com/office/drawing/2014/main" id="{283045B9-241D-40C2-A596-3ECBD8F0D98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Elipse 197">
                <a:extLst>
                  <a:ext uri="{FF2B5EF4-FFF2-40B4-BE49-F238E27FC236}">
                    <a16:creationId xmlns:a16="http://schemas.microsoft.com/office/drawing/2014/main" id="{ED1BC602-68DF-4E06-8DAE-8DB6D989A290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orma libre: forma 198">
                <a:extLst>
                  <a:ext uri="{FF2B5EF4-FFF2-40B4-BE49-F238E27FC236}">
                    <a16:creationId xmlns:a16="http://schemas.microsoft.com/office/drawing/2014/main" id="{3B2B779B-91BA-4528-BB21-F2FEFC119308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Forma libre: forma 199">
                <a:extLst>
                  <a:ext uri="{FF2B5EF4-FFF2-40B4-BE49-F238E27FC236}">
                    <a16:creationId xmlns:a16="http://schemas.microsoft.com/office/drawing/2014/main" id="{334B2F89-4562-4800-8FCF-FB4050DAE3EE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5" name="Imagen 194">
              <a:extLst>
                <a:ext uri="{FF2B5EF4-FFF2-40B4-BE49-F238E27FC236}">
                  <a16:creationId xmlns:a16="http://schemas.microsoft.com/office/drawing/2014/main" id="{51445EA6-5CE0-4E37-90CA-1D7F5C1F9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202" name="Imagen 20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5F48B73-5D24-4432-97A5-23FA86209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27" y="624118"/>
            <a:ext cx="625011" cy="666499"/>
          </a:xfrm>
          <a:prstGeom prst="rect">
            <a:avLst/>
          </a:prstGeom>
        </p:spPr>
      </p:pic>
      <p:sp>
        <p:nvSpPr>
          <p:cNvPr id="201" name="Forma libre: forma 200">
            <a:extLst>
              <a:ext uri="{FF2B5EF4-FFF2-40B4-BE49-F238E27FC236}">
                <a16:creationId xmlns:a16="http://schemas.microsoft.com/office/drawing/2014/main" id="{5DB0879D-257C-4FCF-A65D-4F256AA36401}"/>
              </a:ext>
            </a:extLst>
          </p:cNvPr>
          <p:cNvSpPr/>
          <p:nvPr/>
        </p:nvSpPr>
        <p:spPr>
          <a:xfrm rot="10234175">
            <a:off x="10804709" y="960961"/>
            <a:ext cx="832082" cy="374260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00CDBFF7-25D3-4B6F-AE7C-1857391C0132}"/>
              </a:ext>
            </a:extLst>
          </p:cNvPr>
          <p:cNvSpPr txBox="1"/>
          <p:nvPr/>
        </p:nvSpPr>
        <p:spPr>
          <a:xfrm>
            <a:off x="398423" y="3513117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R</a:t>
            </a:r>
            <a:r>
              <a:rPr lang="en-US" b="1" dirty="0"/>
              <a:t>PM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5BA97B97-3195-4AD3-A05D-6E1212A7F3C4}"/>
              </a:ext>
            </a:extLst>
          </p:cNvPr>
          <p:cNvSpPr txBox="1"/>
          <p:nvPr/>
        </p:nvSpPr>
        <p:spPr>
          <a:xfrm>
            <a:off x="401042" y="4094163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DAMAGE</a:t>
            </a:r>
            <a:endParaRPr lang="en-US" b="1" dirty="0"/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8F8D7314-6699-4546-B943-D8CE8A66970B}"/>
              </a:ext>
            </a:extLst>
          </p:cNvPr>
          <p:cNvSpPr txBox="1"/>
          <p:nvPr/>
        </p:nvSpPr>
        <p:spPr>
          <a:xfrm>
            <a:off x="402777" y="4706974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CHARGER SIZE</a:t>
            </a:r>
            <a:endParaRPr lang="en-US" b="1" dirty="0"/>
          </a:p>
        </p:txBody>
      </p: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118DBAE9-5736-4384-94A1-B57BC412F3BB}"/>
              </a:ext>
            </a:extLst>
          </p:cNvPr>
          <p:cNvGrpSpPr/>
          <p:nvPr/>
        </p:nvGrpSpPr>
        <p:grpSpPr>
          <a:xfrm rot="21228437">
            <a:off x="5014046" y="3480419"/>
            <a:ext cx="2259088" cy="1556613"/>
            <a:chOff x="7365678" y="3199505"/>
            <a:chExt cx="2948053" cy="2135655"/>
          </a:xfrm>
        </p:grpSpPr>
        <p:grpSp>
          <p:nvGrpSpPr>
            <p:cNvPr id="209" name="Grupo 208">
              <a:extLst>
                <a:ext uri="{FF2B5EF4-FFF2-40B4-BE49-F238E27FC236}">
                  <a16:creationId xmlns:a16="http://schemas.microsoft.com/office/drawing/2014/main" id="{F4DB5A41-120E-41BE-B3B9-921E3D1DC9B4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211" name="Elipse 210">
                <a:extLst>
                  <a:ext uri="{FF2B5EF4-FFF2-40B4-BE49-F238E27FC236}">
                    <a16:creationId xmlns:a16="http://schemas.microsoft.com/office/drawing/2014/main" id="{0FE0023C-FBAA-4B1F-9E69-3DE136F3668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Elipse 211">
                <a:extLst>
                  <a:ext uri="{FF2B5EF4-FFF2-40B4-BE49-F238E27FC236}">
                    <a16:creationId xmlns:a16="http://schemas.microsoft.com/office/drawing/2014/main" id="{EE16EF46-188D-411B-ABC3-39AAB2C80C0E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Elipse 212">
                <a:extLst>
                  <a:ext uri="{FF2B5EF4-FFF2-40B4-BE49-F238E27FC236}">
                    <a16:creationId xmlns:a16="http://schemas.microsoft.com/office/drawing/2014/main" id="{2707956A-C31D-4215-A2A3-FA18AE811D7E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orma libre: forma 213">
                <a:extLst>
                  <a:ext uri="{FF2B5EF4-FFF2-40B4-BE49-F238E27FC236}">
                    <a16:creationId xmlns:a16="http://schemas.microsoft.com/office/drawing/2014/main" id="{04F0D736-3BBA-41C4-B05A-3CD36B439F7E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Forma libre: forma 214">
                <a:extLst>
                  <a:ext uri="{FF2B5EF4-FFF2-40B4-BE49-F238E27FC236}">
                    <a16:creationId xmlns:a16="http://schemas.microsoft.com/office/drawing/2014/main" id="{11DF90CD-2F12-4F1C-B87A-221225D98973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0" name="Imagen 209">
              <a:extLst>
                <a:ext uri="{FF2B5EF4-FFF2-40B4-BE49-F238E27FC236}">
                  <a16:creationId xmlns:a16="http://schemas.microsoft.com/office/drawing/2014/main" id="{A30BB3AF-C6C5-4A3C-BBCC-1F8AF9960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sp>
        <p:nvSpPr>
          <p:cNvPr id="216" name="Rectángulo 215">
            <a:extLst>
              <a:ext uri="{FF2B5EF4-FFF2-40B4-BE49-F238E27FC236}">
                <a16:creationId xmlns:a16="http://schemas.microsoft.com/office/drawing/2014/main" id="{D8271961-2F92-46C8-883C-4F3E6F3409EC}"/>
              </a:ext>
            </a:extLst>
          </p:cNvPr>
          <p:cNvSpPr/>
          <p:nvPr/>
        </p:nvSpPr>
        <p:spPr>
          <a:xfrm>
            <a:off x="5466570" y="4961585"/>
            <a:ext cx="1332099" cy="309151"/>
          </a:xfrm>
          <a:custGeom>
            <a:avLst/>
            <a:gdLst>
              <a:gd name="connsiteX0" fmla="*/ 0 w 1332099"/>
              <a:gd name="connsiteY0" fmla="*/ 0 h 309151"/>
              <a:gd name="connsiteX1" fmla="*/ 404070 w 1332099"/>
              <a:gd name="connsiteY1" fmla="*/ 0 h 309151"/>
              <a:gd name="connsiteX2" fmla="*/ 848103 w 1332099"/>
              <a:gd name="connsiteY2" fmla="*/ 0 h 309151"/>
              <a:gd name="connsiteX3" fmla="*/ 1332099 w 1332099"/>
              <a:gd name="connsiteY3" fmla="*/ 0 h 309151"/>
              <a:gd name="connsiteX4" fmla="*/ 1332099 w 1332099"/>
              <a:gd name="connsiteY4" fmla="*/ 309151 h 309151"/>
              <a:gd name="connsiteX5" fmla="*/ 861424 w 1332099"/>
              <a:gd name="connsiteY5" fmla="*/ 309151 h 309151"/>
              <a:gd name="connsiteX6" fmla="*/ 404070 w 1332099"/>
              <a:gd name="connsiteY6" fmla="*/ 309151 h 309151"/>
              <a:gd name="connsiteX7" fmla="*/ 0 w 1332099"/>
              <a:gd name="connsiteY7" fmla="*/ 309151 h 309151"/>
              <a:gd name="connsiteX8" fmla="*/ 0 w 1332099"/>
              <a:gd name="connsiteY8" fmla="*/ 0 h 30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2099" h="309151" fill="none" extrusionOk="0">
                <a:moveTo>
                  <a:pt x="0" y="0"/>
                </a:moveTo>
                <a:cubicBezTo>
                  <a:pt x="141121" y="-23205"/>
                  <a:pt x="242368" y="26678"/>
                  <a:pt x="404070" y="0"/>
                </a:cubicBezTo>
                <a:cubicBezTo>
                  <a:pt x="565772" y="-26678"/>
                  <a:pt x="752559" y="8114"/>
                  <a:pt x="848103" y="0"/>
                </a:cubicBezTo>
                <a:cubicBezTo>
                  <a:pt x="943647" y="-8114"/>
                  <a:pt x="1125408" y="17457"/>
                  <a:pt x="1332099" y="0"/>
                </a:cubicBezTo>
                <a:cubicBezTo>
                  <a:pt x="1349651" y="62622"/>
                  <a:pt x="1317881" y="197898"/>
                  <a:pt x="1332099" y="309151"/>
                </a:cubicBezTo>
                <a:cubicBezTo>
                  <a:pt x="1201842" y="331804"/>
                  <a:pt x="1002971" y="275748"/>
                  <a:pt x="861424" y="309151"/>
                </a:cubicBezTo>
                <a:cubicBezTo>
                  <a:pt x="719878" y="342554"/>
                  <a:pt x="510987" y="278739"/>
                  <a:pt x="404070" y="309151"/>
                </a:cubicBezTo>
                <a:cubicBezTo>
                  <a:pt x="297153" y="339563"/>
                  <a:pt x="186362" y="262834"/>
                  <a:pt x="0" y="309151"/>
                </a:cubicBezTo>
                <a:cubicBezTo>
                  <a:pt x="-18435" y="184654"/>
                  <a:pt x="2039" y="110470"/>
                  <a:pt x="0" y="0"/>
                </a:cubicBezTo>
                <a:close/>
              </a:path>
              <a:path w="1332099" h="309151" stroke="0" extrusionOk="0">
                <a:moveTo>
                  <a:pt x="0" y="0"/>
                </a:moveTo>
                <a:cubicBezTo>
                  <a:pt x="117957" y="-17413"/>
                  <a:pt x="250387" y="6769"/>
                  <a:pt x="430712" y="0"/>
                </a:cubicBezTo>
                <a:cubicBezTo>
                  <a:pt x="611037" y="-6769"/>
                  <a:pt x="756229" y="6337"/>
                  <a:pt x="901387" y="0"/>
                </a:cubicBezTo>
                <a:cubicBezTo>
                  <a:pt x="1046545" y="-6337"/>
                  <a:pt x="1118526" y="25252"/>
                  <a:pt x="1332099" y="0"/>
                </a:cubicBezTo>
                <a:cubicBezTo>
                  <a:pt x="1340121" y="96933"/>
                  <a:pt x="1295593" y="175543"/>
                  <a:pt x="1332099" y="309151"/>
                </a:cubicBezTo>
                <a:cubicBezTo>
                  <a:pt x="1138040" y="319121"/>
                  <a:pt x="1057828" y="305254"/>
                  <a:pt x="888066" y="309151"/>
                </a:cubicBezTo>
                <a:cubicBezTo>
                  <a:pt x="718304" y="313048"/>
                  <a:pt x="591964" y="291022"/>
                  <a:pt x="444033" y="309151"/>
                </a:cubicBezTo>
                <a:cubicBezTo>
                  <a:pt x="296102" y="327280"/>
                  <a:pt x="220879" y="261922"/>
                  <a:pt x="0" y="309151"/>
                </a:cubicBezTo>
                <a:cubicBezTo>
                  <a:pt x="-8146" y="240532"/>
                  <a:pt x="20340" y="1061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52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25043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Tutorial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DCB62EB-E077-4FB5-9518-E4862791E476}"/>
              </a:ext>
            </a:extLst>
          </p:cNvPr>
          <p:cNvSpPr/>
          <p:nvPr/>
        </p:nvSpPr>
        <p:spPr>
          <a:xfrm>
            <a:off x="-13886" y="0"/>
            <a:ext cx="12192000" cy="6842962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5069910-77AC-4ECB-9BEE-B38B37C73A6D}"/>
              </a:ext>
            </a:extLst>
          </p:cNvPr>
          <p:cNvGrpSpPr/>
          <p:nvPr/>
        </p:nvGrpSpPr>
        <p:grpSpPr>
          <a:xfrm>
            <a:off x="2398524" y="238508"/>
            <a:ext cx="7604568" cy="5910615"/>
            <a:chOff x="2629442" y="399872"/>
            <a:chExt cx="7604568" cy="5910615"/>
          </a:xfrm>
        </p:grpSpPr>
        <p:sp>
          <p:nvSpPr>
            <p:cNvPr id="151" name="Rectángulo 150">
              <a:extLst>
                <a:ext uri="{FF2B5EF4-FFF2-40B4-BE49-F238E27FC236}">
                  <a16:creationId xmlns:a16="http://schemas.microsoft.com/office/drawing/2014/main" id="{2A0787FB-F10A-4A29-BDB1-52DBB056F553}"/>
                </a:ext>
              </a:extLst>
            </p:cNvPr>
            <p:cNvSpPr/>
            <p:nvPr/>
          </p:nvSpPr>
          <p:spPr>
            <a:xfrm>
              <a:off x="2629442" y="399872"/>
              <a:ext cx="7604568" cy="591061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tx1"/>
                  </a:solidFill>
                </a:rPr>
                <a:t>TUTORIAL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The Game consist of: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The game will consist of 2 teams that fight against each other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Each team have a tank, when the tank is destroyed you loose, or when the enemy tank enter in your base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You can build and attack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You have a bulletproof vest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The weapon damage, life, bulletproof vest effectiveness, speed, and health regeneration speed can be upgraded by collecting coins and then upgraded those things in the shop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The coins will be spread out in the map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When you die you respawn immediately but with all upgrades in zero, and with the previous amount of collected coins by 1/4</a:t>
              </a:r>
              <a:endParaRPr lang="en-US" dirty="0"/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Keys: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Q-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W-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E-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R-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S- tu mama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F46944DA-0E1C-40C7-AF72-D46B60B0CB00}"/>
                </a:ext>
              </a:extLst>
            </p:cNvPr>
            <p:cNvSpPr/>
            <p:nvPr/>
          </p:nvSpPr>
          <p:spPr>
            <a:xfrm>
              <a:off x="2798553" y="5850587"/>
              <a:ext cx="7241644" cy="352536"/>
            </a:xfrm>
            <a:prstGeom prst="rect">
              <a:avLst/>
            </a:prstGeom>
            <a:solidFill>
              <a:schemeClr val="accent1">
                <a:lumMod val="75000"/>
                <a:alpha val="47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Got it Bro!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8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38325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GUI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8D5B52-BB99-405B-953E-DC7337CDED2A}"/>
              </a:ext>
            </a:extLst>
          </p:cNvPr>
          <p:cNvGrpSpPr/>
          <p:nvPr/>
        </p:nvGrpSpPr>
        <p:grpSpPr>
          <a:xfrm>
            <a:off x="-13886" y="12272"/>
            <a:ext cx="12192000" cy="6858000"/>
            <a:chOff x="-76200" y="558801"/>
            <a:chExt cx="12192000" cy="5645215"/>
          </a:xfrm>
        </p:grpSpPr>
        <p:pic>
          <p:nvPicPr>
            <p:cNvPr id="3" name="Imagen 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DFE36AFB-62C7-4A72-BE81-380CF1396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58"/>
            <a:stretch/>
          </p:blipFill>
          <p:spPr>
            <a:xfrm>
              <a:off x="-76200" y="558801"/>
              <a:ext cx="12192000" cy="5645215"/>
            </a:xfrm>
            <a:prstGeom prst="rect">
              <a:avLst/>
            </a:prstGeom>
          </p:spPr>
        </p:pic>
        <p:pic>
          <p:nvPicPr>
            <p:cNvPr id="40" name="Imagen 3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13052853-C971-4A3B-8CEB-CF67117AF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10" r="64062" b="6718"/>
            <a:stretch/>
          </p:blipFill>
          <p:spPr>
            <a:xfrm>
              <a:off x="-76200" y="558801"/>
              <a:ext cx="4381500" cy="784808"/>
            </a:xfrm>
            <a:prstGeom prst="rect">
              <a:avLst/>
            </a:prstGeom>
          </p:spPr>
        </p:pic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6AE9B8D-0A50-46C3-BDE2-E710DAF266B2}"/>
              </a:ext>
            </a:extLst>
          </p:cNvPr>
          <p:cNvSpPr/>
          <p:nvPr/>
        </p:nvSpPr>
        <p:spPr>
          <a:xfrm>
            <a:off x="4486962" y="2569287"/>
            <a:ext cx="3335214" cy="253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PLAYER NAME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EA60F7E-B9C8-4E3E-A31F-B5EE5310EAE7}"/>
              </a:ext>
            </a:extLst>
          </p:cNvPr>
          <p:cNvSpPr/>
          <p:nvPr/>
        </p:nvSpPr>
        <p:spPr>
          <a:xfrm>
            <a:off x="5049896" y="3044050"/>
            <a:ext cx="2030646" cy="271318"/>
          </a:xfrm>
          <a:prstGeom prst="rect">
            <a:avLst/>
          </a:prstGeom>
          <a:solidFill>
            <a:srgbClr val="003E1C"/>
          </a:solidFill>
          <a:ln w="28575">
            <a:solidFill>
              <a:srgbClr val="003E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Start Game</a:t>
            </a:r>
          </a:p>
        </p:txBody>
      </p:sp>
      <p:pic>
        <p:nvPicPr>
          <p:cNvPr id="47" name="Gráfico 46" descr="Objetivo">
            <a:extLst>
              <a:ext uri="{FF2B5EF4-FFF2-40B4-BE49-F238E27FC236}">
                <a16:creationId xmlns:a16="http://schemas.microsoft.com/office/drawing/2014/main" id="{7E7D2882-4A78-43FA-BF54-09B72012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2415" y="2885012"/>
            <a:ext cx="790302" cy="790302"/>
          </a:xfrm>
          <a:prstGeom prst="rect">
            <a:avLst/>
          </a:prstGeom>
        </p:spPr>
      </p:pic>
      <p:grpSp>
        <p:nvGrpSpPr>
          <p:cNvPr id="53" name="Grupo 52">
            <a:extLst>
              <a:ext uri="{FF2B5EF4-FFF2-40B4-BE49-F238E27FC236}">
                <a16:creationId xmlns:a16="http://schemas.microsoft.com/office/drawing/2014/main" id="{62B398B7-0F2A-4D5E-8BD4-E9653C763874}"/>
              </a:ext>
            </a:extLst>
          </p:cNvPr>
          <p:cNvGrpSpPr/>
          <p:nvPr/>
        </p:nvGrpSpPr>
        <p:grpSpPr>
          <a:xfrm rot="21228437">
            <a:off x="5014046" y="3480419"/>
            <a:ext cx="2259088" cy="1556613"/>
            <a:chOff x="7365678" y="3199505"/>
            <a:chExt cx="2948053" cy="2135655"/>
          </a:xfrm>
        </p:grpSpPr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55143D9F-5B78-4ADB-8704-92736A96CB04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F9FEC497-EFB6-4B0F-80D3-F4C9ECFE53A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68190A2A-C86A-40C4-9E42-5C6BD604F9FE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8397821E-2564-4FE1-8F98-D5C53CFB5F74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orma libre: forma 75">
                <a:extLst>
                  <a:ext uri="{FF2B5EF4-FFF2-40B4-BE49-F238E27FC236}">
                    <a16:creationId xmlns:a16="http://schemas.microsoft.com/office/drawing/2014/main" id="{24CB3640-A1E2-469F-A56A-9FDFB6607587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orma libre: forma 77">
                <a:extLst>
                  <a:ext uri="{FF2B5EF4-FFF2-40B4-BE49-F238E27FC236}">
                    <a16:creationId xmlns:a16="http://schemas.microsoft.com/office/drawing/2014/main" id="{B83B566D-2613-421C-88BE-E5C1ADDC55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8" name="Imagen 67">
              <a:extLst>
                <a:ext uri="{FF2B5EF4-FFF2-40B4-BE49-F238E27FC236}">
                  <a16:creationId xmlns:a16="http://schemas.microsoft.com/office/drawing/2014/main" id="{C789F402-73C8-469F-95D0-9D3737694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79" name="Imagen 78">
            <a:extLst>
              <a:ext uri="{FF2B5EF4-FFF2-40B4-BE49-F238E27FC236}">
                <a16:creationId xmlns:a16="http://schemas.microsoft.com/office/drawing/2014/main" id="{61C212B9-EFCA-43D7-89E5-CFFA0B358E6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6858" y="839313"/>
            <a:ext cx="1135900" cy="91440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3F26E4A6-B1E1-4C72-B399-8027F5729A23}"/>
              </a:ext>
            </a:extLst>
          </p:cNvPr>
          <p:cNvSpPr/>
          <p:nvPr/>
        </p:nvSpPr>
        <p:spPr>
          <a:xfrm>
            <a:off x="9410182" y="158634"/>
            <a:ext cx="2781818" cy="289041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FOLLOW US IN SOCIAL MEDIA</a:t>
            </a:r>
            <a:r>
              <a:rPr lang="en-US" sz="2000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83" name="Imagen 8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05879F-0131-4CDB-9270-B6E82A6BFB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24" y="176864"/>
            <a:ext cx="271049" cy="289041"/>
          </a:xfrm>
          <a:prstGeom prst="rect">
            <a:avLst/>
          </a:prstGeom>
        </p:spPr>
      </p:pic>
      <p:pic>
        <p:nvPicPr>
          <p:cNvPr id="87" name="Imagen 8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C541B609-E37A-4223-A092-AC92D3ABA7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3" y="288440"/>
            <a:ext cx="3933522" cy="5046883"/>
          </a:xfrm>
          <a:prstGeom prst="rect">
            <a:avLst/>
          </a:prstGeom>
        </p:spPr>
      </p:pic>
      <p:pic>
        <p:nvPicPr>
          <p:cNvPr id="203" name="Imagen 202">
            <a:extLst>
              <a:ext uri="{FF2B5EF4-FFF2-40B4-BE49-F238E27FC236}">
                <a16:creationId xmlns:a16="http://schemas.microsoft.com/office/drawing/2014/main" id="{8E57F629-2BF1-470E-9DC2-4869F220A6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4808" y="277618"/>
            <a:ext cx="3953871" cy="507407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387394E-4745-44B7-93F0-A58C9D9000D1}"/>
              </a:ext>
            </a:extLst>
          </p:cNvPr>
          <p:cNvSpPr/>
          <p:nvPr/>
        </p:nvSpPr>
        <p:spPr>
          <a:xfrm>
            <a:off x="309904" y="420931"/>
            <a:ext cx="3712200" cy="589613"/>
          </a:xfrm>
          <a:custGeom>
            <a:avLst/>
            <a:gdLst>
              <a:gd name="connsiteX0" fmla="*/ 0 w 3712200"/>
              <a:gd name="connsiteY0" fmla="*/ 0 h 589613"/>
              <a:gd name="connsiteX1" fmla="*/ 418948 w 3712200"/>
              <a:gd name="connsiteY1" fmla="*/ 0 h 589613"/>
              <a:gd name="connsiteX2" fmla="*/ 949263 w 3712200"/>
              <a:gd name="connsiteY2" fmla="*/ 0 h 589613"/>
              <a:gd name="connsiteX3" fmla="*/ 1479577 w 3712200"/>
              <a:gd name="connsiteY3" fmla="*/ 0 h 589613"/>
              <a:gd name="connsiteX4" fmla="*/ 1972769 w 3712200"/>
              <a:gd name="connsiteY4" fmla="*/ 0 h 589613"/>
              <a:gd name="connsiteX5" fmla="*/ 2391717 w 3712200"/>
              <a:gd name="connsiteY5" fmla="*/ 0 h 589613"/>
              <a:gd name="connsiteX6" fmla="*/ 2884910 w 3712200"/>
              <a:gd name="connsiteY6" fmla="*/ 0 h 589613"/>
              <a:gd name="connsiteX7" fmla="*/ 3712200 w 3712200"/>
              <a:gd name="connsiteY7" fmla="*/ 0 h 589613"/>
              <a:gd name="connsiteX8" fmla="*/ 3712200 w 3712200"/>
              <a:gd name="connsiteY8" fmla="*/ 589613 h 589613"/>
              <a:gd name="connsiteX9" fmla="*/ 3256130 w 3712200"/>
              <a:gd name="connsiteY9" fmla="*/ 589613 h 589613"/>
              <a:gd name="connsiteX10" fmla="*/ 2837181 w 3712200"/>
              <a:gd name="connsiteY10" fmla="*/ 589613 h 589613"/>
              <a:gd name="connsiteX11" fmla="*/ 2343989 w 3712200"/>
              <a:gd name="connsiteY11" fmla="*/ 589613 h 589613"/>
              <a:gd name="connsiteX12" fmla="*/ 1850797 w 3712200"/>
              <a:gd name="connsiteY12" fmla="*/ 589613 h 589613"/>
              <a:gd name="connsiteX13" fmla="*/ 1320483 w 3712200"/>
              <a:gd name="connsiteY13" fmla="*/ 589613 h 589613"/>
              <a:gd name="connsiteX14" fmla="*/ 901534 w 3712200"/>
              <a:gd name="connsiteY14" fmla="*/ 589613 h 589613"/>
              <a:gd name="connsiteX15" fmla="*/ 0 w 3712200"/>
              <a:gd name="connsiteY15" fmla="*/ 589613 h 589613"/>
              <a:gd name="connsiteX16" fmla="*/ 0 w 3712200"/>
              <a:gd name="connsiteY16" fmla="*/ 0 h 5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12200" h="589613" fill="none" extrusionOk="0">
                <a:moveTo>
                  <a:pt x="0" y="0"/>
                </a:moveTo>
                <a:cubicBezTo>
                  <a:pt x="162336" y="-15383"/>
                  <a:pt x="306760" y="8739"/>
                  <a:pt x="418948" y="0"/>
                </a:cubicBezTo>
                <a:cubicBezTo>
                  <a:pt x="531136" y="-8739"/>
                  <a:pt x="828868" y="18244"/>
                  <a:pt x="949263" y="0"/>
                </a:cubicBezTo>
                <a:cubicBezTo>
                  <a:pt x="1069658" y="-18244"/>
                  <a:pt x="1254365" y="40240"/>
                  <a:pt x="1479577" y="0"/>
                </a:cubicBezTo>
                <a:cubicBezTo>
                  <a:pt x="1704789" y="-40240"/>
                  <a:pt x="1742914" y="8643"/>
                  <a:pt x="1972769" y="0"/>
                </a:cubicBezTo>
                <a:cubicBezTo>
                  <a:pt x="2202624" y="-8643"/>
                  <a:pt x="2279933" y="21182"/>
                  <a:pt x="2391717" y="0"/>
                </a:cubicBezTo>
                <a:cubicBezTo>
                  <a:pt x="2503501" y="-21182"/>
                  <a:pt x="2669665" y="10916"/>
                  <a:pt x="2884910" y="0"/>
                </a:cubicBezTo>
                <a:cubicBezTo>
                  <a:pt x="3100155" y="-10916"/>
                  <a:pt x="3512002" y="22917"/>
                  <a:pt x="3712200" y="0"/>
                </a:cubicBezTo>
                <a:cubicBezTo>
                  <a:pt x="3738274" y="139271"/>
                  <a:pt x="3659237" y="388532"/>
                  <a:pt x="3712200" y="589613"/>
                </a:cubicBezTo>
                <a:cubicBezTo>
                  <a:pt x="3540572" y="595765"/>
                  <a:pt x="3398542" y="538573"/>
                  <a:pt x="3256130" y="589613"/>
                </a:cubicBezTo>
                <a:cubicBezTo>
                  <a:pt x="3113718" y="640653"/>
                  <a:pt x="3035073" y="546103"/>
                  <a:pt x="2837181" y="589613"/>
                </a:cubicBezTo>
                <a:cubicBezTo>
                  <a:pt x="2639289" y="633123"/>
                  <a:pt x="2552551" y="566751"/>
                  <a:pt x="2343989" y="589613"/>
                </a:cubicBezTo>
                <a:cubicBezTo>
                  <a:pt x="2135427" y="612475"/>
                  <a:pt x="1977949" y="567936"/>
                  <a:pt x="1850797" y="589613"/>
                </a:cubicBezTo>
                <a:cubicBezTo>
                  <a:pt x="1723645" y="611290"/>
                  <a:pt x="1470112" y="548760"/>
                  <a:pt x="1320483" y="589613"/>
                </a:cubicBezTo>
                <a:cubicBezTo>
                  <a:pt x="1170854" y="630466"/>
                  <a:pt x="1036510" y="546305"/>
                  <a:pt x="901534" y="589613"/>
                </a:cubicBezTo>
                <a:cubicBezTo>
                  <a:pt x="766558" y="632921"/>
                  <a:pt x="408483" y="507919"/>
                  <a:pt x="0" y="589613"/>
                </a:cubicBezTo>
                <a:cubicBezTo>
                  <a:pt x="-43815" y="467811"/>
                  <a:pt x="38380" y="288196"/>
                  <a:pt x="0" y="0"/>
                </a:cubicBezTo>
                <a:close/>
              </a:path>
              <a:path w="3712200" h="589613" stroke="0" extrusionOk="0">
                <a:moveTo>
                  <a:pt x="0" y="0"/>
                </a:moveTo>
                <a:cubicBezTo>
                  <a:pt x="300388" y="-57896"/>
                  <a:pt x="332168" y="42886"/>
                  <a:pt x="604558" y="0"/>
                </a:cubicBezTo>
                <a:cubicBezTo>
                  <a:pt x="876948" y="-42886"/>
                  <a:pt x="908745" y="38827"/>
                  <a:pt x="1097751" y="0"/>
                </a:cubicBezTo>
                <a:cubicBezTo>
                  <a:pt x="1286757" y="-38827"/>
                  <a:pt x="1430146" y="30977"/>
                  <a:pt x="1590943" y="0"/>
                </a:cubicBezTo>
                <a:cubicBezTo>
                  <a:pt x="1751740" y="-30977"/>
                  <a:pt x="1958936" y="49284"/>
                  <a:pt x="2195501" y="0"/>
                </a:cubicBezTo>
                <a:cubicBezTo>
                  <a:pt x="2432066" y="-49284"/>
                  <a:pt x="2477997" y="21100"/>
                  <a:pt x="2725815" y="0"/>
                </a:cubicBezTo>
                <a:cubicBezTo>
                  <a:pt x="2973633" y="-21100"/>
                  <a:pt x="3009807" y="1384"/>
                  <a:pt x="3144764" y="0"/>
                </a:cubicBezTo>
                <a:cubicBezTo>
                  <a:pt x="3279721" y="-1384"/>
                  <a:pt x="3494576" y="48290"/>
                  <a:pt x="3712200" y="0"/>
                </a:cubicBezTo>
                <a:cubicBezTo>
                  <a:pt x="3778681" y="130942"/>
                  <a:pt x="3694227" y="314831"/>
                  <a:pt x="3712200" y="589613"/>
                </a:cubicBezTo>
                <a:cubicBezTo>
                  <a:pt x="3548211" y="608264"/>
                  <a:pt x="3394014" y="561985"/>
                  <a:pt x="3219008" y="589613"/>
                </a:cubicBezTo>
                <a:cubicBezTo>
                  <a:pt x="3044002" y="617241"/>
                  <a:pt x="2771010" y="584477"/>
                  <a:pt x="2614449" y="589613"/>
                </a:cubicBezTo>
                <a:cubicBezTo>
                  <a:pt x="2457888" y="594749"/>
                  <a:pt x="2342974" y="575794"/>
                  <a:pt x="2158379" y="589613"/>
                </a:cubicBezTo>
                <a:cubicBezTo>
                  <a:pt x="1973784" y="603432"/>
                  <a:pt x="1732229" y="577810"/>
                  <a:pt x="1553821" y="589613"/>
                </a:cubicBezTo>
                <a:cubicBezTo>
                  <a:pt x="1375413" y="601416"/>
                  <a:pt x="1211487" y="539799"/>
                  <a:pt x="986385" y="589613"/>
                </a:cubicBezTo>
                <a:cubicBezTo>
                  <a:pt x="761283" y="639427"/>
                  <a:pt x="430344" y="517643"/>
                  <a:pt x="0" y="589613"/>
                </a:cubicBezTo>
                <a:cubicBezTo>
                  <a:pt x="-44101" y="394652"/>
                  <a:pt x="51991" y="1905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7088884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WEAPON TYPE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672B159A-BF6A-4E91-9A39-82FEE85D74D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 flipV="1">
            <a:off x="669485" y="601348"/>
            <a:ext cx="3107416" cy="2284718"/>
          </a:xfrm>
          <a:prstGeom prst="rect">
            <a:avLst/>
          </a:prstGeom>
        </p:spPr>
      </p:pic>
      <p:pic>
        <p:nvPicPr>
          <p:cNvPr id="97" name="Imagen 9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8FBFD7C9-A196-4AB1-A026-6DC1271079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71" y="1996219"/>
            <a:ext cx="3677029" cy="3323146"/>
          </a:xfrm>
          <a:prstGeom prst="rect">
            <a:avLst/>
          </a:prstGeom>
        </p:spPr>
      </p:pic>
      <p:pic>
        <p:nvPicPr>
          <p:cNvPr id="204" name="Imagen 203">
            <a:extLst>
              <a:ext uri="{FF2B5EF4-FFF2-40B4-BE49-F238E27FC236}">
                <a16:creationId xmlns:a16="http://schemas.microsoft.com/office/drawing/2014/main" id="{1385E326-EF2C-4357-8D08-75E4B31E47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74636" y="1996219"/>
            <a:ext cx="3689050" cy="3323070"/>
          </a:xfrm>
          <a:prstGeom prst="rect">
            <a:avLst/>
          </a:prstGeom>
        </p:spPr>
      </p:pic>
      <p:grpSp>
        <p:nvGrpSpPr>
          <p:cNvPr id="99" name="Grupo 98">
            <a:extLst>
              <a:ext uri="{FF2B5EF4-FFF2-40B4-BE49-F238E27FC236}">
                <a16:creationId xmlns:a16="http://schemas.microsoft.com/office/drawing/2014/main" id="{A3EB638A-77F6-4147-A4CA-1B51FC78D2E8}"/>
              </a:ext>
            </a:extLst>
          </p:cNvPr>
          <p:cNvGrpSpPr/>
          <p:nvPr/>
        </p:nvGrpSpPr>
        <p:grpSpPr>
          <a:xfrm rot="21228437">
            <a:off x="9561605" y="2750209"/>
            <a:ext cx="1276385" cy="1066205"/>
            <a:chOff x="3162265" y="171450"/>
            <a:chExt cx="1276385" cy="1066205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6F934B06-7375-4C8F-910F-DD4DB9A5F8FC}"/>
                </a:ext>
              </a:extLst>
            </p:cNvPr>
            <p:cNvSpPr/>
            <p:nvPr/>
          </p:nvSpPr>
          <p:spPr>
            <a:xfrm>
              <a:off x="3276600" y="314325"/>
              <a:ext cx="1162050" cy="92333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99D02CDC-BBE1-4F40-AE65-913DB5AFBAFF}"/>
                </a:ext>
              </a:extLst>
            </p:cNvPr>
            <p:cNvSpPr/>
            <p:nvPr/>
          </p:nvSpPr>
          <p:spPr>
            <a:xfrm>
              <a:off x="3366391" y="649546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875BBA2-412B-4DEB-A807-A13489CD4483}"/>
                </a:ext>
              </a:extLst>
            </p:cNvPr>
            <p:cNvSpPr/>
            <p:nvPr/>
          </p:nvSpPr>
          <p:spPr>
            <a:xfrm>
              <a:off x="3819526" y="559981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45673D5E-F99B-4FE8-967A-6857AB50CE21}"/>
                </a:ext>
              </a:extLst>
            </p:cNvPr>
            <p:cNvSpPr/>
            <p:nvPr/>
          </p:nvSpPr>
          <p:spPr>
            <a:xfrm>
              <a:off x="3162265" y="171450"/>
              <a:ext cx="1066835" cy="668235"/>
            </a:xfrm>
            <a:custGeom>
              <a:avLst/>
              <a:gdLst>
                <a:gd name="connsiteX0" fmla="*/ 35 w 1066835"/>
                <a:gd name="connsiteY0" fmla="*/ 666750 h 668235"/>
                <a:gd name="connsiteX1" fmla="*/ 47660 w 1066835"/>
                <a:gd name="connsiteY1" fmla="*/ 647700 h 668235"/>
                <a:gd name="connsiteX2" fmla="*/ 66710 w 1066835"/>
                <a:gd name="connsiteY2" fmla="*/ 619125 h 668235"/>
                <a:gd name="connsiteX3" fmla="*/ 95285 w 1066835"/>
                <a:gd name="connsiteY3" fmla="*/ 600075 h 668235"/>
                <a:gd name="connsiteX4" fmla="*/ 123860 w 1066835"/>
                <a:gd name="connsiteY4" fmla="*/ 571500 h 668235"/>
                <a:gd name="connsiteX5" fmla="*/ 152435 w 1066835"/>
                <a:gd name="connsiteY5" fmla="*/ 552450 h 668235"/>
                <a:gd name="connsiteX6" fmla="*/ 181010 w 1066835"/>
                <a:gd name="connsiteY6" fmla="*/ 523875 h 668235"/>
                <a:gd name="connsiteX7" fmla="*/ 238160 w 1066835"/>
                <a:gd name="connsiteY7" fmla="*/ 504825 h 668235"/>
                <a:gd name="connsiteX8" fmla="*/ 295310 w 1066835"/>
                <a:gd name="connsiteY8" fmla="*/ 476250 h 668235"/>
                <a:gd name="connsiteX9" fmla="*/ 323885 w 1066835"/>
                <a:gd name="connsiteY9" fmla="*/ 457200 h 668235"/>
                <a:gd name="connsiteX10" fmla="*/ 390560 w 1066835"/>
                <a:gd name="connsiteY10" fmla="*/ 438150 h 668235"/>
                <a:gd name="connsiteX11" fmla="*/ 428660 w 1066835"/>
                <a:gd name="connsiteY11" fmla="*/ 419100 h 668235"/>
                <a:gd name="connsiteX12" fmla="*/ 504860 w 1066835"/>
                <a:gd name="connsiteY12" fmla="*/ 400050 h 668235"/>
                <a:gd name="connsiteX13" fmla="*/ 571535 w 1066835"/>
                <a:gd name="connsiteY13" fmla="*/ 371475 h 668235"/>
                <a:gd name="connsiteX14" fmla="*/ 638210 w 1066835"/>
                <a:gd name="connsiteY14" fmla="*/ 361950 h 668235"/>
                <a:gd name="connsiteX15" fmla="*/ 704885 w 1066835"/>
                <a:gd name="connsiteY15" fmla="*/ 342900 h 668235"/>
                <a:gd name="connsiteX16" fmla="*/ 771560 w 1066835"/>
                <a:gd name="connsiteY16" fmla="*/ 323850 h 668235"/>
                <a:gd name="connsiteX17" fmla="*/ 819185 w 1066835"/>
                <a:gd name="connsiteY17" fmla="*/ 314325 h 668235"/>
                <a:gd name="connsiteX18" fmla="*/ 847760 w 1066835"/>
                <a:gd name="connsiteY18" fmla="*/ 304800 h 668235"/>
                <a:gd name="connsiteX19" fmla="*/ 943010 w 1066835"/>
                <a:gd name="connsiteY19" fmla="*/ 285750 h 668235"/>
                <a:gd name="connsiteX20" fmla="*/ 1000160 w 1066835"/>
                <a:gd name="connsiteY20" fmla="*/ 257175 h 668235"/>
                <a:gd name="connsiteX21" fmla="*/ 1028735 w 1066835"/>
                <a:gd name="connsiteY21" fmla="*/ 247650 h 668235"/>
                <a:gd name="connsiteX22" fmla="*/ 1057310 w 1066835"/>
                <a:gd name="connsiteY22" fmla="*/ 219075 h 668235"/>
                <a:gd name="connsiteX23" fmla="*/ 1066835 w 1066835"/>
                <a:gd name="connsiteY23" fmla="*/ 190500 h 668235"/>
                <a:gd name="connsiteX24" fmla="*/ 1019210 w 1066835"/>
                <a:gd name="connsiteY24" fmla="*/ 57150 h 668235"/>
                <a:gd name="connsiteX25" fmla="*/ 990635 w 1066835"/>
                <a:gd name="connsiteY25" fmla="*/ 28575 h 668235"/>
                <a:gd name="connsiteX26" fmla="*/ 895385 w 1066835"/>
                <a:gd name="connsiteY26" fmla="*/ 0 h 668235"/>
                <a:gd name="connsiteX27" fmla="*/ 562010 w 1066835"/>
                <a:gd name="connsiteY27" fmla="*/ 9525 h 668235"/>
                <a:gd name="connsiteX28" fmla="*/ 504860 w 1066835"/>
                <a:gd name="connsiteY28" fmla="*/ 28575 h 668235"/>
                <a:gd name="connsiteX29" fmla="*/ 476285 w 1066835"/>
                <a:gd name="connsiteY29" fmla="*/ 38100 h 668235"/>
                <a:gd name="connsiteX30" fmla="*/ 447710 w 1066835"/>
                <a:gd name="connsiteY30" fmla="*/ 47625 h 668235"/>
                <a:gd name="connsiteX31" fmla="*/ 419135 w 1066835"/>
                <a:gd name="connsiteY31" fmla="*/ 66675 h 668235"/>
                <a:gd name="connsiteX32" fmla="*/ 352460 w 1066835"/>
                <a:gd name="connsiteY32" fmla="*/ 114300 h 668235"/>
                <a:gd name="connsiteX33" fmla="*/ 314360 w 1066835"/>
                <a:gd name="connsiteY33" fmla="*/ 133350 h 668235"/>
                <a:gd name="connsiteX34" fmla="*/ 266735 w 1066835"/>
                <a:gd name="connsiteY34" fmla="*/ 180975 h 668235"/>
                <a:gd name="connsiteX35" fmla="*/ 247685 w 1066835"/>
                <a:gd name="connsiteY35" fmla="*/ 209550 h 668235"/>
                <a:gd name="connsiteX36" fmla="*/ 219110 w 1066835"/>
                <a:gd name="connsiteY36" fmla="*/ 228600 h 668235"/>
                <a:gd name="connsiteX37" fmla="*/ 190535 w 1066835"/>
                <a:gd name="connsiteY37" fmla="*/ 257175 h 668235"/>
                <a:gd name="connsiteX38" fmla="*/ 142910 w 1066835"/>
                <a:gd name="connsiteY38" fmla="*/ 342900 h 668235"/>
                <a:gd name="connsiteX39" fmla="*/ 123860 w 1066835"/>
                <a:gd name="connsiteY39" fmla="*/ 400050 h 668235"/>
                <a:gd name="connsiteX40" fmla="*/ 57185 w 1066835"/>
                <a:gd name="connsiteY40" fmla="*/ 485775 h 668235"/>
                <a:gd name="connsiteX41" fmla="*/ 28610 w 1066835"/>
                <a:gd name="connsiteY41" fmla="*/ 542925 h 668235"/>
                <a:gd name="connsiteX42" fmla="*/ 38135 w 1066835"/>
                <a:gd name="connsiteY42" fmla="*/ 609600 h 668235"/>
                <a:gd name="connsiteX43" fmla="*/ 35 w 1066835"/>
                <a:gd name="connsiteY43" fmla="*/ 666750 h 66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66835" h="668235">
                  <a:moveTo>
                    <a:pt x="35" y="666750"/>
                  </a:moveTo>
                  <a:cubicBezTo>
                    <a:pt x="1623" y="673100"/>
                    <a:pt x="33747" y="657638"/>
                    <a:pt x="47660" y="647700"/>
                  </a:cubicBezTo>
                  <a:cubicBezTo>
                    <a:pt x="56975" y="641046"/>
                    <a:pt x="58615" y="627220"/>
                    <a:pt x="66710" y="619125"/>
                  </a:cubicBezTo>
                  <a:cubicBezTo>
                    <a:pt x="74805" y="611030"/>
                    <a:pt x="86491" y="607404"/>
                    <a:pt x="95285" y="600075"/>
                  </a:cubicBezTo>
                  <a:cubicBezTo>
                    <a:pt x="105633" y="591451"/>
                    <a:pt x="113512" y="580124"/>
                    <a:pt x="123860" y="571500"/>
                  </a:cubicBezTo>
                  <a:cubicBezTo>
                    <a:pt x="132654" y="564171"/>
                    <a:pt x="143641" y="559779"/>
                    <a:pt x="152435" y="552450"/>
                  </a:cubicBezTo>
                  <a:cubicBezTo>
                    <a:pt x="162783" y="543826"/>
                    <a:pt x="169235" y="530417"/>
                    <a:pt x="181010" y="523875"/>
                  </a:cubicBezTo>
                  <a:cubicBezTo>
                    <a:pt x="198563" y="514123"/>
                    <a:pt x="221452" y="515964"/>
                    <a:pt x="238160" y="504825"/>
                  </a:cubicBezTo>
                  <a:cubicBezTo>
                    <a:pt x="320052" y="450230"/>
                    <a:pt x="216440" y="515685"/>
                    <a:pt x="295310" y="476250"/>
                  </a:cubicBezTo>
                  <a:cubicBezTo>
                    <a:pt x="305549" y="471130"/>
                    <a:pt x="313646" y="462320"/>
                    <a:pt x="323885" y="457200"/>
                  </a:cubicBezTo>
                  <a:cubicBezTo>
                    <a:pt x="346912" y="445686"/>
                    <a:pt x="366145" y="447305"/>
                    <a:pt x="390560" y="438150"/>
                  </a:cubicBezTo>
                  <a:cubicBezTo>
                    <a:pt x="403855" y="433164"/>
                    <a:pt x="415609" y="424693"/>
                    <a:pt x="428660" y="419100"/>
                  </a:cubicBezTo>
                  <a:cubicBezTo>
                    <a:pt x="454288" y="408117"/>
                    <a:pt x="476907" y="405641"/>
                    <a:pt x="504860" y="400050"/>
                  </a:cubicBezTo>
                  <a:cubicBezTo>
                    <a:pt x="525513" y="389723"/>
                    <a:pt x="548176" y="376147"/>
                    <a:pt x="571535" y="371475"/>
                  </a:cubicBezTo>
                  <a:cubicBezTo>
                    <a:pt x="593550" y="367072"/>
                    <a:pt x="615985" y="365125"/>
                    <a:pt x="638210" y="361950"/>
                  </a:cubicBezTo>
                  <a:cubicBezTo>
                    <a:pt x="706723" y="339112"/>
                    <a:pt x="621164" y="366820"/>
                    <a:pt x="704885" y="342900"/>
                  </a:cubicBezTo>
                  <a:cubicBezTo>
                    <a:pt x="760572" y="326989"/>
                    <a:pt x="704562" y="338738"/>
                    <a:pt x="771560" y="323850"/>
                  </a:cubicBezTo>
                  <a:cubicBezTo>
                    <a:pt x="787364" y="320338"/>
                    <a:pt x="803479" y="318252"/>
                    <a:pt x="819185" y="314325"/>
                  </a:cubicBezTo>
                  <a:cubicBezTo>
                    <a:pt x="828925" y="311890"/>
                    <a:pt x="837977" y="307058"/>
                    <a:pt x="847760" y="304800"/>
                  </a:cubicBezTo>
                  <a:cubicBezTo>
                    <a:pt x="879310" y="297519"/>
                    <a:pt x="912293" y="295989"/>
                    <a:pt x="943010" y="285750"/>
                  </a:cubicBezTo>
                  <a:cubicBezTo>
                    <a:pt x="1014834" y="261809"/>
                    <a:pt x="926302" y="294104"/>
                    <a:pt x="1000160" y="257175"/>
                  </a:cubicBezTo>
                  <a:cubicBezTo>
                    <a:pt x="1009140" y="252685"/>
                    <a:pt x="1019210" y="250825"/>
                    <a:pt x="1028735" y="247650"/>
                  </a:cubicBezTo>
                  <a:cubicBezTo>
                    <a:pt x="1038260" y="238125"/>
                    <a:pt x="1049838" y="230283"/>
                    <a:pt x="1057310" y="219075"/>
                  </a:cubicBezTo>
                  <a:cubicBezTo>
                    <a:pt x="1062879" y="210721"/>
                    <a:pt x="1066835" y="200540"/>
                    <a:pt x="1066835" y="190500"/>
                  </a:cubicBezTo>
                  <a:cubicBezTo>
                    <a:pt x="1066835" y="133182"/>
                    <a:pt x="1060450" y="98390"/>
                    <a:pt x="1019210" y="57150"/>
                  </a:cubicBezTo>
                  <a:cubicBezTo>
                    <a:pt x="1009685" y="47625"/>
                    <a:pt x="1002410" y="35117"/>
                    <a:pt x="990635" y="28575"/>
                  </a:cubicBezTo>
                  <a:cubicBezTo>
                    <a:pt x="971662" y="18034"/>
                    <a:pt x="919982" y="6149"/>
                    <a:pt x="895385" y="0"/>
                  </a:cubicBezTo>
                  <a:cubicBezTo>
                    <a:pt x="784260" y="3175"/>
                    <a:pt x="672884" y="1412"/>
                    <a:pt x="562010" y="9525"/>
                  </a:cubicBezTo>
                  <a:cubicBezTo>
                    <a:pt x="541983" y="10990"/>
                    <a:pt x="523910" y="22225"/>
                    <a:pt x="504860" y="28575"/>
                  </a:cubicBezTo>
                  <a:lnTo>
                    <a:pt x="476285" y="38100"/>
                  </a:lnTo>
                  <a:cubicBezTo>
                    <a:pt x="466760" y="41275"/>
                    <a:pt x="456064" y="42056"/>
                    <a:pt x="447710" y="47625"/>
                  </a:cubicBezTo>
                  <a:cubicBezTo>
                    <a:pt x="438185" y="53975"/>
                    <a:pt x="428450" y="60021"/>
                    <a:pt x="419135" y="66675"/>
                  </a:cubicBezTo>
                  <a:cubicBezTo>
                    <a:pt x="398692" y="81277"/>
                    <a:pt x="374908" y="101473"/>
                    <a:pt x="352460" y="114300"/>
                  </a:cubicBezTo>
                  <a:cubicBezTo>
                    <a:pt x="340132" y="121345"/>
                    <a:pt x="327060" y="127000"/>
                    <a:pt x="314360" y="133350"/>
                  </a:cubicBezTo>
                  <a:cubicBezTo>
                    <a:pt x="263560" y="209550"/>
                    <a:pt x="330235" y="117475"/>
                    <a:pt x="266735" y="180975"/>
                  </a:cubicBezTo>
                  <a:cubicBezTo>
                    <a:pt x="258640" y="189070"/>
                    <a:pt x="255780" y="201455"/>
                    <a:pt x="247685" y="209550"/>
                  </a:cubicBezTo>
                  <a:cubicBezTo>
                    <a:pt x="239590" y="217645"/>
                    <a:pt x="227904" y="221271"/>
                    <a:pt x="219110" y="228600"/>
                  </a:cubicBezTo>
                  <a:cubicBezTo>
                    <a:pt x="208762" y="237224"/>
                    <a:pt x="200060" y="247650"/>
                    <a:pt x="190535" y="257175"/>
                  </a:cubicBezTo>
                  <a:cubicBezTo>
                    <a:pt x="167225" y="327104"/>
                    <a:pt x="185684" y="300126"/>
                    <a:pt x="142910" y="342900"/>
                  </a:cubicBezTo>
                  <a:cubicBezTo>
                    <a:pt x="136560" y="361950"/>
                    <a:pt x="138059" y="385851"/>
                    <a:pt x="123860" y="400050"/>
                  </a:cubicBezTo>
                  <a:cubicBezTo>
                    <a:pt x="99205" y="424705"/>
                    <a:pt x="68578" y="451596"/>
                    <a:pt x="57185" y="485775"/>
                  </a:cubicBezTo>
                  <a:cubicBezTo>
                    <a:pt x="44040" y="525210"/>
                    <a:pt x="53229" y="505996"/>
                    <a:pt x="28610" y="542925"/>
                  </a:cubicBezTo>
                  <a:cubicBezTo>
                    <a:pt x="31785" y="565150"/>
                    <a:pt x="33732" y="587585"/>
                    <a:pt x="38135" y="609600"/>
                  </a:cubicBezTo>
                  <a:cubicBezTo>
                    <a:pt x="50672" y="672285"/>
                    <a:pt x="-1553" y="660400"/>
                    <a:pt x="35" y="666750"/>
                  </a:cubicBezTo>
                  <a:close/>
                </a:path>
              </a:pathLst>
            </a:cu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BA3FCE8F-EB63-4C40-9226-710189C5B715}"/>
                </a:ext>
              </a:extLst>
            </p:cNvPr>
            <p:cNvSpPr/>
            <p:nvPr/>
          </p:nvSpPr>
          <p:spPr>
            <a:xfrm>
              <a:off x="3676650" y="851439"/>
              <a:ext cx="238125" cy="110586"/>
            </a:xfrm>
            <a:custGeom>
              <a:avLst/>
              <a:gdLst>
                <a:gd name="connsiteX0" fmla="*/ 0 w 238125"/>
                <a:gd name="connsiteY0" fmla="*/ 101061 h 110586"/>
                <a:gd name="connsiteX1" fmla="*/ 47625 w 238125"/>
                <a:gd name="connsiteY1" fmla="*/ 110586 h 110586"/>
                <a:gd name="connsiteX2" fmla="*/ 200025 w 238125"/>
                <a:gd name="connsiteY2" fmla="*/ 82011 h 110586"/>
                <a:gd name="connsiteX3" fmla="*/ 228600 w 238125"/>
                <a:gd name="connsiteY3" fmla="*/ 62961 h 110586"/>
                <a:gd name="connsiteX4" fmla="*/ 238125 w 238125"/>
                <a:gd name="connsiteY4" fmla="*/ 34386 h 110586"/>
                <a:gd name="connsiteX5" fmla="*/ 133350 w 238125"/>
                <a:gd name="connsiteY5" fmla="*/ 15336 h 110586"/>
                <a:gd name="connsiteX6" fmla="*/ 47625 w 238125"/>
                <a:gd name="connsiteY6" fmla="*/ 72486 h 110586"/>
                <a:gd name="connsiteX7" fmla="*/ 0 w 238125"/>
                <a:gd name="connsiteY7" fmla="*/ 101061 h 1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110586">
                  <a:moveTo>
                    <a:pt x="0" y="101061"/>
                  </a:moveTo>
                  <a:cubicBezTo>
                    <a:pt x="15875" y="104236"/>
                    <a:pt x="31436" y="110586"/>
                    <a:pt x="47625" y="110586"/>
                  </a:cubicBezTo>
                  <a:cubicBezTo>
                    <a:pt x="76114" y="110586"/>
                    <a:pt x="167192" y="103900"/>
                    <a:pt x="200025" y="82011"/>
                  </a:cubicBezTo>
                  <a:lnTo>
                    <a:pt x="228600" y="62961"/>
                  </a:lnTo>
                  <a:cubicBezTo>
                    <a:pt x="231775" y="53436"/>
                    <a:pt x="238125" y="44426"/>
                    <a:pt x="238125" y="34386"/>
                  </a:cubicBezTo>
                  <a:cubicBezTo>
                    <a:pt x="238125" y="-26421"/>
                    <a:pt x="176252" y="11046"/>
                    <a:pt x="133350" y="15336"/>
                  </a:cubicBezTo>
                  <a:lnTo>
                    <a:pt x="47625" y="72486"/>
                  </a:lnTo>
                  <a:lnTo>
                    <a:pt x="0" y="10106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65F5220C-6EB9-4AC1-9194-0B5FCD4EB395}"/>
              </a:ext>
            </a:extLst>
          </p:cNvPr>
          <p:cNvSpPr/>
          <p:nvPr/>
        </p:nvSpPr>
        <p:spPr>
          <a:xfrm>
            <a:off x="8736944" y="2110186"/>
            <a:ext cx="3068504" cy="430562"/>
          </a:xfrm>
          <a:custGeom>
            <a:avLst/>
            <a:gdLst>
              <a:gd name="connsiteX0" fmla="*/ 0 w 3068504"/>
              <a:gd name="connsiteY0" fmla="*/ 0 h 430562"/>
              <a:gd name="connsiteX1" fmla="*/ 450047 w 3068504"/>
              <a:gd name="connsiteY1" fmla="*/ 0 h 430562"/>
              <a:gd name="connsiteX2" fmla="*/ 900095 w 3068504"/>
              <a:gd name="connsiteY2" fmla="*/ 0 h 430562"/>
              <a:gd name="connsiteX3" fmla="*/ 1411512 w 3068504"/>
              <a:gd name="connsiteY3" fmla="*/ 0 h 430562"/>
              <a:gd name="connsiteX4" fmla="*/ 1892244 w 3068504"/>
              <a:gd name="connsiteY4" fmla="*/ 0 h 430562"/>
              <a:gd name="connsiteX5" fmla="*/ 2465032 w 3068504"/>
              <a:gd name="connsiteY5" fmla="*/ 0 h 430562"/>
              <a:gd name="connsiteX6" fmla="*/ 3068504 w 3068504"/>
              <a:gd name="connsiteY6" fmla="*/ 0 h 430562"/>
              <a:gd name="connsiteX7" fmla="*/ 3068504 w 3068504"/>
              <a:gd name="connsiteY7" fmla="*/ 430562 h 430562"/>
              <a:gd name="connsiteX8" fmla="*/ 2649142 w 3068504"/>
              <a:gd name="connsiteY8" fmla="*/ 430562 h 430562"/>
              <a:gd name="connsiteX9" fmla="*/ 2168409 w 3068504"/>
              <a:gd name="connsiteY9" fmla="*/ 430562 h 430562"/>
              <a:gd name="connsiteX10" fmla="*/ 1595622 w 3068504"/>
              <a:gd name="connsiteY10" fmla="*/ 430562 h 430562"/>
              <a:gd name="connsiteX11" fmla="*/ 1114890 w 3068504"/>
              <a:gd name="connsiteY11" fmla="*/ 430562 h 430562"/>
              <a:gd name="connsiteX12" fmla="*/ 603472 w 3068504"/>
              <a:gd name="connsiteY12" fmla="*/ 430562 h 430562"/>
              <a:gd name="connsiteX13" fmla="*/ 0 w 3068504"/>
              <a:gd name="connsiteY13" fmla="*/ 430562 h 430562"/>
              <a:gd name="connsiteX14" fmla="*/ 0 w 3068504"/>
              <a:gd name="connsiteY14" fmla="*/ 0 h 43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68504" h="430562" fill="none" extrusionOk="0">
                <a:moveTo>
                  <a:pt x="0" y="0"/>
                </a:moveTo>
                <a:cubicBezTo>
                  <a:pt x="150206" y="-65"/>
                  <a:pt x="247400" y="24259"/>
                  <a:pt x="450047" y="0"/>
                </a:cubicBezTo>
                <a:cubicBezTo>
                  <a:pt x="652694" y="-24259"/>
                  <a:pt x="677668" y="41323"/>
                  <a:pt x="900095" y="0"/>
                </a:cubicBezTo>
                <a:cubicBezTo>
                  <a:pt x="1122522" y="-41323"/>
                  <a:pt x="1295613" y="43710"/>
                  <a:pt x="1411512" y="0"/>
                </a:cubicBezTo>
                <a:cubicBezTo>
                  <a:pt x="1527411" y="-43710"/>
                  <a:pt x="1700944" y="28799"/>
                  <a:pt x="1892244" y="0"/>
                </a:cubicBezTo>
                <a:cubicBezTo>
                  <a:pt x="2083544" y="-28799"/>
                  <a:pt x="2283477" y="7954"/>
                  <a:pt x="2465032" y="0"/>
                </a:cubicBezTo>
                <a:cubicBezTo>
                  <a:pt x="2646587" y="-7954"/>
                  <a:pt x="2823261" y="4980"/>
                  <a:pt x="3068504" y="0"/>
                </a:cubicBezTo>
                <a:cubicBezTo>
                  <a:pt x="3101695" y="141104"/>
                  <a:pt x="3041587" y="276348"/>
                  <a:pt x="3068504" y="430562"/>
                </a:cubicBezTo>
                <a:cubicBezTo>
                  <a:pt x="2925380" y="472084"/>
                  <a:pt x="2745124" y="393244"/>
                  <a:pt x="2649142" y="430562"/>
                </a:cubicBezTo>
                <a:cubicBezTo>
                  <a:pt x="2553160" y="467880"/>
                  <a:pt x="2277742" y="382922"/>
                  <a:pt x="2168409" y="430562"/>
                </a:cubicBezTo>
                <a:cubicBezTo>
                  <a:pt x="2059076" y="478202"/>
                  <a:pt x="1788299" y="392111"/>
                  <a:pt x="1595622" y="430562"/>
                </a:cubicBezTo>
                <a:cubicBezTo>
                  <a:pt x="1402945" y="469013"/>
                  <a:pt x="1335889" y="413027"/>
                  <a:pt x="1114890" y="430562"/>
                </a:cubicBezTo>
                <a:cubicBezTo>
                  <a:pt x="893891" y="448097"/>
                  <a:pt x="849195" y="386527"/>
                  <a:pt x="603472" y="430562"/>
                </a:cubicBezTo>
                <a:cubicBezTo>
                  <a:pt x="357749" y="474597"/>
                  <a:pt x="197968" y="388269"/>
                  <a:pt x="0" y="430562"/>
                </a:cubicBezTo>
                <a:cubicBezTo>
                  <a:pt x="-18514" y="282812"/>
                  <a:pt x="29720" y="187836"/>
                  <a:pt x="0" y="0"/>
                </a:cubicBezTo>
                <a:close/>
              </a:path>
              <a:path w="3068504" h="430562" stroke="0" extrusionOk="0">
                <a:moveTo>
                  <a:pt x="0" y="0"/>
                </a:moveTo>
                <a:cubicBezTo>
                  <a:pt x="124582" y="-33895"/>
                  <a:pt x="389813" y="18881"/>
                  <a:pt x="572787" y="0"/>
                </a:cubicBezTo>
                <a:cubicBezTo>
                  <a:pt x="755761" y="-18881"/>
                  <a:pt x="879798" y="43913"/>
                  <a:pt x="992150" y="0"/>
                </a:cubicBezTo>
                <a:cubicBezTo>
                  <a:pt x="1104502" y="-43913"/>
                  <a:pt x="1367609" y="59987"/>
                  <a:pt x="1564937" y="0"/>
                </a:cubicBezTo>
                <a:cubicBezTo>
                  <a:pt x="1762265" y="-59987"/>
                  <a:pt x="1867799" y="2925"/>
                  <a:pt x="2014984" y="0"/>
                </a:cubicBezTo>
                <a:cubicBezTo>
                  <a:pt x="2162169" y="-2925"/>
                  <a:pt x="2351246" y="27476"/>
                  <a:pt x="2526402" y="0"/>
                </a:cubicBezTo>
                <a:cubicBezTo>
                  <a:pt x="2701558" y="-27476"/>
                  <a:pt x="2854728" y="40411"/>
                  <a:pt x="3068504" y="0"/>
                </a:cubicBezTo>
                <a:cubicBezTo>
                  <a:pt x="3095636" y="171491"/>
                  <a:pt x="3047611" y="311236"/>
                  <a:pt x="3068504" y="430562"/>
                </a:cubicBezTo>
                <a:cubicBezTo>
                  <a:pt x="2864150" y="435948"/>
                  <a:pt x="2850971" y="418924"/>
                  <a:pt x="2649142" y="430562"/>
                </a:cubicBezTo>
                <a:cubicBezTo>
                  <a:pt x="2447313" y="442200"/>
                  <a:pt x="2290329" y="404354"/>
                  <a:pt x="2168409" y="430562"/>
                </a:cubicBezTo>
                <a:cubicBezTo>
                  <a:pt x="2046489" y="456770"/>
                  <a:pt x="1771666" y="421635"/>
                  <a:pt x="1595622" y="430562"/>
                </a:cubicBezTo>
                <a:cubicBezTo>
                  <a:pt x="1419578" y="439489"/>
                  <a:pt x="1192568" y="411305"/>
                  <a:pt x="1053520" y="430562"/>
                </a:cubicBezTo>
                <a:cubicBezTo>
                  <a:pt x="914472" y="449819"/>
                  <a:pt x="740176" y="422117"/>
                  <a:pt x="603472" y="430562"/>
                </a:cubicBezTo>
                <a:cubicBezTo>
                  <a:pt x="466768" y="439007"/>
                  <a:pt x="151859" y="375936"/>
                  <a:pt x="0" y="430562"/>
                </a:cubicBezTo>
                <a:cubicBezTo>
                  <a:pt x="-5720" y="279109"/>
                  <a:pt x="20444" y="20078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03218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s-MX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PLAYER</a:t>
            </a:r>
            <a:endParaRPr lang="en-US" sz="2800" b="1" cap="none" spc="0" dirty="0">
              <a:ln w="0"/>
              <a:solidFill>
                <a:srgbClr val="003E1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EDF4429D-0EFC-45BF-B081-68C503302972}"/>
              </a:ext>
            </a:extLst>
          </p:cNvPr>
          <p:cNvSpPr/>
          <p:nvPr/>
        </p:nvSpPr>
        <p:spPr>
          <a:xfrm rot="16200000">
            <a:off x="280675" y="1837482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69E4327-8871-4F25-BA23-F156C28E4539}"/>
              </a:ext>
            </a:extLst>
          </p:cNvPr>
          <p:cNvSpPr/>
          <p:nvPr/>
        </p:nvSpPr>
        <p:spPr>
          <a:xfrm>
            <a:off x="799203" y="2559750"/>
            <a:ext cx="2682392" cy="271318"/>
          </a:xfrm>
          <a:custGeom>
            <a:avLst/>
            <a:gdLst>
              <a:gd name="connsiteX0" fmla="*/ 0 w 2682392"/>
              <a:gd name="connsiteY0" fmla="*/ 0 h 271318"/>
              <a:gd name="connsiteX1" fmla="*/ 536478 w 2682392"/>
              <a:gd name="connsiteY1" fmla="*/ 0 h 271318"/>
              <a:gd name="connsiteX2" fmla="*/ 1046133 w 2682392"/>
              <a:gd name="connsiteY2" fmla="*/ 0 h 271318"/>
              <a:gd name="connsiteX3" fmla="*/ 1502140 w 2682392"/>
              <a:gd name="connsiteY3" fmla="*/ 0 h 271318"/>
              <a:gd name="connsiteX4" fmla="*/ 1958146 w 2682392"/>
              <a:gd name="connsiteY4" fmla="*/ 0 h 271318"/>
              <a:gd name="connsiteX5" fmla="*/ 2682392 w 2682392"/>
              <a:gd name="connsiteY5" fmla="*/ 0 h 271318"/>
              <a:gd name="connsiteX6" fmla="*/ 2682392 w 2682392"/>
              <a:gd name="connsiteY6" fmla="*/ 271318 h 271318"/>
              <a:gd name="connsiteX7" fmla="*/ 2119090 w 2682392"/>
              <a:gd name="connsiteY7" fmla="*/ 271318 h 271318"/>
              <a:gd name="connsiteX8" fmla="*/ 1555787 w 2682392"/>
              <a:gd name="connsiteY8" fmla="*/ 271318 h 271318"/>
              <a:gd name="connsiteX9" fmla="*/ 1099781 w 2682392"/>
              <a:gd name="connsiteY9" fmla="*/ 271318 h 271318"/>
              <a:gd name="connsiteX10" fmla="*/ 590126 w 2682392"/>
              <a:gd name="connsiteY10" fmla="*/ 271318 h 271318"/>
              <a:gd name="connsiteX11" fmla="*/ 0 w 2682392"/>
              <a:gd name="connsiteY11" fmla="*/ 271318 h 271318"/>
              <a:gd name="connsiteX12" fmla="*/ 0 w 2682392"/>
              <a:gd name="connsiteY12" fmla="*/ 0 h 27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2392" h="271318" fill="none" extrusionOk="0">
                <a:moveTo>
                  <a:pt x="0" y="0"/>
                </a:moveTo>
                <a:cubicBezTo>
                  <a:pt x="162619" y="-62754"/>
                  <a:pt x="422173" y="29906"/>
                  <a:pt x="536478" y="0"/>
                </a:cubicBezTo>
                <a:cubicBezTo>
                  <a:pt x="650783" y="-29906"/>
                  <a:pt x="919990" y="47307"/>
                  <a:pt x="1046133" y="0"/>
                </a:cubicBezTo>
                <a:cubicBezTo>
                  <a:pt x="1172276" y="-47307"/>
                  <a:pt x="1373776" y="24164"/>
                  <a:pt x="1502140" y="0"/>
                </a:cubicBezTo>
                <a:cubicBezTo>
                  <a:pt x="1630504" y="-24164"/>
                  <a:pt x="1862958" y="38965"/>
                  <a:pt x="1958146" y="0"/>
                </a:cubicBezTo>
                <a:cubicBezTo>
                  <a:pt x="2053334" y="-38965"/>
                  <a:pt x="2411314" y="80983"/>
                  <a:pt x="2682392" y="0"/>
                </a:cubicBezTo>
                <a:cubicBezTo>
                  <a:pt x="2702087" y="87232"/>
                  <a:pt x="2670754" y="156179"/>
                  <a:pt x="2682392" y="271318"/>
                </a:cubicBezTo>
                <a:cubicBezTo>
                  <a:pt x="2491603" y="321299"/>
                  <a:pt x="2299885" y="204178"/>
                  <a:pt x="2119090" y="271318"/>
                </a:cubicBezTo>
                <a:cubicBezTo>
                  <a:pt x="1938295" y="338458"/>
                  <a:pt x="1746140" y="259499"/>
                  <a:pt x="1555787" y="271318"/>
                </a:cubicBezTo>
                <a:cubicBezTo>
                  <a:pt x="1365434" y="283137"/>
                  <a:pt x="1238453" y="236451"/>
                  <a:pt x="1099781" y="271318"/>
                </a:cubicBezTo>
                <a:cubicBezTo>
                  <a:pt x="961109" y="306185"/>
                  <a:pt x="776921" y="241791"/>
                  <a:pt x="590126" y="271318"/>
                </a:cubicBezTo>
                <a:cubicBezTo>
                  <a:pt x="403332" y="300845"/>
                  <a:pt x="287284" y="242916"/>
                  <a:pt x="0" y="271318"/>
                </a:cubicBezTo>
                <a:cubicBezTo>
                  <a:pt x="-9938" y="188025"/>
                  <a:pt x="28407" y="104417"/>
                  <a:pt x="0" y="0"/>
                </a:cubicBezTo>
                <a:close/>
              </a:path>
              <a:path w="2682392" h="271318" stroke="0" extrusionOk="0">
                <a:moveTo>
                  <a:pt x="0" y="0"/>
                </a:moveTo>
                <a:cubicBezTo>
                  <a:pt x="209880" y="-25461"/>
                  <a:pt x="257513" y="33971"/>
                  <a:pt x="509654" y="0"/>
                </a:cubicBezTo>
                <a:cubicBezTo>
                  <a:pt x="761795" y="-33971"/>
                  <a:pt x="887738" y="5254"/>
                  <a:pt x="1099781" y="0"/>
                </a:cubicBezTo>
                <a:cubicBezTo>
                  <a:pt x="1311824" y="-5254"/>
                  <a:pt x="1505513" y="11423"/>
                  <a:pt x="1689907" y="0"/>
                </a:cubicBezTo>
                <a:cubicBezTo>
                  <a:pt x="1874301" y="-11423"/>
                  <a:pt x="1947990" y="5166"/>
                  <a:pt x="2145914" y="0"/>
                </a:cubicBezTo>
                <a:cubicBezTo>
                  <a:pt x="2343838" y="-5166"/>
                  <a:pt x="2505168" y="9315"/>
                  <a:pt x="2682392" y="0"/>
                </a:cubicBezTo>
                <a:cubicBezTo>
                  <a:pt x="2709390" y="91097"/>
                  <a:pt x="2655555" y="183774"/>
                  <a:pt x="2682392" y="271318"/>
                </a:cubicBezTo>
                <a:cubicBezTo>
                  <a:pt x="2540774" y="289646"/>
                  <a:pt x="2328764" y="216677"/>
                  <a:pt x="2199561" y="271318"/>
                </a:cubicBezTo>
                <a:cubicBezTo>
                  <a:pt x="2070358" y="325959"/>
                  <a:pt x="1789194" y="206575"/>
                  <a:pt x="1609435" y="271318"/>
                </a:cubicBezTo>
                <a:cubicBezTo>
                  <a:pt x="1429676" y="336061"/>
                  <a:pt x="1288496" y="242451"/>
                  <a:pt x="1153429" y="271318"/>
                </a:cubicBezTo>
                <a:cubicBezTo>
                  <a:pt x="1018362" y="300185"/>
                  <a:pt x="837410" y="256180"/>
                  <a:pt x="670598" y="271318"/>
                </a:cubicBezTo>
                <a:cubicBezTo>
                  <a:pt x="503786" y="286456"/>
                  <a:pt x="236093" y="228060"/>
                  <a:pt x="0" y="271318"/>
                </a:cubicBezTo>
                <a:cubicBezTo>
                  <a:pt x="-24140" y="168239"/>
                  <a:pt x="5306" y="102548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22069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Mini Gun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758AB-C82D-4D5D-8CC1-3A9609B74C83}"/>
              </a:ext>
            </a:extLst>
          </p:cNvPr>
          <p:cNvSpPr txBox="1"/>
          <p:nvPr/>
        </p:nvSpPr>
        <p:spPr>
          <a:xfrm>
            <a:off x="410077" y="2933486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Range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AA721AC2-FA28-4947-92FD-2DAB22409F5B}"/>
              </a:ext>
            </a:extLst>
          </p:cNvPr>
          <p:cNvSpPr/>
          <p:nvPr/>
        </p:nvSpPr>
        <p:spPr>
          <a:xfrm>
            <a:off x="410077" y="5076306"/>
            <a:ext cx="307626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6" name="Triángulo isósceles 115">
            <a:extLst>
              <a:ext uri="{FF2B5EF4-FFF2-40B4-BE49-F238E27FC236}">
                <a16:creationId xmlns:a16="http://schemas.microsoft.com/office/drawing/2014/main" id="{C896234A-FC52-4EE2-94CF-4D92B329D500}"/>
              </a:ext>
            </a:extLst>
          </p:cNvPr>
          <p:cNvSpPr/>
          <p:nvPr/>
        </p:nvSpPr>
        <p:spPr>
          <a:xfrm rot="5400000">
            <a:off x="3778974" y="18439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ángulo isósceles 119">
            <a:extLst>
              <a:ext uri="{FF2B5EF4-FFF2-40B4-BE49-F238E27FC236}">
                <a16:creationId xmlns:a16="http://schemas.microsoft.com/office/drawing/2014/main" id="{E3443869-E34E-4F49-A956-08CD8C1A15F8}"/>
              </a:ext>
            </a:extLst>
          </p:cNvPr>
          <p:cNvSpPr/>
          <p:nvPr/>
        </p:nvSpPr>
        <p:spPr>
          <a:xfrm rot="16200000">
            <a:off x="8821483" y="317145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riángulo isósceles 120">
            <a:extLst>
              <a:ext uri="{FF2B5EF4-FFF2-40B4-BE49-F238E27FC236}">
                <a16:creationId xmlns:a16="http://schemas.microsoft.com/office/drawing/2014/main" id="{F9AE0873-7C0C-441C-B05F-75D3D3ED7A36}"/>
              </a:ext>
            </a:extLst>
          </p:cNvPr>
          <p:cNvSpPr/>
          <p:nvPr/>
        </p:nvSpPr>
        <p:spPr>
          <a:xfrm rot="5400000">
            <a:off x="11432407" y="31813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8147DAB-1E07-473A-A5E1-67979CF7D843}"/>
              </a:ext>
            </a:extLst>
          </p:cNvPr>
          <p:cNvSpPr/>
          <p:nvPr/>
        </p:nvSpPr>
        <p:spPr>
          <a:xfrm>
            <a:off x="8858602" y="3941720"/>
            <a:ext cx="2682392" cy="1119120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“A FUNNY QUOTE TO ENTERTAIN THE PEASANTS”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44007F3C-CD2C-42C2-8DDC-F013AC3B41E1}"/>
              </a:ext>
            </a:extLst>
          </p:cNvPr>
          <p:cNvGrpSpPr/>
          <p:nvPr/>
        </p:nvGrpSpPr>
        <p:grpSpPr>
          <a:xfrm rot="5400000">
            <a:off x="854867" y="4947189"/>
            <a:ext cx="1219198" cy="2572346"/>
            <a:chOff x="3050383" y="2029411"/>
            <a:chExt cx="1219198" cy="2572346"/>
          </a:xfrm>
        </p:grpSpPr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A320E33A-7D76-4876-958D-6164D6052FF0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6FEE1C2E-AA12-4C13-A9BC-E13B690D39FB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3A2F01CB-6FBE-4333-A4DA-EF269F107DE1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A3689C6A-4476-4925-B0C9-87E64CF8E91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ángulo 127">
              <a:extLst>
                <a:ext uri="{FF2B5EF4-FFF2-40B4-BE49-F238E27FC236}">
                  <a16:creationId xmlns:a16="http://schemas.microsoft.com/office/drawing/2014/main" id="{41C32683-D844-482C-B75B-353F24C00E40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532C07E5-F91D-4EB4-8912-EF71102378E8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852A326F-E125-48CA-B1E4-52AEAA68121F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17A5125D-A011-4067-9667-C5211AD23839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9CFB6FC9-115F-41BC-A7F4-A6536745CC66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0EDD6C48-1866-4F27-8285-DE56885A92F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759AA805-107B-443A-91CE-E03273C4AA29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FDC01701-134D-4DA4-B7A4-68F15029A456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B5BF6D85-4CD2-4C11-92AF-D152EB8C05ED}"/>
              </a:ext>
            </a:extLst>
          </p:cNvPr>
          <p:cNvGrpSpPr/>
          <p:nvPr/>
        </p:nvGrpSpPr>
        <p:grpSpPr>
          <a:xfrm rot="5400000">
            <a:off x="10172668" y="4937660"/>
            <a:ext cx="1219198" cy="2572346"/>
            <a:chOff x="3050383" y="2029411"/>
            <a:chExt cx="1219198" cy="2572346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01A48F-479B-4B8D-8DD6-0A68130FA46E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52752CC-C00F-4946-B39F-280B6A29DAE1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B9FD67D1-3477-4424-ACFA-BB9B58333777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C7DFC025-B338-4D9F-B11B-38352A6B329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B353A0E6-3980-43CC-AF58-14475C49CBBB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332D7323-EA5D-406F-8530-EA3CCFEC6294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E4E59D01-75F2-4369-92E1-640844C62AE5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6A33256B-6DDF-4A81-BEA8-DFDA94DBBBDE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CB3E1EB8-4E80-466E-BB62-39D298BD0587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A93EEFD3-7395-4442-AFC2-359038B0244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DA3C7811-BB4E-4C06-8F16-6E2243A2349A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6B2A8728-9DCB-4068-A74B-E35B70EDB57E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F15CDE8-9E8D-46AD-9BDB-203681ACE0CF}"/>
              </a:ext>
            </a:extLst>
          </p:cNvPr>
          <p:cNvSpPr/>
          <p:nvPr/>
        </p:nvSpPr>
        <p:spPr>
          <a:xfrm>
            <a:off x="2764340" y="5686410"/>
            <a:ext cx="82252" cy="450767"/>
          </a:xfrm>
          <a:prstGeom prst="rect">
            <a:avLst/>
          </a:prstGeom>
          <a:solidFill>
            <a:srgbClr val="935129"/>
          </a:solidFill>
          <a:ln>
            <a:solidFill>
              <a:srgbClr val="693A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C5B00E-0631-42D9-BB9A-CDFCD6D8A298}"/>
              </a:ext>
            </a:extLst>
          </p:cNvPr>
          <p:cNvSpPr/>
          <p:nvPr/>
        </p:nvSpPr>
        <p:spPr>
          <a:xfrm>
            <a:off x="2750640" y="5485047"/>
            <a:ext cx="657565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613E0C-DA13-44F0-B90F-7A1F9B9676F6}"/>
              </a:ext>
            </a:extLst>
          </p:cNvPr>
          <p:cNvGrpSpPr/>
          <p:nvPr/>
        </p:nvGrpSpPr>
        <p:grpSpPr>
          <a:xfrm flipH="1">
            <a:off x="8877556" y="5519317"/>
            <a:ext cx="656040" cy="652130"/>
            <a:chOff x="6565204" y="5696894"/>
            <a:chExt cx="657565" cy="652130"/>
          </a:xfrm>
        </p:grpSpPr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F000C2F8-BCA1-46A5-BD49-65BAC0539390}"/>
                </a:ext>
              </a:extLst>
            </p:cNvPr>
            <p:cNvSpPr/>
            <p:nvPr/>
          </p:nvSpPr>
          <p:spPr>
            <a:xfrm>
              <a:off x="6578904" y="5898257"/>
              <a:ext cx="82252" cy="450767"/>
            </a:xfrm>
            <a:prstGeom prst="rect">
              <a:avLst/>
            </a:prstGeom>
            <a:solidFill>
              <a:srgbClr val="935129"/>
            </a:solidFill>
            <a:ln>
              <a:solidFill>
                <a:srgbClr val="693A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A185095C-8C68-4E0C-B290-6944132967EB}"/>
                </a:ext>
              </a:extLst>
            </p:cNvPr>
            <p:cNvSpPr/>
            <p:nvPr/>
          </p:nvSpPr>
          <p:spPr>
            <a:xfrm>
              <a:off x="6565204" y="5696894"/>
              <a:ext cx="657565" cy="2244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7B685330-5027-40FE-843D-3A1FB928393E}"/>
              </a:ext>
            </a:extLst>
          </p:cNvPr>
          <p:cNvGrpSpPr/>
          <p:nvPr/>
        </p:nvGrpSpPr>
        <p:grpSpPr>
          <a:xfrm rot="21228437">
            <a:off x="3010760" y="6349281"/>
            <a:ext cx="658005" cy="461272"/>
            <a:chOff x="7365678" y="3199505"/>
            <a:chExt cx="2948053" cy="2135655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318ED3FB-0BCA-43FB-8F00-FA6F087C7CEF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AA451980-EC8C-495C-90B1-EBBF2C474FE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1E78D873-AE65-4F47-828F-96FD444E80F3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03F0706E-D312-4636-8A4B-01C6E00088BF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orma libre: forma 157">
                <a:extLst>
                  <a:ext uri="{FF2B5EF4-FFF2-40B4-BE49-F238E27FC236}">
                    <a16:creationId xmlns:a16="http://schemas.microsoft.com/office/drawing/2014/main" id="{18D0DC9E-B4E9-42D0-A534-F47E35D9F833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Forma libre: forma 158">
                <a:extLst>
                  <a:ext uri="{FF2B5EF4-FFF2-40B4-BE49-F238E27FC236}">
                    <a16:creationId xmlns:a16="http://schemas.microsoft.com/office/drawing/2014/main" id="{2E85AC92-23A5-41E0-A7E2-DB41BDFCD16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Imagen 153">
              <a:extLst>
                <a:ext uri="{FF2B5EF4-FFF2-40B4-BE49-F238E27FC236}">
                  <a16:creationId xmlns:a16="http://schemas.microsoft.com/office/drawing/2014/main" id="{84CAE70E-F31B-4CE8-B83E-5F99EBD8F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60" name="Imagen 159">
            <a:extLst>
              <a:ext uri="{FF2B5EF4-FFF2-40B4-BE49-F238E27FC236}">
                <a16:creationId xmlns:a16="http://schemas.microsoft.com/office/drawing/2014/main" id="{93833579-FBA0-48D9-86B1-BC779176BE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3865678" y="6009523"/>
            <a:ext cx="381624" cy="834383"/>
          </a:xfrm>
          <a:prstGeom prst="rect">
            <a:avLst/>
          </a:prstGeom>
        </p:spPr>
      </p:pic>
      <p:pic>
        <p:nvPicPr>
          <p:cNvPr id="161" name="Imagen 160">
            <a:extLst>
              <a:ext uri="{FF2B5EF4-FFF2-40B4-BE49-F238E27FC236}">
                <a16:creationId xmlns:a16="http://schemas.microsoft.com/office/drawing/2014/main" id="{C8A70383-F4F9-4AFC-8A3B-91447697B60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7526213" y="6361946"/>
            <a:ext cx="381624" cy="499508"/>
          </a:xfrm>
          <a:prstGeom prst="rect">
            <a:avLst/>
          </a:prstGeom>
        </p:spPr>
      </p:pic>
      <p:grpSp>
        <p:nvGrpSpPr>
          <p:cNvPr id="162" name="Grupo 161">
            <a:extLst>
              <a:ext uri="{FF2B5EF4-FFF2-40B4-BE49-F238E27FC236}">
                <a16:creationId xmlns:a16="http://schemas.microsoft.com/office/drawing/2014/main" id="{15F93C9F-27FD-4FDD-AACE-D45F67FF0876}"/>
              </a:ext>
            </a:extLst>
          </p:cNvPr>
          <p:cNvGrpSpPr/>
          <p:nvPr/>
        </p:nvGrpSpPr>
        <p:grpSpPr>
          <a:xfrm rot="21228437" flipH="1">
            <a:off x="8275113" y="6405568"/>
            <a:ext cx="703175" cy="461272"/>
            <a:chOff x="7365678" y="3199505"/>
            <a:chExt cx="2948053" cy="2135655"/>
          </a:xfrm>
        </p:grpSpPr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2A521DBD-C249-4CB1-A257-BF0A1A0E120A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855B5357-4771-442B-8E75-02C0CE95A57A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A534E466-1213-4048-9A01-68A0770185A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39FFF0F2-6705-4550-A16C-A83693AD7E27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orma libre: forma 167">
                <a:extLst>
                  <a:ext uri="{FF2B5EF4-FFF2-40B4-BE49-F238E27FC236}">
                    <a16:creationId xmlns:a16="http://schemas.microsoft.com/office/drawing/2014/main" id="{B0E2063C-64F3-4362-A005-755C563F3A6F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orma libre: forma 168">
                <a:extLst>
                  <a:ext uri="{FF2B5EF4-FFF2-40B4-BE49-F238E27FC236}">
                    <a16:creationId xmlns:a16="http://schemas.microsoft.com/office/drawing/2014/main" id="{6D96B1F7-207B-495D-9F12-57D5ABF31070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4" name="Imagen 163">
              <a:extLst>
                <a:ext uri="{FF2B5EF4-FFF2-40B4-BE49-F238E27FC236}">
                  <a16:creationId xmlns:a16="http://schemas.microsoft.com/office/drawing/2014/main" id="{A2813C0A-6AB3-489C-83CA-35DDD4535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EF8096C7-FC8E-4071-BA5B-4074F55A91C1}"/>
              </a:ext>
            </a:extLst>
          </p:cNvPr>
          <p:cNvGrpSpPr/>
          <p:nvPr/>
        </p:nvGrpSpPr>
        <p:grpSpPr>
          <a:xfrm rot="21228437" flipH="1">
            <a:off x="6086166" y="6092693"/>
            <a:ext cx="703175" cy="461272"/>
            <a:chOff x="7365678" y="3199505"/>
            <a:chExt cx="2948053" cy="2135655"/>
          </a:xfrm>
        </p:grpSpPr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29B5569-DCDD-48AC-83C8-B629B451AAD5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7282A979-BCF4-446D-A97E-CD8C42E778F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DDE2BE18-1DA6-4AFA-9BDE-78AB1F97541D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F2A4CC57-D11C-42ED-AE1A-7A23151B25F2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orma libre: forma 175">
                <a:extLst>
                  <a:ext uri="{FF2B5EF4-FFF2-40B4-BE49-F238E27FC236}">
                    <a16:creationId xmlns:a16="http://schemas.microsoft.com/office/drawing/2014/main" id="{54FCA925-AC4C-4224-9F08-BD3D036BA5BC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orma libre: forma 176">
                <a:extLst>
                  <a:ext uri="{FF2B5EF4-FFF2-40B4-BE49-F238E27FC236}">
                    <a16:creationId xmlns:a16="http://schemas.microsoft.com/office/drawing/2014/main" id="{B8B71008-E0FC-4820-8DCF-3FC672E22BE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2" name="Imagen 171">
              <a:extLst>
                <a:ext uri="{FF2B5EF4-FFF2-40B4-BE49-F238E27FC236}">
                  <a16:creationId xmlns:a16="http://schemas.microsoft.com/office/drawing/2014/main" id="{60D1A842-AFC6-400C-8C62-ED32949A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846330E-97F2-4644-8612-8DE79B7B63BD}"/>
              </a:ext>
            </a:extLst>
          </p:cNvPr>
          <p:cNvGrpSpPr/>
          <p:nvPr/>
        </p:nvGrpSpPr>
        <p:grpSpPr>
          <a:xfrm rot="21228437">
            <a:off x="4906802" y="6428155"/>
            <a:ext cx="658005" cy="461272"/>
            <a:chOff x="7365678" y="3199505"/>
            <a:chExt cx="2948053" cy="2135655"/>
          </a:xfrm>
        </p:grpSpPr>
        <p:grpSp>
          <p:nvGrpSpPr>
            <p:cNvPr id="179" name="Grupo 178">
              <a:extLst>
                <a:ext uri="{FF2B5EF4-FFF2-40B4-BE49-F238E27FC236}">
                  <a16:creationId xmlns:a16="http://schemas.microsoft.com/office/drawing/2014/main" id="{4263ECFE-1554-47FA-8F6F-2EA8E03CC259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850A90C-78A9-4E9E-83C9-992075D62A54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BA77479D-93FC-4CEB-B1CC-2142E058A178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7A385F6E-2C99-4A98-B837-542D612656FB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1568CE9A-5192-4877-8AD7-D42C5A1B5CC4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CC650EFA-F610-4FC9-AD10-849E9720A7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DB040C76-E0F4-4EDD-83AA-E09B57293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86" name="Imagen 185">
            <a:extLst>
              <a:ext uri="{FF2B5EF4-FFF2-40B4-BE49-F238E27FC236}">
                <a16:creationId xmlns:a16="http://schemas.microsoft.com/office/drawing/2014/main" id="{C0294D68-653A-4685-87C7-0C72B75F915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724" y="6323615"/>
            <a:ext cx="525026" cy="422646"/>
          </a:xfrm>
          <a:prstGeom prst="rect">
            <a:avLst/>
          </a:prstGeom>
        </p:spPr>
      </p:pic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7F9E6F5C-CCE0-4274-8726-A70F5BE5639B}"/>
              </a:ext>
            </a:extLst>
          </p:cNvPr>
          <p:cNvSpPr/>
          <p:nvPr/>
        </p:nvSpPr>
        <p:spPr>
          <a:xfrm>
            <a:off x="5794310" y="6344471"/>
            <a:ext cx="338310" cy="245731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2FAC2F7-68D2-47B2-9511-C74197DE6A12}"/>
              </a:ext>
            </a:extLst>
          </p:cNvPr>
          <p:cNvSpPr/>
          <p:nvPr/>
        </p:nvSpPr>
        <p:spPr>
          <a:xfrm>
            <a:off x="568497" y="6340430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echa: a la derecha 188">
            <a:extLst>
              <a:ext uri="{FF2B5EF4-FFF2-40B4-BE49-F238E27FC236}">
                <a16:creationId xmlns:a16="http://schemas.microsoft.com/office/drawing/2014/main" id="{8DC23AAF-5E6B-4E22-9A47-4E5C65B7CC98}"/>
              </a:ext>
            </a:extLst>
          </p:cNvPr>
          <p:cNvSpPr/>
          <p:nvPr/>
        </p:nvSpPr>
        <p:spPr>
          <a:xfrm flipH="1">
            <a:off x="10001208" y="6350528"/>
            <a:ext cx="1754716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4CB60936-2A79-4AA1-9877-BEAA9B62B392}"/>
              </a:ext>
            </a:extLst>
          </p:cNvPr>
          <p:cNvSpPr/>
          <p:nvPr/>
        </p:nvSpPr>
        <p:spPr>
          <a:xfrm>
            <a:off x="421402" y="4474317"/>
            <a:ext cx="183491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16710792-14E0-40B2-9502-CA181CB89E2C}"/>
              </a:ext>
            </a:extLst>
          </p:cNvPr>
          <p:cNvSpPr/>
          <p:nvPr/>
        </p:nvSpPr>
        <p:spPr>
          <a:xfrm>
            <a:off x="410077" y="3874309"/>
            <a:ext cx="3493251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8609D399-9FD8-4FA5-9C8E-3F26E1495BF4}"/>
              </a:ext>
            </a:extLst>
          </p:cNvPr>
          <p:cNvSpPr/>
          <p:nvPr/>
        </p:nvSpPr>
        <p:spPr>
          <a:xfrm>
            <a:off x="419104" y="3296084"/>
            <a:ext cx="1760181" cy="135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4BA41AAA-E164-4AAB-ABC9-090AF256E71C}"/>
              </a:ext>
            </a:extLst>
          </p:cNvPr>
          <p:cNvGrpSpPr/>
          <p:nvPr/>
        </p:nvGrpSpPr>
        <p:grpSpPr>
          <a:xfrm rot="21228437">
            <a:off x="9140410" y="529771"/>
            <a:ext cx="1755225" cy="1306992"/>
            <a:chOff x="7365678" y="3199505"/>
            <a:chExt cx="2948053" cy="2135655"/>
          </a:xfrm>
        </p:grpSpPr>
        <p:grpSp>
          <p:nvGrpSpPr>
            <p:cNvPr id="194" name="Grupo 193">
              <a:extLst>
                <a:ext uri="{FF2B5EF4-FFF2-40B4-BE49-F238E27FC236}">
                  <a16:creationId xmlns:a16="http://schemas.microsoft.com/office/drawing/2014/main" id="{99CBAD0F-4B14-449D-91E3-B24F65482DB8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A0164223-D2BC-468E-985E-7F66C1066ED0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Elipse 196">
                <a:extLst>
                  <a:ext uri="{FF2B5EF4-FFF2-40B4-BE49-F238E27FC236}">
                    <a16:creationId xmlns:a16="http://schemas.microsoft.com/office/drawing/2014/main" id="{283045B9-241D-40C2-A596-3ECBD8F0D98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Elipse 197">
                <a:extLst>
                  <a:ext uri="{FF2B5EF4-FFF2-40B4-BE49-F238E27FC236}">
                    <a16:creationId xmlns:a16="http://schemas.microsoft.com/office/drawing/2014/main" id="{ED1BC602-68DF-4E06-8DAE-8DB6D989A290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orma libre: forma 198">
                <a:extLst>
                  <a:ext uri="{FF2B5EF4-FFF2-40B4-BE49-F238E27FC236}">
                    <a16:creationId xmlns:a16="http://schemas.microsoft.com/office/drawing/2014/main" id="{3B2B779B-91BA-4528-BB21-F2FEFC119308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Forma libre: forma 199">
                <a:extLst>
                  <a:ext uri="{FF2B5EF4-FFF2-40B4-BE49-F238E27FC236}">
                    <a16:creationId xmlns:a16="http://schemas.microsoft.com/office/drawing/2014/main" id="{334B2F89-4562-4800-8FCF-FB4050DAE3EE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5" name="Imagen 194">
              <a:extLst>
                <a:ext uri="{FF2B5EF4-FFF2-40B4-BE49-F238E27FC236}">
                  <a16:creationId xmlns:a16="http://schemas.microsoft.com/office/drawing/2014/main" id="{51445EA6-5CE0-4E37-90CA-1D7F5C1F9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202" name="Imagen 20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5F48B73-5D24-4432-97A5-23FA862096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27" y="624118"/>
            <a:ext cx="625011" cy="666499"/>
          </a:xfrm>
          <a:prstGeom prst="rect">
            <a:avLst/>
          </a:prstGeom>
        </p:spPr>
      </p:pic>
      <p:sp>
        <p:nvSpPr>
          <p:cNvPr id="201" name="Forma libre: forma 200">
            <a:extLst>
              <a:ext uri="{FF2B5EF4-FFF2-40B4-BE49-F238E27FC236}">
                <a16:creationId xmlns:a16="http://schemas.microsoft.com/office/drawing/2014/main" id="{5DB0879D-257C-4FCF-A65D-4F256AA36401}"/>
              </a:ext>
            </a:extLst>
          </p:cNvPr>
          <p:cNvSpPr/>
          <p:nvPr/>
        </p:nvSpPr>
        <p:spPr>
          <a:xfrm rot="10234175">
            <a:off x="10804709" y="960961"/>
            <a:ext cx="832082" cy="374260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00CDBFF7-25D3-4B6F-AE7C-1857391C0132}"/>
              </a:ext>
            </a:extLst>
          </p:cNvPr>
          <p:cNvSpPr txBox="1"/>
          <p:nvPr/>
        </p:nvSpPr>
        <p:spPr>
          <a:xfrm>
            <a:off x="398423" y="3513117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R</a:t>
            </a:r>
            <a:r>
              <a:rPr lang="en-US" b="1" dirty="0"/>
              <a:t>PM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5BA97B97-3195-4AD3-A05D-6E1212A7F3C4}"/>
              </a:ext>
            </a:extLst>
          </p:cNvPr>
          <p:cNvSpPr txBox="1"/>
          <p:nvPr/>
        </p:nvSpPr>
        <p:spPr>
          <a:xfrm>
            <a:off x="401042" y="4094163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DAMAGE</a:t>
            </a:r>
            <a:endParaRPr lang="en-US" b="1" dirty="0"/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8F8D7314-6699-4546-B943-D8CE8A66970B}"/>
              </a:ext>
            </a:extLst>
          </p:cNvPr>
          <p:cNvSpPr txBox="1"/>
          <p:nvPr/>
        </p:nvSpPr>
        <p:spPr>
          <a:xfrm>
            <a:off x="402777" y="4706974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CHARGER SIZE</a:t>
            </a:r>
            <a:endParaRPr lang="en-US" b="1" dirty="0"/>
          </a:p>
        </p:txBody>
      </p: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302784D6-3390-4003-A33E-56E24A365367}"/>
              </a:ext>
            </a:extLst>
          </p:cNvPr>
          <p:cNvGrpSpPr/>
          <p:nvPr/>
        </p:nvGrpSpPr>
        <p:grpSpPr>
          <a:xfrm rot="12084761">
            <a:off x="5649456" y="5169793"/>
            <a:ext cx="1060303" cy="842486"/>
            <a:chOff x="8512777" y="4808321"/>
            <a:chExt cx="1139523" cy="914400"/>
          </a:xfrm>
          <a:solidFill>
            <a:schemeClr val="bg1"/>
          </a:solidFill>
        </p:grpSpPr>
        <p:pic>
          <p:nvPicPr>
            <p:cNvPr id="187" name="Gráfico 186" descr="Engranaje único">
              <a:extLst>
                <a:ext uri="{FF2B5EF4-FFF2-40B4-BE49-F238E27FC236}">
                  <a16:creationId xmlns:a16="http://schemas.microsoft.com/office/drawing/2014/main" id="{CE646FEA-CDC1-4860-9334-7812A4C61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512777" y="4808321"/>
              <a:ext cx="914400" cy="914400"/>
            </a:xfrm>
            <a:prstGeom prst="rect">
              <a:avLst/>
            </a:prstGeom>
          </p:spPr>
        </p:pic>
        <p:pic>
          <p:nvPicPr>
            <p:cNvPr id="188" name="Gráfico 187" descr="Engranaje único">
              <a:extLst>
                <a:ext uri="{FF2B5EF4-FFF2-40B4-BE49-F238E27FC236}">
                  <a16:creationId xmlns:a16="http://schemas.microsoft.com/office/drawing/2014/main" id="{84169CAC-1F04-4122-8BE7-73E422914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5053" y="4891776"/>
              <a:ext cx="437247" cy="437247"/>
            </a:xfrm>
            <a:prstGeom prst="rect">
              <a:avLst/>
            </a:prstGeom>
          </p:spPr>
        </p:pic>
      </p:grpSp>
      <p:sp>
        <p:nvSpPr>
          <p:cNvPr id="208" name="CuadroTexto 207">
            <a:extLst>
              <a:ext uri="{FF2B5EF4-FFF2-40B4-BE49-F238E27FC236}">
                <a16:creationId xmlns:a16="http://schemas.microsoft.com/office/drawing/2014/main" id="{8F11742C-5B31-4572-8CCE-464CE1B4B13A}"/>
              </a:ext>
            </a:extLst>
          </p:cNvPr>
          <p:cNvSpPr txBox="1"/>
          <p:nvPr/>
        </p:nvSpPr>
        <p:spPr>
          <a:xfrm>
            <a:off x="4479405" y="4893834"/>
            <a:ext cx="3471380" cy="400110"/>
          </a:xfrm>
          <a:custGeom>
            <a:avLst/>
            <a:gdLst>
              <a:gd name="connsiteX0" fmla="*/ 0 w 3471380"/>
              <a:gd name="connsiteY0" fmla="*/ 0 h 400110"/>
              <a:gd name="connsiteX1" fmla="*/ 509136 w 3471380"/>
              <a:gd name="connsiteY1" fmla="*/ 0 h 400110"/>
              <a:gd name="connsiteX2" fmla="*/ 1018271 w 3471380"/>
              <a:gd name="connsiteY2" fmla="*/ 0 h 400110"/>
              <a:gd name="connsiteX3" fmla="*/ 1666262 w 3471380"/>
              <a:gd name="connsiteY3" fmla="*/ 0 h 400110"/>
              <a:gd name="connsiteX4" fmla="*/ 2140684 w 3471380"/>
              <a:gd name="connsiteY4" fmla="*/ 0 h 400110"/>
              <a:gd name="connsiteX5" fmla="*/ 2788675 w 3471380"/>
              <a:gd name="connsiteY5" fmla="*/ 0 h 400110"/>
              <a:gd name="connsiteX6" fmla="*/ 3471380 w 3471380"/>
              <a:gd name="connsiteY6" fmla="*/ 0 h 400110"/>
              <a:gd name="connsiteX7" fmla="*/ 3471380 w 3471380"/>
              <a:gd name="connsiteY7" fmla="*/ 400110 h 400110"/>
              <a:gd name="connsiteX8" fmla="*/ 2927530 w 3471380"/>
              <a:gd name="connsiteY8" fmla="*/ 400110 h 400110"/>
              <a:gd name="connsiteX9" fmla="*/ 2279540 w 3471380"/>
              <a:gd name="connsiteY9" fmla="*/ 400110 h 400110"/>
              <a:gd name="connsiteX10" fmla="*/ 1805118 w 3471380"/>
              <a:gd name="connsiteY10" fmla="*/ 400110 h 400110"/>
              <a:gd name="connsiteX11" fmla="*/ 1295982 w 3471380"/>
              <a:gd name="connsiteY11" fmla="*/ 400110 h 400110"/>
              <a:gd name="connsiteX12" fmla="*/ 647991 w 3471380"/>
              <a:gd name="connsiteY12" fmla="*/ 400110 h 400110"/>
              <a:gd name="connsiteX13" fmla="*/ 0 w 3471380"/>
              <a:gd name="connsiteY13" fmla="*/ 400110 h 400110"/>
              <a:gd name="connsiteX14" fmla="*/ 0 w 3471380"/>
              <a:gd name="connsiteY1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71380" h="400110" fill="none" extrusionOk="0">
                <a:moveTo>
                  <a:pt x="0" y="0"/>
                </a:moveTo>
                <a:cubicBezTo>
                  <a:pt x="247371" y="-8258"/>
                  <a:pt x="295085" y="6041"/>
                  <a:pt x="509136" y="0"/>
                </a:cubicBezTo>
                <a:cubicBezTo>
                  <a:pt x="723187" y="-6041"/>
                  <a:pt x="806196" y="56490"/>
                  <a:pt x="1018271" y="0"/>
                </a:cubicBezTo>
                <a:cubicBezTo>
                  <a:pt x="1230346" y="-56490"/>
                  <a:pt x="1368804" y="34070"/>
                  <a:pt x="1666262" y="0"/>
                </a:cubicBezTo>
                <a:cubicBezTo>
                  <a:pt x="1963720" y="-34070"/>
                  <a:pt x="1904091" y="20304"/>
                  <a:pt x="2140684" y="0"/>
                </a:cubicBezTo>
                <a:cubicBezTo>
                  <a:pt x="2377277" y="-20304"/>
                  <a:pt x="2574915" y="49623"/>
                  <a:pt x="2788675" y="0"/>
                </a:cubicBezTo>
                <a:cubicBezTo>
                  <a:pt x="3002435" y="-49623"/>
                  <a:pt x="3184721" y="5971"/>
                  <a:pt x="3471380" y="0"/>
                </a:cubicBezTo>
                <a:cubicBezTo>
                  <a:pt x="3493401" y="111304"/>
                  <a:pt x="3469976" y="243444"/>
                  <a:pt x="3471380" y="400110"/>
                </a:cubicBezTo>
                <a:cubicBezTo>
                  <a:pt x="3305186" y="425399"/>
                  <a:pt x="3038208" y="337918"/>
                  <a:pt x="2927530" y="400110"/>
                </a:cubicBezTo>
                <a:cubicBezTo>
                  <a:pt x="2816852" y="462302"/>
                  <a:pt x="2554350" y="355606"/>
                  <a:pt x="2279540" y="400110"/>
                </a:cubicBezTo>
                <a:cubicBezTo>
                  <a:pt x="2004730" y="444614"/>
                  <a:pt x="1926430" y="373950"/>
                  <a:pt x="1805118" y="400110"/>
                </a:cubicBezTo>
                <a:cubicBezTo>
                  <a:pt x="1683806" y="426270"/>
                  <a:pt x="1522413" y="364243"/>
                  <a:pt x="1295982" y="400110"/>
                </a:cubicBezTo>
                <a:cubicBezTo>
                  <a:pt x="1069551" y="435977"/>
                  <a:pt x="862011" y="351363"/>
                  <a:pt x="647991" y="400110"/>
                </a:cubicBezTo>
                <a:cubicBezTo>
                  <a:pt x="433971" y="448857"/>
                  <a:pt x="168294" y="335814"/>
                  <a:pt x="0" y="400110"/>
                </a:cubicBezTo>
                <a:cubicBezTo>
                  <a:pt x="-2246" y="225086"/>
                  <a:pt x="28191" y="145726"/>
                  <a:pt x="0" y="0"/>
                </a:cubicBezTo>
                <a:close/>
              </a:path>
              <a:path w="3471380" h="400110" stroke="0" extrusionOk="0">
                <a:moveTo>
                  <a:pt x="0" y="0"/>
                </a:moveTo>
                <a:cubicBezTo>
                  <a:pt x="129826" y="-58903"/>
                  <a:pt x="400306" y="439"/>
                  <a:pt x="578563" y="0"/>
                </a:cubicBezTo>
                <a:cubicBezTo>
                  <a:pt x="756820" y="-439"/>
                  <a:pt x="910118" y="64653"/>
                  <a:pt x="1226554" y="0"/>
                </a:cubicBezTo>
                <a:cubicBezTo>
                  <a:pt x="1542990" y="-64653"/>
                  <a:pt x="1519607" y="25023"/>
                  <a:pt x="1735690" y="0"/>
                </a:cubicBezTo>
                <a:cubicBezTo>
                  <a:pt x="1951773" y="-25023"/>
                  <a:pt x="2055199" y="17417"/>
                  <a:pt x="2210112" y="0"/>
                </a:cubicBezTo>
                <a:cubicBezTo>
                  <a:pt x="2365025" y="-17417"/>
                  <a:pt x="2542694" y="57926"/>
                  <a:pt x="2719248" y="0"/>
                </a:cubicBezTo>
                <a:cubicBezTo>
                  <a:pt x="2895802" y="-57926"/>
                  <a:pt x="3193963" y="75967"/>
                  <a:pt x="3471380" y="0"/>
                </a:cubicBezTo>
                <a:cubicBezTo>
                  <a:pt x="3492535" y="92837"/>
                  <a:pt x="3450678" y="301289"/>
                  <a:pt x="3471380" y="400110"/>
                </a:cubicBezTo>
                <a:cubicBezTo>
                  <a:pt x="3199229" y="426332"/>
                  <a:pt x="3041890" y="334854"/>
                  <a:pt x="2892817" y="400110"/>
                </a:cubicBezTo>
                <a:cubicBezTo>
                  <a:pt x="2743744" y="465366"/>
                  <a:pt x="2418299" y="324564"/>
                  <a:pt x="2244826" y="400110"/>
                </a:cubicBezTo>
                <a:cubicBezTo>
                  <a:pt x="2071353" y="475656"/>
                  <a:pt x="1823458" y="386806"/>
                  <a:pt x="1631549" y="400110"/>
                </a:cubicBezTo>
                <a:cubicBezTo>
                  <a:pt x="1439640" y="413414"/>
                  <a:pt x="1229751" y="358022"/>
                  <a:pt x="1052985" y="400110"/>
                </a:cubicBezTo>
                <a:cubicBezTo>
                  <a:pt x="876219" y="442198"/>
                  <a:pt x="789937" y="352649"/>
                  <a:pt x="543850" y="400110"/>
                </a:cubicBezTo>
                <a:cubicBezTo>
                  <a:pt x="297763" y="447571"/>
                  <a:pt x="164955" y="376338"/>
                  <a:pt x="0" y="400110"/>
                </a:cubicBezTo>
                <a:cubicBezTo>
                  <a:pt x="-24962" y="237513"/>
                  <a:pt x="14851" y="89692"/>
                  <a:pt x="0" y="0"/>
                </a:cubicBezTo>
                <a:close/>
              </a:path>
            </a:pathLst>
          </a:custGeom>
          <a:solidFill>
            <a:schemeClr val="bg1">
              <a:alpha val="11000"/>
            </a:schemeClr>
          </a:solidFill>
          <a:ln w="31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6197396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 Connecting to game…  </a:t>
            </a:r>
          </a:p>
        </p:txBody>
      </p:sp>
      <p:sp>
        <p:nvSpPr>
          <p:cNvPr id="209" name="Flecha: a la derecha 208">
            <a:extLst>
              <a:ext uri="{FF2B5EF4-FFF2-40B4-BE49-F238E27FC236}">
                <a16:creationId xmlns:a16="http://schemas.microsoft.com/office/drawing/2014/main" id="{B16B6307-08EC-4E92-BCF1-CF634F93781D}"/>
              </a:ext>
            </a:extLst>
          </p:cNvPr>
          <p:cNvSpPr/>
          <p:nvPr/>
        </p:nvSpPr>
        <p:spPr>
          <a:xfrm>
            <a:off x="4016606" y="5343009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84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9332BBB-B418-445C-AB8C-4FB02C45F737}"/>
              </a:ext>
            </a:extLst>
          </p:cNvPr>
          <p:cNvSpPr/>
          <p:nvPr/>
        </p:nvSpPr>
        <p:spPr>
          <a:xfrm>
            <a:off x="0" y="-76200"/>
            <a:ext cx="12192000" cy="6934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DD840AA-2819-4B68-AC3E-009DC36BE8EE}"/>
              </a:ext>
            </a:extLst>
          </p:cNvPr>
          <p:cNvSpPr/>
          <p:nvPr/>
        </p:nvSpPr>
        <p:spPr>
          <a:xfrm>
            <a:off x="11049010" y="2305047"/>
            <a:ext cx="461956" cy="547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083B1E3-7309-4D49-AA1F-801662B56E4E}"/>
              </a:ext>
            </a:extLst>
          </p:cNvPr>
          <p:cNvSpPr/>
          <p:nvPr/>
        </p:nvSpPr>
        <p:spPr>
          <a:xfrm>
            <a:off x="11279988" y="4452340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F72741C-4EF6-44E1-8AEF-EDCA34A305F8}"/>
              </a:ext>
            </a:extLst>
          </p:cNvPr>
          <p:cNvSpPr/>
          <p:nvPr/>
        </p:nvSpPr>
        <p:spPr>
          <a:xfrm>
            <a:off x="11270463" y="2118119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C4FC455-C648-4C72-9B14-0448ADBE7EE8}"/>
              </a:ext>
            </a:extLst>
          </p:cNvPr>
          <p:cNvSpPr/>
          <p:nvPr/>
        </p:nvSpPr>
        <p:spPr>
          <a:xfrm>
            <a:off x="11508588" y="4024908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1808E90-E76F-4278-99DF-2B60095AB163}"/>
              </a:ext>
            </a:extLst>
          </p:cNvPr>
          <p:cNvSpPr/>
          <p:nvPr/>
        </p:nvSpPr>
        <p:spPr>
          <a:xfrm>
            <a:off x="11491914" y="2424109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657283E-6A43-44B9-8BBF-4F920C01CD7D}"/>
              </a:ext>
            </a:extLst>
          </p:cNvPr>
          <p:cNvSpPr/>
          <p:nvPr/>
        </p:nvSpPr>
        <p:spPr>
          <a:xfrm>
            <a:off x="11358562" y="2645566"/>
            <a:ext cx="833438" cy="14239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4966104-0502-409B-BD33-2419249D5544}"/>
              </a:ext>
            </a:extLst>
          </p:cNvPr>
          <p:cNvSpPr/>
          <p:nvPr/>
        </p:nvSpPr>
        <p:spPr>
          <a:xfrm>
            <a:off x="11720514" y="2942619"/>
            <a:ext cx="461956" cy="7834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AA05A0A-2473-44D3-9C74-F2A621351360}"/>
              </a:ext>
            </a:extLst>
          </p:cNvPr>
          <p:cNvSpPr/>
          <p:nvPr/>
        </p:nvSpPr>
        <p:spPr>
          <a:xfrm>
            <a:off x="6036221" y="-62809"/>
            <a:ext cx="109538" cy="69208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CAF8B9A-6405-4FD9-99C3-FF2568650F21}"/>
              </a:ext>
            </a:extLst>
          </p:cNvPr>
          <p:cNvSpPr/>
          <p:nvPr/>
        </p:nvSpPr>
        <p:spPr>
          <a:xfrm>
            <a:off x="11058530" y="3117055"/>
            <a:ext cx="461956" cy="547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BA0B8C8-7C25-4815-845A-CA6FAB84EEFA}"/>
              </a:ext>
            </a:extLst>
          </p:cNvPr>
          <p:cNvSpPr/>
          <p:nvPr/>
        </p:nvSpPr>
        <p:spPr>
          <a:xfrm>
            <a:off x="11058530" y="3973114"/>
            <a:ext cx="461956" cy="547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EC7717E-617F-4A7E-BB3F-29259690B6A5}"/>
              </a:ext>
            </a:extLst>
          </p:cNvPr>
          <p:cNvSpPr/>
          <p:nvPr/>
        </p:nvSpPr>
        <p:spPr>
          <a:xfrm>
            <a:off x="10972802" y="3058694"/>
            <a:ext cx="153578" cy="6750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74670EC-A868-45DF-80F6-E0C42154EA20}"/>
              </a:ext>
            </a:extLst>
          </p:cNvPr>
          <p:cNvSpPr/>
          <p:nvPr/>
        </p:nvSpPr>
        <p:spPr>
          <a:xfrm>
            <a:off x="10993051" y="3915363"/>
            <a:ext cx="153578" cy="656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AF419EA-2D00-47AD-8DCF-1454A8C712D6}"/>
              </a:ext>
            </a:extLst>
          </p:cNvPr>
          <p:cNvSpPr/>
          <p:nvPr/>
        </p:nvSpPr>
        <p:spPr>
          <a:xfrm>
            <a:off x="10993051" y="2241357"/>
            <a:ext cx="153578" cy="6750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1D7F3A6A-CAC9-48C9-B9A2-E6BB7140F8C5}"/>
              </a:ext>
            </a:extLst>
          </p:cNvPr>
          <p:cNvGrpSpPr/>
          <p:nvPr/>
        </p:nvGrpSpPr>
        <p:grpSpPr>
          <a:xfrm rot="10800000">
            <a:off x="0" y="2071387"/>
            <a:ext cx="1219198" cy="2572346"/>
            <a:chOff x="3050383" y="2029411"/>
            <a:chExt cx="1219198" cy="2572346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1D83B3E-475D-4581-A34B-7AD670AFDB54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EBD7D4EA-7546-4CC7-895A-A5F6B99DA1D7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D538BF7B-97B3-4EA0-BDEC-E29548747BB5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8B11EE11-CF07-49BD-A179-3ADB7E5B96AB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F540C7B0-7978-49B3-B17C-D994F5ECAFFE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6CCC6C71-D701-49D5-808D-052270C65383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4B6F0878-D267-4399-ABA1-42A443531E4D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4FBA73EE-36EF-478B-9BFE-DBB4C7232634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ED5448E1-39FF-4C4B-875C-F81855E19E5B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99BE1C75-01C7-485A-A40D-98512839A403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D6D0C24E-F5DD-495D-863B-F8AE6B4CB1A4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A399408B-0A11-4110-A2A9-940366E84DC3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47850" y="-7620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Map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6B27EC51-76DE-446F-8BE2-8E97FF20C8A0}"/>
              </a:ext>
            </a:extLst>
          </p:cNvPr>
          <p:cNvGrpSpPr/>
          <p:nvPr/>
        </p:nvGrpSpPr>
        <p:grpSpPr>
          <a:xfrm>
            <a:off x="1274130" y="1128464"/>
            <a:ext cx="2599715" cy="4643997"/>
            <a:chOff x="1098888" y="573197"/>
            <a:chExt cx="2599715" cy="4643997"/>
          </a:xfrm>
        </p:grpSpPr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08A58631-3E77-4233-87F2-D709A6919A65}"/>
                </a:ext>
              </a:extLst>
            </p:cNvPr>
            <p:cNvGrpSpPr/>
            <p:nvPr/>
          </p:nvGrpSpPr>
          <p:grpSpPr>
            <a:xfrm>
              <a:off x="2034761" y="1640806"/>
              <a:ext cx="723900" cy="671845"/>
              <a:chOff x="7365678" y="3199505"/>
              <a:chExt cx="2948053" cy="2135655"/>
            </a:xfrm>
          </p:grpSpPr>
          <p:grpSp>
            <p:nvGrpSpPr>
              <p:cNvPr id="43" name="Grupo 42">
                <a:extLst>
                  <a:ext uri="{FF2B5EF4-FFF2-40B4-BE49-F238E27FC236}">
                    <a16:creationId xmlns:a16="http://schemas.microsoft.com/office/drawing/2014/main" id="{E1BCD1DC-CBE8-4606-BB41-4DF31BBEF6CA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45" name="Elipse 44">
                  <a:extLst>
                    <a:ext uri="{FF2B5EF4-FFF2-40B4-BE49-F238E27FC236}">
                      <a16:creationId xmlns:a16="http://schemas.microsoft.com/office/drawing/2014/main" id="{24447A36-F2C4-4356-B68D-6F5FEF5FFEC1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Elipse 45">
                  <a:extLst>
                    <a:ext uri="{FF2B5EF4-FFF2-40B4-BE49-F238E27FC236}">
                      <a16:creationId xmlns:a16="http://schemas.microsoft.com/office/drawing/2014/main" id="{A09E7F74-7364-495D-9CF3-F050C6DB7EFB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Elipse 46">
                  <a:extLst>
                    <a:ext uri="{FF2B5EF4-FFF2-40B4-BE49-F238E27FC236}">
                      <a16:creationId xmlns:a16="http://schemas.microsoft.com/office/drawing/2014/main" id="{14627D3E-FBAA-4F26-A58B-D7217A31C2DD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orma libre: forma 47">
                  <a:extLst>
                    <a:ext uri="{FF2B5EF4-FFF2-40B4-BE49-F238E27FC236}">
                      <a16:creationId xmlns:a16="http://schemas.microsoft.com/office/drawing/2014/main" id="{102600EB-F1D5-4186-BF17-02735EDB88B7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orma libre: forma 48">
                  <a:extLst>
                    <a:ext uri="{FF2B5EF4-FFF2-40B4-BE49-F238E27FC236}">
                      <a16:creationId xmlns:a16="http://schemas.microsoft.com/office/drawing/2014/main" id="{DEACCE66-8516-4C8E-A675-37927ECD1201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44" name="Imagen 43">
                <a:extLst>
                  <a:ext uri="{FF2B5EF4-FFF2-40B4-BE49-F238E27FC236}">
                    <a16:creationId xmlns:a16="http://schemas.microsoft.com/office/drawing/2014/main" id="{20E3F2DF-B83E-4244-930E-78FB0EECB5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A94AC16B-2C1A-4A31-8385-929134476E84}"/>
                </a:ext>
              </a:extLst>
            </p:cNvPr>
            <p:cNvGrpSpPr/>
            <p:nvPr/>
          </p:nvGrpSpPr>
          <p:grpSpPr>
            <a:xfrm>
              <a:off x="2595710" y="2578891"/>
              <a:ext cx="723900" cy="671845"/>
              <a:chOff x="7365678" y="3199505"/>
              <a:chExt cx="2948053" cy="2135655"/>
            </a:xfrm>
          </p:grpSpPr>
          <p:grpSp>
            <p:nvGrpSpPr>
              <p:cNvPr id="51" name="Grupo 50">
                <a:extLst>
                  <a:ext uri="{FF2B5EF4-FFF2-40B4-BE49-F238E27FC236}">
                    <a16:creationId xmlns:a16="http://schemas.microsoft.com/office/drawing/2014/main" id="{737839B7-2B29-4AA8-B15E-50EF1CA4EDFE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53" name="Elipse 52">
                  <a:extLst>
                    <a:ext uri="{FF2B5EF4-FFF2-40B4-BE49-F238E27FC236}">
                      <a16:creationId xmlns:a16="http://schemas.microsoft.com/office/drawing/2014/main" id="{DC34019B-1A4F-4E37-8B0D-871A0A49E527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Elipse 53">
                  <a:extLst>
                    <a:ext uri="{FF2B5EF4-FFF2-40B4-BE49-F238E27FC236}">
                      <a16:creationId xmlns:a16="http://schemas.microsoft.com/office/drawing/2014/main" id="{622C1C6F-C2FE-40B0-97C3-54E3E22CD853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Elipse 54">
                  <a:extLst>
                    <a:ext uri="{FF2B5EF4-FFF2-40B4-BE49-F238E27FC236}">
                      <a16:creationId xmlns:a16="http://schemas.microsoft.com/office/drawing/2014/main" id="{CC12A45A-3BCA-445A-8FE0-9C4304F55025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orma libre: forma 55">
                  <a:extLst>
                    <a:ext uri="{FF2B5EF4-FFF2-40B4-BE49-F238E27FC236}">
                      <a16:creationId xmlns:a16="http://schemas.microsoft.com/office/drawing/2014/main" id="{01C14B14-76C2-476C-A796-65C05B2A6E8C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orma libre: forma 56">
                  <a:extLst>
                    <a:ext uri="{FF2B5EF4-FFF2-40B4-BE49-F238E27FC236}">
                      <a16:creationId xmlns:a16="http://schemas.microsoft.com/office/drawing/2014/main" id="{8F1D62E1-DC02-4A18-BD63-1DAC225523BE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2" name="Imagen 51">
                <a:extLst>
                  <a:ext uri="{FF2B5EF4-FFF2-40B4-BE49-F238E27FC236}">
                    <a16:creationId xmlns:a16="http://schemas.microsoft.com/office/drawing/2014/main" id="{B10F0FCA-F8C4-4299-A14D-645703D42E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750D1934-DA88-40A0-9069-58352386B4DA}"/>
                </a:ext>
              </a:extLst>
            </p:cNvPr>
            <p:cNvGrpSpPr/>
            <p:nvPr/>
          </p:nvGrpSpPr>
          <p:grpSpPr>
            <a:xfrm>
              <a:off x="1098888" y="573197"/>
              <a:ext cx="723900" cy="671845"/>
              <a:chOff x="7365678" y="3199505"/>
              <a:chExt cx="2948053" cy="2135655"/>
            </a:xfrm>
          </p:grpSpPr>
          <p:grpSp>
            <p:nvGrpSpPr>
              <p:cNvPr id="59" name="Grupo 58">
                <a:extLst>
                  <a:ext uri="{FF2B5EF4-FFF2-40B4-BE49-F238E27FC236}">
                    <a16:creationId xmlns:a16="http://schemas.microsoft.com/office/drawing/2014/main" id="{22A50B38-7159-4696-8531-513D3FBD2834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id="{DCE9B1EF-B6D2-4F54-ACA9-283A3A48522C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Elipse 61">
                  <a:extLst>
                    <a:ext uri="{FF2B5EF4-FFF2-40B4-BE49-F238E27FC236}">
                      <a16:creationId xmlns:a16="http://schemas.microsoft.com/office/drawing/2014/main" id="{83C15567-FCB9-4DE1-B8E1-F2B8E5A3C422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7177581F-9DF7-436B-A7E9-C6D4382BA415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orma libre: forma 63">
                  <a:extLst>
                    <a:ext uri="{FF2B5EF4-FFF2-40B4-BE49-F238E27FC236}">
                      <a16:creationId xmlns:a16="http://schemas.microsoft.com/office/drawing/2014/main" id="{BE7654EA-3D7E-4AC7-9851-1C801EA618E8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orma libre: forma 64">
                  <a:extLst>
                    <a:ext uri="{FF2B5EF4-FFF2-40B4-BE49-F238E27FC236}">
                      <a16:creationId xmlns:a16="http://schemas.microsoft.com/office/drawing/2014/main" id="{676E8A1C-5C9E-401A-9F16-586EEE94F403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0" name="Imagen 59">
                <a:extLst>
                  <a:ext uri="{FF2B5EF4-FFF2-40B4-BE49-F238E27FC236}">
                    <a16:creationId xmlns:a16="http://schemas.microsoft.com/office/drawing/2014/main" id="{919E2853-ABE6-4927-A562-276A939C9C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66" name="Grupo 65">
              <a:extLst>
                <a:ext uri="{FF2B5EF4-FFF2-40B4-BE49-F238E27FC236}">
                  <a16:creationId xmlns:a16="http://schemas.microsoft.com/office/drawing/2014/main" id="{059CF8E2-79E0-42EF-A8FE-81A7C92C017D}"/>
                </a:ext>
              </a:extLst>
            </p:cNvPr>
            <p:cNvGrpSpPr/>
            <p:nvPr/>
          </p:nvGrpSpPr>
          <p:grpSpPr>
            <a:xfrm>
              <a:off x="2669265" y="648054"/>
              <a:ext cx="723900" cy="671845"/>
              <a:chOff x="7365678" y="3199505"/>
              <a:chExt cx="2948053" cy="2135655"/>
            </a:xfrm>
          </p:grpSpPr>
          <p:grpSp>
            <p:nvGrpSpPr>
              <p:cNvPr id="67" name="Grupo 66">
                <a:extLst>
                  <a:ext uri="{FF2B5EF4-FFF2-40B4-BE49-F238E27FC236}">
                    <a16:creationId xmlns:a16="http://schemas.microsoft.com/office/drawing/2014/main" id="{E9B5D696-EAFD-4D2F-B6E4-94B74A5E6CF9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34A69EEF-A652-4847-B9C0-F01F894D1754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:a16="http://schemas.microsoft.com/office/drawing/2014/main" id="{9D5A33DE-C3D2-409A-B790-15DCBDC589FB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Elipse 70">
                  <a:extLst>
                    <a:ext uri="{FF2B5EF4-FFF2-40B4-BE49-F238E27FC236}">
                      <a16:creationId xmlns:a16="http://schemas.microsoft.com/office/drawing/2014/main" id="{7AAEDE69-C372-42C5-9EA7-322B166A8F14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orma libre: forma 71">
                  <a:extLst>
                    <a:ext uri="{FF2B5EF4-FFF2-40B4-BE49-F238E27FC236}">
                      <a16:creationId xmlns:a16="http://schemas.microsoft.com/office/drawing/2014/main" id="{B9BFDBB4-D169-454B-A251-26D78544B020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orma libre: forma 72">
                  <a:extLst>
                    <a:ext uri="{FF2B5EF4-FFF2-40B4-BE49-F238E27FC236}">
                      <a16:creationId xmlns:a16="http://schemas.microsoft.com/office/drawing/2014/main" id="{A58B7EF0-AFE8-47A5-8736-D8CC3A9E59AE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8" name="Imagen 67">
                <a:extLst>
                  <a:ext uri="{FF2B5EF4-FFF2-40B4-BE49-F238E27FC236}">
                    <a16:creationId xmlns:a16="http://schemas.microsoft.com/office/drawing/2014/main" id="{246796D0-C246-4638-BD60-4C058BD059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E5384D3A-5614-4B4A-BEC2-9447C03DD0FA}"/>
                </a:ext>
              </a:extLst>
            </p:cNvPr>
            <p:cNvGrpSpPr/>
            <p:nvPr/>
          </p:nvGrpSpPr>
          <p:grpSpPr>
            <a:xfrm>
              <a:off x="1526252" y="3139581"/>
              <a:ext cx="723900" cy="671845"/>
              <a:chOff x="7365678" y="3199505"/>
              <a:chExt cx="2948053" cy="2135655"/>
            </a:xfrm>
          </p:grpSpPr>
          <p:grpSp>
            <p:nvGrpSpPr>
              <p:cNvPr id="75" name="Grupo 74">
                <a:extLst>
                  <a:ext uri="{FF2B5EF4-FFF2-40B4-BE49-F238E27FC236}">
                    <a16:creationId xmlns:a16="http://schemas.microsoft.com/office/drawing/2014/main" id="{907FB8ED-A090-48ED-A235-C25079FB6B55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77" name="Elipse 76">
                  <a:extLst>
                    <a:ext uri="{FF2B5EF4-FFF2-40B4-BE49-F238E27FC236}">
                      <a16:creationId xmlns:a16="http://schemas.microsoft.com/office/drawing/2014/main" id="{8D67A4BC-F8CC-4722-A7CB-615496CE0361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id="{8890595E-BA62-4777-BE87-DD24B38DE4F0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Elipse 78">
                  <a:extLst>
                    <a:ext uri="{FF2B5EF4-FFF2-40B4-BE49-F238E27FC236}">
                      <a16:creationId xmlns:a16="http://schemas.microsoft.com/office/drawing/2014/main" id="{CD3D41F5-76F0-4052-BDEC-50A4C4F94875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Forma libre: forma 79">
                  <a:extLst>
                    <a:ext uri="{FF2B5EF4-FFF2-40B4-BE49-F238E27FC236}">
                      <a16:creationId xmlns:a16="http://schemas.microsoft.com/office/drawing/2014/main" id="{BF111B82-CB5A-4A7D-9101-9872F80A9918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Forma libre: forma 80">
                  <a:extLst>
                    <a:ext uri="{FF2B5EF4-FFF2-40B4-BE49-F238E27FC236}">
                      <a16:creationId xmlns:a16="http://schemas.microsoft.com/office/drawing/2014/main" id="{3C3B467D-3152-4473-A12B-9E1EFC3A4BFB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6" name="Imagen 75">
                <a:extLst>
                  <a:ext uri="{FF2B5EF4-FFF2-40B4-BE49-F238E27FC236}">
                    <a16:creationId xmlns:a16="http://schemas.microsoft.com/office/drawing/2014/main" id="{A00D95E1-4E64-42DE-BCEF-84557D6E7A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82" name="Grupo 81">
              <a:extLst>
                <a:ext uri="{FF2B5EF4-FFF2-40B4-BE49-F238E27FC236}">
                  <a16:creationId xmlns:a16="http://schemas.microsoft.com/office/drawing/2014/main" id="{2E9A56A2-9BDC-48E0-AF8A-12F34D5B2B24}"/>
                </a:ext>
              </a:extLst>
            </p:cNvPr>
            <p:cNvGrpSpPr/>
            <p:nvPr/>
          </p:nvGrpSpPr>
          <p:grpSpPr>
            <a:xfrm>
              <a:off x="2974703" y="3935749"/>
              <a:ext cx="723900" cy="671845"/>
              <a:chOff x="7365678" y="3199505"/>
              <a:chExt cx="2948053" cy="2135655"/>
            </a:xfrm>
          </p:grpSpPr>
          <p:grpSp>
            <p:nvGrpSpPr>
              <p:cNvPr id="83" name="Grupo 82">
                <a:extLst>
                  <a:ext uri="{FF2B5EF4-FFF2-40B4-BE49-F238E27FC236}">
                    <a16:creationId xmlns:a16="http://schemas.microsoft.com/office/drawing/2014/main" id="{A98D8BE5-4F54-46E0-A26B-0C5D1FFB908C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id="{1F74F678-31C0-4118-A730-29CDCEDAC84A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id="{0EC0EF82-500D-4767-9AEC-5217CED748E5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Elipse 86">
                  <a:extLst>
                    <a:ext uri="{FF2B5EF4-FFF2-40B4-BE49-F238E27FC236}">
                      <a16:creationId xmlns:a16="http://schemas.microsoft.com/office/drawing/2014/main" id="{4AF3665B-BBDE-4085-B173-E01D10B5085D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Forma libre: forma 87">
                  <a:extLst>
                    <a:ext uri="{FF2B5EF4-FFF2-40B4-BE49-F238E27FC236}">
                      <a16:creationId xmlns:a16="http://schemas.microsoft.com/office/drawing/2014/main" id="{DE37530C-BE7F-45C0-B754-5A0A2A423536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orma libre: forma 88">
                  <a:extLst>
                    <a:ext uri="{FF2B5EF4-FFF2-40B4-BE49-F238E27FC236}">
                      <a16:creationId xmlns:a16="http://schemas.microsoft.com/office/drawing/2014/main" id="{CD21DC2E-13FC-440D-9E81-23A5EE92E600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4" name="Imagen 83">
                <a:extLst>
                  <a:ext uri="{FF2B5EF4-FFF2-40B4-BE49-F238E27FC236}">
                    <a16:creationId xmlns:a16="http://schemas.microsoft.com/office/drawing/2014/main" id="{628705A7-115F-4CFF-B475-196E50AC6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90" name="Grupo 89">
              <a:extLst>
                <a:ext uri="{FF2B5EF4-FFF2-40B4-BE49-F238E27FC236}">
                  <a16:creationId xmlns:a16="http://schemas.microsoft.com/office/drawing/2014/main" id="{E5B9BA2B-8EC0-4606-B215-0E128ED4F3F5}"/>
                </a:ext>
              </a:extLst>
            </p:cNvPr>
            <p:cNvGrpSpPr/>
            <p:nvPr/>
          </p:nvGrpSpPr>
          <p:grpSpPr>
            <a:xfrm>
              <a:off x="1846971" y="4545349"/>
              <a:ext cx="723900" cy="671845"/>
              <a:chOff x="7365678" y="3199505"/>
              <a:chExt cx="2948053" cy="2135655"/>
            </a:xfrm>
          </p:grpSpPr>
          <p:grpSp>
            <p:nvGrpSpPr>
              <p:cNvPr id="91" name="Grupo 90">
                <a:extLst>
                  <a:ext uri="{FF2B5EF4-FFF2-40B4-BE49-F238E27FC236}">
                    <a16:creationId xmlns:a16="http://schemas.microsoft.com/office/drawing/2014/main" id="{B0F61AA6-949B-493F-84CA-050089EE22C5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id="{7080A88C-A11B-46B8-BD84-A69B1D0DDA68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Elipse 93">
                  <a:extLst>
                    <a:ext uri="{FF2B5EF4-FFF2-40B4-BE49-F238E27FC236}">
                      <a16:creationId xmlns:a16="http://schemas.microsoft.com/office/drawing/2014/main" id="{9EC22ED0-0BB4-4C96-8323-132E93C35092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Elipse 94">
                  <a:extLst>
                    <a:ext uri="{FF2B5EF4-FFF2-40B4-BE49-F238E27FC236}">
                      <a16:creationId xmlns:a16="http://schemas.microsoft.com/office/drawing/2014/main" id="{DDA93091-E2FD-4989-9C18-9FF6D4D154B4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Forma libre: forma 95">
                  <a:extLst>
                    <a:ext uri="{FF2B5EF4-FFF2-40B4-BE49-F238E27FC236}">
                      <a16:creationId xmlns:a16="http://schemas.microsoft.com/office/drawing/2014/main" id="{D33E08D8-C197-4FE5-A782-9DDE90A77040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Forma libre: forma 96">
                  <a:extLst>
                    <a:ext uri="{FF2B5EF4-FFF2-40B4-BE49-F238E27FC236}">
                      <a16:creationId xmlns:a16="http://schemas.microsoft.com/office/drawing/2014/main" id="{EF1D9FF7-2E50-4417-A699-A21C36511FF2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2" name="Imagen 91">
                <a:extLst>
                  <a:ext uri="{FF2B5EF4-FFF2-40B4-BE49-F238E27FC236}">
                    <a16:creationId xmlns:a16="http://schemas.microsoft.com/office/drawing/2014/main" id="{461DD61D-B5B1-4544-A0D3-199B1D110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7461C42C-18DA-4727-BFEC-217A0A3C6CC9}"/>
              </a:ext>
            </a:extLst>
          </p:cNvPr>
          <p:cNvGrpSpPr/>
          <p:nvPr/>
        </p:nvGrpSpPr>
        <p:grpSpPr>
          <a:xfrm flipH="1">
            <a:off x="8102014" y="1043624"/>
            <a:ext cx="2601898" cy="4643997"/>
            <a:chOff x="7281704" y="888686"/>
            <a:chExt cx="2599715" cy="4643997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E8672EB8-A63A-44D0-AD5A-9C005CD8C7D1}"/>
                </a:ext>
              </a:extLst>
            </p:cNvPr>
            <p:cNvGrpSpPr/>
            <p:nvPr/>
          </p:nvGrpSpPr>
          <p:grpSpPr>
            <a:xfrm>
              <a:off x="8217577" y="1956295"/>
              <a:ext cx="723900" cy="671845"/>
              <a:chOff x="7365678" y="3199505"/>
              <a:chExt cx="2948053" cy="2135655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5A0FD412-7094-4117-B6D1-4CB673A8F644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92C57042-CA02-4E41-A62F-31AD7261232F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82BC6127-957E-4B44-ADF0-4FBD196C6280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23B28B8D-F62B-4970-B8CF-AB67DAE33784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Forma libre: forma 111">
                  <a:extLst>
                    <a:ext uri="{FF2B5EF4-FFF2-40B4-BE49-F238E27FC236}">
                      <a16:creationId xmlns:a16="http://schemas.microsoft.com/office/drawing/2014/main" id="{AAAB7DFC-75D6-49B7-8931-6F468293116C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orma libre: forma 112">
                  <a:extLst>
                    <a:ext uri="{FF2B5EF4-FFF2-40B4-BE49-F238E27FC236}">
                      <a16:creationId xmlns:a16="http://schemas.microsoft.com/office/drawing/2014/main" id="{6405713B-A6F2-4C3B-A610-C6BBFD7173F7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8" name="Imagen 107">
                <a:extLst>
                  <a:ext uri="{FF2B5EF4-FFF2-40B4-BE49-F238E27FC236}">
                    <a16:creationId xmlns:a16="http://schemas.microsoft.com/office/drawing/2014/main" id="{B0ACA28B-40E0-470A-9F17-850DAD8F8E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14" name="Grupo 113">
              <a:extLst>
                <a:ext uri="{FF2B5EF4-FFF2-40B4-BE49-F238E27FC236}">
                  <a16:creationId xmlns:a16="http://schemas.microsoft.com/office/drawing/2014/main" id="{FFE54C4F-35C9-4069-A075-249631AA05D8}"/>
                </a:ext>
              </a:extLst>
            </p:cNvPr>
            <p:cNvGrpSpPr/>
            <p:nvPr/>
          </p:nvGrpSpPr>
          <p:grpSpPr>
            <a:xfrm>
              <a:off x="8778526" y="2894380"/>
              <a:ext cx="723900" cy="671845"/>
              <a:chOff x="7365678" y="3199505"/>
              <a:chExt cx="2948053" cy="2135655"/>
            </a:xfrm>
          </p:grpSpPr>
          <p:grpSp>
            <p:nvGrpSpPr>
              <p:cNvPr id="115" name="Grupo 114">
                <a:extLst>
                  <a:ext uri="{FF2B5EF4-FFF2-40B4-BE49-F238E27FC236}">
                    <a16:creationId xmlns:a16="http://schemas.microsoft.com/office/drawing/2014/main" id="{98412A5D-59C3-4503-8D3B-57AB152B193B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3475F9CE-D789-41D7-914F-28A61466AB4C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Elipse 117">
                  <a:extLst>
                    <a:ext uri="{FF2B5EF4-FFF2-40B4-BE49-F238E27FC236}">
                      <a16:creationId xmlns:a16="http://schemas.microsoft.com/office/drawing/2014/main" id="{073E19BC-A20E-4824-B6FC-346BBB0DD962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Elipse 118">
                  <a:extLst>
                    <a:ext uri="{FF2B5EF4-FFF2-40B4-BE49-F238E27FC236}">
                      <a16:creationId xmlns:a16="http://schemas.microsoft.com/office/drawing/2014/main" id="{68DF04AA-72D3-4E4C-88A8-7F2D5F8FA266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Forma libre: forma 119">
                  <a:extLst>
                    <a:ext uri="{FF2B5EF4-FFF2-40B4-BE49-F238E27FC236}">
                      <a16:creationId xmlns:a16="http://schemas.microsoft.com/office/drawing/2014/main" id="{6085F873-2D08-4DC4-9F58-E644DB126008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Forma libre: forma 120">
                  <a:extLst>
                    <a:ext uri="{FF2B5EF4-FFF2-40B4-BE49-F238E27FC236}">
                      <a16:creationId xmlns:a16="http://schemas.microsoft.com/office/drawing/2014/main" id="{3E66BE88-F7A3-4350-A8D4-3FF17CD3BAC1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16" name="Imagen 115">
                <a:extLst>
                  <a:ext uri="{FF2B5EF4-FFF2-40B4-BE49-F238E27FC236}">
                    <a16:creationId xmlns:a16="http://schemas.microsoft.com/office/drawing/2014/main" id="{6712BFFC-F796-46DA-8CE2-7CB2516FE5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D7F0FB8B-9208-4EFB-AADA-1FBA9DBA5F2F}"/>
                </a:ext>
              </a:extLst>
            </p:cNvPr>
            <p:cNvGrpSpPr/>
            <p:nvPr/>
          </p:nvGrpSpPr>
          <p:grpSpPr>
            <a:xfrm>
              <a:off x="7281704" y="888686"/>
              <a:ext cx="723900" cy="671845"/>
              <a:chOff x="7365678" y="3199505"/>
              <a:chExt cx="2948053" cy="2135655"/>
            </a:xfrm>
          </p:grpSpPr>
          <p:grpSp>
            <p:nvGrpSpPr>
              <p:cNvPr id="123" name="Grupo 122">
                <a:extLst>
                  <a:ext uri="{FF2B5EF4-FFF2-40B4-BE49-F238E27FC236}">
                    <a16:creationId xmlns:a16="http://schemas.microsoft.com/office/drawing/2014/main" id="{A87895E4-46C6-4518-8FEF-0BB713DFE361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25" name="Elipse 124">
                  <a:extLst>
                    <a:ext uri="{FF2B5EF4-FFF2-40B4-BE49-F238E27FC236}">
                      <a16:creationId xmlns:a16="http://schemas.microsoft.com/office/drawing/2014/main" id="{CBB0094C-7D05-4711-A58A-50292E247129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Elipse 125">
                  <a:extLst>
                    <a:ext uri="{FF2B5EF4-FFF2-40B4-BE49-F238E27FC236}">
                      <a16:creationId xmlns:a16="http://schemas.microsoft.com/office/drawing/2014/main" id="{B3A0A8DF-1504-4BC5-8129-EB4EBBC13B86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3C947D10-439D-4316-BD78-ED9D6482A9AC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Forma libre: forma 127">
                  <a:extLst>
                    <a:ext uri="{FF2B5EF4-FFF2-40B4-BE49-F238E27FC236}">
                      <a16:creationId xmlns:a16="http://schemas.microsoft.com/office/drawing/2014/main" id="{83FD4885-A63B-487E-8E45-D9A101F19BBA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Forma libre: forma 128">
                  <a:extLst>
                    <a:ext uri="{FF2B5EF4-FFF2-40B4-BE49-F238E27FC236}">
                      <a16:creationId xmlns:a16="http://schemas.microsoft.com/office/drawing/2014/main" id="{F3EE2F98-C867-46CE-A16F-A6CA50BC217F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4" name="Imagen 123">
                <a:extLst>
                  <a:ext uri="{FF2B5EF4-FFF2-40B4-BE49-F238E27FC236}">
                    <a16:creationId xmlns:a16="http://schemas.microsoft.com/office/drawing/2014/main" id="{73833CB9-14B0-4B6F-A659-FD92F8DDBC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E7A939CA-1EA9-44ED-9D91-EDE873057AFC}"/>
                </a:ext>
              </a:extLst>
            </p:cNvPr>
            <p:cNvGrpSpPr/>
            <p:nvPr/>
          </p:nvGrpSpPr>
          <p:grpSpPr>
            <a:xfrm>
              <a:off x="8852081" y="963543"/>
              <a:ext cx="723900" cy="671845"/>
              <a:chOff x="7365678" y="3199505"/>
              <a:chExt cx="2948053" cy="2135655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01240079-DAAD-41FA-AB61-DF0D53ED4403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F11BA5FE-1BBF-407B-9160-18250B050383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8A6BC5AE-B995-4FBE-BCA2-BABD531E6E8C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E6F4CDAF-6D87-4EEA-A0A5-89C44BF3DE7A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Forma libre: forma 135">
                  <a:extLst>
                    <a:ext uri="{FF2B5EF4-FFF2-40B4-BE49-F238E27FC236}">
                      <a16:creationId xmlns:a16="http://schemas.microsoft.com/office/drawing/2014/main" id="{363A72DB-2164-4729-8B18-38AD0870E681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Forma libre: forma 136">
                  <a:extLst>
                    <a:ext uri="{FF2B5EF4-FFF2-40B4-BE49-F238E27FC236}">
                      <a16:creationId xmlns:a16="http://schemas.microsoft.com/office/drawing/2014/main" id="{1CD00F5C-9F79-4963-944E-6AC30020D1F0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2" name="Imagen 131">
                <a:extLst>
                  <a:ext uri="{FF2B5EF4-FFF2-40B4-BE49-F238E27FC236}">
                    <a16:creationId xmlns:a16="http://schemas.microsoft.com/office/drawing/2014/main" id="{C607F35F-43DD-4C07-82AD-B9308D061F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38" name="Grupo 137">
              <a:extLst>
                <a:ext uri="{FF2B5EF4-FFF2-40B4-BE49-F238E27FC236}">
                  <a16:creationId xmlns:a16="http://schemas.microsoft.com/office/drawing/2014/main" id="{36E34A16-4235-4F0B-A478-6F748C2CFC63}"/>
                </a:ext>
              </a:extLst>
            </p:cNvPr>
            <p:cNvGrpSpPr/>
            <p:nvPr/>
          </p:nvGrpSpPr>
          <p:grpSpPr>
            <a:xfrm>
              <a:off x="7709068" y="3455070"/>
              <a:ext cx="723900" cy="671845"/>
              <a:chOff x="7365678" y="3199505"/>
              <a:chExt cx="2948053" cy="2135655"/>
            </a:xfrm>
          </p:grpSpPr>
          <p:grpSp>
            <p:nvGrpSpPr>
              <p:cNvPr id="139" name="Grupo 138">
                <a:extLst>
                  <a:ext uri="{FF2B5EF4-FFF2-40B4-BE49-F238E27FC236}">
                    <a16:creationId xmlns:a16="http://schemas.microsoft.com/office/drawing/2014/main" id="{1A85AB50-E5DD-449C-A09E-5F40691F66C8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945DAF52-D372-4E68-AB84-BA6F6431B674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Elipse 141">
                  <a:extLst>
                    <a:ext uri="{FF2B5EF4-FFF2-40B4-BE49-F238E27FC236}">
                      <a16:creationId xmlns:a16="http://schemas.microsoft.com/office/drawing/2014/main" id="{2CE79361-84D9-4FB1-A5C7-D3C3FC3A485E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Elipse 142">
                  <a:extLst>
                    <a:ext uri="{FF2B5EF4-FFF2-40B4-BE49-F238E27FC236}">
                      <a16:creationId xmlns:a16="http://schemas.microsoft.com/office/drawing/2014/main" id="{6C01C674-8F38-43EA-A456-A663E2661569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Forma libre: forma 143">
                  <a:extLst>
                    <a:ext uri="{FF2B5EF4-FFF2-40B4-BE49-F238E27FC236}">
                      <a16:creationId xmlns:a16="http://schemas.microsoft.com/office/drawing/2014/main" id="{A1A46D9F-19BC-42EE-A832-6D2F3B2B22FA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Forma libre: forma 144">
                  <a:extLst>
                    <a:ext uri="{FF2B5EF4-FFF2-40B4-BE49-F238E27FC236}">
                      <a16:creationId xmlns:a16="http://schemas.microsoft.com/office/drawing/2014/main" id="{8E05D2F9-8C95-4B82-A9F2-1ECD83471113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0" name="Imagen 139">
                <a:extLst>
                  <a:ext uri="{FF2B5EF4-FFF2-40B4-BE49-F238E27FC236}">
                    <a16:creationId xmlns:a16="http://schemas.microsoft.com/office/drawing/2014/main" id="{C5DFD8A4-E4C4-4A45-9223-5DC2059DE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46" name="Grupo 145">
              <a:extLst>
                <a:ext uri="{FF2B5EF4-FFF2-40B4-BE49-F238E27FC236}">
                  <a16:creationId xmlns:a16="http://schemas.microsoft.com/office/drawing/2014/main" id="{B0488E9E-424E-4DAF-8FAA-97185F93ABEF}"/>
                </a:ext>
              </a:extLst>
            </p:cNvPr>
            <p:cNvGrpSpPr/>
            <p:nvPr/>
          </p:nvGrpSpPr>
          <p:grpSpPr>
            <a:xfrm>
              <a:off x="9157519" y="4251238"/>
              <a:ext cx="723900" cy="671845"/>
              <a:chOff x="7365678" y="3199505"/>
              <a:chExt cx="2948053" cy="2135655"/>
            </a:xfrm>
          </p:grpSpPr>
          <p:grpSp>
            <p:nvGrpSpPr>
              <p:cNvPr id="147" name="Grupo 146">
                <a:extLst>
                  <a:ext uri="{FF2B5EF4-FFF2-40B4-BE49-F238E27FC236}">
                    <a16:creationId xmlns:a16="http://schemas.microsoft.com/office/drawing/2014/main" id="{3EEF124A-86E5-49D1-B43E-4D54DA3B6B65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49" name="Elipse 148">
                  <a:extLst>
                    <a:ext uri="{FF2B5EF4-FFF2-40B4-BE49-F238E27FC236}">
                      <a16:creationId xmlns:a16="http://schemas.microsoft.com/office/drawing/2014/main" id="{C55A1F6B-CFD6-4400-B3DC-224292F20570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Elipse 149">
                  <a:extLst>
                    <a:ext uri="{FF2B5EF4-FFF2-40B4-BE49-F238E27FC236}">
                      <a16:creationId xmlns:a16="http://schemas.microsoft.com/office/drawing/2014/main" id="{04A756D1-4346-47F0-BDF3-F8CC5F376BCC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AEF1A36-B7A8-411D-8BB9-AB626698BCC3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Forma libre: forma 151">
                  <a:extLst>
                    <a:ext uri="{FF2B5EF4-FFF2-40B4-BE49-F238E27FC236}">
                      <a16:creationId xmlns:a16="http://schemas.microsoft.com/office/drawing/2014/main" id="{06B86365-15A2-4FCB-8C9E-595510B8ADC6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Forma libre: forma 152">
                  <a:extLst>
                    <a:ext uri="{FF2B5EF4-FFF2-40B4-BE49-F238E27FC236}">
                      <a16:creationId xmlns:a16="http://schemas.microsoft.com/office/drawing/2014/main" id="{8A5F55AE-07F2-4500-B468-0370BF9E8B1F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8" name="Imagen 147">
                <a:extLst>
                  <a:ext uri="{FF2B5EF4-FFF2-40B4-BE49-F238E27FC236}">
                    <a16:creationId xmlns:a16="http://schemas.microsoft.com/office/drawing/2014/main" id="{4571A646-91E3-4C0D-9A76-C9181CD84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21EB411F-5A7B-431A-B086-356293A2215D}"/>
                </a:ext>
              </a:extLst>
            </p:cNvPr>
            <p:cNvGrpSpPr/>
            <p:nvPr/>
          </p:nvGrpSpPr>
          <p:grpSpPr>
            <a:xfrm>
              <a:off x="8029787" y="4860838"/>
              <a:ext cx="723900" cy="671845"/>
              <a:chOff x="7365678" y="3199505"/>
              <a:chExt cx="2948053" cy="2135655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5B89DAF5-D3C8-4E36-A6D7-75E479C29D71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17CFFBA0-A65D-4769-8B49-36BA2DF6C8B1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16C18939-ADE7-4CFD-BF1C-D711DE6BCA9B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8ECD70FD-D7E0-42A7-BD96-6132B552A8E9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Forma libre: forma 159">
                  <a:extLst>
                    <a:ext uri="{FF2B5EF4-FFF2-40B4-BE49-F238E27FC236}">
                      <a16:creationId xmlns:a16="http://schemas.microsoft.com/office/drawing/2014/main" id="{3099AB96-BEF7-4EF5-96AB-83479D2CA34C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Forma libre: forma 160">
                  <a:extLst>
                    <a:ext uri="{FF2B5EF4-FFF2-40B4-BE49-F238E27FC236}">
                      <a16:creationId xmlns:a16="http://schemas.microsoft.com/office/drawing/2014/main" id="{0EB711F2-BE5E-4EDD-A797-8E4FDCE7A272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56" name="Imagen 155">
                <a:extLst>
                  <a:ext uri="{FF2B5EF4-FFF2-40B4-BE49-F238E27FC236}">
                    <a16:creationId xmlns:a16="http://schemas.microsoft.com/office/drawing/2014/main" id="{5673C9CE-16D3-41B2-97CB-7BA0F0536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</p:grpSp>
      <p:pic>
        <p:nvPicPr>
          <p:cNvPr id="162" name="Imagen 161">
            <a:extLst>
              <a:ext uri="{FF2B5EF4-FFF2-40B4-BE49-F238E27FC236}">
                <a16:creationId xmlns:a16="http://schemas.microsoft.com/office/drawing/2014/main" id="{AEBDF6DE-622C-4F70-823A-381BDACB42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96" t="22152" b="2289"/>
          <a:stretch/>
        </p:blipFill>
        <p:spPr>
          <a:xfrm>
            <a:off x="3074482" y="2085664"/>
            <a:ext cx="381624" cy="850407"/>
          </a:xfrm>
          <a:prstGeom prst="rect">
            <a:avLst/>
          </a:prstGeom>
        </p:spPr>
      </p:pic>
      <p:pic>
        <p:nvPicPr>
          <p:cNvPr id="163" name="Imagen 162">
            <a:extLst>
              <a:ext uri="{FF2B5EF4-FFF2-40B4-BE49-F238E27FC236}">
                <a16:creationId xmlns:a16="http://schemas.microsoft.com/office/drawing/2014/main" id="{E84327D3-79C0-4195-8C25-53945124CD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96" t="22152" b="2289"/>
          <a:stretch/>
        </p:blipFill>
        <p:spPr>
          <a:xfrm>
            <a:off x="2841311" y="5205724"/>
            <a:ext cx="381624" cy="850407"/>
          </a:xfrm>
          <a:prstGeom prst="rect">
            <a:avLst/>
          </a:prstGeom>
        </p:spPr>
      </p:pic>
      <p:grpSp>
        <p:nvGrpSpPr>
          <p:cNvPr id="166" name="Grupo 165">
            <a:extLst>
              <a:ext uri="{FF2B5EF4-FFF2-40B4-BE49-F238E27FC236}">
                <a16:creationId xmlns:a16="http://schemas.microsoft.com/office/drawing/2014/main" id="{2D5D342F-C2DA-4203-A086-1F8A67C9168C}"/>
              </a:ext>
            </a:extLst>
          </p:cNvPr>
          <p:cNvGrpSpPr/>
          <p:nvPr/>
        </p:nvGrpSpPr>
        <p:grpSpPr>
          <a:xfrm>
            <a:off x="7622093" y="708535"/>
            <a:ext cx="1264445" cy="4515355"/>
            <a:chOff x="3308325" y="1128464"/>
            <a:chExt cx="1264445" cy="4515355"/>
          </a:xfrm>
        </p:grpSpPr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6FC209DB-A463-4807-99F7-70D57686B7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396" t="22152" b="2289"/>
            <a:stretch/>
          </p:blipFill>
          <p:spPr>
            <a:xfrm>
              <a:off x="3677766" y="1128464"/>
              <a:ext cx="381624" cy="850407"/>
            </a:xfrm>
            <a:prstGeom prst="rect">
              <a:avLst/>
            </a:prstGeom>
          </p:spPr>
        </p:pic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6640F1C2-C995-4A11-B2C7-4B04B69BBD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396" t="22152" b="2289"/>
            <a:stretch/>
          </p:blipFill>
          <p:spPr>
            <a:xfrm>
              <a:off x="4191146" y="2447159"/>
              <a:ext cx="381624" cy="850407"/>
            </a:xfrm>
            <a:prstGeom prst="rect">
              <a:avLst/>
            </a:prstGeom>
          </p:spPr>
        </p:pic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3962B9E0-768F-475A-A3FB-429B8B054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396" t="22152" b="2289"/>
            <a:stretch/>
          </p:blipFill>
          <p:spPr>
            <a:xfrm>
              <a:off x="3308325" y="4793412"/>
              <a:ext cx="381624" cy="850407"/>
            </a:xfrm>
            <a:prstGeom prst="rect">
              <a:avLst/>
            </a:prstGeom>
          </p:spPr>
        </p:pic>
      </p:grpSp>
      <p:pic>
        <p:nvPicPr>
          <p:cNvPr id="170" name="Imagen 169">
            <a:extLst>
              <a:ext uri="{FF2B5EF4-FFF2-40B4-BE49-F238E27FC236}">
                <a16:creationId xmlns:a16="http://schemas.microsoft.com/office/drawing/2014/main" id="{A8DF92A8-A7E8-45C1-8590-C538A0D593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96" t="22152" b="2289"/>
          <a:stretch/>
        </p:blipFill>
        <p:spPr>
          <a:xfrm>
            <a:off x="3681032" y="1038672"/>
            <a:ext cx="381624" cy="85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27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567</Words>
  <Application>Microsoft Office PowerPoint</Application>
  <PresentationFormat>Panorámica</PresentationFormat>
  <Paragraphs>109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Terán Hernández.</dc:creator>
  <cp:lastModifiedBy>Rodrigo Terán Hernández.</cp:lastModifiedBy>
  <cp:revision>64</cp:revision>
  <dcterms:created xsi:type="dcterms:W3CDTF">2019-12-09T20:27:56Z</dcterms:created>
  <dcterms:modified xsi:type="dcterms:W3CDTF">2019-12-21T23:26:19Z</dcterms:modified>
</cp:coreProperties>
</file>