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2F2F2F"/>
    <a:srgbClr val="8A0000"/>
    <a:srgbClr val="A3A3A3"/>
    <a:srgbClr val="003E1C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90C0A08-161B-48BE-A923-D1FCFB78DC42}"/>
              </a:ext>
            </a:extLst>
          </p:cNvPr>
          <p:cNvGrpSpPr/>
          <p:nvPr/>
        </p:nvGrpSpPr>
        <p:grpSpPr>
          <a:xfrm>
            <a:off x="212077" y="5390507"/>
            <a:ext cx="3097763" cy="160624"/>
            <a:chOff x="793102" y="716901"/>
            <a:chExt cx="3097763" cy="2908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72CAFA5-E149-49DA-8FEE-19A63A59BCCF}"/>
                </a:ext>
              </a:extLst>
            </p:cNvPr>
            <p:cNvSpPr/>
            <p:nvPr/>
          </p:nvSpPr>
          <p:spPr>
            <a:xfrm>
              <a:off x="793102" y="718457"/>
              <a:ext cx="3097763" cy="28924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EFA3DD6-35E3-40E0-9643-81F4956F4E58}"/>
                </a:ext>
              </a:extLst>
            </p:cNvPr>
            <p:cNvCxnSpPr/>
            <p:nvPr/>
          </p:nvCxnSpPr>
          <p:spPr>
            <a:xfrm>
              <a:off x="1828801" y="718457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AFFDC80-1CA1-479B-B313-510E76F238A2}"/>
                </a:ext>
              </a:extLst>
            </p:cNvPr>
            <p:cNvCxnSpPr/>
            <p:nvPr/>
          </p:nvCxnSpPr>
          <p:spPr>
            <a:xfrm>
              <a:off x="2876943" y="716901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01C4542-3BA2-4ABC-B78E-BA1EE6CB64EF}"/>
              </a:ext>
            </a:extLst>
          </p:cNvPr>
          <p:cNvGrpSpPr/>
          <p:nvPr/>
        </p:nvGrpSpPr>
        <p:grpSpPr>
          <a:xfrm>
            <a:off x="211520" y="5751090"/>
            <a:ext cx="3097763" cy="162000"/>
            <a:chOff x="973494" y="1830354"/>
            <a:chExt cx="3097763" cy="29080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5A78C54-8B1C-4626-9268-2189C49B64C4}"/>
                </a:ext>
              </a:extLst>
            </p:cNvPr>
            <p:cNvGrpSpPr/>
            <p:nvPr/>
          </p:nvGrpSpPr>
          <p:grpSpPr>
            <a:xfrm>
              <a:off x="973494" y="1830354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45C3CCE-F75A-442D-8C3C-20B69ACD11F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A7740B0-9F87-47B0-98D4-4200FE7E2014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E8FB78F-EA9C-4FFA-84C8-345A51133BEE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DD19E68-530A-4B57-AF6E-D9FD1E39C15E}"/>
                </a:ext>
              </a:extLst>
            </p:cNvPr>
            <p:cNvSpPr/>
            <p:nvPr/>
          </p:nvSpPr>
          <p:spPr>
            <a:xfrm>
              <a:off x="995272" y="1852792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02BB1BC-09D7-4556-B10F-B8B794545E15}"/>
              </a:ext>
            </a:extLst>
          </p:cNvPr>
          <p:cNvGrpSpPr/>
          <p:nvPr/>
        </p:nvGrpSpPr>
        <p:grpSpPr>
          <a:xfrm>
            <a:off x="206579" y="6112182"/>
            <a:ext cx="3097763" cy="162000"/>
            <a:chOff x="3364210" y="2652102"/>
            <a:chExt cx="3097763" cy="29080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A9E855F-8CCB-4CC3-9147-23142F6E8B78}"/>
                </a:ext>
              </a:extLst>
            </p:cNvPr>
            <p:cNvGrpSpPr/>
            <p:nvPr/>
          </p:nvGrpSpPr>
          <p:grpSpPr>
            <a:xfrm>
              <a:off x="3364210" y="2652102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C224F749-C398-45AB-B73C-4B50C06CA5CA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D91F26-9FE4-418B-BEAD-DBD12A8D765E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E3E46E94-B8BE-4E7D-A3D6-D24B7343ADC9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FF299-1E9C-4160-BED5-58D9FD37A4FE}"/>
                </a:ext>
              </a:extLst>
            </p:cNvPr>
            <p:cNvSpPr/>
            <p:nvPr/>
          </p:nvSpPr>
          <p:spPr>
            <a:xfrm>
              <a:off x="3385988" y="2674540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65B9E2-C2BF-4358-8969-92B4B3D7AEC2}"/>
                </a:ext>
              </a:extLst>
            </p:cNvPr>
            <p:cNvSpPr/>
            <p:nvPr/>
          </p:nvSpPr>
          <p:spPr>
            <a:xfrm>
              <a:off x="4422629" y="2674536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8EFFC3-2FDB-4106-9FB6-9F8706116A97}"/>
              </a:ext>
            </a:extLst>
          </p:cNvPr>
          <p:cNvGrpSpPr/>
          <p:nvPr/>
        </p:nvGrpSpPr>
        <p:grpSpPr>
          <a:xfrm>
            <a:off x="206579" y="6440718"/>
            <a:ext cx="3097763" cy="162000"/>
            <a:chOff x="4750770" y="1630071"/>
            <a:chExt cx="3097763" cy="29080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24E1C59-E1E6-41B0-8BA2-9ACB6DDF66DF}"/>
                </a:ext>
              </a:extLst>
            </p:cNvPr>
            <p:cNvGrpSpPr/>
            <p:nvPr/>
          </p:nvGrpSpPr>
          <p:grpSpPr>
            <a:xfrm>
              <a:off x="4750770" y="1630071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BD04EFA-9B38-4E72-B13F-99FEB953AAC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CC41FCF-6185-41A8-B1A4-AF5BF92C74CB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C3F435D-6563-477D-9656-665DCE3EB6ED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60D9F0-E897-4E20-AF9E-3A4558D27B97}"/>
                </a:ext>
              </a:extLst>
            </p:cNvPr>
            <p:cNvSpPr/>
            <p:nvPr/>
          </p:nvSpPr>
          <p:spPr>
            <a:xfrm>
              <a:off x="4772548" y="1652509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96173FD-D87A-4E53-88E3-CC36F173630E}"/>
                </a:ext>
              </a:extLst>
            </p:cNvPr>
            <p:cNvSpPr/>
            <p:nvPr/>
          </p:nvSpPr>
          <p:spPr>
            <a:xfrm>
              <a:off x="5809189" y="1652505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3B0C517-6DEF-4878-83BD-7950A3A913AB}"/>
                </a:ext>
              </a:extLst>
            </p:cNvPr>
            <p:cNvSpPr/>
            <p:nvPr/>
          </p:nvSpPr>
          <p:spPr>
            <a:xfrm>
              <a:off x="6842533" y="1646895"/>
              <a:ext cx="990000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B8789BC-B003-4158-AEFB-F712229F4300}"/>
              </a:ext>
            </a:extLst>
          </p:cNvPr>
          <p:cNvSpPr/>
          <p:nvPr/>
        </p:nvSpPr>
        <p:spPr>
          <a:xfrm>
            <a:off x="2593910" y="774441"/>
            <a:ext cx="373225" cy="36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2AF878D-F58E-41BC-A095-1FFD7C35B073}"/>
              </a:ext>
            </a:extLst>
          </p:cNvPr>
          <p:cNvSpPr/>
          <p:nvPr/>
        </p:nvSpPr>
        <p:spPr>
          <a:xfrm>
            <a:off x="3136369" y="391886"/>
            <a:ext cx="837072" cy="7977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087EE8D-BFC1-47DF-BA4E-A18CA4E612AC}"/>
              </a:ext>
            </a:extLst>
          </p:cNvPr>
          <p:cNvGrpSpPr/>
          <p:nvPr/>
        </p:nvGrpSpPr>
        <p:grpSpPr>
          <a:xfrm>
            <a:off x="3982772" y="564502"/>
            <a:ext cx="677169" cy="625151"/>
            <a:chOff x="4406013" y="687597"/>
            <a:chExt cx="378072" cy="378960"/>
          </a:xfrm>
        </p:grpSpPr>
        <p:pic>
          <p:nvPicPr>
            <p:cNvPr id="41" name="Imagen 4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1B1A634-0E42-439D-86AB-D1236444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13" y="687597"/>
              <a:ext cx="189036" cy="378960"/>
            </a:xfrm>
            <a:prstGeom prst="rect">
              <a:avLst/>
            </a:prstGeom>
          </p:spPr>
        </p:pic>
        <p:pic>
          <p:nvPicPr>
            <p:cNvPr id="42" name="Imagen 4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96FED99-CA1C-436B-B0AD-61A38B13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31" y="687597"/>
              <a:ext cx="189036" cy="378960"/>
            </a:xfrm>
            <a:prstGeom prst="rect">
              <a:avLst/>
            </a:prstGeom>
          </p:spPr>
        </p:pic>
        <p:pic>
          <p:nvPicPr>
            <p:cNvPr id="43" name="Imagen 4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508DC140-3C4A-4870-9FA6-FEB2C437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049" y="687597"/>
              <a:ext cx="189036" cy="37896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CC03BA-6224-4709-B735-6C35CA85D7A4}"/>
              </a:ext>
            </a:extLst>
          </p:cNvPr>
          <p:cNvGrpSpPr/>
          <p:nvPr/>
        </p:nvGrpSpPr>
        <p:grpSpPr>
          <a:xfrm>
            <a:off x="4809231" y="510850"/>
            <a:ext cx="677169" cy="732453"/>
            <a:chOff x="4809231" y="510850"/>
            <a:chExt cx="677169" cy="73245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E3670D8-8EA9-4773-8137-A5BA7D028508}"/>
                </a:ext>
              </a:extLst>
            </p:cNvPr>
            <p:cNvSpPr/>
            <p:nvPr/>
          </p:nvSpPr>
          <p:spPr>
            <a:xfrm>
              <a:off x="4814596" y="564502"/>
              <a:ext cx="662473" cy="6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igno más 9">
              <a:extLst>
                <a:ext uri="{FF2B5EF4-FFF2-40B4-BE49-F238E27FC236}">
                  <a16:creationId xmlns:a16="http://schemas.microsoft.com/office/drawing/2014/main" id="{DD5B5F32-97EF-4C0C-800E-F1506BEC2CC4}"/>
                </a:ext>
              </a:extLst>
            </p:cNvPr>
            <p:cNvSpPr/>
            <p:nvPr/>
          </p:nvSpPr>
          <p:spPr>
            <a:xfrm>
              <a:off x="4809231" y="510850"/>
              <a:ext cx="677169" cy="732453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3E0A9942-23F6-40ED-9DB3-59BBE66C9D0F}"/>
              </a:ext>
            </a:extLst>
          </p:cNvPr>
          <p:cNvSpPr/>
          <p:nvPr/>
        </p:nvSpPr>
        <p:spPr>
          <a:xfrm>
            <a:off x="5635689" y="510850"/>
            <a:ext cx="765111" cy="73245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</a:rPr>
              <a:t>$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7ED2FD-E2B3-4F6B-9F11-6781ACC7C195}"/>
              </a:ext>
            </a:extLst>
          </p:cNvPr>
          <p:cNvSpPr/>
          <p:nvPr/>
        </p:nvSpPr>
        <p:spPr>
          <a:xfrm>
            <a:off x="5346442" y="3017594"/>
            <a:ext cx="5598362" cy="1821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C687B6-4714-44B6-9C01-464792B2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98" y="2780634"/>
            <a:ext cx="4591450" cy="22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610</Words>
  <Application>Microsoft Office PowerPoint</Application>
  <PresentationFormat>Panorámica</PresentationFormat>
  <Paragraphs>134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92</cp:revision>
  <dcterms:created xsi:type="dcterms:W3CDTF">2019-12-09T20:27:56Z</dcterms:created>
  <dcterms:modified xsi:type="dcterms:W3CDTF">2020-01-26T21:26:48Z</dcterms:modified>
</cp:coreProperties>
</file>