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9" r:id="rId5"/>
    <p:sldId id="262" r:id="rId6"/>
    <p:sldId id="268" r:id="rId7"/>
    <p:sldId id="267" r:id="rId8"/>
    <p:sldId id="260" r:id="rId9"/>
    <p:sldId id="269" r:id="rId10"/>
    <p:sldId id="265" r:id="rId11"/>
    <p:sldId id="280" r:id="rId12"/>
    <p:sldId id="282" r:id="rId13"/>
    <p:sldId id="278" r:id="rId14"/>
    <p:sldId id="281" r:id="rId15"/>
    <p:sldId id="279" r:id="rId16"/>
    <p:sldId id="270" r:id="rId17"/>
    <p:sldId id="274" r:id="rId18"/>
    <p:sldId id="275" r:id="rId19"/>
    <p:sldId id="276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1C"/>
    <a:srgbClr val="00602B"/>
    <a:srgbClr val="002E15"/>
    <a:srgbClr val="8A0000"/>
    <a:srgbClr val="004158"/>
    <a:srgbClr val="0078A2"/>
    <a:srgbClr val="2F2F2F"/>
    <a:srgbClr val="F2F2F2"/>
    <a:srgbClr val="693A1D"/>
    <a:srgbClr val="935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21534" y="2756980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567</Words>
  <Application>Microsoft Office PowerPoint</Application>
  <PresentationFormat>Panorámica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62</cp:revision>
  <dcterms:created xsi:type="dcterms:W3CDTF">2019-12-09T20:27:56Z</dcterms:created>
  <dcterms:modified xsi:type="dcterms:W3CDTF">2019-12-17T18:16:16Z</dcterms:modified>
</cp:coreProperties>
</file>