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2F2F2F"/>
    <a:srgbClr val="8A0000"/>
    <a:srgbClr val="A3A3A3"/>
    <a:srgbClr val="003E1C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38" name="Grupo 8637">
            <a:extLst>
              <a:ext uri="{FF2B5EF4-FFF2-40B4-BE49-F238E27FC236}">
                <a16:creationId xmlns:a16="http://schemas.microsoft.com/office/drawing/2014/main" id="{A450F0B2-BA76-49DC-94B7-7438C90CE193}"/>
              </a:ext>
            </a:extLst>
          </p:cNvPr>
          <p:cNvGrpSpPr/>
          <p:nvPr/>
        </p:nvGrpSpPr>
        <p:grpSpPr>
          <a:xfrm>
            <a:off x="-6791970" y="3953521"/>
            <a:ext cx="26560800" cy="6052749"/>
            <a:chOff x="-11083924" y="805251"/>
            <a:chExt cx="26560284" cy="6052749"/>
          </a:xfrm>
        </p:grpSpPr>
        <p:grpSp>
          <p:nvGrpSpPr>
            <p:cNvPr id="8639" name="Grupo 8638">
              <a:extLst>
                <a:ext uri="{FF2B5EF4-FFF2-40B4-BE49-F238E27FC236}">
                  <a16:creationId xmlns:a16="http://schemas.microsoft.com/office/drawing/2014/main" id="{E03EBF1B-4C9B-4B0D-AF20-76E9C8ECDD6E}"/>
                </a:ext>
              </a:extLst>
            </p:cNvPr>
            <p:cNvGrpSpPr/>
            <p:nvPr/>
          </p:nvGrpSpPr>
          <p:grpSpPr>
            <a:xfrm>
              <a:off x="-11083924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12735" name="Grupo 12734">
                <a:extLst>
                  <a:ext uri="{FF2B5EF4-FFF2-40B4-BE49-F238E27FC236}">
                    <a16:creationId xmlns:a16="http://schemas.microsoft.com/office/drawing/2014/main" id="{73F129C2-7346-4297-8A42-C2D7C5AFB68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4783" name="Grupo 14782">
                  <a:extLst>
                    <a:ext uri="{FF2B5EF4-FFF2-40B4-BE49-F238E27FC236}">
                      <a16:creationId xmlns:a16="http://schemas.microsoft.com/office/drawing/2014/main" id="{9467C5B6-E01F-4CE1-9B05-58229E84ACA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5807" name="Grupo 15806">
                    <a:extLst>
                      <a:ext uri="{FF2B5EF4-FFF2-40B4-BE49-F238E27FC236}">
                        <a16:creationId xmlns:a16="http://schemas.microsoft.com/office/drawing/2014/main" id="{D29A6BFF-5188-478A-A5AA-D8570891C10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6319" name="Grupo 16318">
                      <a:extLst>
                        <a:ext uri="{FF2B5EF4-FFF2-40B4-BE49-F238E27FC236}">
                          <a16:creationId xmlns:a16="http://schemas.microsoft.com/office/drawing/2014/main" id="{A9130465-4A8D-4F62-8BDC-3FFA1B599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575" name="Grupo 16574">
                        <a:extLst>
                          <a:ext uri="{FF2B5EF4-FFF2-40B4-BE49-F238E27FC236}">
                            <a16:creationId xmlns:a16="http://schemas.microsoft.com/office/drawing/2014/main" id="{FE073629-6174-46B3-8653-44C345D963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703" name="Grupo 16702">
                          <a:extLst>
                            <a:ext uri="{FF2B5EF4-FFF2-40B4-BE49-F238E27FC236}">
                              <a16:creationId xmlns:a16="http://schemas.microsoft.com/office/drawing/2014/main" id="{119717C4-1F87-4AA4-9AD8-727CD1E9D2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67" name="Grupo 16766">
                            <a:extLst>
                              <a:ext uri="{FF2B5EF4-FFF2-40B4-BE49-F238E27FC236}">
                                <a16:creationId xmlns:a16="http://schemas.microsoft.com/office/drawing/2014/main" id="{AC7EA422-A8DD-45B0-BAC7-B338BDA05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99" name="Grupo 16798">
                              <a:extLst>
                                <a:ext uri="{FF2B5EF4-FFF2-40B4-BE49-F238E27FC236}">
                                  <a16:creationId xmlns:a16="http://schemas.microsoft.com/office/drawing/2014/main" id="{E0EDD6BE-AD0B-4D07-9E49-803B40A7D0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15" name="Grupo 16814">
                                <a:extLst>
                                  <a:ext uri="{FF2B5EF4-FFF2-40B4-BE49-F238E27FC236}">
                                    <a16:creationId xmlns:a16="http://schemas.microsoft.com/office/drawing/2014/main" id="{0E6B520E-336B-4021-9B18-C627881A8E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23" name="Grupo 16822">
                                  <a:extLst>
                                    <a:ext uri="{FF2B5EF4-FFF2-40B4-BE49-F238E27FC236}">
                                      <a16:creationId xmlns:a16="http://schemas.microsoft.com/office/drawing/2014/main" id="{8CF43BDC-AFB9-48FC-B24F-BBE3A9B9BE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7" name="Rectángulo 16826">
                                    <a:extLst>
                                      <a:ext uri="{FF2B5EF4-FFF2-40B4-BE49-F238E27FC236}">
                                        <a16:creationId xmlns:a16="http://schemas.microsoft.com/office/drawing/2014/main" id="{D7B02B22-563D-4A6B-95F8-938BB5CF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8" name="Rectángulo 16827">
                                    <a:extLst>
                                      <a:ext uri="{FF2B5EF4-FFF2-40B4-BE49-F238E27FC236}">
                                        <a16:creationId xmlns:a16="http://schemas.microsoft.com/office/drawing/2014/main" id="{8453C06D-24CE-4BF5-ADD4-B06C0C57B2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24" name="Grupo 16823">
                                  <a:extLst>
                                    <a:ext uri="{FF2B5EF4-FFF2-40B4-BE49-F238E27FC236}">
                                      <a16:creationId xmlns:a16="http://schemas.microsoft.com/office/drawing/2014/main" id="{50F7DB01-898B-4C91-A481-DD0F62239C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5" name="Rectángulo 16824">
                                    <a:extLst>
                                      <a:ext uri="{FF2B5EF4-FFF2-40B4-BE49-F238E27FC236}">
                                        <a16:creationId xmlns:a16="http://schemas.microsoft.com/office/drawing/2014/main" id="{3C934493-3D0B-4DB9-883C-C1228D45F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6" name="Rectángulo 16825">
                                    <a:extLst>
                                      <a:ext uri="{FF2B5EF4-FFF2-40B4-BE49-F238E27FC236}">
                                        <a16:creationId xmlns:a16="http://schemas.microsoft.com/office/drawing/2014/main" id="{15BA25F1-936F-4725-B5FE-982212670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16" name="Grupo 16815">
                                <a:extLst>
                                  <a:ext uri="{FF2B5EF4-FFF2-40B4-BE49-F238E27FC236}">
                                    <a16:creationId xmlns:a16="http://schemas.microsoft.com/office/drawing/2014/main" id="{4414FF36-5CE9-4437-BA4C-DC39E7258E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17" name="Grupo 16816">
                                  <a:extLst>
                                    <a:ext uri="{FF2B5EF4-FFF2-40B4-BE49-F238E27FC236}">
                                      <a16:creationId xmlns:a16="http://schemas.microsoft.com/office/drawing/2014/main" id="{343C5363-7968-4DA0-8544-C2D1ABE7A7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1" name="Rectángulo 16820">
                                    <a:extLst>
                                      <a:ext uri="{FF2B5EF4-FFF2-40B4-BE49-F238E27FC236}">
                                        <a16:creationId xmlns:a16="http://schemas.microsoft.com/office/drawing/2014/main" id="{7BEE0177-0FEC-46C6-BEC5-1AE0B7A1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2" name="Rectángulo 16821">
                                    <a:extLst>
                                      <a:ext uri="{FF2B5EF4-FFF2-40B4-BE49-F238E27FC236}">
                                        <a16:creationId xmlns:a16="http://schemas.microsoft.com/office/drawing/2014/main" id="{3F4D7B5A-34A8-44E8-AA24-EE42CA0F3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8" name="Grupo 16817">
                                  <a:extLst>
                                    <a:ext uri="{FF2B5EF4-FFF2-40B4-BE49-F238E27FC236}">
                                      <a16:creationId xmlns:a16="http://schemas.microsoft.com/office/drawing/2014/main" id="{DD269280-793A-4209-ADC1-88EC28839B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9" name="Rectángulo 16818">
                                    <a:extLst>
                                      <a:ext uri="{FF2B5EF4-FFF2-40B4-BE49-F238E27FC236}">
                                        <a16:creationId xmlns:a16="http://schemas.microsoft.com/office/drawing/2014/main" id="{46F2CB0D-BF61-4E27-A7DD-A4C8F6F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0" name="Rectángulo 16819">
                                    <a:extLst>
                                      <a:ext uri="{FF2B5EF4-FFF2-40B4-BE49-F238E27FC236}">
                                        <a16:creationId xmlns:a16="http://schemas.microsoft.com/office/drawing/2014/main" id="{41AB6B71-D085-42AA-A7F5-4CF6C2508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800" name="Grupo 16799">
                              <a:extLst>
                                <a:ext uri="{FF2B5EF4-FFF2-40B4-BE49-F238E27FC236}">
                                  <a16:creationId xmlns:a16="http://schemas.microsoft.com/office/drawing/2014/main" id="{DA7FCCC6-50CE-4A81-8F83-754283D03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01" name="Grupo 16800">
                                <a:extLst>
                                  <a:ext uri="{FF2B5EF4-FFF2-40B4-BE49-F238E27FC236}">
                                    <a16:creationId xmlns:a16="http://schemas.microsoft.com/office/drawing/2014/main" id="{C589D8AF-0CC7-4C35-A5E4-0A0F16FCE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9" name="Grupo 16808">
                                  <a:extLst>
                                    <a:ext uri="{FF2B5EF4-FFF2-40B4-BE49-F238E27FC236}">
                                      <a16:creationId xmlns:a16="http://schemas.microsoft.com/office/drawing/2014/main" id="{CB3479E1-3AF9-459B-9D88-B92EA29AA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3" name="Rectángulo 16812">
                                    <a:extLst>
                                      <a:ext uri="{FF2B5EF4-FFF2-40B4-BE49-F238E27FC236}">
                                        <a16:creationId xmlns:a16="http://schemas.microsoft.com/office/drawing/2014/main" id="{CEA08D39-B51D-435B-89F7-13987E3810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4" name="Rectángulo 16813">
                                    <a:extLst>
                                      <a:ext uri="{FF2B5EF4-FFF2-40B4-BE49-F238E27FC236}">
                                        <a16:creationId xmlns:a16="http://schemas.microsoft.com/office/drawing/2014/main" id="{E06B1107-5519-4D81-B77C-A0B4BE1A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0" name="Grupo 16809">
                                  <a:extLst>
                                    <a:ext uri="{FF2B5EF4-FFF2-40B4-BE49-F238E27FC236}">
                                      <a16:creationId xmlns:a16="http://schemas.microsoft.com/office/drawing/2014/main" id="{48E4E8AF-F0A5-475C-94CC-23FE1F9FBD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1" name="Rectángulo 16810">
                                    <a:extLst>
                                      <a:ext uri="{FF2B5EF4-FFF2-40B4-BE49-F238E27FC236}">
                                        <a16:creationId xmlns:a16="http://schemas.microsoft.com/office/drawing/2014/main" id="{A247FDF1-A19D-49A0-85F7-3CF6F8317A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2" name="Rectángulo 16811">
                                    <a:extLst>
                                      <a:ext uri="{FF2B5EF4-FFF2-40B4-BE49-F238E27FC236}">
                                        <a16:creationId xmlns:a16="http://schemas.microsoft.com/office/drawing/2014/main" id="{FB3D2669-2887-4E0A-A051-C5224534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02" name="Grupo 16801">
                                <a:extLst>
                                  <a:ext uri="{FF2B5EF4-FFF2-40B4-BE49-F238E27FC236}">
                                    <a16:creationId xmlns:a16="http://schemas.microsoft.com/office/drawing/2014/main" id="{A4E04FA4-478E-418E-9669-5DF606350D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3" name="Grupo 16802">
                                  <a:extLst>
                                    <a:ext uri="{FF2B5EF4-FFF2-40B4-BE49-F238E27FC236}">
                                      <a16:creationId xmlns:a16="http://schemas.microsoft.com/office/drawing/2014/main" id="{E7F15A5F-62CD-4DD3-99E1-BFC814849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7" name="Rectángulo 16806">
                                    <a:extLst>
                                      <a:ext uri="{FF2B5EF4-FFF2-40B4-BE49-F238E27FC236}">
                                        <a16:creationId xmlns:a16="http://schemas.microsoft.com/office/drawing/2014/main" id="{C26B0B27-FB8F-43FA-A42A-7044D7326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8" name="Rectángulo 16807">
                                    <a:extLst>
                                      <a:ext uri="{FF2B5EF4-FFF2-40B4-BE49-F238E27FC236}">
                                        <a16:creationId xmlns:a16="http://schemas.microsoft.com/office/drawing/2014/main" id="{45AAC638-71C2-4348-8AAE-9974DE01BD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04" name="Grupo 16803">
                                  <a:extLst>
                                    <a:ext uri="{FF2B5EF4-FFF2-40B4-BE49-F238E27FC236}">
                                      <a16:creationId xmlns:a16="http://schemas.microsoft.com/office/drawing/2014/main" id="{77B52B0C-F398-4D82-BC95-261892861F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5" name="Rectángulo 16804">
                                    <a:extLst>
                                      <a:ext uri="{FF2B5EF4-FFF2-40B4-BE49-F238E27FC236}">
                                        <a16:creationId xmlns:a16="http://schemas.microsoft.com/office/drawing/2014/main" id="{29634159-F379-42B5-B18A-984F5E9E3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6" name="Rectángulo 16805">
                                    <a:extLst>
                                      <a:ext uri="{FF2B5EF4-FFF2-40B4-BE49-F238E27FC236}">
                                        <a16:creationId xmlns:a16="http://schemas.microsoft.com/office/drawing/2014/main" id="{E505D39B-296C-43C6-B7C2-D41E2810B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68" name="Grupo 16767">
                            <a:extLst>
                              <a:ext uri="{FF2B5EF4-FFF2-40B4-BE49-F238E27FC236}">
                                <a16:creationId xmlns:a16="http://schemas.microsoft.com/office/drawing/2014/main" id="{C63FBDC0-04AE-4132-A491-3A5C6201A9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69" name="Grupo 16768">
                              <a:extLst>
                                <a:ext uri="{FF2B5EF4-FFF2-40B4-BE49-F238E27FC236}">
                                  <a16:creationId xmlns:a16="http://schemas.microsoft.com/office/drawing/2014/main" id="{58156514-8055-468D-B500-859C3241B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85" name="Grupo 16784">
                                <a:extLst>
                                  <a:ext uri="{FF2B5EF4-FFF2-40B4-BE49-F238E27FC236}">
                                    <a16:creationId xmlns:a16="http://schemas.microsoft.com/office/drawing/2014/main" id="{F0C7679F-DB7A-4C04-A832-2329A3824F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93" name="Grupo 16792">
                                  <a:extLst>
                                    <a:ext uri="{FF2B5EF4-FFF2-40B4-BE49-F238E27FC236}">
                                      <a16:creationId xmlns:a16="http://schemas.microsoft.com/office/drawing/2014/main" id="{1F08F1E9-3A76-48C1-A915-8BCEDFB73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7" name="Rectángulo 16796">
                                    <a:extLst>
                                      <a:ext uri="{FF2B5EF4-FFF2-40B4-BE49-F238E27FC236}">
                                        <a16:creationId xmlns:a16="http://schemas.microsoft.com/office/drawing/2014/main" id="{3902091F-44D2-4476-98A3-918CDBF5F0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8" name="Rectángulo 16797">
                                    <a:extLst>
                                      <a:ext uri="{FF2B5EF4-FFF2-40B4-BE49-F238E27FC236}">
                                        <a16:creationId xmlns:a16="http://schemas.microsoft.com/office/drawing/2014/main" id="{9D25C773-D3C2-4293-B64C-F4872851EC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94" name="Grupo 16793">
                                  <a:extLst>
                                    <a:ext uri="{FF2B5EF4-FFF2-40B4-BE49-F238E27FC236}">
                                      <a16:creationId xmlns:a16="http://schemas.microsoft.com/office/drawing/2014/main" id="{6D51AE2A-5E8D-4B4B-9803-1452B6ED4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5" name="Rectángulo 16794">
                                    <a:extLst>
                                      <a:ext uri="{FF2B5EF4-FFF2-40B4-BE49-F238E27FC236}">
                                        <a16:creationId xmlns:a16="http://schemas.microsoft.com/office/drawing/2014/main" id="{D8F3C69E-7C6E-45B6-AAF7-35C12E8D7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6" name="Rectángulo 16795">
                                    <a:extLst>
                                      <a:ext uri="{FF2B5EF4-FFF2-40B4-BE49-F238E27FC236}">
                                        <a16:creationId xmlns:a16="http://schemas.microsoft.com/office/drawing/2014/main" id="{E7705EF6-5BC5-4A6C-A653-E439D428F9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86" name="Grupo 16785">
                                <a:extLst>
                                  <a:ext uri="{FF2B5EF4-FFF2-40B4-BE49-F238E27FC236}">
                                    <a16:creationId xmlns:a16="http://schemas.microsoft.com/office/drawing/2014/main" id="{E92C1A7F-3248-4EF0-9447-31DBC98959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87" name="Grupo 16786">
                                  <a:extLst>
                                    <a:ext uri="{FF2B5EF4-FFF2-40B4-BE49-F238E27FC236}">
                                      <a16:creationId xmlns:a16="http://schemas.microsoft.com/office/drawing/2014/main" id="{3951D6DB-F903-4091-AA30-5C1863262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1" name="Rectángulo 16790">
                                    <a:extLst>
                                      <a:ext uri="{FF2B5EF4-FFF2-40B4-BE49-F238E27FC236}">
                                        <a16:creationId xmlns:a16="http://schemas.microsoft.com/office/drawing/2014/main" id="{DA8A222B-81D9-4A30-9FAF-AEB89FE937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2" name="Rectángulo 16791">
                                    <a:extLst>
                                      <a:ext uri="{FF2B5EF4-FFF2-40B4-BE49-F238E27FC236}">
                                        <a16:creationId xmlns:a16="http://schemas.microsoft.com/office/drawing/2014/main" id="{DA5590B2-1AC7-4466-9C80-887396B25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8" name="Grupo 16787">
                                  <a:extLst>
                                    <a:ext uri="{FF2B5EF4-FFF2-40B4-BE49-F238E27FC236}">
                                      <a16:creationId xmlns:a16="http://schemas.microsoft.com/office/drawing/2014/main" id="{DAAECD0B-7806-4E05-9347-428B3CBFCC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9" name="Rectángulo 16788">
                                    <a:extLst>
                                      <a:ext uri="{FF2B5EF4-FFF2-40B4-BE49-F238E27FC236}">
                                        <a16:creationId xmlns:a16="http://schemas.microsoft.com/office/drawing/2014/main" id="{CB2389B8-1132-4F21-8BB9-9A3FB78019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0" name="Rectángulo 16789">
                                    <a:extLst>
                                      <a:ext uri="{FF2B5EF4-FFF2-40B4-BE49-F238E27FC236}">
                                        <a16:creationId xmlns:a16="http://schemas.microsoft.com/office/drawing/2014/main" id="{B903977A-A21F-44E8-A5C0-BB7FF69606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70" name="Grupo 16769">
                              <a:extLst>
                                <a:ext uri="{FF2B5EF4-FFF2-40B4-BE49-F238E27FC236}">
                                  <a16:creationId xmlns:a16="http://schemas.microsoft.com/office/drawing/2014/main" id="{3A50674E-57BF-4704-824C-8DEEC855DE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71" name="Grupo 16770">
                                <a:extLst>
                                  <a:ext uri="{FF2B5EF4-FFF2-40B4-BE49-F238E27FC236}">
                                    <a16:creationId xmlns:a16="http://schemas.microsoft.com/office/drawing/2014/main" id="{8188FB3A-38F9-4C2A-9FB2-0E28890793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9" name="Grupo 16778">
                                  <a:extLst>
                                    <a:ext uri="{FF2B5EF4-FFF2-40B4-BE49-F238E27FC236}">
                                      <a16:creationId xmlns:a16="http://schemas.microsoft.com/office/drawing/2014/main" id="{567E6689-2CDC-46F5-9425-5566D5DF90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3" name="Rectángulo 16782">
                                    <a:extLst>
                                      <a:ext uri="{FF2B5EF4-FFF2-40B4-BE49-F238E27FC236}">
                                        <a16:creationId xmlns:a16="http://schemas.microsoft.com/office/drawing/2014/main" id="{EFF79E14-C9D6-448C-92EE-A78C55B38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4" name="Rectángulo 16783">
                                    <a:extLst>
                                      <a:ext uri="{FF2B5EF4-FFF2-40B4-BE49-F238E27FC236}">
                                        <a16:creationId xmlns:a16="http://schemas.microsoft.com/office/drawing/2014/main" id="{6A6AA3A1-BDA2-4427-8A1E-6F02ACB2A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0" name="Grupo 16779">
                                  <a:extLst>
                                    <a:ext uri="{FF2B5EF4-FFF2-40B4-BE49-F238E27FC236}">
                                      <a16:creationId xmlns:a16="http://schemas.microsoft.com/office/drawing/2014/main" id="{9264A937-BAFB-4D8F-AD17-C690B0D3D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1" name="Rectángulo 16780">
                                    <a:extLst>
                                      <a:ext uri="{FF2B5EF4-FFF2-40B4-BE49-F238E27FC236}">
                                        <a16:creationId xmlns:a16="http://schemas.microsoft.com/office/drawing/2014/main" id="{F2F6E324-9A81-49CA-AEBC-92777BB14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2" name="Rectángulo 16781">
                                    <a:extLst>
                                      <a:ext uri="{FF2B5EF4-FFF2-40B4-BE49-F238E27FC236}">
                                        <a16:creationId xmlns:a16="http://schemas.microsoft.com/office/drawing/2014/main" id="{323F2D2C-60E0-48AD-9CBB-84C787F15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72" name="Grupo 16771">
                                <a:extLst>
                                  <a:ext uri="{FF2B5EF4-FFF2-40B4-BE49-F238E27FC236}">
                                    <a16:creationId xmlns:a16="http://schemas.microsoft.com/office/drawing/2014/main" id="{F66F88D6-2D19-44C5-9CB6-C27E85714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3" name="Grupo 16772">
                                  <a:extLst>
                                    <a:ext uri="{FF2B5EF4-FFF2-40B4-BE49-F238E27FC236}">
                                      <a16:creationId xmlns:a16="http://schemas.microsoft.com/office/drawing/2014/main" id="{EB58E3AA-FC1C-4708-8D70-BFA614FD37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7" name="Rectángulo 16776">
                                    <a:extLst>
                                      <a:ext uri="{FF2B5EF4-FFF2-40B4-BE49-F238E27FC236}">
                                        <a16:creationId xmlns:a16="http://schemas.microsoft.com/office/drawing/2014/main" id="{EBC134DC-8591-4FBF-BDF3-06C892F69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8" name="Rectángulo 16777">
                                    <a:extLst>
                                      <a:ext uri="{FF2B5EF4-FFF2-40B4-BE49-F238E27FC236}">
                                        <a16:creationId xmlns:a16="http://schemas.microsoft.com/office/drawing/2014/main" id="{A430CC5B-7F9F-440B-B254-D2E8E9E3FC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74" name="Grupo 16773">
                                  <a:extLst>
                                    <a:ext uri="{FF2B5EF4-FFF2-40B4-BE49-F238E27FC236}">
                                      <a16:creationId xmlns:a16="http://schemas.microsoft.com/office/drawing/2014/main" id="{243B8955-3293-41D0-8505-A1507BEFC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5" name="Rectángulo 16774">
                                    <a:extLst>
                                      <a:ext uri="{FF2B5EF4-FFF2-40B4-BE49-F238E27FC236}">
                                        <a16:creationId xmlns:a16="http://schemas.microsoft.com/office/drawing/2014/main" id="{5372A4C2-03D3-4E5F-90E0-DBCC464C7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6" name="Rectángulo 16775">
                                    <a:extLst>
                                      <a:ext uri="{FF2B5EF4-FFF2-40B4-BE49-F238E27FC236}">
                                        <a16:creationId xmlns:a16="http://schemas.microsoft.com/office/drawing/2014/main" id="{7A53058D-5D41-4A74-B937-A36A323F5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704" name="Grupo 16703">
                          <a:extLst>
                            <a:ext uri="{FF2B5EF4-FFF2-40B4-BE49-F238E27FC236}">
                              <a16:creationId xmlns:a16="http://schemas.microsoft.com/office/drawing/2014/main" id="{FF5CAC60-FE57-4E4F-8D54-7E87264F96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05" name="Grupo 16704">
                            <a:extLst>
                              <a:ext uri="{FF2B5EF4-FFF2-40B4-BE49-F238E27FC236}">
                                <a16:creationId xmlns:a16="http://schemas.microsoft.com/office/drawing/2014/main" id="{B64529B1-419D-4669-95B1-CC0A6E7EA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37" name="Grupo 16736">
                              <a:extLst>
                                <a:ext uri="{FF2B5EF4-FFF2-40B4-BE49-F238E27FC236}">
                                  <a16:creationId xmlns:a16="http://schemas.microsoft.com/office/drawing/2014/main" id="{0AC52D15-2608-47DB-8439-9E9D1877E6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53" name="Grupo 16752">
                                <a:extLst>
                                  <a:ext uri="{FF2B5EF4-FFF2-40B4-BE49-F238E27FC236}">
                                    <a16:creationId xmlns:a16="http://schemas.microsoft.com/office/drawing/2014/main" id="{08F8204E-01F7-4E21-8DCF-A5C95E0B25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61" name="Grupo 16760">
                                  <a:extLst>
                                    <a:ext uri="{FF2B5EF4-FFF2-40B4-BE49-F238E27FC236}">
                                      <a16:creationId xmlns:a16="http://schemas.microsoft.com/office/drawing/2014/main" id="{E5C042FF-4FF8-4864-88FB-7300C21E4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5" name="Rectángulo 16764">
                                    <a:extLst>
                                      <a:ext uri="{FF2B5EF4-FFF2-40B4-BE49-F238E27FC236}">
                                        <a16:creationId xmlns:a16="http://schemas.microsoft.com/office/drawing/2014/main" id="{C2718FA0-A970-47A2-AA04-7C4171A6B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6" name="Rectángulo 16765">
                                    <a:extLst>
                                      <a:ext uri="{FF2B5EF4-FFF2-40B4-BE49-F238E27FC236}">
                                        <a16:creationId xmlns:a16="http://schemas.microsoft.com/office/drawing/2014/main" id="{2AC9A6D5-15E6-45C4-9085-F7364493D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62" name="Grupo 16761">
                                  <a:extLst>
                                    <a:ext uri="{FF2B5EF4-FFF2-40B4-BE49-F238E27FC236}">
                                      <a16:creationId xmlns:a16="http://schemas.microsoft.com/office/drawing/2014/main" id="{8677C20A-3219-4F59-82F2-BCBEB848BE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3" name="Rectángulo 16762">
                                    <a:extLst>
                                      <a:ext uri="{FF2B5EF4-FFF2-40B4-BE49-F238E27FC236}">
                                        <a16:creationId xmlns:a16="http://schemas.microsoft.com/office/drawing/2014/main" id="{F7048CFF-FF08-4F53-A00F-97D6AA43F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4" name="Rectángulo 16763">
                                    <a:extLst>
                                      <a:ext uri="{FF2B5EF4-FFF2-40B4-BE49-F238E27FC236}">
                                        <a16:creationId xmlns:a16="http://schemas.microsoft.com/office/drawing/2014/main" id="{6977CBF4-6383-4872-AA82-90A671C12A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54" name="Grupo 16753">
                                <a:extLst>
                                  <a:ext uri="{FF2B5EF4-FFF2-40B4-BE49-F238E27FC236}">
                                    <a16:creationId xmlns:a16="http://schemas.microsoft.com/office/drawing/2014/main" id="{7B8CEC3C-3F0D-4CC7-8BAD-7138902E63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55" name="Grupo 16754">
                                  <a:extLst>
                                    <a:ext uri="{FF2B5EF4-FFF2-40B4-BE49-F238E27FC236}">
                                      <a16:creationId xmlns:a16="http://schemas.microsoft.com/office/drawing/2014/main" id="{B290A18A-1E08-4E52-8564-DAE09E448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9" name="Rectángulo 16758">
                                    <a:extLst>
                                      <a:ext uri="{FF2B5EF4-FFF2-40B4-BE49-F238E27FC236}">
                                        <a16:creationId xmlns:a16="http://schemas.microsoft.com/office/drawing/2014/main" id="{8CFE6271-1CDC-477F-A105-5947207C02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0" name="Rectángulo 16759">
                                    <a:extLst>
                                      <a:ext uri="{FF2B5EF4-FFF2-40B4-BE49-F238E27FC236}">
                                        <a16:creationId xmlns:a16="http://schemas.microsoft.com/office/drawing/2014/main" id="{725FC0A0-D58F-40D3-AAD4-9DDBD73BE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56" name="Grupo 16755">
                                  <a:extLst>
                                    <a:ext uri="{FF2B5EF4-FFF2-40B4-BE49-F238E27FC236}">
                                      <a16:creationId xmlns:a16="http://schemas.microsoft.com/office/drawing/2014/main" id="{7CD2B97F-4FA1-4A9D-88EB-D043AA754C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7" name="Rectángulo 16756">
                                    <a:extLst>
                                      <a:ext uri="{FF2B5EF4-FFF2-40B4-BE49-F238E27FC236}">
                                        <a16:creationId xmlns:a16="http://schemas.microsoft.com/office/drawing/2014/main" id="{DF3C9B4C-4FDC-417C-BEA8-7B5E3EC54B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8" name="Rectángulo 16757">
                                    <a:extLst>
                                      <a:ext uri="{FF2B5EF4-FFF2-40B4-BE49-F238E27FC236}">
                                        <a16:creationId xmlns:a16="http://schemas.microsoft.com/office/drawing/2014/main" id="{BC01B35F-752A-47BC-A635-D4BA1F287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38" name="Grupo 16737">
                              <a:extLst>
                                <a:ext uri="{FF2B5EF4-FFF2-40B4-BE49-F238E27FC236}">
                                  <a16:creationId xmlns:a16="http://schemas.microsoft.com/office/drawing/2014/main" id="{12D73B63-C901-4A22-AE25-B951D89FEF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39" name="Grupo 16738">
                                <a:extLst>
                                  <a:ext uri="{FF2B5EF4-FFF2-40B4-BE49-F238E27FC236}">
                                    <a16:creationId xmlns:a16="http://schemas.microsoft.com/office/drawing/2014/main" id="{9B253981-14DA-42FD-9CF7-F008959B0E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7" name="Grupo 16746">
                                  <a:extLst>
                                    <a:ext uri="{FF2B5EF4-FFF2-40B4-BE49-F238E27FC236}">
                                      <a16:creationId xmlns:a16="http://schemas.microsoft.com/office/drawing/2014/main" id="{FAE5B2AD-BCBB-4DAE-8A62-413BAD24A6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1" name="Rectángulo 16750">
                                    <a:extLst>
                                      <a:ext uri="{FF2B5EF4-FFF2-40B4-BE49-F238E27FC236}">
                                        <a16:creationId xmlns:a16="http://schemas.microsoft.com/office/drawing/2014/main" id="{575E765D-4F35-4AB4-A3BA-B24DD20C91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2" name="Rectángulo 16751">
                                    <a:extLst>
                                      <a:ext uri="{FF2B5EF4-FFF2-40B4-BE49-F238E27FC236}">
                                        <a16:creationId xmlns:a16="http://schemas.microsoft.com/office/drawing/2014/main" id="{E24ACCF6-EF20-4426-B889-B368189796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8" name="Grupo 16747">
                                  <a:extLst>
                                    <a:ext uri="{FF2B5EF4-FFF2-40B4-BE49-F238E27FC236}">
                                      <a16:creationId xmlns:a16="http://schemas.microsoft.com/office/drawing/2014/main" id="{4B1C80BE-FC68-42E9-BD71-88FFEF7FDC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9" name="Rectángulo 16748">
                                    <a:extLst>
                                      <a:ext uri="{FF2B5EF4-FFF2-40B4-BE49-F238E27FC236}">
                                        <a16:creationId xmlns:a16="http://schemas.microsoft.com/office/drawing/2014/main" id="{D8095BE7-C010-4B45-B8D8-022D03295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0" name="Rectángulo 16749">
                                    <a:extLst>
                                      <a:ext uri="{FF2B5EF4-FFF2-40B4-BE49-F238E27FC236}">
                                        <a16:creationId xmlns:a16="http://schemas.microsoft.com/office/drawing/2014/main" id="{DE5DA327-28C7-4A85-9B2E-CBE103AE4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40" name="Grupo 16739">
                                <a:extLst>
                                  <a:ext uri="{FF2B5EF4-FFF2-40B4-BE49-F238E27FC236}">
                                    <a16:creationId xmlns:a16="http://schemas.microsoft.com/office/drawing/2014/main" id="{F13E18E1-6F0A-4CED-BD09-C39EBD134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1" name="Grupo 16740">
                                  <a:extLst>
                                    <a:ext uri="{FF2B5EF4-FFF2-40B4-BE49-F238E27FC236}">
                                      <a16:creationId xmlns:a16="http://schemas.microsoft.com/office/drawing/2014/main" id="{C72516E9-D169-4634-9775-5D111B841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5" name="Rectángulo 16744">
                                    <a:extLst>
                                      <a:ext uri="{FF2B5EF4-FFF2-40B4-BE49-F238E27FC236}">
                                        <a16:creationId xmlns:a16="http://schemas.microsoft.com/office/drawing/2014/main" id="{7410F71F-EC1C-4EE3-BBDB-C194AB95CE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6" name="Rectángulo 16745">
                                    <a:extLst>
                                      <a:ext uri="{FF2B5EF4-FFF2-40B4-BE49-F238E27FC236}">
                                        <a16:creationId xmlns:a16="http://schemas.microsoft.com/office/drawing/2014/main" id="{2F83551A-48B3-4D29-B7AF-C57BCCFBFE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2" name="Grupo 16741">
                                  <a:extLst>
                                    <a:ext uri="{FF2B5EF4-FFF2-40B4-BE49-F238E27FC236}">
                                      <a16:creationId xmlns:a16="http://schemas.microsoft.com/office/drawing/2014/main" id="{44E24EB9-D26F-4AA6-B6A1-9833A2B29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3" name="Rectángulo 16742">
                                    <a:extLst>
                                      <a:ext uri="{FF2B5EF4-FFF2-40B4-BE49-F238E27FC236}">
                                        <a16:creationId xmlns:a16="http://schemas.microsoft.com/office/drawing/2014/main" id="{FC89C381-B523-4653-B540-5E80E59FF0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4" name="Rectángulo 16743">
                                    <a:extLst>
                                      <a:ext uri="{FF2B5EF4-FFF2-40B4-BE49-F238E27FC236}">
                                        <a16:creationId xmlns:a16="http://schemas.microsoft.com/office/drawing/2014/main" id="{93614E23-A876-438A-BD96-922B667C0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06" name="Grupo 16705">
                            <a:extLst>
                              <a:ext uri="{FF2B5EF4-FFF2-40B4-BE49-F238E27FC236}">
                                <a16:creationId xmlns:a16="http://schemas.microsoft.com/office/drawing/2014/main" id="{8D430C90-E2E3-4B19-B217-DD3F68AF8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07" name="Grupo 16706">
                              <a:extLst>
                                <a:ext uri="{FF2B5EF4-FFF2-40B4-BE49-F238E27FC236}">
                                  <a16:creationId xmlns:a16="http://schemas.microsoft.com/office/drawing/2014/main" id="{B9B034F2-646E-4FA9-ADD2-B1731B1C66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23" name="Grupo 16722">
                                <a:extLst>
                                  <a:ext uri="{FF2B5EF4-FFF2-40B4-BE49-F238E27FC236}">
                                    <a16:creationId xmlns:a16="http://schemas.microsoft.com/office/drawing/2014/main" id="{C48DBEA2-B3E2-4C9D-AE55-D857608AF8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31" name="Grupo 16730">
                                  <a:extLst>
                                    <a:ext uri="{FF2B5EF4-FFF2-40B4-BE49-F238E27FC236}">
                                      <a16:creationId xmlns:a16="http://schemas.microsoft.com/office/drawing/2014/main" id="{42A0AF29-0853-438B-94FF-7BB7C36864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5" name="Rectángulo 16734">
                                    <a:extLst>
                                      <a:ext uri="{FF2B5EF4-FFF2-40B4-BE49-F238E27FC236}">
                                        <a16:creationId xmlns:a16="http://schemas.microsoft.com/office/drawing/2014/main" id="{F33EEC46-71A3-4100-BFE0-32E425140F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6" name="Rectángulo 16735">
                                    <a:extLst>
                                      <a:ext uri="{FF2B5EF4-FFF2-40B4-BE49-F238E27FC236}">
                                        <a16:creationId xmlns:a16="http://schemas.microsoft.com/office/drawing/2014/main" id="{C46E3E53-E672-4211-9899-1EF54B901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32" name="Grupo 16731">
                                  <a:extLst>
                                    <a:ext uri="{FF2B5EF4-FFF2-40B4-BE49-F238E27FC236}">
                                      <a16:creationId xmlns:a16="http://schemas.microsoft.com/office/drawing/2014/main" id="{8DE6080A-8D9E-44B4-9530-FBCEDC629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3" name="Rectángulo 16732">
                                    <a:extLst>
                                      <a:ext uri="{FF2B5EF4-FFF2-40B4-BE49-F238E27FC236}">
                                        <a16:creationId xmlns:a16="http://schemas.microsoft.com/office/drawing/2014/main" id="{04F75570-8384-4302-A6EA-04D2AE148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4" name="Rectángulo 16733">
                                    <a:extLst>
                                      <a:ext uri="{FF2B5EF4-FFF2-40B4-BE49-F238E27FC236}">
                                        <a16:creationId xmlns:a16="http://schemas.microsoft.com/office/drawing/2014/main" id="{149E17AF-81E6-456B-A1BE-E0A4675D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24" name="Grupo 16723">
                                <a:extLst>
                                  <a:ext uri="{FF2B5EF4-FFF2-40B4-BE49-F238E27FC236}">
                                    <a16:creationId xmlns:a16="http://schemas.microsoft.com/office/drawing/2014/main" id="{6F5404D3-9939-42E7-89B9-A1467469F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25" name="Grupo 16724">
                                  <a:extLst>
                                    <a:ext uri="{FF2B5EF4-FFF2-40B4-BE49-F238E27FC236}">
                                      <a16:creationId xmlns:a16="http://schemas.microsoft.com/office/drawing/2014/main" id="{B3B41807-D210-4F53-942B-D15F612912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9" name="Rectángulo 16728">
                                    <a:extLst>
                                      <a:ext uri="{FF2B5EF4-FFF2-40B4-BE49-F238E27FC236}">
                                        <a16:creationId xmlns:a16="http://schemas.microsoft.com/office/drawing/2014/main" id="{E9C1C27A-0E5B-4CD7-96CA-45B49FC532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0" name="Rectángulo 16729">
                                    <a:extLst>
                                      <a:ext uri="{FF2B5EF4-FFF2-40B4-BE49-F238E27FC236}">
                                        <a16:creationId xmlns:a16="http://schemas.microsoft.com/office/drawing/2014/main" id="{63000CA1-CBCC-4212-BE8F-B205C20A27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26" name="Grupo 16725">
                                  <a:extLst>
                                    <a:ext uri="{FF2B5EF4-FFF2-40B4-BE49-F238E27FC236}">
                                      <a16:creationId xmlns:a16="http://schemas.microsoft.com/office/drawing/2014/main" id="{921EF164-A0DC-4735-BF2E-E98C95A7F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7" name="Rectángulo 16726">
                                    <a:extLst>
                                      <a:ext uri="{FF2B5EF4-FFF2-40B4-BE49-F238E27FC236}">
                                        <a16:creationId xmlns:a16="http://schemas.microsoft.com/office/drawing/2014/main" id="{322CE892-7BC9-4B93-9022-4ECD374B4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8" name="Rectángulo 16727">
                                    <a:extLst>
                                      <a:ext uri="{FF2B5EF4-FFF2-40B4-BE49-F238E27FC236}">
                                        <a16:creationId xmlns:a16="http://schemas.microsoft.com/office/drawing/2014/main" id="{CDD53264-F834-4F60-B185-7E513923C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08" name="Grupo 16707">
                              <a:extLst>
                                <a:ext uri="{FF2B5EF4-FFF2-40B4-BE49-F238E27FC236}">
                                  <a16:creationId xmlns:a16="http://schemas.microsoft.com/office/drawing/2014/main" id="{7B8B1160-5CDB-4340-8566-6CD927B052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09" name="Grupo 16708">
                                <a:extLst>
                                  <a:ext uri="{FF2B5EF4-FFF2-40B4-BE49-F238E27FC236}">
                                    <a16:creationId xmlns:a16="http://schemas.microsoft.com/office/drawing/2014/main" id="{3D8B7A7E-9B52-49CA-902F-EE09505235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7" name="Grupo 16716">
                                  <a:extLst>
                                    <a:ext uri="{FF2B5EF4-FFF2-40B4-BE49-F238E27FC236}">
                                      <a16:creationId xmlns:a16="http://schemas.microsoft.com/office/drawing/2014/main" id="{B5C55680-CFC4-4E6B-BA14-DAB5A3C209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1" name="Rectángulo 16720">
                                    <a:extLst>
                                      <a:ext uri="{FF2B5EF4-FFF2-40B4-BE49-F238E27FC236}">
                                        <a16:creationId xmlns:a16="http://schemas.microsoft.com/office/drawing/2014/main" id="{93768C64-08F8-4067-9BF5-0B56C657F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2" name="Rectángulo 16721">
                                    <a:extLst>
                                      <a:ext uri="{FF2B5EF4-FFF2-40B4-BE49-F238E27FC236}">
                                        <a16:creationId xmlns:a16="http://schemas.microsoft.com/office/drawing/2014/main" id="{507C066E-7770-4364-8C23-A783CBF72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8" name="Grupo 16717">
                                  <a:extLst>
                                    <a:ext uri="{FF2B5EF4-FFF2-40B4-BE49-F238E27FC236}">
                                      <a16:creationId xmlns:a16="http://schemas.microsoft.com/office/drawing/2014/main" id="{DAB627F5-D651-4505-8DE6-597EFBCBDA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9" name="Rectángulo 16718">
                                    <a:extLst>
                                      <a:ext uri="{FF2B5EF4-FFF2-40B4-BE49-F238E27FC236}">
                                        <a16:creationId xmlns:a16="http://schemas.microsoft.com/office/drawing/2014/main" id="{C3A76C07-2DAA-490C-8C16-1D8DBB9DA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0" name="Rectángulo 16719">
                                    <a:extLst>
                                      <a:ext uri="{FF2B5EF4-FFF2-40B4-BE49-F238E27FC236}">
                                        <a16:creationId xmlns:a16="http://schemas.microsoft.com/office/drawing/2014/main" id="{965485E7-AD20-441C-9654-7B921A647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10" name="Grupo 16709">
                                <a:extLst>
                                  <a:ext uri="{FF2B5EF4-FFF2-40B4-BE49-F238E27FC236}">
                                    <a16:creationId xmlns:a16="http://schemas.microsoft.com/office/drawing/2014/main" id="{449641CB-E871-450F-9C32-4403949FC4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1" name="Grupo 16710">
                                  <a:extLst>
                                    <a:ext uri="{FF2B5EF4-FFF2-40B4-BE49-F238E27FC236}">
                                      <a16:creationId xmlns:a16="http://schemas.microsoft.com/office/drawing/2014/main" id="{08CC96DC-64F4-4D51-B256-FDA4B58C86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5" name="Rectángulo 16714">
                                    <a:extLst>
                                      <a:ext uri="{FF2B5EF4-FFF2-40B4-BE49-F238E27FC236}">
                                        <a16:creationId xmlns:a16="http://schemas.microsoft.com/office/drawing/2014/main" id="{9FDE9E5D-7968-4994-986B-E2126F266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6" name="Rectángulo 16715">
                                    <a:extLst>
                                      <a:ext uri="{FF2B5EF4-FFF2-40B4-BE49-F238E27FC236}">
                                        <a16:creationId xmlns:a16="http://schemas.microsoft.com/office/drawing/2014/main" id="{C501C199-F535-44C0-BB5F-C429AC9D5C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2" name="Grupo 16711">
                                  <a:extLst>
                                    <a:ext uri="{FF2B5EF4-FFF2-40B4-BE49-F238E27FC236}">
                                      <a16:creationId xmlns:a16="http://schemas.microsoft.com/office/drawing/2014/main" id="{9AB3A3D1-A707-41BA-B25B-0FE6B80BD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3" name="Rectángulo 16712">
                                    <a:extLst>
                                      <a:ext uri="{FF2B5EF4-FFF2-40B4-BE49-F238E27FC236}">
                                        <a16:creationId xmlns:a16="http://schemas.microsoft.com/office/drawing/2014/main" id="{3388D47F-8F8C-45F1-BB17-2EEC5629F2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4" name="Rectángulo 16713">
                                    <a:extLst>
                                      <a:ext uri="{FF2B5EF4-FFF2-40B4-BE49-F238E27FC236}">
                                        <a16:creationId xmlns:a16="http://schemas.microsoft.com/office/drawing/2014/main" id="{037EA10A-2FA3-47DD-B3D6-D7C3F11B5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576" name="Grupo 16575">
                        <a:extLst>
                          <a:ext uri="{FF2B5EF4-FFF2-40B4-BE49-F238E27FC236}">
                            <a16:creationId xmlns:a16="http://schemas.microsoft.com/office/drawing/2014/main" id="{6CCDA010-8928-4AFD-BF32-BCEADF8F14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577" name="Grupo 16576">
                          <a:extLst>
                            <a:ext uri="{FF2B5EF4-FFF2-40B4-BE49-F238E27FC236}">
                              <a16:creationId xmlns:a16="http://schemas.microsoft.com/office/drawing/2014/main" id="{AE730E3D-5C80-4F0D-BB46-EF6897132F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641" name="Grupo 16640">
                            <a:extLst>
                              <a:ext uri="{FF2B5EF4-FFF2-40B4-BE49-F238E27FC236}">
                                <a16:creationId xmlns:a16="http://schemas.microsoft.com/office/drawing/2014/main" id="{16304FF7-C5E5-4E13-8DD5-F289EA01F4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73" name="Grupo 16672">
                              <a:extLst>
                                <a:ext uri="{FF2B5EF4-FFF2-40B4-BE49-F238E27FC236}">
                                  <a16:creationId xmlns:a16="http://schemas.microsoft.com/office/drawing/2014/main" id="{F073381D-2E6F-4EF3-AF2C-5701EC78A8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89" name="Grupo 16688">
                                <a:extLst>
                                  <a:ext uri="{FF2B5EF4-FFF2-40B4-BE49-F238E27FC236}">
                                    <a16:creationId xmlns:a16="http://schemas.microsoft.com/office/drawing/2014/main" id="{E81CE79F-800C-4264-8DB3-F4E1E79580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7" name="Grupo 16696">
                                  <a:extLst>
                                    <a:ext uri="{FF2B5EF4-FFF2-40B4-BE49-F238E27FC236}">
                                      <a16:creationId xmlns:a16="http://schemas.microsoft.com/office/drawing/2014/main" id="{A05D053F-BF0A-4A81-98F5-A47EAEB1EE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01" name="Rectángulo 16700">
                                    <a:extLst>
                                      <a:ext uri="{FF2B5EF4-FFF2-40B4-BE49-F238E27FC236}">
                                        <a16:creationId xmlns:a16="http://schemas.microsoft.com/office/drawing/2014/main" id="{3AAA30EB-02B2-4661-98FD-CDC1050049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2" name="Rectángulo 16701">
                                    <a:extLst>
                                      <a:ext uri="{FF2B5EF4-FFF2-40B4-BE49-F238E27FC236}">
                                        <a16:creationId xmlns:a16="http://schemas.microsoft.com/office/drawing/2014/main" id="{D3C314BA-6BCC-46A4-827E-25E03D6E46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8" name="Grupo 16697">
                                  <a:extLst>
                                    <a:ext uri="{FF2B5EF4-FFF2-40B4-BE49-F238E27FC236}">
                                      <a16:creationId xmlns:a16="http://schemas.microsoft.com/office/drawing/2014/main" id="{1ED497F1-F38B-4C5E-B06A-396AEF9351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9" name="Rectángulo 16698">
                                    <a:extLst>
                                      <a:ext uri="{FF2B5EF4-FFF2-40B4-BE49-F238E27FC236}">
                                        <a16:creationId xmlns:a16="http://schemas.microsoft.com/office/drawing/2014/main" id="{0018CB30-015E-4A3B-80A4-EDBFB463F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0" name="Rectángulo 16699">
                                    <a:extLst>
                                      <a:ext uri="{FF2B5EF4-FFF2-40B4-BE49-F238E27FC236}">
                                        <a16:creationId xmlns:a16="http://schemas.microsoft.com/office/drawing/2014/main" id="{C8DAD4A8-287E-4136-A6E3-1A1D1866D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90" name="Grupo 16689">
                                <a:extLst>
                                  <a:ext uri="{FF2B5EF4-FFF2-40B4-BE49-F238E27FC236}">
                                    <a16:creationId xmlns:a16="http://schemas.microsoft.com/office/drawing/2014/main" id="{76A7ED92-F7FE-4F4B-96C8-AFD73E80F4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1" name="Grupo 16690">
                                  <a:extLst>
                                    <a:ext uri="{FF2B5EF4-FFF2-40B4-BE49-F238E27FC236}">
                                      <a16:creationId xmlns:a16="http://schemas.microsoft.com/office/drawing/2014/main" id="{48050431-4147-40B1-BFB5-0A1D65EC34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5" name="Rectángulo 16694">
                                    <a:extLst>
                                      <a:ext uri="{FF2B5EF4-FFF2-40B4-BE49-F238E27FC236}">
                                        <a16:creationId xmlns:a16="http://schemas.microsoft.com/office/drawing/2014/main" id="{16B11DAC-01E1-4A89-81F8-208962EB1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6" name="Rectángulo 16695">
                                    <a:extLst>
                                      <a:ext uri="{FF2B5EF4-FFF2-40B4-BE49-F238E27FC236}">
                                        <a16:creationId xmlns:a16="http://schemas.microsoft.com/office/drawing/2014/main" id="{5AB68AC5-6DE2-4AA5-8560-B2347AE14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2" name="Grupo 16691">
                                  <a:extLst>
                                    <a:ext uri="{FF2B5EF4-FFF2-40B4-BE49-F238E27FC236}">
                                      <a16:creationId xmlns:a16="http://schemas.microsoft.com/office/drawing/2014/main" id="{D5DEB6BB-AEE1-4F1D-95DF-A22F49016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3" name="Rectángulo 16692">
                                    <a:extLst>
                                      <a:ext uri="{FF2B5EF4-FFF2-40B4-BE49-F238E27FC236}">
                                        <a16:creationId xmlns:a16="http://schemas.microsoft.com/office/drawing/2014/main" id="{C4DB1DE4-164A-41BB-B5FA-4AC3FE307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4" name="Rectángulo 16693">
                                    <a:extLst>
                                      <a:ext uri="{FF2B5EF4-FFF2-40B4-BE49-F238E27FC236}">
                                        <a16:creationId xmlns:a16="http://schemas.microsoft.com/office/drawing/2014/main" id="{AE6305D9-FC18-49B7-BA65-211E047AD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74" name="Grupo 16673">
                              <a:extLst>
                                <a:ext uri="{FF2B5EF4-FFF2-40B4-BE49-F238E27FC236}">
                                  <a16:creationId xmlns:a16="http://schemas.microsoft.com/office/drawing/2014/main" id="{F3235E6B-C979-4575-B428-C57EBEF8C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75" name="Grupo 16674">
                                <a:extLst>
                                  <a:ext uri="{FF2B5EF4-FFF2-40B4-BE49-F238E27FC236}">
                                    <a16:creationId xmlns:a16="http://schemas.microsoft.com/office/drawing/2014/main" id="{1E810516-00AD-429A-9197-9C77C41C60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83" name="Grupo 16682">
                                  <a:extLst>
                                    <a:ext uri="{FF2B5EF4-FFF2-40B4-BE49-F238E27FC236}">
                                      <a16:creationId xmlns:a16="http://schemas.microsoft.com/office/drawing/2014/main" id="{DF933835-F40A-4186-9A71-073D1E6A4A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7" name="Rectángulo 16686">
                                    <a:extLst>
                                      <a:ext uri="{FF2B5EF4-FFF2-40B4-BE49-F238E27FC236}">
                                        <a16:creationId xmlns:a16="http://schemas.microsoft.com/office/drawing/2014/main" id="{912BA88A-0DDC-4434-9E47-CCB06031B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8" name="Rectángulo 16687">
                                    <a:extLst>
                                      <a:ext uri="{FF2B5EF4-FFF2-40B4-BE49-F238E27FC236}">
                                        <a16:creationId xmlns:a16="http://schemas.microsoft.com/office/drawing/2014/main" id="{D7B77B41-E783-41BF-8A4A-18E13B56FC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84" name="Grupo 16683">
                                  <a:extLst>
                                    <a:ext uri="{FF2B5EF4-FFF2-40B4-BE49-F238E27FC236}">
                                      <a16:creationId xmlns:a16="http://schemas.microsoft.com/office/drawing/2014/main" id="{68BBEB4B-64DA-454A-8D56-2A12BAB5F6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5" name="Rectángulo 16684">
                                    <a:extLst>
                                      <a:ext uri="{FF2B5EF4-FFF2-40B4-BE49-F238E27FC236}">
                                        <a16:creationId xmlns:a16="http://schemas.microsoft.com/office/drawing/2014/main" id="{C7486BE4-0347-48B2-A749-3CBF770A5E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6" name="Rectángulo 16685">
                                    <a:extLst>
                                      <a:ext uri="{FF2B5EF4-FFF2-40B4-BE49-F238E27FC236}">
                                        <a16:creationId xmlns:a16="http://schemas.microsoft.com/office/drawing/2014/main" id="{3CA64ABA-C8C8-40A7-B8E6-9552575CA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76" name="Grupo 16675">
                                <a:extLst>
                                  <a:ext uri="{FF2B5EF4-FFF2-40B4-BE49-F238E27FC236}">
                                    <a16:creationId xmlns:a16="http://schemas.microsoft.com/office/drawing/2014/main" id="{6FAF889B-E997-4659-88EA-CF469242A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77" name="Grupo 16676">
                                  <a:extLst>
                                    <a:ext uri="{FF2B5EF4-FFF2-40B4-BE49-F238E27FC236}">
                                      <a16:creationId xmlns:a16="http://schemas.microsoft.com/office/drawing/2014/main" id="{98C0D0F9-9CEA-47D8-8D5C-3AE8B972DF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1" name="Rectángulo 16680">
                                    <a:extLst>
                                      <a:ext uri="{FF2B5EF4-FFF2-40B4-BE49-F238E27FC236}">
                                        <a16:creationId xmlns:a16="http://schemas.microsoft.com/office/drawing/2014/main" id="{3017ABD6-4B42-4549-AD09-9C5C16289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2" name="Rectángulo 16681">
                                    <a:extLst>
                                      <a:ext uri="{FF2B5EF4-FFF2-40B4-BE49-F238E27FC236}">
                                        <a16:creationId xmlns:a16="http://schemas.microsoft.com/office/drawing/2014/main" id="{C9D97F00-2AB3-46CA-A5BE-AB9D11337D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78" name="Grupo 16677">
                                  <a:extLst>
                                    <a:ext uri="{FF2B5EF4-FFF2-40B4-BE49-F238E27FC236}">
                                      <a16:creationId xmlns:a16="http://schemas.microsoft.com/office/drawing/2014/main" id="{37AF28B5-28C1-43E1-AAE0-5E0BB1AF9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9" name="Rectángulo 16678">
                                    <a:extLst>
                                      <a:ext uri="{FF2B5EF4-FFF2-40B4-BE49-F238E27FC236}">
                                        <a16:creationId xmlns:a16="http://schemas.microsoft.com/office/drawing/2014/main" id="{23C7F857-3167-40DA-8FF4-23B6E5097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0" name="Rectángulo 16679">
                                    <a:extLst>
                                      <a:ext uri="{FF2B5EF4-FFF2-40B4-BE49-F238E27FC236}">
                                        <a16:creationId xmlns:a16="http://schemas.microsoft.com/office/drawing/2014/main" id="{1E951DFD-AB09-46CB-BF50-6294D8A14B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642" name="Grupo 16641">
                            <a:extLst>
                              <a:ext uri="{FF2B5EF4-FFF2-40B4-BE49-F238E27FC236}">
                                <a16:creationId xmlns:a16="http://schemas.microsoft.com/office/drawing/2014/main" id="{F8822227-89B9-494F-8B5C-1F6A191553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43" name="Grupo 16642">
                              <a:extLst>
                                <a:ext uri="{FF2B5EF4-FFF2-40B4-BE49-F238E27FC236}">
                                  <a16:creationId xmlns:a16="http://schemas.microsoft.com/office/drawing/2014/main" id="{789F6717-E59F-4AD9-8D23-BA1D14F11C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59" name="Grupo 16658">
                                <a:extLst>
                                  <a:ext uri="{FF2B5EF4-FFF2-40B4-BE49-F238E27FC236}">
                                    <a16:creationId xmlns:a16="http://schemas.microsoft.com/office/drawing/2014/main" id="{820583E3-7090-419F-84A4-1A3E59793C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7" name="Grupo 16666">
                                  <a:extLst>
                                    <a:ext uri="{FF2B5EF4-FFF2-40B4-BE49-F238E27FC236}">
                                      <a16:creationId xmlns:a16="http://schemas.microsoft.com/office/drawing/2014/main" id="{F7F4D74C-B3D9-4892-911B-AB2FF5B5FB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1" name="Rectángulo 16670">
                                    <a:extLst>
                                      <a:ext uri="{FF2B5EF4-FFF2-40B4-BE49-F238E27FC236}">
                                        <a16:creationId xmlns:a16="http://schemas.microsoft.com/office/drawing/2014/main" id="{B9F078F3-A00C-4775-BE78-7193917CC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2" name="Rectángulo 16671">
                                    <a:extLst>
                                      <a:ext uri="{FF2B5EF4-FFF2-40B4-BE49-F238E27FC236}">
                                        <a16:creationId xmlns:a16="http://schemas.microsoft.com/office/drawing/2014/main" id="{2E98D67C-2B7C-4D43-9369-3241968785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8" name="Grupo 16667">
                                  <a:extLst>
                                    <a:ext uri="{FF2B5EF4-FFF2-40B4-BE49-F238E27FC236}">
                                      <a16:creationId xmlns:a16="http://schemas.microsoft.com/office/drawing/2014/main" id="{69E16396-3A1B-4D80-8060-6DC457B31D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9" name="Rectángulo 16668">
                                    <a:extLst>
                                      <a:ext uri="{FF2B5EF4-FFF2-40B4-BE49-F238E27FC236}">
                                        <a16:creationId xmlns:a16="http://schemas.microsoft.com/office/drawing/2014/main" id="{3C756B39-6727-4834-9192-0438B8266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0" name="Rectángulo 16669">
                                    <a:extLst>
                                      <a:ext uri="{FF2B5EF4-FFF2-40B4-BE49-F238E27FC236}">
                                        <a16:creationId xmlns:a16="http://schemas.microsoft.com/office/drawing/2014/main" id="{F9EE9B7C-0C15-4DD1-A0F7-12D3614CA4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60" name="Grupo 16659">
                                <a:extLst>
                                  <a:ext uri="{FF2B5EF4-FFF2-40B4-BE49-F238E27FC236}">
                                    <a16:creationId xmlns:a16="http://schemas.microsoft.com/office/drawing/2014/main" id="{19D7445D-1017-47C5-9110-418259814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1" name="Grupo 16660">
                                  <a:extLst>
                                    <a:ext uri="{FF2B5EF4-FFF2-40B4-BE49-F238E27FC236}">
                                      <a16:creationId xmlns:a16="http://schemas.microsoft.com/office/drawing/2014/main" id="{658E7F6D-8C33-4AEB-9504-9A1C428FA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5" name="Rectángulo 16664">
                                    <a:extLst>
                                      <a:ext uri="{FF2B5EF4-FFF2-40B4-BE49-F238E27FC236}">
                                        <a16:creationId xmlns:a16="http://schemas.microsoft.com/office/drawing/2014/main" id="{4AE7F6BF-7462-4100-8FE8-A5C5FF4E5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6" name="Rectángulo 16665">
                                    <a:extLst>
                                      <a:ext uri="{FF2B5EF4-FFF2-40B4-BE49-F238E27FC236}">
                                        <a16:creationId xmlns:a16="http://schemas.microsoft.com/office/drawing/2014/main" id="{2C361EBD-CB8B-42EE-8523-DB85B2845A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2" name="Grupo 16661">
                                  <a:extLst>
                                    <a:ext uri="{FF2B5EF4-FFF2-40B4-BE49-F238E27FC236}">
                                      <a16:creationId xmlns:a16="http://schemas.microsoft.com/office/drawing/2014/main" id="{B5166258-C776-4304-89AD-29E672BA9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3" name="Rectángulo 16662">
                                    <a:extLst>
                                      <a:ext uri="{FF2B5EF4-FFF2-40B4-BE49-F238E27FC236}">
                                        <a16:creationId xmlns:a16="http://schemas.microsoft.com/office/drawing/2014/main" id="{92D430D6-8733-41F8-8267-6563C5D02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4" name="Rectángulo 16663">
                                    <a:extLst>
                                      <a:ext uri="{FF2B5EF4-FFF2-40B4-BE49-F238E27FC236}">
                                        <a16:creationId xmlns:a16="http://schemas.microsoft.com/office/drawing/2014/main" id="{5BD5D01F-9A4E-4242-ACFA-B60A45D313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44" name="Grupo 16643">
                              <a:extLst>
                                <a:ext uri="{FF2B5EF4-FFF2-40B4-BE49-F238E27FC236}">
                                  <a16:creationId xmlns:a16="http://schemas.microsoft.com/office/drawing/2014/main" id="{88CF31EF-7671-476B-B9BF-5EF86773ED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45" name="Grupo 16644">
                                <a:extLst>
                                  <a:ext uri="{FF2B5EF4-FFF2-40B4-BE49-F238E27FC236}">
                                    <a16:creationId xmlns:a16="http://schemas.microsoft.com/office/drawing/2014/main" id="{D379BC95-1435-4C30-A238-6F5CE7E97D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53" name="Grupo 16652">
                                  <a:extLst>
                                    <a:ext uri="{FF2B5EF4-FFF2-40B4-BE49-F238E27FC236}">
                                      <a16:creationId xmlns:a16="http://schemas.microsoft.com/office/drawing/2014/main" id="{79F07803-65E0-4A99-9DE3-1EAB9CE15B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7" name="Rectángulo 16656">
                                    <a:extLst>
                                      <a:ext uri="{FF2B5EF4-FFF2-40B4-BE49-F238E27FC236}">
                                        <a16:creationId xmlns:a16="http://schemas.microsoft.com/office/drawing/2014/main" id="{4CD3E5A1-F440-4B7A-8405-4658F4B52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8" name="Rectángulo 16657">
                                    <a:extLst>
                                      <a:ext uri="{FF2B5EF4-FFF2-40B4-BE49-F238E27FC236}">
                                        <a16:creationId xmlns:a16="http://schemas.microsoft.com/office/drawing/2014/main" id="{B10E5C4F-D041-45CE-8FE2-DCA7C2FCF4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54" name="Grupo 16653">
                                  <a:extLst>
                                    <a:ext uri="{FF2B5EF4-FFF2-40B4-BE49-F238E27FC236}">
                                      <a16:creationId xmlns:a16="http://schemas.microsoft.com/office/drawing/2014/main" id="{3C498F17-AE7E-43C3-AEEF-54024DB4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5" name="Rectángulo 16654">
                                    <a:extLst>
                                      <a:ext uri="{FF2B5EF4-FFF2-40B4-BE49-F238E27FC236}">
                                        <a16:creationId xmlns:a16="http://schemas.microsoft.com/office/drawing/2014/main" id="{CE1FAF58-BAAE-4C78-8B90-BED967C677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6" name="Rectángulo 16655">
                                    <a:extLst>
                                      <a:ext uri="{FF2B5EF4-FFF2-40B4-BE49-F238E27FC236}">
                                        <a16:creationId xmlns:a16="http://schemas.microsoft.com/office/drawing/2014/main" id="{77A5F2D4-D13A-4505-B273-79CB94612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46" name="Grupo 16645">
                                <a:extLst>
                                  <a:ext uri="{FF2B5EF4-FFF2-40B4-BE49-F238E27FC236}">
                                    <a16:creationId xmlns:a16="http://schemas.microsoft.com/office/drawing/2014/main" id="{6ED7B321-3A0B-4129-B0D6-C4841E1A12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47" name="Grupo 16646">
                                  <a:extLst>
                                    <a:ext uri="{FF2B5EF4-FFF2-40B4-BE49-F238E27FC236}">
                                      <a16:creationId xmlns:a16="http://schemas.microsoft.com/office/drawing/2014/main" id="{70F3CE15-B719-4DC2-A54D-1C8FE5C73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1" name="Rectángulo 16650">
                                    <a:extLst>
                                      <a:ext uri="{FF2B5EF4-FFF2-40B4-BE49-F238E27FC236}">
                                        <a16:creationId xmlns:a16="http://schemas.microsoft.com/office/drawing/2014/main" id="{E7A0282F-1713-49E2-A145-B9DC2E17A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2" name="Rectángulo 16651">
                                    <a:extLst>
                                      <a:ext uri="{FF2B5EF4-FFF2-40B4-BE49-F238E27FC236}">
                                        <a16:creationId xmlns:a16="http://schemas.microsoft.com/office/drawing/2014/main" id="{F2013F2B-147A-4FDA-8B67-FF035F4E2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48" name="Grupo 16647">
                                  <a:extLst>
                                    <a:ext uri="{FF2B5EF4-FFF2-40B4-BE49-F238E27FC236}">
                                      <a16:creationId xmlns:a16="http://schemas.microsoft.com/office/drawing/2014/main" id="{32177453-32FF-4B32-83E1-8E542AE9E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49" name="Rectángulo 16648">
                                    <a:extLst>
                                      <a:ext uri="{FF2B5EF4-FFF2-40B4-BE49-F238E27FC236}">
                                        <a16:creationId xmlns:a16="http://schemas.microsoft.com/office/drawing/2014/main" id="{6C718D1A-8769-44DF-BFFE-ECFE51750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0" name="Rectángulo 16649">
                                    <a:extLst>
                                      <a:ext uri="{FF2B5EF4-FFF2-40B4-BE49-F238E27FC236}">
                                        <a16:creationId xmlns:a16="http://schemas.microsoft.com/office/drawing/2014/main" id="{45DB288B-6892-43DB-8F64-D3C6A2418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578" name="Grupo 16577">
                          <a:extLst>
                            <a:ext uri="{FF2B5EF4-FFF2-40B4-BE49-F238E27FC236}">
                              <a16:creationId xmlns:a16="http://schemas.microsoft.com/office/drawing/2014/main" id="{1A03A9DE-C7D6-49E0-B794-9D506FB735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79" name="Grupo 16578">
                            <a:extLst>
                              <a:ext uri="{FF2B5EF4-FFF2-40B4-BE49-F238E27FC236}">
                                <a16:creationId xmlns:a16="http://schemas.microsoft.com/office/drawing/2014/main" id="{F28261AB-52FF-4FA7-A8CA-D274FF48D4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11" name="Grupo 16610">
                              <a:extLst>
                                <a:ext uri="{FF2B5EF4-FFF2-40B4-BE49-F238E27FC236}">
                                  <a16:creationId xmlns:a16="http://schemas.microsoft.com/office/drawing/2014/main" id="{3AA1C9B4-4E31-42A7-A9A1-7AACE9A6AE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27" name="Grupo 16626">
                                <a:extLst>
                                  <a:ext uri="{FF2B5EF4-FFF2-40B4-BE49-F238E27FC236}">
                                    <a16:creationId xmlns:a16="http://schemas.microsoft.com/office/drawing/2014/main" id="{7C5AEAF4-BE68-432A-9811-CF311F580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35" name="Grupo 16634">
                                  <a:extLst>
                                    <a:ext uri="{FF2B5EF4-FFF2-40B4-BE49-F238E27FC236}">
                                      <a16:creationId xmlns:a16="http://schemas.microsoft.com/office/drawing/2014/main" id="{28E7DC3D-1B50-4F17-8050-ACD2767E7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9" name="Rectángulo 16638">
                                    <a:extLst>
                                      <a:ext uri="{FF2B5EF4-FFF2-40B4-BE49-F238E27FC236}">
                                        <a16:creationId xmlns:a16="http://schemas.microsoft.com/office/drawing/2014/main" id="{9B6AF9CE-28EC-49BD-9261-EEF82D4B28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40" name="Rectángulo 16639">
                                    <a:extLst>
                                      <a:ext uri="{FF2B5EF4-FFF2-40B4-BE49-F238E27FC236}">
                                        <a16:creationId xmlns:a16="http://schemas.microsoft.com/office/drawing/2014/main" id="{7742E548-949A-4157-AF0E-B4DB2D7D55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6" name="Grupo 16635">
                                  <a:extLst>
                                    <a:ext uri="{FF2B5EF4-FFF2-40B4-BE49-F238E27FC236}">
                                      <a16:creationId xmlns:a16="http://schemas.microsoft.com/office/drawing/2014/main" id="{EAC8CC52-1C9D-45DE-BB09-CE7A6D42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7" name="Rectángulo 16636">
                                    <a:extLst>
                                      <a:ext uri="{FF2B5EF4-FFF2-40B4-BE49-F238E27FC236}">
                                        <a16:creationId xmlns:a16="http://schemas.microsoft.com/office/drawing/2014/main" id="{8C4AB1A0-2797-4D1B-BE06-8C31E2ECEC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8" name="Rectángulo 16637">
                                    <a:extLst>
                                      <a:ext uri="{FF2B5EF4-FFF2-40B4-BE49-F238E27FC236}">
                                        <a16:creationId xmlns:a16="http://schemas.microsoft.com/office/drawing/2014/main" id="{1358095C-D30A-489B-A638-EA2F3DA29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28" name="Grupo 16627">
                                <a:extLst>
                                  <a:ext uri="{FF2B5EF4-FFF2-40B4-BE49-F238E27FC236}">
                                    <a16:creationId xmlns:a16="http://schemas.microsoft.com/office/drawing/2014/main" id="{5BEDA0CE-F322-4173-9D7F-245A96134E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9" name="Grupo 16628">
                                  <a:extLst>
                                    <a:ext uri="{FF2B5EF4-FFF2-40B4-BE49-F238E27FC236}">
                                      <a16:creationId xmlns:a16="http://schemas.microsoft.com/office/drawing/2014/main" id="{6A47861D-FF8F-4FA0-A55B-78FAC6FC1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3" name="Rectángulo 16632">
                                    <a:extLst>
                                      <a:ext uri="{FF2B5EF4-FFF2-40B4-BE49-F238E27FC236}">
                                        <a16:creationId xmlns:a16="http://schemas.microsoft.com/office/drawing/2014/main" id="{F282B1B6-A0FF-4A1B-B895-27F75A7BB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4" name="Rectángulo 16633">
                                    <a:extLst>
                                      <a:ext uri="{FF2B5EF4-FFF2-40B4-BE49-F238E27FC236}">
                                        <a16:creationId xmlns:a16="http://schemas.microsoft.com/office/drawing/2014/main" id="{EEF76A3A-4742-49CC-96CD-CEB3B6DFD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0" name="Grupo 16629">
                                  <a:extLst>
                                    <a:ext uri="{FF2B5EF4-FFF2-40B4-BE49-F238E27FC236}">
                                      <a16:creationId xmlns:a16="http://schemas.microsoft.com/office/drawing/2014/main" id="{AEBFF066-FE12-47DB-9D2D-A9504C7E24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1" name="Rectángulo 16630">
                                    <a:extLst>
                                      <a:ext uri="{FF2B5EF4-FFF2-40B4-BE49-F238E27FC236}">
                                        <a16:creationId xmlns:a16="http://schemas.microsoft.com/office/drawing/2014/main" id="{EB52A1CD-E8B2-4036-ADB4-64C8C3B59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2" name="Rectángulo 16631">
                                    <a:extLst>
                                      <a:ext uri="{FF2B5EF4-FFF2-40B4-BE49-F238E27FC236}">
                                        <a16:creationId xmlns:a16="http://schemas.microsoft.com/office/drawing/2014/main" id="{F2EF9FCF-7BAB-4E26-AF65-9A4AB7B19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12" name="Grupo 16611">
                              <a:extLst>
                                <a:ext uri="{FF2B5EF4-FFF2-40B4-BE49-F238E27FC236}">
                                  <a16:creationId xmlns:a16="http://schemas.microsoft.com/office/drawing/2014/main" id="{1864B190-9C15-4D96-B795-6C4916B87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13" name="Grupo 16612">
                                <a:extLst>
                                  <a:ext uri="{FF2B5EF4-FFF2-40B4-BE49-F238E27FC236}">
                                    <a16:creationId xmlns:a16="http://schemas.microsoft.com/office/drawing/2014/main" id="{BF478DA6-7A17-4706-81BC-1F02CD31DA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1" name="Grupo 16620">
                                  <a:extLst>
                                    <a:ext uri="{FF2B5EF4-FFF2-40B4-BE49-F238E27FC236}">
                                      <a16:creationId xmlns:a16="http://schemas.microsoft.com/office/drawing/2014/main" id="{FBFDCC16-B4E9-430B-A5D8-8BC0D994F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5" name="Rectángulo 16624">
                                    <a:extLst>
                                      <a:ext uri="{FF2B5EF4-FFF2-40B4-BE49-F238E27FC236}">
                                        <a16:creationId xmlns:a16="http://schemas.microsoft.com/office/drawing/2014/main" id="{B49D90B0-7922-449D-BF66-EB3E0A415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6" name="Rectángulo 16625">
                                    <a:extLst>
                                      <a:ext uri="{FF2B5EF4-FFF2-40B4-BE49-F238E27FC236}">
                                        <a16:creationId xmlns:a16="http://schemas.microsoft.com/office/drawing/2014/main" id="{75254B7A-21CE-413A-A46D-5434BD3C4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22" name="Grupo 16621">
                                  <a:extLst>
                                    <a:ext uri="{FF2B5EF4-FFF2-40B4-BE49-F238E27FC236}">
                                      <a16:creationId xmlns:a16="http://schemas.microsoft.com/office/drawing/2014/main" id="{DDC53C59-40EF-46B4-8F69-D4DD0942C0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3" name="Rectángulo 16622">
                                    <a:extLst>
                                      <a:ext uri="{FF2B5EF4-FFF2-40B4-BE49-F238E27FC236}">
                                        <a16:creationId xmlns:a16="http://schemas.microsoft.com/office/drawing/2014/main" id="{1F3AEEAA-DF12-489A-835E-907F06F67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4" name="Rectángulo 16623">
                                    <a:extLst>
                                      <a:ext uri="{FF2B5EF4-FFF2-40B4-BE49-F238E27FC236}">
                                        <a16:creationId xmlns:a16="http://schemas.microsoft.com/office/drawing/2014/main" id="{33D89ADC-CD59-4E2C-8444-2D569BA6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14" name="Grupo 16613">
                                <a:extLst>
                                  <a:ext uri="{FF2B5EF4-FFF2-40B4-BE49-F238E27FC236}">
                                    <a16:creationId xmlns:a16="http://schemas.microsoft.com/office/drawing/2014/main" id="{B041970E-85DD-4544-AFCC-1D09B1EBC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15" name="Grupo 16614">
                                  <a:extLst>
                                    <a:ext uri="{FF2B5EF4-FFF2-40B4-BE49-F238E27FC236}">
                                      <a16:creationId xmlns:a16="http://schemas.microsoft.com/office/drawing/2014/main" id="{A8D49E4F-ED66-437A-8137-0E6088131F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9" name="Rectángulo 16618">
                                    <a:extLst>
                                      <a:ext uri="{FF2B5EF4-FFF2-40B4-BE49-F238E27FC236}">
                                        <a16:creationId xmlns:a16="http://schemas.microsoft.com/office/drawing/2014/main" id="{4B2E732F-B855-4B61-B63D-D203427B57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0" name="Rectángulo 16619">
                                    <a:extLst>
                                      <a:ext uri="{FF2B5EF4-FFF2-40B4-BE49-F238E27FC236}">
                                        <a16:creationId xmlns:a16="http://schemas.microsoft.com/office/drawing/2014/main" id="{0D8E5FF9-0623-4085-A3B7-754BBCBA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16" name="Grupo 16615">
                                  <a:extLst>
                                    <a:ext uri="{FF2B5EF4-FFF2-40B4-BE49-F238E27FC236}">
                                      <a16:creationId xmlns:a16="http://schemas.microsoft.com/office/drawing/2014/main" id="{CB8D3C2E-C2F5-4B83-9B5D-039D397E86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7" name="Rectángulo 16616">
                                    <a:extLst>
                                      <a:ext uri="{FF2B5EF4-FFF2-40B4-BE49-F238E27FC236}">
                                        <a16:creationId xmlns:a16="http://schemas.microsoft.com/office/drawing/2014/main" id="{B630DC4A-EBDE-46C7-91D5-EF16B29F6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8" name="Rectángulo 16617">
                                    <a:extLst>
                                      <a:ext uri="{FF2B5EF4-FFF2-40B4-BE49-F238E27FC236}">
                                        <a16:creationId xmlns:a16="http://schemas.microsoft.com/office/drawing/2014/main" id="{46298787-427E-4E65-99CB-419957841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80" name="Grupo 16579">
                            <a:extLst>
                              <a:ext uri="{FF2B5EF4-FFF2-40B4-BE49-F238E27FC236}">
                                <a16:creationId xmlns:a16="http://schemas.microsoft.com/office/drawing/2014/main" id="{0ECA4960-6E5F-47D3-BC2E-DD0354B9CA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81" name="Grupo 16580">
                              <a:extLst>
                                <a:ext uri="{FF2B5EF4-FFF2-40B4-BE49-F238E27FC236}">
                                  <a16:creationId xmlns:a16="http://schemas.microsoft.com/office/drawing/2014/main" id="{1D4A8B75-9195-47FF-80DC-5CF36F5F29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97" name="Grupo 16596">
                                <a:extLst>
                                  <a:ext uri="{FF2B5EF4-FFF2-40B4-BE49-F238E27FC236}">
                                    <a16:creationId xmlns:a16="http://schemas.microsoft.com/office/drawing/2014/main" id="{E0D36C9B-F611-4753-902C-91414BC53D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05" name="Grupo 16604">
                                  <a:extLst>
                                    <a:ext uri="{FF2B5EF4-FFF2-40B4-BE49-F238E27FC236}">
                                      <a16:creationId xmlns:a16="http://schemas.microsoft.com/office/drawing/2014/main" id="{626AECF0-886A-48B9-B2E3-654666E9A4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9" name="Rectángulo 16608">
                                    <a:extLst>
                                      <a:ext uri="{FF2B5EF4-FFF2-40B4-BE49-F238E27FC236}">
                                        <a16:creationId xmlns:a16="http://schemas.microsoft.com/office/drawing/2014/main" id="{C9B1C8C9-01F2-4E04-A163-ACAEA35EF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0" name="Rectángulo 16609">
                                    <a:extLst>
                                      <a:ext uri="{FF2B5EF4-FFF2-40B4-BE49-F238E27FC236}">
                                        <a16:creationId xmlns:a16="http://schemas.microsoft.com/office/drawing/2014/main" id="{985811DF-94E7-4E3E-9530-D2A187D7B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6" name="Grupo 16605">
                                  <a:extLst>
                                    <a:ext uri="{FF2B5EF4-FFF2-40B4-BE49-F238E27FC236}">
                                      <a16:creationId xmlns:a16="http://schemas.microsoft.com/office/drawing/2014/main" id="{30172F0E-6EB4-45C7-8511-E56FB3CC9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7" name="Rectángulo 16606">
                                    <a:extLst>
                                      <a:ext uri="{FF2B5EF4-FFF2-40B4-BE49-F238E27FC236}">
                                        <a16:creationId xmlns:a16="http://schemas.microsoft.com/office/drawing/2014/main" id="{6346F64A-971A-4EFF-AC1D-F56F189D7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8" name="Rectángulo 16607">
                                    <a:extLst>
                                      <a:ext uri="{FF2B5EF4-FFF2-40B4-BE49-F238E27FC236}">
                                        <a16:creationId xmlns:a16="http://schemas.microsoft.com/office/drawing/2014/main" id="{62EEEC8B-3F7B-488C-8EC8-9F8B5E44D8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98" name="Grupo 16597">
                                <a:extLst>
                                  <a:ext uri="{FF2B5EF4-FFF2-40B4-BE49-F238E27FC236}">
                                    <a16:creationId xmlns:a16="http://schemas.microsoft.com/office/drawing/2014/main" id="{DC4E69D1-4D18-4396-8FAB-F4ED0CE3EE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9" name="Grupo 16598">
                                  <a:extLst>
                                    <a:ext uri="{FF2B5EF4-FFF2-40B4-BE49-F238E27FC236}">
                                      <a16:creationId xmlns:a16="http://schemas.microsoft.com/office/drawing/2014/main" id="{155B733C-FF0B-46FC-AD22-3B968AB56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3" name="Rectángulo 16602">
                                    <a:extLst>
                                      <a:ext uri="{FF2B5EF4-FFF2-40B4-BE49-F238E27FC236}">
                                        <a16:creationId xmlns:a16="http://schemas.microsoft.com/office/drawing/2014/main" id="{726CBF53-95C5-489A-9589-E9887A57A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4" name="Rectángulo 16603">
                                    <a:extLst>
                                      <a:ext uri="{FF2B5EF4-FFF2-40B4-BE49-F238E27FC236}">
                                        <a16:creationId xmlns:a16="http://schemas.microsoft.com/office/drawing/2014/main" id="{258FE1DF-3E0B-431A-A11C-F278A1AE6D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0" name="Grupo 16599">
                                  <a:extLst>
                                    <a:ext uri="{FF2B5EF4-FFF2-40B4-BE49-F238E27FC236}">
                                      <a16:creationId xmlns:a16="http://schemas.microsoft.com/office/drawing/2014/main" id="{F1D050A8-70D7-4D11-A81A-5354EE26A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1" name="Rectángulo 16600">
                                    <a:extLst>
                                      <a:ext uri="{FF2B5EF4-FFF2-40B4-BE49-F238E27FC236}">
                                        <a16:creationId xmlns:a16="http://schemas.microsoft.com/office/drawing/2014/main" id="{FB775702-A68F-4904-894E-CF18BAE30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2" name="Rectángulo 16601">
                                    <a:extLst>
                                      <a:ext uri="{FF2B5EF4-FFF2-40B4-BE49-F238E27FC236}">
                                        <a16:creationId xmlns:a16="http://schemas.microsoft.com/office/drawing/2014/main" id="{5DA24083-7751-4717-BC0B-3D6F98DF4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82" name="Grupo 16581">
                              <a:extLst>
                                <a:ext uri="{FF2B5EF4-FFF2-40B4-BE49-F238E27FC236}">
                                  <a16:creationId xmlns:a16="http://schemas.microsoft.com/office/drawing/2014/main" id="{CD9E22F3-6C7E-4DBB-885F-9BB659C078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83" name="Grupo 16582">
                                <a:extLst>
                                  <a:ext uri="{FF2B5EF4-FFF2-40B4-BE49-F238E27FC236}">
                                    <a16:creationId xmlns:a16="http://schemas.microsoft.com/office/drawing/2014/main" id="{C12C8C32-1FBC-4412-A7DC-3591D636A5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1" name="Grupo 16590">
                                  <a:extLst>
                                    <a:ext uri="{FF2B5EF4-FFF2-40B4-BE49-F238E27FC236}">
                                      <a16:creationId xmlns:a16="http://schemas.microsoft.com/office/drawing/2014/main" id="{44E28FCB-4696-403C-911B-6A9D66BF4A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5" name="Rectángulo 16594">
                                    <a:extLst>
                                      <a:ext uri="{FF2B5EF4-FFF2-40B4-BE49-F238E27FC236}">
                                        <a16:creationId xmlns:a16="http://schemas.microsoft.com/office/drawing/2014/main" id="{D0770DDC-4EA6-49E4-990E-DD49518343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6" name="Rectángulo 16595">
                                    <a:extLst>
                                      <a:ext uri="{FF2B5EF4-FFF2-40B4-BE49-F238E27FC236}">
                                        <a16:creationId xmlns:a16="http://schemas.microsoft.com/office/drawing/2014/main" id="{EC2A8800-FE48-4692-97A0-077D79F375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92" name="Grupo 16591">
                                  <a:extLst>
                                    <a:ext uri="{FF2B5EF4-FFF2-40B4-BE49-F238E27FC236}">
                                      <a16:creationId xmlns:a16="http://schemas.microsoft.com/office/drawing/2014/main" id="{1CFDA710-14AF-49C3-9BEE-56799D34F7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3" name="Rectángulo 16592">
                                    <a:extLst>
                                      <a:ext uri="{FF2B5EF4-FFF2-40B4-BE49-F238E27FC236}">
                                        <a16:creationId xmlns:a16="http://schemas.microsoft.com/office/drawing/2014/main" id="{1EDDD6E0-74A8-44E4-8E05-5B7E1055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4" name="Rectángulo 16593">
                                    <a:extLst>
                                      <a:ext uri="{FF2B5EF4-FFF2-40B4-BE49-F238E27FC236}">
                                        <a16:creationId xmlns:a16="http://schemas.microsoft.com/office/drawing/2014/main" id="{E8574EF1-AB8B-46A3-B926-575424658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84" name="Grupo 16583">
                                <a:extLst>
                                  <a:ext uri="{FF2B5EF4-FFF2-40B4-BE49-F238E27FC236}">
                                    <a16:creationId xmlns:a16="http://schemas.microsoft.com/office/drawing/2014/main" id="{6BD00CE5-2133-4367-9C49-5D47EE838B6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85" name="Grupo 16584">
                                  <a:extLst>
                                    <a:ext uri="{FF2B5EF4-FFF2-40B4-BE49-F238E27FC236}">
                                      <a16:creationId xmlns:a16="http://schemas.microsoft.com/office/drawing/2014/main" id="{457F2EC4-C67A-4EF0-9237-4071374405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9" name="Rectángulo 16588">
                                    <a:extLst>
                                      <a:ext uri="{FF2B5EF4-FFF2-40B4-BE49-F238E27FC236}">
                                        <a16:creationId xmlns:a16="http://schemas.microsoft.com/office/drawing/2014/main" id="{3184998C-9562-41D0-8095-5ABABD24DD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0" name="Rectángulo 16589">
                                    <a:extLst>
                                      <a:ext uri="{FF2B5EF4-FFF2-40B4-BE49-F238E27FC236}">
                                        <a16:creationId xmlns:a16="http://schemas.microsoft.com/office/drawing/2014/main" id="{D4E34D15-6A59-409C-A736-9E90D9F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86" name="Grupo 16585">
                                  <a:extLst>
                                    <a:ext uri="{FF2B5EF4-FFF2-40B4-BE49-F238E27FC236}">
                                      <a16:creationId xmlns:a16="http://schemas.microsoft.com/office/drawing/2014/main" id="{02B63DC6-3429-4D19-8FE0-89F8F7E618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7" name="Rectángulo 16586">
                                    <a:extLst>
                                      <a:ext uri="{FF2B5EF4-FFF2-40B4-BE49-F238E27FC236}">
                                        <a16:creationId xmlns:a16="http://schemas.microsoft.com/office/drawing/2014/main" id="{C14C9487-F072-4C41-BCB5-B16E2399BE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88" name="Rectángulo 16587">
                                    <a:extLst>
                                      <a:ext uri="{FF2B5EF4-FFF2-40B4-BE49-F238E27FC236}">
                                        <a16:creationId xmlns:a16="http://schemas.microsoft.com/office/drawing/2014/main" id="{22A3E9FC-0DB9-46E3-B0FD-9434F5F3E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6320" name="Grupo 16319">
                      <a:extLst>
                        <a:ext uri="{FF2B5EF4-FFF2-40B4-BE49-F238E27FC236}">
                          <a16:creationId xmlns:a16="http://schemas.microsoft.com/office/drawing/2014/main" id="{176F48F9-578B-47C0-8A12-E4C062BFBA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321" name="Grupo 16320">
                        <a:extLst>
                          <a:ext uri="{FF2B5EF4-FFF2-40B4-BE49-F238E27FC236}">
                            <a16:creationId xmlns:a16="http://schemas.microsoft.com/office/drawing/2014/main" id="{CA8371CD-A9E7-4BFB-B438-E3E747D7C6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449" name="Grupo 16448">
                          <a:extLst>
                            <a:ext uri="{FF2B5EF4-FFF2-40B4-BE49-F238E27FC236}">
                              <a16:creationId xmlns:a16="http://schemas.microsoft.com/office/drawing/2014/main" id="{D6E66A51-1064-492A-B68E-448A377677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13" name="Grupo 16512">
                            <a:extLst>
                              <a:ext uri="{FF2B5EF4-FFF2-40B4-BE49-F238E27FC236}">
                                <a16:creationId xmlns:a16="http://schemas.microsoft.com/office/drawing/2014/main" id="{FFBEAA6E-6732-4719-A65B-F59D517FD2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45" name="Grupo 16544">
                              <a:extLst>
                                <a:ext uri="{FF2B5EF4-FFF2-40B4-BE49-F238E27FC236}">
                                  <a16:creationId xmlns:a16="http://schemas.microsoft.com/office/drawing/2014/main" id="{896516CD-851B-48F3-A86C-A4CFCB7A4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61" name="Grupo 16560">
                                <a:extLst>
                                  <a:ext uri="{FF2B5EF4-FFF2-40B4-BE49-F238E27FC236}">
                                    <a16:creationId xmlns:a16="http://schemas.microsoft.com/office/drawing/2014/main" id="{EDAF3152-CFBA-4272-9285-5E14BBC8B9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9" name="Grupo 16568">
                                  <a:extLst>
                                    <a:ext uri="{FF2B5EF4-FFF2-40B4-BE49-F238E27FC236}">
                                      <a16:creationId xmlns:a16="http://schemas.microsoft.com/office/drawing/2014/main" id="{19E5FC84-5D17-491A-BC21-4EE43663B6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3" name="Rectángulo 16572">
                                    <a:extLst>
                                      <a:ext uri="{FF2B5EF4-FFF2-40B4-BE49-F238E27FC236}">
                                        <a16:creationId xmlns:a16="http://schemas.microsoft.com/office/drawing/2014/main" id="{0567A03E-1E45-4DE1-B420-488B32ACB0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4" name="Rectángulo 16573">
                                    <a:extLst>
                                      <a:ext uri="{FF2B5EF4-FFF2-40B4-BE49-F238E27FC236}">
                                        <a16:creationId xmlns:a16="http://schemas.microsoft.com/office/drawing/2014/main" id="{60A22990-8391-4070-8A53-8DC5C09EE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70" name="Grupo 16569">
                                  <a:extLst>
                                    <a:ext uri="{FF2B5EF4-FFF2-40B4-BE49-F238E27FC236}">
                                      <a16:creationId xmlns:a16="http://schemas.microsoft.com/office/drawing/2014/main" id="{E1875ECA-D399-439E-BD2E-0CEF03A40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1" name="Rectángulo 16570">
                                    <a:extLst>
                                      <a:ext uri="{FF2B5EF4-FFF2-40B4-BE49-F238E27FC236}">
                                        <a16:creationId xmlns:a16="http://schemas.microsoft.com/office/drawing/2014/main" id="{D43AEDE5-DAC9-435F-AAE6-F9D7A45235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2" name="Rectángulo 16571">
                                    <a:extLst>
                                      <a:ext uri="{FF2B5EF4-FFF2-40B4-BE49-F238E27FC236}">
                                        <a16:creationId xmlns:a16="http://schemas.microsoft.com/office/drawing/2014/main" id="{2D3C0A16-F9EA-49F1-A00D-9443148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62" name="Grupo 16561">
                                <a:extLst>
                                  <a:ext uri="{FF2B5EF4-FFF2-40B4-BE49-F238E27FC236}">
                                    <a16:creationId xmlns:a16="http://schemas.microsoft.com/office/drawing/2014/main" id="{960C1242-1D8B-4D0B-84E4-86BA32CE8E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3" name="Grupo 16562">
                                  <a:extLst>
                                    <a:ext uri="{FF2B5EF4-FFF2-40B4-BE49-F238E27FC236}">
                                      <a16:creationId xmlns:a16="http://schemas.microsoft.com/office/drawing/2014/main" id="{E0BE9692-FB5F-4B3B-85B7-4408499B5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7" name="Rectángulo 16566">
                                    <a:extLst>
                                      <a:ext uri="{FF2B5EF4-FFF2-40B4-BE49-F238E27FC236}">
                                        <a16:creationId xmlns:a16="http://schemas.microsoft.com/office/drawing/2014/main" id="{13D79C2A-59D9-4295-88B4-EEBFC50D60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8" name="Rectángulo 16567">
                                    <a:extLst>
                                      <a:ext uri="{FF2B5EF4-FFF2-40B4-BE49-F238E27FC236}">
                                        <a16:creationId xmlns:a16="http://schemas.microsoft.com/office/drawing/2014/main" id="{D8642409-A452-43A2-9656-EC3F24AC41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64" name="Grupo 16563">
                                  <a:extLst>
                                    <a:ext uri="{FF2B5EF4-FFF2-40B4-BE49-F238E27FC236}">
                                      <a16:creationId xmlns:a16="http://schemas.microsoft.com/office/drawing/2014/main" id="{CD3297D0-9020-4537-92C6-204DB5BBE6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5" name="Rectángulo 16564">
                                    <a:extLst>
                                      <a:ext uri="{FF2B5EF4-FFF2-40B4-BE49-F238E27FC236}">
                                        <a16:creationId xmlns:a16="http://schemas.microsoft.com/office/drawing/2014/main" id="{A7878366-0527-4AC7-A2B0-AC4D8A133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6" name="Rectángulo 16565">
                                    <a:extLst>
                                      <a:ext uri="{FF2B5EF4-FFF2-40B4-BE49-F238E27FC236}">
                                        <a16:creationId xmlns:a16="http://schemas.microsoft.com/office/drawing/2014/main" id="{8A5AF9CB-DC91-4B59-8524-5554C38FE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46" name="Grupo 16545">
                              <a:extLst>
                                <a:ext uri="{FF2B5EF4-FFF2-40B4-BE49-F238E27FC236}">
                                  <a16:creationId xmlns:a16="http://schemas.microsoft.com/office/drawing/2014/main" id="{8C14ECAE-023C-4CB6-9F7B-15F8D65A31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47" name="Grupo 16546">
                                <a:extLst>
                                  <a:ext uri="{FF2B5EF4-FFF2-40B4-BE49-F238E27FC236}">
                                    <a16:creationId xmlns:a16="http://schemas.microsoft.com/office/drawing/2014/main" id="{1EF697EC-6EF9-4255-9D0B-3062A1F98C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55" name="Grupo 16554">
                                  <a:extLst>
                                    <a:ext uri="{FF2B5EF4-FFF2-40B4-BE49-F238E27FC236}">
                                      <a16:creationId xmlns:a16="http://schemas.microsoft.com/office/drawing/2014/main" id="{DAB0FDE1-9687-4A66-A6E9-DCDE54D45A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9" name="Rectángulo 16558">
                                    <a:extLst>
                                      <a:ext uri="{FF2B5EF4-FFF2-40B4-BE49-F238E27FC236}">
                                        <a16:creationId xmlns:a16="http://schemas.microsoft.com/office/drawing/2014/main" id="{6E800013-260A-45A4-8DC4-ED80A4C94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0" name="Rectángulo 16559">
                                    <a:extLst>
                                      <a:ext uri="{FF2B5EF4-FFF2-40B4-BE49-F238E27FC236}">
                                        <a16:creationId xmlns:a16="http://schemas.microsoft.com/office/drawing/2014/main" id="{98C2BC7E-5BD2-4F59-9972-FE1DD6A7C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6" name="Grupo 16555">
                                  <a:extLst>
                                    <a:ext uri="{FF2B5EF4-FFF2-40B4-BE49-F238E27FC236}">
                                      <a16:creationId xmlns:a16="http://schemas.microsoft.com/office/drawing/2014/main" id="{3E5ADF5E-7C9A-415D-A8BB-82C1E3EBC8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7" name="Rectángulo 16556">
                                    <a:extLst>
                                      <a:ext uri="{FF2B5EF4-FFF2-40B4-BE49-F238E27FC236}">
                                        <a16:creationId xmlns:a16="http://schemas.microsoft.com/office/drawing/2014/main" id="{A5854F10-8C28-48CB-9CDF-62FF7013C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8" name="Rectángulo 16557">
                                    <a:extLst>
                                      <a:ext uri="{FF2B5EF4-FFF2-40B4-BE49-F238E27FC236}">
                                        <a16:creationId xmlns:a16="http://schemas.microsoft.com/office/drawing/2014/main" id="{0CB3D138-8B65-4A9C-94E0-92471A162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48" name="Grupo 16547">
                                <a:extLst>
                                  <a:ext uri="{FF2B5EF4-FFF2-40B4-BE49-F238E27FC236}">
                                    <a16:creationId xmlns:a16="http://schemas.microsoft.com/office/drawing/2014/main" id="{8BB0F9DA-6A66-4F60-A3A0-5C132384C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49" name="Grupo 16548">
                                  <a:extLst>
                                    <a:ext uri="{FF2B5EF4-FFF2-40B4-BE49-F238E27FC236}">
                                      <a16:creationId xmlns:a16="http://schemas.microsoft.com/office/drawing/2014/main" id="{5E098495-CEAE-41E0-9176-73006F940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3" name="Rectángulo 16552">
                                    <a:extLst>
                                      <a:ext uri="{FF2B5EF4-FFF2-40B4-BE49-F238E27FC236}">
                                        <a16:creationId xmlns:a16="http://schemas.microsoft.com/office/drawing/2014/main" id="{1D77D46B-B422-4390-91B7-117FF6C32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4" name="Rectángulo 16553">
                                    <a:extLst>
                                      <a:ext uri="{FF2B5EF4-FFF2-40B4-BE49-F238E27FC236}">
                                        <a16:creationId xmlns:a16="http://schemas.microsoft.com/office/drawing/2014/main" id="{B444117B-91C9-4624-B530-D7345CD87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0" name="Grupo 16549">
                                  <a:extLst>
                                    <a:ext uri="{FF2B5EF4-FFF2-40B4-BE49-F238E27FC236}">
                                      <a16:creationId xmlns:a16="http://schemas.microsoft.com/office/drawing/2014/main" id="{451A5870-76EA-41A3-8924-2BBA02C65D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1" name="Rectángulo 16550">
                                    <a:extLst>
                                      <a:ext uri="{FF2B5EF4-FFF2-40B4-BE49-F238E27FC236}">
                                        <a16:creationId xmlns:a16="http://schemas.microsoft.com/office/drawing/2014/main" id="{814916DA-DF0E-4416-94B4-E42017E67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2" name="Rectángulo 16551">
                                    <a:extLst>
                                      <a:ext uri="{FF2B5EF4-FFF2-40B4-BE49-F238E27FC236}">
                                        <a16:creationId xmlns:a16="http://schemas.microsoft.com/office/drawing/2014/main" id="{E061C4FA-B2D1-48CB-9072-2AA09ADB4A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14" name="Grupo 16513">
                            <a:extLst>
                              <a:ext uri="{FF2B5EF4-FFF2-40B4-BE49-F238E27FC236}">
                                <a16:creationId xmlns:a16="http://schemas.microsoft.com/office/drawing/2014/main" id="{1AB52F72-DC9D-46B7-B7AE-BBD5A12585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15" name="Grupo 16514">
                              <a:extLst>
                                <a:ext uri="{FF2B5EF4-FFF2-40B4-BE49-F238E27FC236}">
                                  <a16:creationId xmlns:a16="http://schemas.microsoft.com/office/drawing/2014/main" id="{BAFE9FF5-E954-4DEC-89BA-9C586DB387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31" name="Grupo 16530">
                                <a:extLst>
                                  <a:ext uri="{FF2B5EF4-FFF2-40B4-BE49-F238E27FC236}">
                                    <a16:creationId xmlns:a16="http://schemas.microsoft.com/office/drawing/2014/main" id="{FCA7AD71-2250-4881-896B-4F31AF77D7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9" name="Grupo 16538">
                                  <a:extLst>
                                    <a:ext uri="{FF2B5EF4-FFF2-40B4-BE49-F238E27FC236}">
                                      <a16:creationId xmlns:a16="http://schemas.microsoft.com/office/drawing/2014/main" id="{8CC618FA-6B5C-4FB4-81AB-BFCF3767D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3" name="Rectángulo 16542">
                                    <a:extLst>
                                      <a:ext uri="{FF2B5EF4-FFF2-40B4-BE49-F238E27FC236}">
                                        <a16:creationId xmlns:a16="http://schemas.microsoft.com/office/drawing/2014/main" id="{2C36550A-9907-481F-926C-B959221E1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4" name="Rectángulo 16543">
                                    <a:extLst>
                                      <a:ext uri="{FF2B5EF4-FFF2-40B4-BE49-F238E27FC236}">
                                        <a16:creationId xmlns:a16="http://schemas.microsoft.com/office/drawing/2014/main" id="{65973323-7C9C-4C6E-8EE1-E442F86841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40" name="Grupo 16539">
                                  <a:extLst>
                                    <a:ext uri="{FF2B5EF4-FFF2-40B4-BE49-F238E27FC236}">
                                      <a16:creationId xmlns:a16="http://schemas.microsoft.com/office/drawing/2014/main" id="{314621BC-230A-49BD-877A-672833969E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1" name="Rectángulo 16540">
                                    <a:extLst>
                                      <a:ext uri="{FF2B5EF4-FFF2-40B4-BE49-F238E27FC236}">
                                        <a16:creationId xmlns:a16="http://schemas.microsoft.com/office/drawing/2014/main" id="{FF19BECB-BC69-49DA-AB72-51D14A55D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2" name="Rectángulo 16541">
                                    <a:extLst>
                                      <a:ext uri="{FF2B5EF4-FFF2-40B4-BE49-F238E27FC236}">
                                        <a16:creationId xmlns:a16="http://schemas.microsoft.com/office/drawing/2014/main" id="{FB749A32-52D8-49AF-A224-A9FE3782D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32" name="Grupo 16531">
                                <a:extLst>
                                  <a:ext uri="{FF2B5EF4-FFF2-40B4-BE49-F238E27FC236}">
                                    <a16:creationId xmlns:a16="http://schemas.microsoft.com/office/drawing/2014/main" id="{27C55106-7370-43A2-BA5D-91CFE666BE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3" name="Grupo 16532">
                                  <a:extLst>
                                    <a:ext uri="{FF2B5EF4-FFF2-40B4-BE49-F238E27FC236}">
                                      <a16:creationId xmlns:a16="http://schemas.microsoft.com/office/drawing/2014/main" id="{BAE09200-D90B-4C1F-9259-1DE18991B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7" name="Rectángulo 16536">
                                    <a:extLst>
                                      <a:ext uri="{FF2B5EF4-FFF2-40B4-BE49-F238E27FC236}">
                                        <a16:creationId xmlns:a16="http://schemas.microsoft.com/office/drawing/2014/main" id="{65E42CEC-5D17-4F8F-998C-199934CDBA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8" name="Rectángulo 16537">
                                    <a:extLst>
                                      <a:ext uri="{FF2B5EF4-FFF2-40B4-BE49-F238E27FC236}">
                                        <a16:creationId xmlns:a16="http://schemas.microsoft.com/office/drawing/2014/main" id="{73109D20-C57B-4147-8D36-9D23057A4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34" name="Grupo 16533">
                                  <a:extLst>
                                    <a:ext uri="{FF2B5EF4-FFF2-40B4-BE49-F238E27FC236}">
                                      <a16:creationId xmlns:a16="http://schemas.microsoft.com/office/drawing/2014/main" id="{BC850B8E-520C-42C7-89AF-A838BF4481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5" name="Rectángulo 16534">
                                    <a:extLst>
                                      <a:ext uri="{FF2B5EF4-FFF2-40B4-BE49-F238E27FC236}">
                                        <a16:creationId xmlns:a16="http://schemas.microsoft.com/office/drawing/2014/main" id="{F7F165BC-2C0A-44F5-8FAE-EF7C388B2D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6" name="Rectángulo 16535">
                                    <a:extLst>
                                      <a:ext uri="{FF2B5EF4-FFF2-40B4-BE49-F238E27FC236}">
                                        <a16:creationId xmlns:a16="http://schemas.microsoft.com/office/drawing/2014/main" id="{8F443038-3F66-4A69-A5C7-87C477F92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16" name="Grupo 16515">
                              <a:extLst>
                                <a:ext uri="{FF2B5EF4-FFF2-40B4-BE49-F238E27FC236}">
                                  <a16:creationId xmlns:a16="http://schemas.microsoft.com/office/drawing/2014/main" id="{2CBF244F-B76E-4218-81C0-381EB86AE8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17" name="Grupo 16516">
                                <a:extLst>
                                  <a:ext uri="{FF2B5EF4-FFF2-40B4-BE49-F238E27FC236}">
                                    <a16:creationId xmlns:a16="http://schemas.microsoft.com/office/drawing/2014/main" id="{5A6F6FEA-B191-4CF2-90DD-FCB836E0E6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25" name="Grupo 16524">
                                  <a:extLst>
                                    <a:ext uri="{FF2B5EF4-FFF2-40B4-BE49-F238E27FC236}">
                                      <a16:creationId xmlns:a16="http://schemas.microsoft.com/office/drawing/2014/main" id="{4E765ED9-8B7C-4A9C-93E3-37B969E13B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9" name="Rectángulo 16528">
                                    <a:extLst>
                                      <a:ext uri="{FF2B5EF4-FFF2-40B4-BE49-F238E27FC236}">
                                        <a16:creationId xmlns:a16="http://schemas.microsoft.com/office/drawing/2014/main" id="{AF6E91A4-02D2-432F-97E7-5851CFE92A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0" name="Rectángulo 16529">
                                    <a:extLst>
                                      <a:ext uri="{FF2B5EF4-FFF2-40B4-BE49-F238E27FC236}">
                                        <a16:creationId xmlns:a16="http://schemas.microsoft.com/office/drawing/2014/main" id="{EF9FBA1D-FBF6-470F-86E8-B6D188E916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6" name="Grupo 16525">
                                  <a:extLst>
                                    <a:ext uri="{FF2B5EF4-FFF2-40B4-BE49-F238E27FC236}">
                                      <a16:creationId xmlns:a16="http://schemas.microsoft.com/office/drawing/2014/main" id="{0E2CC622-8744-46E6-A18F-8ECFA8D48C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7" name="Rectángulo 16526">
                                    <a:extLst>
                                      <a:ext uri="{FF2B5EF4-FFF2-40B4-BE49-F238E27FC236}">
                                        <a16:creationId xmlns:a16="http://schemas.microsoft.com/office/drawing/2014/main" id="{B5B69D08-AD15-4705-B8C3-D8D0EE073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8" name="Rectángulo 16527">
                                    <a:extLst>
                                      <a:ext uri="{FF2B5EF4-FFF2-40B4-BE49-F238E27FC236}">
                                        <a16:creationId xmlns:a16="http://schemas.microsoft.com/office/drawing/2014/main" id="{52598057-1D0E-4915-94BF-2A2A135CB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18" name="Grupo 16517">
                                <a:extLst>
                                  <a:ext uri="{FF2B5EF4-FFF2-40B4-BE49-F238E27FC236}">
                                    <a16:creationId xmlns:a16="http://schemas.microsoft.com/office/drawing/2014/main" id="{1BC2B81B-86C4-4343-A843-A116DE7024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19" name="Grupo 16518">
                                  <a:extLst>
                                    <a:ext uri="{FF2B5EF4-FFF2-40B4-BE49-F238E27FC236}">
                                      <a16:creationId xmlns:a16="http://schemas.microsoft.com/office/drawing/2014/main" id="{9C5890FD-3F88-4123-8892-CF75576DBE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3" name="Rectángulo 16522">
                                    <a:extLst>
                                      <a:ext uri="{FF2B5EF4-FFF2-40B4-BE49-F238E27FC236}">
                                        <a16:creationId xmlns:a16="http://schemas.microsoft.com/office/drawing/2014/main" id="{A145F3C0-5813-454E-83AC-D249583D7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4" name="Rectángulo 16523">
                                    <a:extLst>
                                      <a:ext uri="{FF2B5EF4-FFF2-40B4-BE49-F238E27FC236}">
                                        <a16:creationId xmlns:a16="http://schemas.microsoft.com/office/drawing/2014/main" id="{8F280958-ABE5-461A-8430-1F74885674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0" name="Grupo 16519">
                                  <a:extLst>
                                    <a:ext uri="{FF2B5EF4-FFF2-40B4-BE49-F238E27FC236}">
                                      <a16:creationId xmlns:a16="http://schemas.microsoft.com/office/drawing/2014/main" id="{B4D0D029-0DDD-4BB8-9A32-8FC8D22CC5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1" name="Rectángulo 16520">
                                    <a:extLst>
                                      <a:ext uri="{FF2B5EF4-FFF2-40B4-BE49-F238E27FC236}">
                                        <a16:creationId xmlns:a16="http://schemas.microsoft.com/office/drawing/2014/main" id="{7ACD829B-5AF7-4E60-A2AF-6D4A2384B8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2" name="Rectángulo 16521">
                                    <a:extLst>
                                      <a:ext uri="{FF2B5EF4-FFF2-40B4-BE49-F238E27FC236}">
                                        <a16:creationId xmlns:a16="http://schemas.microsoft.com/office/drawing/2014/main" id="{FAE7A9AD-1819-4C3B-B967-C504E7B270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450" name="Grupo 16449">
                          <a:extLst>
                            <a:ext uri="{FF2B5EF4-FFF2-40B4-BE49-F238E27FC236}">
                              <a16:creationId xmlns:a16="http://schemas.microsoft.com/office/drawing/2014/main" id="{B16DCD16-692A-47C7-8B88-25ECCA6EBE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451" name="Grupo 16450">
                            <a:extLst>
                              <a:ext uri="{FF2B5EF4-FFF2-40B4-BE49-F238E27FC236}">
                                <a16:creationId xmlns:a16="http://schemas.microsoft.com/office/drawing/2014/main" id="{76550640-A0DC-455C-8DE3-6FAEB6938B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83" name="Grupo 16482">
                              <a:extLst>
                                <a:ext uri="{FF2B5EF4-FFF2-40B4-BE49-F238E27FC236}">
                                  <a16:creationId xmlns:a16="http://schemas.microsoft.com/office/drawing/2014/main" id="{003ED32D-E114-476D-ABD3-DA22D9ECA6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99" name="Grupo 16498">
                                <a:extLst>
                                  <a:ext uri="{FF2B5EF4-FFF2-40B4-BE49-F238E27FC236}">
                                    <a16:creationId xmlns:a16="http://schemas.microsoft.com/office/drawing/2014/main" id="{EFA52696-C59A-40ED-96F1-0F03A86FA8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7" name="Grupo 16506">
                                  <a:extLst>
                                    <a:ext uri="{FF2B5EF4-FFF2-40B4-BE49-F238E27FC236}">
                                      <a16:creationId xmlns:a16="http://schemas.microsoft.com/office/drawing/2014/main" id="{BA7FDB59-F505-42BF-890B-442CE0D35F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11" name="Rectángulo 16510">
                                    <a:extLst>
                                      <a:ext uri="{FF2B5EF4-FFF2-40B4-BE49-F238E27FC236}">
                                        <a16:creationId xmlns:a16="http://schemas.microsoft.com/office/drawing/2014/main" id="{B96B2C7C-856E-4E1C-B12B-13BF35F21B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2" name="Rectángulo 16511">
                                    <a:extLst>
                                      <a:ext uri="{FF2B5EF4-FFF2-40B4-BE49-F238E27FC236}">
                                        <a16:creationId xmlns:a16="http://schemas.microsoft.com/office/drawing/2014/main" id="{91247810-8160-4227-903B-BDBECF8A07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8" name="Grupo 16507">
                                  <a:extLst>
                                    <a:ext uri="{FF2B5EF4-FFF2-40B4-BE49-F238E27FC236}">
                                      <a16:creationId xmlns:a16="http://schemas.microsoft.com/office/drawing/2014/main" id="{ECF55253-2217-46BD-BA75-7456718155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9" name="Rectángulo 16508">
                                    <a:extLst>
                                      <a:ext uri="{FF2B5EF4-FFF2-40B4-BE49-F238E27FC236}">
                                        <a16:creationId xmlns:a16="http://schemas.microsoft.com/office/drawing/2014/main" id="{92F07D97-D8E8-4541-BB4F-F663097C6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0" name="Rectángulo 16509">
                                    <a:extLst>
                                      <a:ext uri="{FF2B5EF4-FFF2-40B4-BE49-F238E27FC236}">
                                        <a16:creationId xmlns:a16="http://schemas.microsoft.com/office/drawing/2014/main" id="{13719E7E-34CF-46A9-BF75-B2AC0548A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00" name="Grupo 16499">
                                <a:extLst>
                                  <a:ext uri="{FF2B5EF4-FFF2-40B4-BE49-F238E27FC236}">
                                    <a16:creationId xmlns:a16="http://schemas.microsoft.com/office/drawing/2014/main" id="{2054DC50-1F8C-49CE-87F2-8564BDD455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1" name="Grupo 16500">
                                  <a:extLst>
                                    <a:ext uri="{FF2B5EF4-FFF2-40B4-BE49-F238E27FC236}">
                                      <a16:creationId xmlns:a16="http://schemas.microsoft.com/office/drawing/2014/main" id="{18573561-9257-4ED5-934E-078EE13CCB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5" name="Rectángulo 16504">
                                    <a:extLst>
                                      <a:ext uri="{FF2B5EF4-FFF2-40B4-BE49-F238E27FC236}">
                                        <a16:creationId xmlns:a16="http://schemas.microsoft.com/office/drawing/2014/main" id="{2E2447EB-4D4E-40A8-8FE2-F56D23331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6" name="Rectángulo 16505">
                                    <a:extLst>
                                      <a:ext uri="{FF2B5EF4-FFF2-40B4-BE49-F238E27FC236}">
                                        <a16:creationId xmlns:a16="http://schemas.microsoft.com/office/drawing/2014/main" id="{4D021779-C9E3-473E-A9EA-FD86481F9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2" name="Grupo 16501">
                                  <a:extLst>
                                    <a:ext uri="{FF2B5EF4-FFF2-40B4-BE49-F238E27FC236}">
                                      <a16:creationId xmlns:a16="http://schemas.microsoft.com/office/drawing/2014/main" id="{C2E410D4-D422-49AB-8815-8A2091BF72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3" name="Rectángulo 16502">
                                    <a:extLst>
                                      <a:ext uri="{FF2B5EF4-FFF2-40B4-BE49-F238E27FC236}">
                                        <a16:creationId xmlns:a16="http://schemas.microsoft.com/office/drawing/2014/main" id="{43E15579-5EB7-44E9-8230-3BF51F2C0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4" name="Rectángulo 16503">
                                    <a:extLst>
                                      <a:ext uri="{FF2B5EF4-FFF2-40B4-BE49-F238E27FC236}">
                                        <a16:creationId xmlns:a16="http://schemas.microsoft.com/office/drawing/2014/main" id="{FD5F0971-D0A3-4239-9757-7803F1741F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84" name="Grupo 16483">
                              <a:extLst>
                                <a:ext uri="{FF2B5EF4-FFF2-40B4-BE49-F238E27FC236}">
                                  <a16:creationId xmlns:a16="http://schemas.microsoft.com/office/drawing/2014/main" id="{65FDC911-2751-45E9-B557-54BEBA04BB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85" name="Grupo 16484">
                                <a:extLst>
                                  <a:ext uri="{FF2B5EF4-FFF2-40B4-BE49-F238E27FC236}">
                                    <a16:creationId xmlns:a16="http://schemas.microsoft.com/office/drawing/2014/main" id="{26D736DC-0A6C-4045-800E-4FBF38498C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93" name="Grupo 16492">
                                  <a:extLst>
                                    <a:ext uri="{FF2B5EF4-FFF2-40B4-BE49-F238E27FC236}">
                                      <a16:creationId xmlns:a16="http://schemas.microsoft.com/office/drawing/2014/main" id="{33840DB7-8F40-4425-80D6-2F843AAA94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7" name="Rectángulo 16496">
                                    <a:extLst>
                                      <a:ext uri="{FF2B5EF4-FFF2-40B4-BE49-F238E27FC236}">
                                        <a16:creationId xmlns:a16="http://schemas.microsoft.com/office/drawing/2014/main" id="{1D8D9237-54B7-459A-B09F-4A560A2DE8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8" name="Rectángulo 16497">
                                    <a:extLst>
                                      <a:ext uri="{FF2B5EF4-FFF2-40B4-BE49-F238E27FC236}">
                                        <a16:creationId xmlns:a16="http://schemas.microsoft.com/office/drawing/2014/main" id="{95F3D17E-0AF7-4F3B-AEB0-B70D847A3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94" name="Grupo 16493">
                                  <a:extLst>
                                    <a:ext uri="{FF2B5EF4-FFF2-40B4-BE49-F238E27FC236}">
                                      <a16:creationId xmlns:a16="http://schemas.microsoft.com/office/drawing/2014/main" id="{4446FD3E-9C2E-4F76-B4D4-ED54BA32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5" name="Rectángulo 16494">
                                    <a:extLst>
                                      <a:ext uri="{FF2B5EF4-FFF2-40B4-BE49-F238E27FC236}">
                                        <a16:creationId xmlns:a16="http://schemas.microsoft.com/office/drawing/2014/main" id="{D98F2633-82F4-42B9-9232-E5494E8E64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6" name="Rectángulo 16495">
                                    <a:extLst>
                                      <a:ext uri="{FF2B5EF4-FFF2-40B4-BE49-F238E27FC236}">
                                        <a16:creationId xmlns:a16="http://schemas.microsoft.com/office/drawing/2014/main" id="{899B00AB-CB25-4016-B937-9D16235FE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86" name="Grupo 16485">
                                <a:extLst>
                                  <a:ext uri="{FF2B5EF4-FFF2-40B4-BE49-F238E27FC236}">
                                    <a16:creationId xmlns:a16="http://schemas.microsoft.com/office/drawing/2014/main" id="{DDD2EA09-F86C-4302-B3A5-31CCC4997E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87" name="Grupo 16486">
                                  <a:extLst>
                                    <a:ext uri="{FF2B5EF4-FFF2-40B4-BE49-F238E27FC236}">
                                      <a16:creationId xmlns:a16="http://schemas.microsoft.com/office/drawing/2014/main" id="{0F289528-4F9A-492A-9D5D-173109CCD5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1" name="Rectángulo 16490">
                                    <a:extLst>
                                      <a:ext uri="{FF2B5EF4-FFF2-40B4-BE49-F238E27FC236}">
                                        <a16:creationId xmlns:a16="http://schemas.microsoft.com/office/drawing/2014/main" id="{51BB6FF2-C2A5-4D1A-92CA-8D1A790C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2" name="Rectángulo 16491">
                                    <a:extLst>
                                      <a:ext uri="{FF2B5EF4-FFF2-40B4-BE49-F238E27FC236}">
                                        <a16:creationId xmlns:a16="http://schemas.microsoft.com/office/drawing/2014/main" id="{067EB59C-A49C-434E-9E4E-94883DC76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88" name="Grupo 16487">
                                  <a:extLst>
                                    <a:ext uri="{FF2B5EF4-FFF2-40B4-BE49-F238E27FC236}">
                                      <a16:creationId xmlns:a16="http://schemas.microsoft.com/office/drawing/2014/main" id="{21024E68-098F-49EA-B5B5-410938C962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9" name="Rectángulo 16488">
                                    <a:extLst>
                                      <a:ext uri="{FF2B5EF4-FFF2-40B4-BE49-F238E27FC236}">
                                        <a16:creationId xmlns:a16="http://schemas.microsoft.com/office/drawing/2014/main" id="{08789AA2-5B5F-4FB5-9856-965AC112E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0" name="Rectángulo 16489">
                                    <a:extLst>
                                      <a:ext uri="{FF2B5EF4-FFF2-40B4-BE49-F238E27FC236}">
                                        <a16:creationId xmlns:a16="http://schemas.microsoft.com/office/drawing/2014/main" id="{2A8F68F8-2C13-4845-B580-AB43152C6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452" name="Grupo 16451">
                            <a:extLst>
                              <a:ext uri="{FF2B5EF4-FFF2-40B4-BE49-F238E27FC236}">
                                <a16:creationId xmlns:a16="http://schemas.microsoft.com/office/drawing/2014/main" id="{51254A95-05B2-45FA-9324-3CF8DD0517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53" name="Grupo 16452">
                              <a:extLst>
                                <a:ext uri="{FF2B5EF4-FFF2-40B4-BE49-F238E27FC236}">
                                  <a16:creationId xmlns:a16="http://schemas.microsoft.com/office/drawing/2014/main" id="{12ABC369-1423-421D-AC97-0AA670B5D8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69" name="Grupo 16468">
                                <a:extLst>
                                  <a:ext uri="{FF2B5EF4-FFF2-40B4-BE49-F238E27FC236}">
                                    <a16:creationId xmlns:a16="http://schemas.microsoft.com/office/drawing/2014/main" id="{8652EEF6-79FD-4C0B-A29F-E3BFFE4584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7" name="Grupo 16476">
                                  <a:extLst>
                                    <a:ext uri="{FF2B5EF4-FFF2-40B4-BE49-F238E27FC236}">
                                      <a16:creationId xmlns:a16="http://schemas.microsoft.com/office/drawing/2014/main" id="{20769224-1920-4165-8347-A64E150CC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1" name="Rectángulo 16480">
                                    <a:extLst>
                                      <a:ext uri="{FF2B5EF4-FFF2-40B4-BE49-F238E27FC236}">
                                        <a16:creationId xmlns:a16="http://schemas.microsoft.com/office/drawing/2014/main" id="{AB8A6BBD-B137-4FC7-B96A-BB4129408F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2" name="Rectángulo 16481">
                                    <a:extLst>
                                      <a:ext uri="{FF2B5EF4-FFF2-40B4-BE49-F238E27FC236}">
                                        <a16:creationId xmlns:a16="http://schemas.microsoft.com/office/drawing/2014/main" id="{110095FE-14FD-47E6-B0A1-C1C9F0692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8" name="Grupo 16477">
                                  <a:extLst>
                                    <a:ext uri="{FF2B5EF4-FFF2-40B4-BE49-F238E27FC236}">
                                      <a16:creationId xmlns:a16="http://schemas.microsoft.com/office/drawing/2014/main" id="{8D0EADD2-EB7E-42BB-A72F-DEB6E2D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9" name="Rectángulo 16478">
                                    <a:extLst>
                                      <a:ext uri="{FF2B5EF4-FFF2-40B4-BE49-F238E27FC236}">
                                        <a16:creationId xmlns:a16="http://schemas.microsoft.com/office/drawing/2014/main" id="{E07700E8-43D5-4B77-976F-3B35BB7970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0" name="Rectángulo 16479">
                                    <a:extLst>
                                      <a:ext uri="{FF2B5EF4-FFF2-40B4-BE49-F238E27FC236}">
                                        <a16:creationId xmlns:a16="http://schemas.microsoft.com/office/drawing/2014/main" id="{7B8F5C09-C293-48ED-97BB-6EC1C13FA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70" name="Grupo 16469">
                                <a:extLst>
                                  <a:ext uri="{FF2B5EF4-FFF2-40B4-BE49-F238E27FC236}">
                                    <a16:creationId xmlns:a16="http://schemas.microsoft.com/office/drawing/2014/main" id="{79358443-3AE7-46A7-A316-6075429F8E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1" name="Grupo 16470">
                                  <a:extLst>
                                    <a:ext uri="{FF2B5EF4-FFF2-40B4-BE49-F238E27FC236}">
                                      <a16:creationId xmlns:a16="http://schemas.microsoft.com/office/drawing/2014/main" id="{E6157364-3AA9-4CB0-9D8D-B8FB2C04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5" name="Rectángulo 16474">
                                    <a:extLst>
                                      <a:ext uri="{FF2B5EF4-FFF2-40B4-BE49-F238E27FC236}">
                                        <a16:creationId xmlns:a16="http://schemas.microsoft.com/office/drawing/2014/main" id="{9AE9D1B4-6355-44D8-BA62-AADB1FC2D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6" name="Rectángulo 16475">
                                    <a:extLst>
                                      <a:ext uri="{FF2B5EF4-FFF2-40B4-BE49-F238E27FC236}">
                                        <a16:creationId xmlns:a16="http://schemas.microsoft.com/office/drawing/2014/main" id="{436683B6-791F-4484-8402-E9183B5361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2" name="Grupo 16471">
                                  <a:extLst>
                                    <a:ext uri="{FF2B5EF4-FFF2-40B4-BE49-F238E27FC236}">
                                      <a16:creationId xmlns:a16="http://schemas.microsoft.com/office/drawing/2014/main" id="{CC34F314-7193-41FE-9E5B-406FF72B65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3" name="Rectángulo 16472">
                                    <a:extLst>
                                      <a:ext uri="{FF2B5EF4-FFF2-40B4-BE49-F238E27FC236}">
                                        <a16:creationId xmlns:a16="http://schemas.microsoft.com/office/drawing/2014/main" id="{4E5C3E88-F0D8-48E9-B78B-C22DD4CE8A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4" name="Rectángulo 16473">
                                    <a:extLst>
                                      <a:ext uri="{FF2B5EF4-FFF2-40B4-BE49-F238E27FC236}">
                                        <a16:creationId xmlns:a16="http://schemas.microsoft.com/office/drawing/2014/main" id="{0C6FE52D-5F11-40E9-98B5-33EB7481DB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54" name="Grupo 16453">
                              <a:extLst>
                                <a:ext uri="{FF2B5EF4-FFF2-40B4-BE49-F238E27FC236}">
                                  <a16:creationId xmlns:a16="http://schemas.microsoft.com/office/drawing/2014/main" id="{EC4DCD19-DA0B-4D65-AD10-B0EB727C1C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55" name="Grupo 16454">
                                <a:extLst>
                                  <a:ext uri="{FF2B5EF4-FFF2-40B4-BE49-F238E27FC236}">
                                    <a16:creationId xmlns:a16="http://schemas.microsoft.com/office/drawing/2014/main" id="{34F0368E-3543-4B93-9620-ACF7C5B28E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63" name="Grupo 16462">
                                  <a:extLst>
                                    <a:ext uri="{FF2B5EF4-FFF2-40B4-BE49-F238E27FC236}">
                                      <a16:creationId xmlns:a16="http://schemas.microsoft.com/office/drawing/2014/main" id="{8B70B329-2A19-42F1-9958-01E13ABEF4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7" name="Rectángulo 16466">
                                    <a:extLst>
                                      <a:ext uri="{FF2B5EF4-FFF2-40B4-BE49-F238E27FC236}">
                                        <a16:creationId xmlns:a16="http://schemas.microsoft.com/office/drawing/2014/main" id="{9ABE74A3-B312-493A-9A50-582BEAA31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8" name="Rectángulo 16467">
                                    <a:extLst>
                                      <a:ext uri="{FF2B5EF4-FFF2-40B4-BE49-F238E27FC236}">
                                        <a16:creationId xmlns:a16="http://schemas.microsoft.com/office/drawing/2014/main" id="{16200EB1-FA0B-4EC7-B8D5-B4FCE40C85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64" name="Grupo 16463">
                                  <a:extLst>
                                    <a:ext uri="{FF2B5EF4-FFF2-40B4-BE49-F238E27FC236}">
                                      <a16:creationId xmlns:a16="http://schemas.microsoft.com/office/drawing/2014/main" id="{0927F14F-92C7-41A6-8361-3D15772A5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5" name="Rectángulo 16464">
                                    <a:extLst>
                                      <a:ext uri="{FF2B5EF4-FFF2-40B4-BE49-F238E27FC236}">
                                        <a16:creationId xmlns:a16="http://schemas.microsoft.com/office/drawing/2014/main" id="{1DE0A2E0-2E46-45B4-B355-1A5FBD3AF8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6" name="Rectángulo 16465">
                                    <a:extLst>
                                      <a:ext uri="{FF2B5EF4-FFF2-40B4-BE49-F238E27FC236}">
                                        <a16:creationId xmlns:a16="http://schemas.microsoft.com/office/drawing/2014/main" id="{B9B77D9A-BA21-44CC-B5EE-73A7A1D53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56" name="Grupo 16455">
                                <a:extLst>
                                  <a:ext uri="{FF2B5EF4-FFF2-40B4-BE49-F238E27FC236}">
                                    <a16:creationId xmlns:a16="http://schemas.microsoft.com/office/drawing/2014/main" id="{578ACAB0-4D81-4206-8E50-970DD26370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57" name="Grupo 16456">
                                  <a:extLst>
                                    <a:ext uri="{FF2B5EF4-FFF2-40B4-BE49-F238E27FC236}">
                                      <a16:creationId xmlns:a16="http://schemas.microsoft.com/office/drawing/2014/main" id="{AB99A37E-9A81-4A98-9CDD-30AB5BED0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1" name="Rectángulo 16460">
                                    <a:extLst>
                                      <a:ext uri="{FF2B5EF4-FFF2-40B4-BE49-F238E27FC236}">
                                        <a16:creationId xmlns:a16="http://schemas.microsoft.com/office/drawing/2014/main" id="{B71CE193-CCFD-4E26-B1C1-A80390AF9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2" name="Rectángulo 16461">
                                    <a:extLst>
                                      <a:ext uri="{FF2B5EF4-FFF2-40B4-BE49-F238E27FC236}">
                                        <a16:creationId xmlns:a16="http://schemas.microsoft.com/office/drawing/2014/main" id="{91C8B9DD-7D8C-47C7-860A-E5D390BD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58" name="Grupo 16457">
                                  <a:extLst>
                                    <a:ext uri="{FF2B5EF4-FFF2-40B4-BE49-F238E27FC236}">
                                      <a16:creationId xmlns:a16="http://schemas.microsoft.com/office/drawing/2014/main" id="{674B3DE1-22FC-4285-938F-5C2C3DAEA3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59" name="Rectángulo 16458">
                                    <a:extLst>
                                      <a:ext uri="{FF2B5EF4-FFF2-40B4-BE49-F238E27FC236}">
                                        <a16:creationId xmlns:a16="http://schemas.microsoft.com/office/drawing/2014/main" id="{436C2ED6-F5AA-4DB2-B483-45C226C09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0" name="Rectángulo 16459">
                                    <a:extLst>
                                      <a:ext uri="{FF2B5EF4-FFF2-40B4-BE49-F238E27FC236}">
                                        <a16:creationId xmlns:a16="http://schemas.microsoft.com/office/drawing/2014/main" id="{92BE2F05-5362-4847-B828-3D6E97BC5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322" name="Grupo 16321">
                        <a:extLst>
                          <a:ext uri="{FF2B5EF4-FFF2-40B4-BE49-F238E27FC236}">
                            <a16:creationId xmlns:a16="http://schemas.microsoft.com/office/drawing/2014/main" id="{30695355-911C-4842-8E79-1D082CF2E1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323" name="Grupo 16322">
                          <a:extLst>
                            <a:ext uri="{FF2B5EF4-FFF2-40B4-BE49-F238E27FC236}">
                              <a16:creationId xmlns:a16="http://schemas.microsoft.com/office/drawing/2014/main" id="{A4E64614-29AC-413D-B543-2C4D4A16DA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87" name="Grupo 16386">
                            <a:extLst>
                              <a:ext uri="{FF2B5EF4-FFF2-40B4-BE49-F238E27FC236}">
                                <a16:creationId xmlns:a16="http://schemas.microsoft.com/office/drawing/2014/main" id="{FB290BC9-2DB0-43B0-BBFF-65979C629D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19" name="Grupo 16418">
                              <a:extLst>
                                <a:ext uri="{FF2B5EF4-FFF2-40B4-BE49-F238E27FC236}">
                                  <a16:creationId xmlns:a16="http://schemas.microsoft.com/office/drawing/2014/main" id="{5C385E5E-64F6-4EFE-878B-AEB305C782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35" name="Grupo 16434">
                                <a:extLst>
                                  <a:ext uri="{FF2B5EF4-FFF2-40B4-BE49-F238E27FC236}">
                                    <a16:creationId xmlns:a16="http://schemas.microsoft.com/office/drawing/2014/main" id="{E9F758AA-9112-4B97-942D-441C314998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43" name="Grupo 16442">
                                  <a:extLst>
                                    <a:ext uri="{FF2B5EF4-FFF2-40B4-BE49-F238E27FC236}">
                                      <a16:creationId xmlns:a16="http://schemas.microsoft.com/office/drawing/2014/main" id="{0E75E645-9C9A-40EF-AF4F-F3B5E6A27C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7" name="Rectángulo 16446">
                                    <a:extLst>
                                      <a:ext uri="{FF2B5EF4-FFF2-40B4-BE49-F238E27FC236}">
                                        <a16:creationId xmlns:a16="http://schemas.microsoft.com/office/drawing/2014/main" id="{BBC2A72A-CD31-4134-A331-DD5B52913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8" name="Rectángulo 16447">
                                    <a:extLst>
                                      <a:ext uri="{FF2B5EF4-FFF2-40B4-BE49-F238E27FC236}">
                                        <a16:creationId xmlns:a16="http://schemas.microsoft.com/office/drawing/2014/main" id="{9F8F4338-E7C1-4BC8-A098-E0116251C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44" name="Grupo 16443">
                                  <a:extLst>
                                    <a:ext uri="{FF2B5EF4-FFF2-40B4-BE49-F238E27FC236}">
                                      <a16:creationId xmlns:a16="http://schemas.microsoft.com/office/drawing/2014/main" id="{32976109-5075-4E46-8672-5AE1B4756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5" name="Rectángulo 16444">
                                    <a:extLst>
                                      <a:ext uri="{FF2B5EF4-FFF2-40B4-BE49-F238E27FC236}">
                                        <a16:creationId xmlns:a16="http://schemas.microsoft.com/office/drawing/2014/main" id="{EBE674A0-E04E-435F-BB59-0225C550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6" name="Rectángulo 16445">
                                    <a:extLst>
                                      <a:ext uri="{FF2B5EF4-FFF2-40B4-BE49-F238E27FC236}">
                                        <a16:creationId xmlns:a16="http://schemas.microsoft.com/office/drawing/2014/main" id="{3F4EA859-A5A4-4CC9-96E9-4C68F9495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36" name="Grupo 16435">
                                <a:extLst>
                                  <a:ext uri="{FF2B5EF4-FFF2-40B4-BE49-F238E27FC236}">
                                    <a16:creationId xmlns:a16="http://schemas.microsoft.com/office/drawing/2014/main" id="{FFE4EBBF-AD35-45B3-B10A-3BFDF0DFF6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37" name="Grupo 16436">
                                  <a:extLst>
                                    <a:ext uri="{FF2B5EF4-FFF2-40B4-BE49-F238E27FC236}">
                                      <a16:creationId xmlns:a16="http://schemas.microsoft.com/office/drawing/2014/main" id="{274E8FDD-9993-45D7-AEF3-BB70F8E7F3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1" name="Rectángulo 16440">
                                    <a:extLst>
                                      <a:ext uri="{FF2B5EF4-FFF2-40B4-BE49-F238E27FC236}">
                                        <a16:creationId xmlns:a16="http://schemas.microsoft.com/office/drawing/2014/main" id="{C9EADDFE-58C0-4FF4-86A7-8FB7986D3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2" name="Rectángulo 16441">
                                    <a:extLst>
                                      <a:ext uri="{FF2B5EF4-FFF2-40B4-BE49-F238E27FC236}">
                                        <a16:creationId xmlns:a16="http://schemas.microsoft.com/office/drawing/2014/main" id="{7A8637C2-BD83-4865-984E-158882A7D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8" name="Grupo 16437">
                                  <a:extLst>
                                    <a:ext uri="{FF2B5EF4-FFF2-40B4-BE49-F238E27FC236}">
                                      <a16:creationId xmlns:a16="http://schemas.microsoft.com/office/drawing/2014/main" id="{F10A64E1-F081-4003-B95B-2E4B59C1D6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9" name="Rectángulo 16438">
                                    <a:extLst>
                                      <a:ext uri="{FF2B5EF4-FFF2-40B4-BE49-F238E27FC236}">
                                        <a16:creationId xmlns:a16="http://schemas.microsoft.com/office/drawing/2014/main" id="{0809C986-ABD6-44D5-A5AB-BB75CED498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0" name="Rectángulo 16439">
                                    <a:extLst>
                                      <a:ext uri="{FF2B5EF4-FFF2-40B4-BE49-F238E27FC236}">
                                        <a16:creationId xmlns:a16="http://schemas.microsoft.com/office/drawing/2014/main" id="{52C64F9D-15C8-45A6-A949-5D00A4959E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20" name="Grupo 16419">
                              <a:extLst>
                                <a:ext uri="{FF2B5EF4-FFF2-40B4-BE49-F238E27FC236}">
                                  <a16:creationId xmlns:a16="http://schemas.microsoft.com/office/drawing/2014/main" id="{88269697-688A-408D-9554-3BDFBD43C4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21" name="Grupo 16420">
                                <a:extLst>
                                  <a:ext uri="{FF2B5EF4-FFF2-40B4-BE49-F238E27FC236}">
                                    <a16:creationId xmlns:a16="http://schemas.microsoft.com/office/drawing/2014/main" id="{6EE0558C-AA26-427C-93BD-F8EB5353D5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9" name="Grupo 16428">
                                  <a:extLst>
                                    <a:ext uri="{FF2B5EF4-FFF2-40B4-BE49-F238E27FC236}">
                                      <a16:creationId xmlns:a16="http://schemas.microsoft.com/office/drawing/2014/main" id="{B27783FC-336C-4424-A805-49915BC5E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3" name="Rectángulo 16432">
                                    <a:extLst>
                                      <a:ext uri="{FF2B5EF4-FFF2-40B4-BE49-F238E27FC236}">
                                        <a16:creationId xmlns:a16="http://schemas.microsoft.com/office/drawing/2014/main" id="{031B3FDD-1B20-42B7-B19C-820434DA40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4" name="Rectángulo 16433">
                                    <a:extLst>
                                      <a:ext uri="{FF2B5EF4-FFF2-40B4-BE49-F238E27FC236}">
                                        <a16:creationId xmlns:a16="http://schemas.microsoft.com/office/drawing/2014/main" id="{13F3695B-728E-4E8A-8A91-68A93714D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0" name="Grupo 16429">
                                  <a:extLst>
                                    <a:ext uri="{FF2B5EF4-FFF2-40B4-BE49-F238E27FC236}">
                                      <a16:creationId xmlns:a16="http://schemas.microsoft.com/office/drawing/2014/main" id="{4E05EA47-14B7-4F1F-AE1F-3CE8867B10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1" name="Rectángulo 16430">
                                    <a:extLst>
                                      <a:ext uri="{FF2B5EF4-FFF2-40B4-BE49-F238E27FC236}">
                                        <a16:creationId xmlns:a16="http://schemas.microsoft.com/office/drawing/2014/main" id="{324F6FDD-DB25-4D0C-A096-ACADDA79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2" name="Rectángulo 16431">
                                    <a:extLst>
                                      <a:ext uri="{FF2B5EF4-FFF2-40B4-BE49-F238E27FC236}">
                                        <a16:creationId xmlns:a16="http://schemas.microsoft.com/office/drawing/2014/main" id="{A619BDB2-4ED4-4D65-8386-E81C370C3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22" name="Grupo 16421">
                                <a:extLst>
                                  <a:ext uri="{FF2B5EF4-FFF2-40B4-BE49-F238E27FC236}">
                                    <a16:creationId xmlns:a16="http://schemas.microsoft.com/office/drawing/2014/main" id="{7AA0DFEB-0B26-4C81-AF83-6F2A654AF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3" name="Grupo 16422">
                                  <a:extLst>
                                    <a:ext uri="{FF2B5EF4-FFF2-40B4-BE49-F238E27FC236}">
                                      <a16:creationId xmlns:a16="http://schemas.microsoft.com/office/drawing/2014/main" id="{8231AAF6-E989-4BB0-AAE3-0BE07B14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7" name="Rectángulo 16426">
                                    <a:extLst>
                                      <a:ext uri="{FF2B5EF4-FFF2-40B4-BE49-F238E27FC236}">
                                        <a16:creationId xmlns:a16="http://schemas.microsoft.com/office/drawing/2014/main" id="{77FE72AB-D8AE-4E6F-AEFD-4A16B7D0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8" name="Rectángulo 16427">
                                    <a:extLst>
                                      <a:ext uri="{FF2B5EF4-FFF2-40B4-BE49-F238E27FC236}">
                                        <a16:creationId xmlns:a16="http://schemas.microsoft.com/office/drawing/2014/main" id="{D2C321AE-1DDF-4FD2-B635-3AA065BEE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24" name="Grupo 16423">
                                  <a:extLst>
                                    <a:ext uri="{FF2B5EF4-FFF2-40B4-BE49-F238E27FC236}">
                                      <a16:creationId xmlns:a16="http://schemas.microsoft.com/office/drawing/2014/main" id="{82416C98-AE5D-4621-9B67-4181589FE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5" name="Rectángulo 16424">
                                    <a:extLst>
                                      <a:ext uri="{FF2B5EF4-FFF2-40B4-BE49-F238E27FC236}">
                                        <a16:creationId xmlns:a16="http://schemas.microsoft.com/office/drawing/2014/main" id="{DCFEF6B9-C4C5-4508-BED0-618EFB0C51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6" name="Rectángulo 16425">
                                    <a:extLst>
                                      <a:ext uri="{FF2B5EF4-FFF2-40B4-BE49-F238E27FC236}">
                                        <a16:creationId xmlns:a16="http://schemas.microsoft.com/office/drawing/2014/main" id="{C5347A11-C9B4-4E29-984B-58B9151FA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88" name="Grupo 16387">
                            <a:extLst>
                              <a:ext uri="{FF2B5EF4-FFF2-40B4-BE49-F238E27FC236}">
                                <a16:creationId xmlns:a16="http://schemas.microsoft.com/office/drawing/2014/main" id="{872EDC3F-CB52-4F62-BAAB-CC81BDD4CA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89" name="Grupo 16388">
                              <a:extLst>
                                <a:ext uri="{FF2B5EF4-FFF2-40B4-BE49-F238E27FC236}">
                                  <a16:creationId xmlns:a16="http://schemas.microsoft.com/office/drawing/2014/main" id="{9F11ED5B-099D-4710-B6B1-9BC507B4CE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05" name="Grupo 16404">
                                <a:extLst>
                                  <a:ext uri="{FF2B5EF4-FFF2-40B4-BE49-F238E27FC236}">
                                    <a16:creationId xmlns:a16="http://schemas.microsoft.com/office/drawing/2014/main" id="{C7B95AA3-3EB5-411F-B8FF-4872553DD2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13" name="Grupo 16412">
                                  <a:extLst>
                                    <a:ext uri="{FF2B5EF4-FFF2-40B4-BE49-F238E27FC236}">
                                      <a16:creationId xmlns:a16="http://schemas.microsoft.com/office/drawing/2014/main" id="{8BE87D82-DAC4-4A77-B855-65065FB39D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7" name="Rectángulo 16416">
                                    <a:extLst>
                                      <a:ext uri="{FF2B5EF4-FFF2-40B4-BE49-F238E27FC236}">
                                        <a16:creationId xmlns:a16="http://schemas.microsoft.com/office/drawing/2014/main" id="{DC01C5C1-9BB7-4CDF-B915-199B04139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8" name="Rectángulo 16417">
                                    <a:extLst>
                                      <a:ext uri="{FF2B5EF4-FFF2-40B4-BE49-F238E27FC236}">
                                        <a16:creationId xmlns:a16="http://schemas.microsoft.com/office/drawing/2014/main" id="{283AC81B-55FB-4F9B-8802-6BF253DF0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14" name="Grupo 16413">
                                  <a:extLst>
                                    <a:ext uri="{FF2B5EF4-FFF2-40B4-BE49-F238E27FC236}">
                                      <a16:creationId xmlns:a16="http://schemas.microsoft.com/office/drawing/2014/main" id="{1EC42810-2B00-45FB-9EBF-DEE07C0F3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5" name="Rectángulo 16414">
                                    <a:extLst>
                                      <a:ext uri="{FF2B5EF4-FFF2-40B4-BE49-F238E27FC236}">
                                        <a16:creationId xmlns:a16="http://schemas.microsoft.com/office/drawing/2014/main" id="{204AC30F-58F5-4B36-88EA-8379CE2875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6" name="Rectángulo 16415">
                                    <a:extLst>
                                      <a:ext uri="{FF2B5EF4-FFF2-40B4-BE49-F238E27FC236}">
                                        <a16:creationId xmlns:a16="http://schemas.microsoft.com/office/drawing/2014/main" id="{0A28C384-BAC9-45C2-8905-4425DB03DD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06" name="Grupo 16405">
                                <a:extLst>
                                  <a:ext uri="{FF2B5EF4-FFF2-40B4-BE49-F238E27FC236}">
                                    <a16:creationId xmlns:a16="http://schemas.microsoft.com/office/drawing/2014/main" id="{A5B6F8DC-369D-467C-8CEE-6735678B3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07" name="Grupo 16406">
                                  <a:extLst>
                                    <a:ext uri="{FF2B5EF4-FFF2-40B4-BE49-F238E27FC236}">
                                      <a16:creationId xmlns:a16="http://schemas.microsoft.com/office/drawing/2014/main" id="{42D27F55-6186-41D8-B235-D7FEEDFADC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1" name="Rectángulo 16410">
                                    <a:extLst>
                                      <a:ext uri="{FF2B5EF4-FFF2-40B4-BE49-F238E27FC236}">
                                        <a16:creationId xmlns:a16="http://schemas.microsoft.com/office/drawing/2014/main" id="{FB19FB95-8595-4EBC-BEB8-FD9125E310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2" name="Rectángulo 16411">
                                    <a:extLst>
                                      <a:ext uri="{FF2B5EF4-FFF2-40B4-BE49-F238E27FC236}">
                                        <a16:creationId xmlns:a16="http://schemas.microsoft.com/office/drawing/2014/main" id="{4FEFD191-AAC0-4F6E-BF21-A40C6F32D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8" name="Grupo 16407">
                                  <a:extLst>
                                    <a:ext uri="{FF2B5EF4-FFF2-40B4-BE49-F238E27FC236}">
                                      <a16:creationId xmlns:a16="http://schemas.microsoft.com/office/drawing/2014/main" id="{01CACC65-762C-4862-A164-BDA1EB68F8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9" name="Rectángulo 16408">
                                    <a:extLst>
                                      <a:ext uri="{FF2B5EF4-FFF2-40B4-BE49-F238E27FC236}">
                                        <a16:creationId xmlns:a16="http://schemas.microsoft.com/office/drawing/2014/main" id="{91EF4423-07ED-4FB0-9A72-17072BDF50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0" name="Rectángulo 16409">
                                    <a:extLst>
                                      <a:ext uri="{FF2B5EF4-FFF2-40B4-BE49-F238E27FC236}">
                                        <a16:creationId xmlns:a16="http://schemas.microsoft.com/office/drawing/2014/main" id="{1FDF638D-B03D-4093-A8CD-4B2DA7FA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90" name="Grupo 16389">
                              <a:extLst>
                                <a:ext uri="{FF2B5EF4-FFF2-40B4-BE49-F238E27FC236}">
                                  <a16:creationId xmlns:a16="http://schemas.microsoft.com/office/drawing/2014/main" id="{599FE01A-DAE8-4041-B7B3-5498059755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91" name="Grupo 16390">
                                <a:extLst>
                                  <a:ext uri="{FF2B5EF4-FFF2-40B4-BE49-F238E27FC236}">
                                    <a16:creationId xmlns:a16="http://schemas.microsoft.com/office/drawing/2014/main" id="{25BC34EB-BF6C-471D-B52D-38F1125905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9" name="Grupo 16398">
                                  <a:extLst>
                                    <a:ext uri="{FF2B5EF4-FFF2-40B4-BE49-F238E27FC236}">
                                      <a16:creationId xmlns:a16="http://schemas.microsoft.com/office/drawing/2014/main" id="{56A4605E-23C6-442A-BB6A-D35C36016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3" name="Rectángulo 16402">
                                    <a:extLst>
                                      <a:ext uri="{FF2B5EF4-FFF2-40B4-BE49-F238E27FC236}">
                                        <a16:creationId xmlns:a16="http://schemas.microsoft.com/office/drawing/2014/main" id="{1E4260F1-4EC0-43E8-B63A-90F627D53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4" name="Rectángulo 16403">
                                    <a:extLst>
                                      <a:ext uri="{FF2B5EF4-FFF2-40B4-BE49-F238E27FC236}">
                                        <a16:creationId xmlns:a16="http://schemas.microsoft.com/office/drawing/2014/main" id="{8065E4A2-9CCC-4F62-B833-972D0CE610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0" name="Grupo 16399">
                                  <a:extLst>
                                    <a:ext uri="{FF2B5EF4-FFF2-40B4-BE49-F238E27FC236}">
                                      <a16:creationId xmlns:a16="http://schemas.microsoft.com/office/drawing/2014/main" id="{46072127-E036-4223-802F-B47BF64819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1" name="Rectángulo 16400">
                                    <a:extLst>
                                      <a:ext uri="{FF2B5EF4-FFF2-40B4-BE49-F238E27FC236}">
                                        <a16:creationId xmlns:a16="http://schemas.microsoft.com/office/drawing/2014/main" id="{6E87E86C-8D9B-4421-8508-F526642CC8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2" name="Rectángulo 16401">
                                    <a:extLst>
                                      <a:ext uri="{FF2B5EF4-FFF2-40B4-BE49-F238E27FC236}">
                                        <a16:creationId xmlns:a16="http://schemas.microsoft.com/office/drawing/2014/main" id="{296C393C-3237-4F85-9309-64AF5D8F9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92" name="Grupo 16391">
                                <a:extLst>
                                  <a:ext uri="{FF2B5EF4-FFF2-40B4-BE49-F238E27FC236}">
                                    <a16:creationId xmlns:a16="http://schemas.microsoft.com/office/drawing/2014/main" id="{FCEC694C-E14F-4985-B276-482F7CDDDB9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3" name="Grupo 16392">
                                  <a:extLst>
                                    <a:ext uri="{FF2B5EF4-FFF2-40B4-BE49-F238E27FC236}">
                                      <a16:creationId xmlns:a16="http://schemas.microsoft.com/office/drawing/2014/main" id="{AA134449-B51E-41BB-B8EA-6CC5F1A6BE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7" name="Rectángulo 16396">
                                    <a:extLst>
                                      <a:ext uri="{FF2B5EF4-FFF2-40B4-BE49-F238E27FC236}">
                                        <a16:creationId xmlns:a16="http://schemas.microsoft.com/office/drawing/2014/main" id="{7A8C68E0-F215-477D-9FBF-7A2485BC2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8" name="Rectángulo 16397">
                                    <a:extLst>
                                      <a:ext uri="{FF2B5EF4-FFF2-40B4-BE49-F238E27FC236}">
                                        <a16:creationId xmlns:a16="http://schemas.microsoft.com/office/drawing/2014/main" id="{2D4E9846-A633-4A17-9782-A1B5626ED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94" name="Grupo 16393">
                                  <a:extLst>
                                    <a:ext uri="{FF2B5EF4-FFF2-40B4-BE49-F238E27FC236}">
                                      <a16:creationId xmlns:a16="http://schemas.microsoft.com/office/drawing/2014/main" id="{1266F963-8925-4746-80C2-C4C137E19D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5" name="Rectángulo 16394">
                                    <a:extLst>
                                      <a:ext uri="{FF2B5EF4-FFF2-40B4-BE49-F238E27FC236}">
                                        <a16:creationId xmlns:a16="http://schemas.microsoft.com/office/drawing/2014/main" id="{A6B64A2F-2D2F-4EB8-AD72-1C29755A5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6" name="Rectángulo 16395">
                                    <a:extLst>
                                      <a:ext uri="{FF2B5EF4-FFF2-40B4-BE49-F238E27FC236}">
                                        <a16:creationId xmlns:a16="http://schemas.microsoft.com/office/drawing/2014/main" id="{A0444612-584F-4B00-91E2-50177B0088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324" name="Grupo 16323">
                          <a:extLst>
                            <a:ext uri="{FF2B5EF4-FFF2-40B4-BE49-F238E27FC236}">
                              <a16:creationId xmlns:a16="http://schemas.microsoft.com/office/drawing/2014/main" id="{BBD402A3-4E6F-4E09-A27B-4A960D4D59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25" name="Grupo 16324">
                            <a:extLst>
                              <a:ext uri="{FF2B5EF4-FFF2-40B4-BE49-F238E27FC236}">
                                <a16:creationId xmlns:a16="http://schemas.microsoft.com/office/drawing/2014/main" id="{FABA4519-51E0-44B1-A975-8EC7B7B5F5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57" name="Grupo 16356">
                              <a:extLst>
                                <a:ext uri="{FF2B5EF4-FFF2-40B4-BE49-F238E27FC236}">
                                  <a16:creationId xmlns:a16="http://schemas.microsoft.com/office/drawing/2014/main" id="{84DA86E9-28DF-4BB4-9494-AA12868547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73" name="Grupo 16372">
                                <a:extLst>
                                  <a:ext uri="{FF2B5EF4-FFF2-40B4-BE49-F238E27FC236}">
                                    <a16:creationId xmlns:a16="http://schemas.microsoft.com/office/drawing/2014/main" id="{95B15193-310F-46B1-A5C3-13BDD765D9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81" name="Grupo 16380">
                                  <a:extLst>
                                    <a:ext uri="{FF2B5EF4-FFF2-40B4-BE49-F238E27FC236}">
                                      <a16:creationId xmlns:a16="http://schemas.microsoft.com/office/drawing/2014/main" id="{D9E0B85F-1896-433B-AB34-A562F1E9F3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5" name="Rectángulo 16384">
                                    <a:extLst>
                                      <a:ext uri="{FF2B5EF4-FFF2-40B4-BE49-F238E27FC236}">
                                        <a16:creationId xmlns:a16="http://schemas.microsoft.com/office/drawing/2014/main" id="{7FC14D68-5D8D-4E41-B21E-E12769177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6" name="Rectángulo 16385">
                                    <a:extLst>
                                      <a:ext uri="{FF2B5EF4-FFF2-40B4-BE49-F238E27FC236}">
                                        <a16:creationId xmlns:a16="http://schemas.microsoft.com/office/drawing/2014/main" id="{3BF3CA5B-58DC-48EC-85AC-A33269AD4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82" name="Grupo 16381">
                                  <a:extLst>
                                    <a:ext uri="{FF2B5EF4-FFF2-40B4-BE49-F238E27FC236}">
                                      <a16:creationId xmlns:a16="http://schemas.microsoft.com/office/drawing/2014/main" id="{CE1123C1-BCFF-4FBC-AE46-A03FB8985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3" name="Rectángulo 16382">
                                    <a:extLst>
                                      <a:ext uri="{FF2B5EF4-FFF2-40B4-BE49-F238E27FC236}">
                                        <a16:creationId xmlns:a16="http://schemas.microsoft.com/office/drawing/2014/main" id="{DC96A477-B7A5-453E-B7D7-CF89C7740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4" name="Rectángulo 16383">
                                    <a:extLst>
                                      <a:ext uri="{FF2B5EF4-FFF2-40B4-BE49-F238E27FC236}">
                                        <a16:creationId xmlns:a16="http://schemas.microsoft.com/office/drawing/2014/main" id="{C18A8E30-951A-4AFB-8F23-6901226162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74" name="Grupo 16373">
                                <a:extLst>
                                  <a:ext uri="{FF2B5EF4-FFF2-40B4-BE49-F238E27FC236}">
                                    <a16:creationId xmlns:a16="http://schemas.microsoft.com/office/drawing/2014/main" id="{C7ED6938-ADD4-4A4F-A764-05C6C9BD0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75" name="Grupo 16374">
                                  <a:extLst>
                                    <a:ext uri="{FF2B5EF4-FFF2-40B4-BE49-F238E27FC236}">
                                      <a16:creationId xmlns:a16="http://schemas.microsoft.com/office/drawing/2014/main" id="{899BD2DB-F634-45F5-B4D7-8EEDADB263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9" name="Rectángulo 16378">
                                    <a:extLst>
                                      <a:ext uri="{FF2B5EF4-FFF2-40B4-BE49-F238E27FC236}">
                                        <a16:creationId xmlns:a16="http://schemas.microsoft.com/office/drawing/2014/main" id="{CAD7BDCA-D4A5-4055-9B33-BFDC6924A2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0" name="Rectángulo 16379">
                                    <a:extLst>
                                      <a:ext uri="{FF2B5EF4-FFF2-40B4-BE49-F238E27FC236}">
                                        <a16:creationId xmlns:a16="http://schemas.microsoft.com/office/drawing/2014/main" id="{2ED28936-F4B2-46B7-913F-5FBC60F08F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76" name="Grupo 16375">
                                  <a:extLst>
                                    <a:ext uri="{FF2B5EF4-FFF2-40B4-BE49-F238E27FC236}">
                                      <a16:creationId xmlns:a16="http://schemas.microsoft.com/office/drawing/2014/main" id="{E81888F2-62B1-486E-8274-8D4FC53299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7" name="Rectángulo 16376">
                                    <a:extLst>
                                      <a:ext uri="{FF2B5EF4-FFF2-40B4-BE49-F238E27FC236}">
                                        <a16:creationId xmlns:a16="http://schemas.microsoft.com/office/drawing/2014/main" id="{515D70DD-C79D-4B5C-94B2-E0EF7DBD1C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8" name="Rectángulo 16377">
                                    <a:extLst>
                                      <a:ext uri="{FF2B5EF4-FFF2-40B4-BE49-F238E27FC236}">
                                        <a16:creationId xmlns:a16="http://schemas.microsoft.com/office/drawing/2014/main" id="{AE4735B1-5FF3-4816-909D-FB0A0F9CC8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58" name="Grupo 16357">
                              <a:extLst>
                                <a:ext uri="{FF2B5EF4-FFF2-40B4-BE49-F238E27FC236}">
                                  <a16:creationId xmlns:a16="http://schemas.microsoft.com/office/drawing/2014/main" id="{4A3940D2-9C4D-4C0E-9234-3D556804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59" name="Grupo 16358">
                                <a:extLst>
                                  <a:ext uri="{FF2B5EF4-FFF2-40B4-BE49-F238E27FC236}">
                                    <a16:creationId xmlns:a16="http://schemas.microsoft.com/office/drawing/2014/main" id="{FCC90FBC-51E7-49B2-ADF2-6A0B5F4C51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7" name="Grupo 16366">
                                  <a:extLst>
                                    <a:ext uri="{FF2B5EF4-FFF2-40B4-BE49-F238E27FC236}">
                                      <a16:creationId xmlns:a16="http://schemas.microsoft.com/office/drawing/2014/main" id="{637E7BBA-EE12-4F1E-B76B-8AF633E225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1" name="Rectángulo 16370">
                                    <a:extLst>
                                      <a:ext uri="{FF2B5EF4-FFF2-40B4-BE49-F238E27FC236}">
                                        <a16:creationId xmlns:a16="http://schemas.microsoft.com/office/drawing/2014/main" id="{3D05E012-416E-4A72-A297-730A953E60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2" name="Rectángulo 16371">
                                    <a:extLst>
                                      <a:ext uri="{FF2B5EF4-FFF2-40B4-BE49-F238E27FC236}">
                                        <a16:creationId xmlns:a16="http://schemas.microsoft.com/office/drawing/2014/main" id="{AA25D5CB-3376-486D-B0E5-A7423631A8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8" name="Grupo 16367">
                                  <a:extLst>
                                    <a:ext uri="{FF2B5EF4-FFF2-40B4-BE49-F238E27FC236}">
                                      <a16:creationId xmlns:a16="http://schemas.microsoft.com/office/drawing/2014/main" id="{FE7AC0C4-D509-4089-A305-B2DFEAB0D6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9" name="Rectángulo 16368">
                                    <a:extLst>
                                      <a:ext uri="{FF2B5EF4-FFF2-40B4-BE49-F238E27FC236}">
                                        <a16:creationId xmlns:a16="http://schemas.microsoft.com/office/drawing/2014/main" id="{89BF62F8-529D-4426-B831-F1EC81788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0" name="Rectángulo 16369">
                                    <a:extLst>
                                      <a:ext uri="{FF2B5EF4-FFF2-40B4-BE49-F238E27FC236}">
                                        <a16:creationId xmlns:a16="http://schemas.microsoft.com/office/drawing/2014/main" id="{B877C0A5-2D3B-42D1-80E7-3045E84E41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60" name="Grupo 16359">
                                <a:extLst>
                                  <a:ext uri="{FF2B5EF4-FFF2-40B4-BE49-F238E27FC236}">
                                    <a16:creationId xmlns:a16="http://schemas.microsoft.com/office/drawing/2014/main" id="{FBD33493-5923-4F26-80F2-36A31B8313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1" name="Grupo 16360">
                                  <a:extLst>
                                    <a:ext uri="{FF2B5EF4-FFF2-40B4-BE49-F238E27FC236}">
                                      <a16:creationId xmlns:a16="http://schemas.microsoft.com/office/drawing/2014/main" id="{90088DD2-8A55-4351-BCB5-6F105FFE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5" name="Rectángulo 16364">
                                    <a:extLst>
                                      <a:ext uri="{FF2B5EF4-FFF2-40B4-BE49-F238E27FC236}">
                                        <a16:creationId xmlns:a16="http://schemas.microsoft.com/office/drawing/2014/main" id="{B1498CC4-194C-401A-99F6-7E163466E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6" name="Rectángulo 16365">
                                    <a:extLst>
                                      <a:ext uri="{FF2B5EF4-FFF2-40B4-BE49-F238E27FC236}">
                                        <a16:creationId xmlns:a16="http://schemas.microsoft.com/office/drawing/2014/main" id="{FB7EB847-E85F-4AF3-B097-9CE7BBFC08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2" name="Grupo 16361">
                                  <a:extLst>
                                    <a:ext uri="{FF2B5EF4-FFF2-40B4-BE49-F238E27FC236}">
                                      <a16:creationId xmlns:a16="http://schemas.microsoft.com/office/drawing/2014/main" id="{292AD4D6-D325-49F5-879B-01601E7491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3" name="Rectángulo 16362">
                                    <a:extLst>
                                      <a:ext uri="{FF2B5EF4-FFF2-40B4-BE49-F238E27FC236}">
                                        <a16:creationId xmlns:a16="http://schemas.microsoft.com/office/drawing/2014/main" id="{EBF02D45-D0EA-44D8-A0FF-F349544EF7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4" name="Rectángulo 16363">
                                    <a:extLst>
                                      <a:ext uri="{FF2B5EF4-FFF2-40B4-BE49-F238E27FC236}">
                                        <a16:creationId xmlns:a16="http://schemas.microsoft.com/office/drawing/2014/main" id="{7B033D28-34F6-42DB-A06E-5ED413CC9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26" name="Grupo 16325">
                            <a:extLst>
                              <a:ext uri="{FF2B5EF4-FFF2-40B4-BE49-F238E27FC236}">
                                <a16:creationId xmlns:a16="http://schemas.microsoft.com/office/drawing/2014/main" id="{03521AC7-B82A-4964-B9C1-6584AA8A16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27" name="Grupo 16326">
                              <a:extLst>
                                <a:ext uri="{FF2B5EF4-FFF2-40B4-BE49-F238E27FC236}">
                                  <a16:creationId xmlns:a16="http://schemas.microsoft.com/office/drawing/2014/main" id="{81EDEF1F-57B1-4DEE-BA35-848D572C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43" name="Grupo 16342">
                                <a:extLst>
                                  <a:ext uri="{FF2B5EF4-FFF2-40B4-BE49-F238E27FC236}">
                                    <a16:creationId xmlns:a16="http://schemas.microsoft.com/office/drawing/2014/main" id="{E3CE355B-572F-448E-8604-3AD1934D5C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51" name="Grupo 16350">
                                  <a:extLst>
                                    <a:ext uri="{FF2B5EF4-FFF2-40B4-BE49-F238E27FC236}">
                                      <a16:creationId xmlns:a16="http://schemas.microsoft.com/office/drawing/2014/main" id="{B59C152D-A1D6-4848-87E8-80764AFFE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5" name="Rectángulo 16354">
                                    <a:extLst>
                                      <a:ext uri="{FF2B5EF4-FFF2-40B4-BE49-F238E27FC236}">
                                        <a16:creationId xmlns:a16="http://schemas.microsoft.com/office/drawing/2014/main" id="{D2E7699B-74A4-4019-A77B-8D82CD26F4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6" name="Rectángulo 16355">
                                    <a:extLst>
                                      <a:ext uri="{FF2B5EF4-FFF2-40B4-BE49-F238E27FC236}">
                                        <a16:creationId xmlns:a16="http://schemas.microsoft.com/office/drawing/2014/main" id="{EECBABDE-9C58-436D-A5A7-80002682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52" name="Grupo 16351">
                                  <a:extLst>
                                    <a:ext uri="{FF2B5EF4-FFF2-40B4-BE49-F238E27FC236}">
                                      <a16:creationId xmlns:a16="http://schemas.microsoft.com/office/drawing/2014/main" id="{CA58DAB0-5972-4E3B-B08F-E9F208AD3C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3" name="Rectángulo 16352">
                                    <a:extLst>
                                      <a:ext uri="{FF2B5EF4-FFF2-40B4-BE49-F238E27FC236}">
                                        <a16:creationId xmlns:a16="http://schemas.microsoft.com/office/drawing/2014/main" id="{9B1F5D56-DBFB-4AA8-9F35-7AACFBCC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4" name="Rectángulo 16353">
                                    <a:extLst>
                                      <a:ext uri="{FF2B5EF4-FFF2-40B4-BE49-F238E27FC236}">
                                        <a16:creationId xmlns:a16="http://schemas.microsoft.com/office/drawing/2014/main" id="{D9ED07CE-53E7-4D57-9DD4-1A929C8D85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44" name="Grupo 16343">
                                <a:extLst>
                                  <a:ext uri="{FF2B5EF4-FFF2-40B4-BE49-F238E27FC236}">
                                    <a16:creationId xmlns:a16="http://schemas.microsoft.com/office/drawing/2014/main" id="{58AFF59D-9A53-4055-83CF-B830BEEA76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45" name="Grupo 16344">
                                  <a:extLst>
                                    <a:ext uri="{FF2B5EF4-FFF2-40B4-BE49-F238E27FC236}">
                                      <a16:creationId xmlns:a16="http://schemas.microsoft.com/office/drawing/2014/main" id="{99618D1A-0CA1-4511-9C02-2DE4DF3EE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9" name="Rectángulo 16348">
                                    <a:extLst>
                                      <a:ext uri="{FF2B5EF4-FFF2-40B4-BE49-F238E27FC236}">
                                        <a16:creationId xmlns:a16="http://schemas.microsoft.com/office/drawing/2014/main" id="{86D83471-1E84-4B44-BF28-17B8F3DD22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0" name="Rectángulo 16349">
                                    <a:extLst>
                                      <a:ext uri="{FF2B5EF4-FFF2-40B4-BE49-F238E27FC236}">
                                        <a16:creationId xmlns:a16="http://schemas.microsoft.com/office/drawing/2014/main" id="{42428100-D86A-4B96-8A19-DFB9AE6A96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46" name="Grupo 16345">
                                  <a:extLst>
                                    <a:ext uri="{FF2B5EF4-FFF2-40B4-BE49-F238E27FC236}">
                                      <a16:creationId xmlns:a16="http://schemas.microsoft.com/office/drawing/2014/main" id="{D406A7A7-9814-4EBE-AF8F-035BF8431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7" name="Rectángulo 16346">
                                    <a:extLst>
                                      <a:ext uri="{FF2B5EF4-FFF2-40B4-BE49-F238E27FC236}">
                                        <a16:creationId xmlns:a16="http://schemas.microsoft.com/office/drawing/2014/main" id="{85625879-5D11-4A9F-93ED-398BFD8BB1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8" name="Rectángulo 16347">
                                    <a:extLst>
                                      <a:ext uri="{FF2B5EF4-FFF2-40B4-BE49-F238E27FC236}">
                                        <a16:creationId xmlns:a16="http://schemas.microsoft.com/office/drawing/2014/main" id="{C9D7A626-401C-4D3B-94B8-BF06D7594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28" name="Grupo 16327">
                              <a:extLst>
                                <a:ext uri="{FF2B5EF4-FFF2-40B4-BE49-F238E27FC236}">
                                  <a16:creationId xmlns:a16="http://schemas.microsoft.com/office/drawing/2014/main" id="{35AFF1B5-C580-46C9-BA14-00283997B4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29" name="Grupo 16328">
                                <a:extLst>
                                  <a:ext uri="{FF2B5EF4-FFF2-40B4-BE49-F238E27FC236}">
                                    <a16:creationId xmlns:a16="http://schemas.microsoft.com/office/drawing/2014/main" id="{E47750BA-7125-439C-8692-AEBE528024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7" name="Grupo 16336">
                                  <a:extLst>
                                    <a:ext uri="{FF2B5EF4-FFF2-40B4-BE49-F238E27FC236}">
                                      <a16:creationId xmlns:a16="http://schemas.microsoft.com/office/drawing/2014/main" id="{B25EA483-EF3E-45D8-B314-E08F1BCC8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1" name="Rectángulo 16340">
                                    <a:extLst>
                                      <a:ext uri="{FF2B5EF4-FFF2-40B4-BE49-F238E27FC236}">
                                        <a16:creationId xmlns:a16="http://schemas.microsoft.com/office/drawing/2014/main" id="{C77DFBCC-F9C8-4412-A033-B8FEC0F547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2" name="Rectángulo 16341">
                                    <a:extLst>
                                      <a:ext uri="{FF2B5EF4-FFF2-40B4-BE49-F238E27FC236}">
                                        <a16:creationId xmlns:a16="http://schemas.microsoft.com/office/drawing/2014/main" id="{EBF3BF22-736E-4969-9559-400CBE614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8" name="Grupo 16337">
                                  <a:extLst>
                                    <a:ext uri="{FF2B5EF4-FFF2-40B4-BE49-F238E27FC236}">
                                      <a16:creationId xmlns:a16="http://schemas.microsoft.com/office/drawing/2014/main" id="{05BE1228-38A3-4266-A616-7F1EC17FFD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9" name="Rectángulo 16338">
                                    <a:extLst>
                                      <a:ext uri="{FF2B5EF4-FFF2-40B4-BE49-F238E27FC236}">
                                        <a16:creationId xmlns:a16="http://schemas.microsoft.com/office/drawing/2014/main" id="{A4361D9C-FDE8-4C63-81F2-4630915CB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0" name="Rectángulo 16339">
                                    <a:extLst>
                                      <a:ext uri="{FF2B5EF4-FFF2-40B4-BE49-F238E27FC236}">
                                        <a16:creationId xmlns:a16="http://schemas.microsoft.com/office/drawing/2014/main" id="{6922F5A7-B5DF-4E04-A6AE-1D3496DD6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30" name="Grupo 16329">
                                <a:extLst>
                                  <a:ext uri="{FF2B5EF4-FFF2-40B4-BE49-F238E27FC236}">
                                    <a16:creationId xmlns:a16="http://schemas.microsoft.com/office/drawing/2014/main" id="{1640B5B9-E194-4986-A10E-CE0C2F982C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1" name="Grupo 16330">
                                  <a:extLst>
                                    <a:ext uri="{FF2B5EF4-FFF2-40B4-BE49-F238E27FC236}">
                                      <a16:creationId xmlns:a16="http://schemas.microsoft.com/office/drawing/2014/main" id="{80BB5916-9A6E-439C-9E4B-177B43CC06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5" name="Rectángulo 16334">
                                    <a:extLst>
                                      <a:ext uri="{FF2B5EF4-FFF2-40B4-BE49-F238E27FC236}">
                                        <a16:creationId xmlns:a16="http://schemas.microsoft.com/office/drawing/2014/main" id="{8E43BA79-8973-4932-9FAE-F3AF1A830B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6" name="Rectángulo 16335">
                                    <a:extLst>
                                      <a:ext uri="{FF2B5EF4-FFF2-40B4-BE49-F238E27FC236}">
                                        <a16:creationId xmlns:a16="http://schemas.microsoft.com/office/drawing/2014/main" id="{B8AE24D4-430F-4DB0-A2E7-121BBA098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2" name="Grupo 16331">
                                  <a:extLst>
                                    <a:ext uri="{FF2B5EF4-FFF2-40B4-BE49-F238E27FC236}">
                                      <a16:creationId xmlns:a16="http://schemas.microsoft.com/office/drawing/2014/main" id="{EE315774-AA4F-4436-B2E9-A8E845B329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3" name="Rectángulo 16332">
                                    <a:extLst>
                                      <a:ext uri="{FF2B5EF4-FFF2-40B4-BE49-F238E27FC236}">
                                        <a16:creationId xmlns:a16="http://schemas.microsoft.com/office/drawing/2014/main" id="{0265E2A9-2C77-4FDE-8B98-36B3B32FF7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4" name="Rectángulo 16333">
                                    <a:extLst>
                                      <a:ext uri="{FF2B5EF4-FFF2-40B4-BE49-F238E27FC236}">
                                        <a16:creationId xmlns:a16="http://schemas.microsoft.com/office/drawing/2014/main" id="{C1959C5A-DAEE-4498-9289-B1C9274D74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5808" name="Grupo 15807">
                    <a:extLst>
                      <a:ext uri="{FF2B5EF4-FFF2-40B4-BE49-F238E27FC236}">
                        <a16:creationId xmlns:a16="http://schemas.microsoft.com/office/drawing/2014/main" id="{5A61BF78-1CE2-4C80-9785-0E818F77D9A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809" name="Grupo 15808">
                      <a:extLst>
                        <a:ext uri="{FF2B5EF4-FFF2-40B4-BE49-F238E27FC236}">
                          <a16:creationId xmlns:a16="http://schemas.microsoft.com/office/drawing/2014/main" id="{491479B4-06CE-46AD-B391-C12C8EF6AD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065" name="Grupo 16064">
                        <a:extLst>
                          <a:ext uri="{FF2B5EF4-FFF2-40B4-BE49-F238E27FC236}">
                            <a16:creationId xmlns:a16="http://schemas.microsoft.com/office/drawing/2014/main" id="{2E211591-5E93-4696-9D0E-2A956CC2C1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193" name="Grupo 16192">
                          <a:extLst>
                            <a:ext uri="{FF2B5EF4-FFF2-40B4-BE49-F238E27FC236}">
                              <a16:creationId xmlns:a16="http://schemas.microsoft.com/office/drawing/2014/main" id="{A090CE26-4E86-4605-96D4-68E0A32390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257" name="Grupo 16256">
                            <a:extLst>
                              <a:ext uri="{FF2B5EF4-FFF2-40B4-BE49-F238E27FC236}">
                                <a16:creationId xmlns:a16="http://schemas.microsoft.com/office/drawing/2014/main" id="{4549C00D-8394-4784-BD1B-5DB1C27C01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89" name="Grupo 16288">
                              <a:extLst>
                                <a:ext uri="{FF2B5EF4-FFF2-40B4-BE49-F238E27FC236}">
                                  <a16:creationId xmlns:a16="http://schemas.microsoft.com/office/drawing/2014/main" id="{2ED3CDC5-3FCA-4B2F-BC5A-57696B9490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05" name="Grupo 16304">
                                <a:extLst>
                                  <a:ext uri="{FF2B5EF4-FFF2-40B4-BE49-F238E27FC236}">
                                    <a16:creationId xmlns:a16="http://schemas.microsoft.com/office/drawing/2014/main" id="{68834C45-411B-420F-8ED1-45B84913E1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13" name="Grupo 16312">
                                  <a:extLst>
                                    <a:ext uri="{FF2B5EF4-FFF2-40B4-BE49-F238E27FC236}">
                                      <a16:creationId xmlns:a16="http://schemas.microsoft.com/office/drawing/2014/main" id="{3F637CC3-2829-4197-8A7E-8BAF0CD36D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7" name="Rectángulo 16316">
                                    <a:extLst>
                                      <a:ext uri="{FF2B5EF4-FFF2-40B4-BE49-F238E27FC236}">
                                        <a16:creationId xmlns:a16="http://schemas.microsoft.com/office/drawing/2014/main" id="{741A4AC2-8FCA-488E-B1FB-2DD97C863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8" name="Rectángulo 16317">
                                    <a:extLst>
                                      <a:ext uri="{FF2B5EF4-FFF2-40B4-BE49-F238E27FC236}">
                                        <a16:creationId xmlns:a16="http://schemas.microsoft.com/office/drawing/2014/main" id="{BBDF6EDA-E8B7-429B-B501-F09148080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14" name="Grupo 16313">
                                  <a:extLst>
                                    <a:ext uri="{FF2B5EF4-FFF2-40B4-BE49-F238E27FC236}">
                                      <a16:creationId xmlns:a16="http://schemas.microsoft.com/office/drawing/2014/main" id="{992248BB-9C9E-4116-9C1D-0F054C2B9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5" name="Rectángulo 16314">
                                    <a:extLst>
                                      <a:ext uri="{FF2B5EF4-FFF2-40B4-BE49-F238E27FC236}">
                                        <a16:creationId xmlns:a16="http://schemas.microsoft.com/office/drawing/2014/main" id="{0E8C9FEF-AAA7-4E7B-B816-08A96002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6" name="Rectángulo 16315">
                                    <a:extLst>
                                      <a:ext uri="{FF2B5EF4-FFF2-40B4-BE49-F238E27FC236}">
                                        <a16:creationId xmlns:a16="http://schemas.microsoft.com/office/drawing/2014/main" id="{442DFEC3-B6FA-41E2-A019-08EE1916B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06" name="Grupo 16305">
                                <a:extLst>
                                  <a:ext uri="{FF2B5EF4-FFF2-40B4-BE49-F238E27FC236}">
                                    <a16:creationId xmlns:a16="http://schemas.microsoft.com/office/drawing/2014/main" id="{B0AB72CD-E475-4877-AED5-2FF408B131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07" name="Grupo 16306">
                                  <a:extLst>
                                    <a:ext uri="{FF2B5EF4-FFF2-40B4-BE49-F238E27FC236}">
                                      <a16:creationId xmlns:a16="http://schemas.microsoft.com/office/drawing/2014/main" id="{970EDC3C-C4F3-4F04-A87F-49D043ED16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1" name="Rectángulo 16310">
                                    <a:extLst>
                                      <a:ext uri="{FF2B5EF4-FFF2-40B4-BE49-F238E27FC236}">
                                        <a16:creationId xmlns:a16="http://schemas.microsoft.com/office/drawing/2014/main" id="{E08F1DEC-6C02-41ED-86C3-E90D0B3D2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2" name="Rectángulo 16311">
                                    <a:extLst>
                                      <a:ext uri="{FF2B5EF4-FFF2-40B4-BE49-F238E27FC236}">
                                        <a16:creationId xmlns:a16="http://schemas.microsoft.com/office/drawing/2014/main" id="{0E1C7777-6293-4E3B-8751-90AABB8B5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8" name="Grupo 16307">
                                  <a:extLst>
                                    <a:ext uri="{FF2B5EF4-FFF2-40B4-BE49-F238E27FC236}">
                                      <a16:creationId xmlns:a16="http://schemas.microsoft.com/office/drawing/2014/main" id="{405EFBC5-30A0-43B2-B938-F3417777C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9" name="Rectángulo 16308">
                                    <a:extLst>
                                      <a:ext uri="{FF2B5EF4-FFF2-40B4-BE49-F238E27FC236}">
                                        <a16:creationId xmlns:a16="http://schemas.microsoft.com/office/drawing/2014/main" id="{1FD82F5E-68FB-4592-AA73-214662D07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0" name="Rectángulo 16309">
                                    <a:extLst>
                                      <a:ext uri="{FF2B5EF4-FFF2-40B4-BE49-F238E27FC236}">
                                        <a16:creationId xmlns:a16="http://schemas.microsoft.com/office/drawing/2014/main" id="{EFAC6634-7FED-424B-9BE1-C89ECC905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90" name="Grupo 16289">
                              <a:extLst>
                                <a:ext uri="{FF2B5EF4-FFF2-40B4-BE49-F238E27FC236}">
                                  <a16:creationId xmlns:a16="http://schemas.microsoft.com/office/drawing/2014/main" id="{8BEF9828-8314-4C6C-9214-CF0CB5DB9B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91" name="Grupo 16290">
                                <a:extLst>
                                  <a:ext uri="{FF2B5EF4-FFF2-40B4-BE49-F238E27FC236}">
                                    <a16:creationId xmlns:a16="http://schemas.microsoft.com/office/drawing/2014/main" id="{FC784610-8805-4D81-A3F0-8B9E66DEB3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9" name="Grupo 16298">
                                  <a:extLst>
                                    <a:ext uri="{FF2B5EF4-FFF2-40B4-BE49-F238E27FC236}">
                                      <a16:creationId xmlns:a16="http://schemas.microsoft.com/office/drawing/2014/main" id="{F686B009-0CB0-47D4-80EC-9792568F0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3" name="Rectángulo 16302">
                                    <a:extLst>
                                      <a:ext uri="{FF2B5EF4-FFF2-40B4-BE49-F238E27FC236}">
                                        <a16:creationId xmlns:a16="http://schemas.microsoft.com/office/drawing/2014/main" id="{6FEF6DB2-8B66-4673-8AB8-D542D8DC1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4" name="Rectángulo 16303">
                                    <a:extLst>
                                      <a:ext uri="{FF2B5EF4-FFF2-40B4-BE49-F238E27FC236}">
                                        <a16:creationId xmlns:a16="http://schemas.microsoft.com/office/drawing/2014/main" id="{4AB16A7F-D9B9-416E-822B-CD92A7F2C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0" name="Grupo 16299">
                                  <a:extLst>
                                    <a:ext uri="{FF2B5EF4-FFF2-40B4-BE49-F238E27FC236}">
                                      <a16:creationId xmlns:a16="http://schemas.microsoft.com/office/drawing/2014/main" id="{E45C7412-74CB-4358-A82A-BC3758718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1" name="Rectángulo 16300">
                                    <a:extLst>
                                      <a:ext uri="{FF2B5EF4-FFF2-40B4-BE49-F238E27FC236}">
                                        <a16:creationId xmlns:a16="http://schemas.microsoft.com/office/drawing/2014/main" id="{ED00732D-6EED-4C31-9AB3-BAA787CAA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2" name="Rectángulo 16301">
                                    <a:extLst>
                                      <a:ext uri="{FF2B5EF4-FFF2-40B4-BE49-F238E27FC236}">
                                        <a16:creationId xmlns:a16="http://schemas.microsoft.com/office/drawing/2014/main" id="{2542F271-EC38-4BC9-82C3-5C611DA1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92" name="Grupo 16291">
                                <a:extLst>
                                  <a:ext uri="{FF2B5EF4-FFF2-40B4-BE49-F238E27FC236}">
                                    <a16:creationId xmlns:a16="http://schemas.microsoft.com/office/drawing/2014/main" id="{485F0CD7-1C5B-4814-A73D-CD805A392A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3" name="Grupo 16292">
                                  <a:extLst>
                                    <a:ext uri="{FF2B5EF4-FFF2-40B4-BE49-F238E27FC236}">
                                      <a16:creationId xmlns:a16="http://schemas.microsoft.com/office/drawing/2014/main" id="{0484B885-9F78-420F-B35F-40FE7B08F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7" name="Rectángulo 16296">
                                    <a:extLst>
                                      <a:ext uri="{FF2B5EF4-FFF2-40B4-BE49-F238E27FC236}">
                                        <a16:creationId xmlns:a16="http://schemas.microsoft.com/office/drawing/2014/main" id="{BBD4CCF3-AE44-4D91-9D73-B8F5AD5A5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8" name="Rectángulo 16297">
                                    <a:extLst>
                                      <a:ext uri="{FF2B5EF4-FFF2-40B4-BE49-F238E27FC236}">
                                        <a16:creationId xmlns:a16="http://schemas.microsoft.com/office/drawing/2014/main" id="{E8435380-3069-46B9-B643-95EA2EB0F8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94" name="Grupo 16293">
                                  <a:extLst>
                                    <a:ext uri="{FF2B5EF4-FFF2-40B4-BE49-F238E27FC236}">
                                      <a16:creationId xmlns:a16="http://schemas.microsoft.com/office/drawing/2014/main" id="{AA785075-1139-4890-9A23-F115E2079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5" name="Rectángulo 16294">
                                    <a:extLst>
                                      <a:ext uri="{FF2B5EF4-FFF2-40B4-BE49-F238E27FC236}">
                                        <a16:creationId xmlns:a16="http://schemas.microsoft.com/office/drawing/2014/main" id="{70F1BC8A-28CA-4134-9DF1-04F9E88E7E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6" name="Rectángulo 16295">
                                    <a:extLst>
                                      <a:ext uri="{FF2B5EF4-FFF2-40B4-BE49-F238E27FC236}">
                                        <a16:creationId xmlns:a16="http://schemas.microsoft.com/office/drawing/2014/main" id="{10B1D322-33F4-4567-B25B-17DBC0EEDC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258" name="Grupo 16257">
                            <a:extLst>
                              <a:ext uri="{FF2B5EF4-FFF2-40B4-BE49-F238E27FC236}">
                                <a16:creationId xmlns:a16="http://schemas.microsoft.com/office/drawing/2014/main" id="{D6499DE2-52F8-499F-BDC8-72CC9D6E5C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59" name="Grupo 16258">
                              <a:extLst>
                                <a:ext uri="{FF2B5EF4-FFF2-40B4-BE49-F238E27FC236}">
                                  <a16:creationId xmlns:a16="http://schemas.microsoft.com/office/drawing/2014/main" id="{1AB18F29-6C3B-40CA-8319-C18152C649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75" name="Grupo 16274">
                                <a:extLst>
                                  <a:ext uri="{FF2B5EF4-FFF2-40B4-BE49-F238E27FC236}">
                                    <a16:creationId xmlns:a16="http://schemas.microsoft.com/office/drawing/2014/main" id="{DAE3D3AC-0220-4765-BCB5-A411A630E5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83" name="Grupo 16282">
                                  <a:extLst>
                                    <a:ext uri="{FF2B5EF4-FFF2-40B4-BE49-F238E27FC236}">
                                      <a16:creationId xmlns:a16="http://schemas.microsoft.com/office/drawing/2014/main" id="{69F0C28C-C58A-41F7-9598-17FB509D6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7" name="Rectángulo 16286">
                                    <a:extLst>
                                      <a:ext uri="{FF2B5EF4-FFF2-40B4-BE49-F238E27FC236}">
                                        <a16:creationId xmlns:a16="http://schemas.microsoft.com/office/drawing/2014/main" id="{B3EE0CC6-9C1D-447A-81C9-3DA746BE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8" name="Rectángulo 16287">
                                    <a:extLst>
                                      <a:ext uri="{FF2B5EF4-FFF2-40B4-BE49-F238E27FC236}">
                                        <a16:creationId xmlns:a16="http://schemas.microsoft.com/office/drawing/2014/main" id="{413AF55F-5F31-44DA-90BE-8AFB9CE78F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84" name="Grupo 16283">
                                  <a:extLst>
                                    <a:ext uri="{FF2B5EF4-FFF2-40B4-BE49-F238E27FC236}">
                                      <a16:creationId xmlns:a16="http://schemas.microsoft.com/office/drawing/2014/main" id="{7659CF1A-7A7C-415D-B988-C145CF5408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5" name="Rectángulo 16284">
                                    <a:extLst>
                                      <a:ext uri="{FF2B5EF4-FFF2-40B4-BE49-F238E27FC236}">
                                        <a16:creationId xmlns:a16="http://schemas.microsoft.com/office/drawing/2014/main" id="{8159B66A-2D3F-4AE6-A56F-D17E8A80E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6" name="Rectángulo 16285">
                                    <a:extLst>
                                      <a:ext uri="{FF2B5EF4-FFF2-40B4-BE49-F238E27FC236}">
                                        <a16:creationId xmlns:a16="http://schemas.microsoft.com/office/drawing/2014/main" id="{D3286E9B-CC6C-426F-8243-8BE08380C3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76" name="Grupo 16275">
                                <a:extLst>
                                  <a:ext uri="{FF2B5EF4-FFF2-40B4-BE49-F238E27FC236}">
                                    <a16:creationId xmlns:a16="http://schemas.microsoft.com/office/drawing/2014/main" id="{4B680C2D-40E1-4B4D-9F50-903044ADE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77" name="Grupo 16276">
                                  <a:extLst>
                                    <a:ext uri="{FF2B5EF4-FFF2-40B4-BE49-F238E27FC236}">
                                      <a16:creationId xmlns:a16="http://schemas.microsoft.com/office/drawing/2014/main" id="{4FBEFF47-764C-4B32-A78D-D62FE8E3A2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1" name="Rectángulo 16280">
                                    <a:extLst>
                                      <a:ext uri="{FF2B5EF4-FFF2-40B4-BE49-F238E27FC236}">
                                        <a16:creationId xmlns:a16="http://schemas.microsoft.com/office/drawing/2014/main" id="{1A4B0BAC-3EB1-48C1-90A4-E1398BA08F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2" name="Rectángulo 16281">
                                    <a:extLst>
                                      <a:ext uri="{FF2B5EF4-FFF2-40B4-BE49-F238E27FC236}">
                                        <a16:creationId xmlns:a16="http://schemas.microsoft.com/office/drawing/2014/main" id="{20D6996A-A2C4-40EC-B56B-AE1320AC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8" name="Grupo 16277">
                                  <a:extLst>
                                    <a:ext uri="{FF2B5EF4-FFF2-40B4-BE49-F238E27FC236}">
                                      <a16:creationId xmlns:a16="http://schemas.microsoft.com/office/drawing/2014/main" id="{07F1440D-8D1F-4DC6-BDD3-5EE57B3A37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9" name="Rectángulo 16278">
                                    <a:extLst>
                                      <a:ext uri="{FF2B5EF4-FFF2-40B4-BE49-F238E27FC236}">
                                        <a16:creationId xmlns:a16="http://schemas.microsoft.com/office/drawing/2014/main" id="{6BAEECFB-5AF8-4A20-8CCD-A94699FC9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0" name="Rectángulo 16279">
                                    <a:extLst>
                                      <a:ext uri="{FF2B5EF4-FFF2-40B4-BE49-F238E27FC236}">
                                        <a16:creationId xmlns:a16="http://schemas.microsoft.com/office/drawing/2014/main" id="{EEC7F6D7-CE62-49F0-BE43-C661BA2164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60" name="Grupo 16259">
                              <a:extLst>
                                <a:ext uri="{FF2B5EF4-FFF2-40B4-BE49-F238E27FC236}">
                                  <a16:creationId xmlns:a16="http://schemas.microsoft.com/office/drawing/2014/main" id="{EF6CA3EE-C7E7-4BB7-BBB6-9A2BA5E3E8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61" name="Grupo 16260">
                                <a:extLst>
                                  <a:ext uri="{FF2B5EF4-FFF2-40B4-BE49-F238E27FC236}">
                                    <a16:creationId xmlns:a16="http://schemas.microsoft.com/office/drawing/2014/main" id="{9ED21DAD-932F-4EA2-AE8D-C4CB4B9854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9" name="Grupo 16268">
                                  <a:extLst>
                                    <a:ext uri="{FF2B5EF4-FFF2-40B4-BE49-F238E27FC236}">
                                      <a16:creationId xmlns:a16="http://schemas.microsoft.com/office/drawing/2014/main" id="{1D37E8C1-F452-41FB-B1AD-B20A319113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3" name="Rectángulo 16272">
                                    <a:extLst>
                                      <a:ext uri="{FF2B5EF4-FFF2-40B4-BE49-F238E27FC236}">
                                        <a16:creationId xmlns:a16="http://schemas.microsoft.com/office/drawing/2014/main" id="{64760E04-FA72-4266-B3FE-EB99EE5E9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4" name="Rectángulo 16273">
                                    <a:extLst>
                                      <a:ext uri="{FF2B5EF4-FFF2-40B4-BE49-F238E27FC236}">
                                        <a16:creationId xmlns:a16="http://schemas.microsoft.com/office/drawing/2014/main" id="{8750010A-3475-46AA-8F1A-91D6C8BEE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0" name="Grupo 16269">
                                  <a:extLst>
                                    <a:ext uri="{FF2B5EF4-FFF2-40B4-BE49-F238E27FC236}">
                                      <a16:creationId xmlns:a16="http://schemas.microsoft.com/office/drawing/2014/main" id="{57877772-027A-4A44-90E9-639C01700C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1" name="Rectángulo 16270">
                                    <a:extLst>
                                      <a:ext uri="{FF2B5EF4-FFF2-40B4-BE49-F238E27FC236}">
                                        <a16:creationId xmlns:a16="http://schemas.microsoft.com/office/drawing/2014/main" id="{14A87BD0-B10B-4F0A-B63E-ED73EC983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2" name="Rectángulo 16271">
                                    <a:extLst>
                                      <a:ext uri="{FF2B5EF4-FFF2-40B4-BE49-F238E27FC236}">
                                        <a16:creationId xmlns:a16="http://schemas.microsoft.com/office/drawing/2014/main" id="{0AECCCF9-186D-4D4B-AEBA-5918220A2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62" name="Grupo 16261">
                                <a:extLst>
                                  <a:ext uri="{FF2B5EF4-FFF2-40B4-BE49-F238E27FC236}">
                                    <a16:creationId xmlns:a16="http://schemas.microsoft.com/office/drawing/2014/main" id="{EC4CE0AF-E2F7-4177-A98F-15653B84BD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3" name="Grupo 16262">
                                  <a:extLst>
                                    <a:ext uri="{FF2B5EF4-FFF2-40B4-BE49-F238E27FC236}">
                                      <a16:creationId xmlns:a16="http://schemas.microsoft.com/office/drawing/2014/main" id="{3791F7F5-B5FE-4EFE-A24E-F67A2A728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7" name="Rectángulo 16266">
                                    <a:extLst>
                                      <a:ext uri="{FF2B5EF4-FFF2-40B4-BE49-F238E27FC236}">
                                        <a16:creationId xmlns:a16="http://schemas.microsoft.com/office/drawing/2014/main" id="{35CBE78F-4FAE-4DAE-A06E-53FB4C152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8" name="Rectángulo 16267">
                                    <a:extLst>
                                      <a:ext uri="{FF2B5EF4-FFF2-40B4-BE49-F238E27FC236}">
                                        <a16:creationId xmlns:a16="http://schemas.microsoft.com/office/drawing/2014/main" id="{045ABD3A-4B48-4AF9-89BD-5935FAB99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64" name="Grupo 16263">
                                  <a:extLst>
                                    <a:ext uri="{FF2B5EF4-FFF2-40B4-BE49-F238E27FC236}">
                                      <a16:creationId xmlns:a16="http://schemas.microsoft.com/office/drawing/2014/main" id="{EB920F43-D2DE-4E88-B12E-92FFE7EF58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5" name="Rectángulo 16264">
                                    <a:extLst>
                                      <a:ext uri="{FF2B5EF4-FFF2-40B4-BE49-F238E27FC236}">
                                        <a16:creationId xmlns:a16="http://schemas.microsoft.com/office/drawing/2014/main" id="{2B312D34-ECEB-4D3C-B832-0F972E7948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6" name="Rectángulo 16265">
                                    <a:extLst>
                                      <a:ext uri="{FF2B5EF4-FFF2-40B4-BE49-F238E27FC236}">
                                        <a16:creationId xmlns:a16="http://schemas.microsoft.com/office/drawing/2014/main" id="{8ED9A572-F316-4AE3-A236-3131F61F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194" name="Grupo 16193">
                          <a:extLst>
                            <a:ext uri="{FF2B5EF4-FFF2-40B4-BE49-F238E27FC236}">
                              <a16:creationId xmlns:a16="http://schemas.microsoft.com/office/drawing/2014/main" id="{C63E6ADB-51D4-4DF9-BDC4-88DE0BCBCD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95" name="Grupo 16194">
                            <a:extLst>
                              <a:ext uri="{FF2B5EF4-FFF2-40B4-BE49-F238E27FC236}">
                                <a16:creationId xmlns:a16="http://schemas.microsoft.com/office/drawing/2014/main" id="{1018EADA-8378-4A7B-9DF5-A84016560F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27" name="Grupo 16226">
                              <a:extLst>
                                <a:ext uri="{FF2B5EF4-FFF2-40B4-BE49-F238E27FC236}">
                                  <a16:creationId xmlns:a16="http://schemas.microsoft.com/office/drawing/2014/main" id="{807AF393-A4A2-43DD-9446-B6580A588C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43" name="Grupo 16242">
                                <a:extLst>
                                  <a:ext uri="{FF2B5EF4-FFF2-40B4-BE49-F238E27FC236}">
                                    <a16:creationId xmlns:a16="http://schemas.microsoft.com/office/drawing/2014/main" id="{A012F731-F405-40C2-A278-68A9DCF4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51" name="Grupo 16250">
                                  <a:extLst>
                                    <a:ext uri="{FF2B5EF4-FFF2-40B4-BE49-F238E27FC236}">
                                      <a16:creationId xmlns:a16="http://schemas.microsoft.com/office/drawing/2014/main" id="{93079D29-C856-4C7C-B715-22B7B733B2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5" name="Rectángulo 16254">
                                    <a:extLst>
                                      <a:ext uri="{FF2B5EF4-FFF2-40B4-BE49-F238E27FC236}">
                                        <a16:creationId xmlns:a16="http://schemas.microsoft.com/office/drawing/2014/main" id="{39A2EF67-2AB0-4792-8FA8-55DAD99EDF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6" name="Rectángulo 16255">
                                    <a:extLst>
                                      <a:ext uri="{FF2B5EF4-FFF2-40B4-BE49-F238E27FC236}">
                                        <a16:creationId xmlns:a16="http://schemas.microsoft.com/office/drawing/2014/main" id="{1DCADDA5-BE10-4A17-BAF5-6F1852A3BB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52" name="Grupo 16251">
                                  <a:extLst>
                                    <a:ext uri="{FF2B5EF4-FFF2-40B4-BE49-F238E27FC236}">
                                      <a16:creationId xmlns:a16="http://schemas.microsoft.com/office/drawing/2014/main" id="{07294756-A0ED-44A2-AD38-C180D38119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3" name="Rectángulo 16252">
                                    <a:extLst>
                                      <a:ext uri="{FF2B5EF4-FFF2-40B4-BE49-F238E27FC236}">
                                        <a16:creationId xmlns:a16="http://schemas.microsoft.com/office/drawing/2014/main" id="{9143A8B0-62CC-4E01-BBE1-7C57F42062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4" name="Rectángulo 16253">
                                    <a:extLst>
                                      <a:ext uri="{FF2B5EF4-FFF2-40B4-BE49-F238E27FC236}">
                                        <a16:creationId xmlns:a16="http://schemas.microsoft.com/office/drawing/2014/main" id="{E092A47E-CAF1-4D1F-AE73-466495372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44" name="Grupo 16243">
                                <a:extLst>
                                  <a:ext uri="{FF2B5EF4-FFF2-40B4-BE49-F238E27FC236}">
                                    <a16:creationId xmlns:a16="http://schemas.microsoft.com/office/drawing/2014/main" id="{4DD8B511-56CB-46A6-A5C0-1A117714F1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45" name="Grupo 16244">
                                  <a:extLst>
                                    <a:ext uri="{FF2B5EF4-FFF2-40B4-BE49-F238E27FC236}">
                                      <a16:creationId xmlns:a16="http://schemas.microsoft.com/office/drawing/2014/main" id="{39A24042-A1CC-4D4E-A8A8-071E55846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9" name="Rectángulo 16248">
                                    <a:extLst>
                                      <a:ext uri="{FF2B5EF4-FFF2-40B4-BE49-F238E27FC236}">
                                        <a16:creationId xmlns:a16="http://schemas.microsoft.com/office/drawing/2014/main" id="{D3F30938-35A5-47BE-A61E-D84D1D743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0" name="Rectángulo 16249">
                                    <a:extLst>
                                      <a:ext uri="{FF2B5EF4-FFF2-40B4-BE49-F238E27FC236}">
                                        <a16:creationId xmlns:a16="http://schemas.microsoft.com/office/drawing/2014/main" id="{2A3457FA-AEF5-44CD-8505-C4982C32B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46" name="Grupo 16245">
                                  <a:extLst>
                                    <a:ext uri="{FF2B5EF4-FFF2-40B4-BE49-F238E27FC236}">
                                      <a16:creationId xmlns:a16="http://schemas.microsoft.com/office/drawing/2014/main" id="{1CB13477-891B-40AC-A5B2-B8CC13EE11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7" name="Rectángulo 16246">
                                    <a:extLst>
                                      <a:ext uri="{FF2B5EF4-FFF2-40B4-BE49-F238E27FC236}">
                                        <a16:creationId xmlns:a16="http://schemas.microsoft.com/office/drawing/2014/main" id="{2632C6E5-520E-4351-8FFD-3890AAD4A8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8" name="Rectángulo 16247">
                                    <a:extLst>
                                      <a:ext uri="{FF2B5EF4-FFF2-40B4-BE49-F238E27FC236}">
                                        <a16:creationId xmlns:a16="http://schemas.microsoft.com/office/drawing/2014/main" id="{CA3F666F-E946-4A12-AA4C-8C3D80A15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28" name="Grupo 16227">
                              <a:extLst>
                                <a:ext uri="{FF2B5EF4-FFF2-40B4-BE49-F238E27FC236}">
                                  <a16:creationId xmlns:a16="http://schemas.microsoft.com/office/drawing/2014/main" id="{1C5EE12B-30D6-4CFC-AFF7-DE7A0924A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29" name="Grupo 16228">
                                <a:extLst>
                                  <a:ext uri="{FF2B5EF4-FFF2-40B4-BE49-F238E27FC236}">
                                    <a16:creationId xmlns:a16="http://schemas.microsoft.com/office/drawing/2014/main" id="{52C1439B-CEC1-4485-8304-63839EA9AE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7" name="Grupo 16236">
                                  <a:extLst>
                                    <a:ext uri="{FF2B5EF4-FFF2-40B4-BE49-F238E27FC236}">
                                      <a16:creationId xmlns:a16="http://schemas.microsoft.com/office/drawing/2014/main" id="{51171BA4-1CF3-4BA0-A8DF-49F4DD060F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1" name="Rectángulo 16240">
                                    <a:extLst>
                                      <a:ext uri="{FF2B5EF4-FFF2-40B4-BE49-F238E27FC236}">
                                        <a16:creationId xmlns:a16="http://schemas.microsoft.com/office/drawing/2014/main" id="{F9FF6557-FF94-44B5-8FAF-46BFB3B0A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2" name="Rectángulo 16241">
                                    <a:extLst>
                                      <a:ext uri="{FF2B5EF4-FFF2-40B4-BE49-F238E27FC236}">
                                        <a16:creationId xmlns:a16="http://schemas.microsoft.com/office/drawing/2014/main" id="{613E1CBB-18CD-44A8-B325-3E802D76B8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8" name="Grupo 16237">
                                  <a:extLst>
                                    <a:ext uri="{FF2B5EF4-FFF2-40B4-BE49-F238E27FC236}">
                                      <a16:creationId xmlns:a16="http://schemas.microsoft.com/office/drawing/2014/main" id="{EAEF46FE-0D18-428B-A884-7AF574881E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9" name="Rectángulo 16238">
                                    <a:extLst>
                                      <a:ext uri="{FF2B5EF4-FFF2-40B4-BE49-F238E27FC236}">
                                        <a16:creationId xmlns:a16="http://schemas.microsoft.com/office/drawing/2014/main" id="{7AC2B73B-59F2-46DE-8922-ECDA1626CD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0" name="Rectángulo 16239">
                                    <a:extLst>
                                      <a:ext uri="{FF2B5EF4-FFF2-40B4-BE49-F238E27FC236}">
                                        <a16:creationId xmlns:a16="http://schemas.microsoft.com/office/drawing/2014/main" id="{9A197E1C-709F-4A7E-A19C-6C14084B4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30" name="Grupo 16229">
                                <a:extLst>
                                  <a:ext uri="{FF2B5EF4-FFF2-40B4-BE49-F238E27FC236}">
                                    <a16:creationId xmlns:a16="http://schemas.microsoft.com/office/drawing/2014/main" id="{307CB6A4-B14A-4E21-BAAC-83C9A62279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1" name="Grupo 16230">
                                  <a:extLst>
                                    <a:ext uri="{FF2B5EF4-FFF2-40B4-BE49-F238E27FC236}">
                                      <a16:creationId xmlns:a16="http://schemas.microsoft.com/office/drawing/2014/main" id="{A34F51E7-0AB7-4356-B62E-E8F69B066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5" name="Rectángulo 16234">
                                    <a:extLst>
                                      <a:ext uri="{FF2B5EF4-FFF2-40B4-BE49-F238E27FC236}">
                                        <a16:creationId xmlns:a16="http://schemas.microsoft.com/office/drawing/2014/main" id="{27B2B71D-828B-42FD-9194-C72FD01D9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6" name="Rectángulo 16235">
                                    <a:extLst>
                                      <a:ext uri="{FF2B5EF4-FFF2-40B4-BE49-F238E27FC236}">
                                        <a16:creationId xmlns:a16="http://schemas.microsoft.com/office/drawing/2014/main" id="{A393A7C6-B3F3-4BDA-977D-C4BB8CF18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2" name="Grupo 16231">
                                  <a:extLst>
                                    <a:ext uri="{FF2B5EF4-FFF2-40B4-BE49-F238E27FC236}">
                                      <a16:creationId xmlns:a16="http://schemas.microsoft.com/office/drawing/2014/main" id="{8D750E70-5AF7-49D9-AE74-ABFCE0FD8C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3" name="Rectángulo 16232">
                                    <a:extLst>
                                      <a:ext uri="{FF2B5EF4-FFF2-40B4-BE49-F238E27FC236}">
                                        <a16:creationId xmlns:a16="http://schemas.microsoft.com/office/drawing/2014/main" id="{7C82BAF1-8D4F-4A7D-8C1A-C37301281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4" name="Rectángulo 16233">
                                    <a:extLst>
                                      <a:ext uri="{FF2B5EF4-FFF2-40B4-BE49-F238E27FC236}">
                                        <a16:creationId xmlns:a16="http://schemas.microsoft.com/office/drawing/2014/main" id="{A1B69C35-8DAC-402B-9914-E350A1A622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96" name="Grupo 16195">
                            <a:extLst>
                              <a:ext uri="{FF2B5EF4-FFF2-40B4-BE49-F238E27FC236}">
                                <a16:creationId xmlns:a16="http://schemas.microsoft.com/office/drawing/2014/main" id="{258E8238-6CA5-407E-8DC2-611E2615B9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97" name="Grupo 16196">
                              <a:extLst>
                                <a:ext uri="{FF2B5EF4-FFF2-40B4-BE49-F238E27FC236}">
                                  <a16:creationId xmlns:a16="http://schemas.microsoft.com/office/drawing/2014/main" id="{CE8F2772-8393-4041-B169-DD3ED66BE4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13" name="Grupo 16212">
                                <a:extLst>
                                  <a:ext uri="{FF2B5EF4-FFF2-40B4-BE49-F238E27FC236}">
                                    <a16:creationId xmlns:a16="http://schemas.microsoft.com/office/drawing/2014/main" id="{6CA88820-44EF-40F6-BFCE-BF7020C671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21" name="Grupo 16220">
                                  <a:extLst>
                                    <a:ext uri="{FF2B5EF4-FFF2-40B4-BE49-F238E27FC236}">
                                      <a16:creationId xmlns:a16="http://schemas.microsoft.com/office/drawing/2014/main" id="{1BD52966-38B4-4969-9F9B-55A30C41D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5" name="Rectángulo 16224">
                                    <a:extLst>
                                      <a:ext uri="{FF2B5EF4-FFF2-40B4-BE49-F238E27FC236}">
                                        <a16:creationId xmlns:a16="http://schemas.microsoft.com/office/drawing/2014/main" id="{7BE3A59F-946D-4B18-9449-5F14BCFF7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6" name="Rectángulo 16225">
                                    <a:extLst>
                                      <a:ext uri="{FF2B5EF4-FFF2-40B4-BE49-F238E27FC236}">
                                        <a16:creationId xmlns:a16="http://schemas.microsoft.com/office/drawing/2014/main" id="{519BB4DD-8D9D-49F3-ABDC-EE92868AC1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22" name="Grupo 16221">
                                  <a:extLst>
                                    <a:ext uri="{FF2B5EF4-FFF2-40B4-BE49-F238E27FC236}">
                                      <a16:creationId xmlns:a16="http://schemas.microsoft.com/office/drawing/2014/main" id="{312B3EBE-B017-4A1D-B6FC-FBF95C0005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3" name="Rectángulo 16222">
                                    <a:extLst>
                                      <a:ext uri="{FF2B5EF4-FFF2-40B4-BE49-F238E27FC236}">
                                        <a16:creationId xmlns:a16="http://schemas.microsoft.com/office/drawing/2014/main" id="{F66B16F6-5AA7-441C-ACBE-3559BF513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4" name="Rectángulo 16223">
                                    <a:extLst>
                                      <a:ext uri="{FF2B5EF4-FFF2-40B4-BE49-F238E27FC236}">
                                        <a16:creationId xmlns:a16="http://schemas.microsoft.com/office/drawing/2014/main" id="{7F8AA683-2149-4056-9965-C8C20081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14" name="Grupo 16213">
                                <a:extLst>
                                  <a:ext uri="{FF2B5EF4-FFF2-40B4-BE49-F238E27FC236}">
                                    <a16:creationId xmlns:a16="http://schemas.microsoft.com/office/drawing/2014/main" id="{C9F94F5A-1244-491E-B6BC-25FC3EED1F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15" name="Grupo 16214">
                                  <a:extLst>
                                    <a:ext uri="{FF2B5EF4-FFF2-40B4-BE49-F238E27FC236}">
                                      <a16:creationId xmlns:a16="http://schemas.microsoft.com/office/drawing/2014/main" id="{3D813CFB-737B-4621-9301-20A041DF1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9" name="Rectángulo 16218">
                                    <a:extLst>
                                      <a:ext uri="{FF2B5EF4-FFF2-40B4-BE49-F238E27FC236}">
                                        <a16:creationId xmlns:a16="http://schemas.microsoft.com/office/drawing/2014/main" id="{AACD6F94-90CE-417D-94F8-1D3109F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0" name="Rectángulo 16219">
                                    <a:extLst>
                                      <a:ext uri="{FF2B5EF4-FFF2-40B4-BE49-F238E27FC236}">
                                        <a16:creationId xmlns:a16="http://schemas.microsoft.com/office/drawing/2014/main" id="{6354A979-77CC-44AB-9108-4EF29FD87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16" name="Grupo 16215">
                                  <a:extLst>
                                    <a:ext uri="{FF2B5EF4-FFF2-40B4-BE49-F238E27FC236}">
                                      <a16:creationId xmlns:a16="http://schemas.microsoft.com/office/drawing/2014/main" id="{490910A0-BAC9-4AEF-AD0F-E454AC969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7" name="Rectángulo 16216">
                                    <a:extLst>
                                      <a:ext uri="{FF2B5EF4-FFF2-40B4-BE49-F238E27FC236}">
                                        <a16:creationId xmlns:a16="http://schemas.microsoft.com/office/drawing/2014/main" id="{DF3C9CAB-E53C-438E-8B43-BA5019591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8" name="Rectángulo 16217">
                                    <a:extLst>
                                      <a:ext uri="{FF2B5EF4-FFF2-40B4-BE49-F238E27FC236}">
                                        <a16:creationId xmlns:a16="http://schemas.microsoft.com/office/drawing/2014/main" id="{AA24125A-DE02-4B87-B85A-ABD79940B6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98" name="Grupo 16197">
                              <a:extLst>
                                <a:ext uri="{FF2B5EF4-FFF2-40B4-BE49-F238E27FC236}">
                                  <a16:creationId xmlns:a16="http://schemas.microsoft.com/office/drawing/2014/main" id="{ADD9C02A-1AD4-4E48-A1DA-F42656733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99" name="Grupo 16198">
                                <a:extLst>
                                  <a:ext uri="{FF2B5EF4-FFF2-40B4-BE49-F238E27FC236}">
                                    <a16:creationId xmlns:a16="http://schemas.microsoft.com/office/drawing/2014/main" id="{15A72C42-7AC0-4108-A613-966BAD860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7" name="Grupo 16206">
                                  <a:extLst>
                                    <a:ext uri="{FF2B5EF4-FFF2-40B4-BE49-F238E27FC236}">
                                      <a16:creationId xmlns:a16="http://schemas.microsoft.com/office/drawing/2014/main" id="{02249DB8-1AAE-4FAF-A46C-368E89301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1" name="Rectángulo 16210">
                                    <a:extLst>
                                      <a:ext uri="{FF2B5EF4-FFF2-40B4-BE49-F238E27FC236}">
                                        <a16:creationId xmlns:a16="http://schemas.microsoft.com/office/drawing/2014/main" id="{A4ED9D0E-85B1-47B9-9488-C217B2626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2" name="Rectángulo 16211">
                                    <a:extLst>
                                      <a:ext uri="{FF2B5EF4-FFF2-40B4-BE49-F238E27FC236}">
                                        <a16:creationId xmlns:a16="http://schemas.microsoft.com/office/drawing/2014/main" id="{5EB09444-23AB-47E3-88DA-EAD30A6D5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8" name="Grupo 16207">
                                  <a:extLst>
                                    <a:ext uri="{FF2B5EF4-FFF2-40B4-BE49-F238E27FC236}">
                                      <a16:creationId xmlns:a16="http://schemas.microsoft.com/office/drawing/2014/main" id="{7406FBD9-1EE3-458D-B240-BA4D945BB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9" name="Rectángulo 16208">
                                    <a:extLst>
                                      <a:ext uri="{FF2B5EF4-FFF2-40B4-BE49-F238E27FC236}">
                                        <a16:creationId xmlns:a16="http://schemas.microsoft.com/office/drawing/2014/main" id="{75484B84-D42F-4212-B375-A3FC5B328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0" name="Rectángulo 16209">
                                    <a:extLst>
                                      <a:ext uri="{FF2B5EF4-FFF2-40B4-BE49-F238E27FC236}">
                                        <a16:creationId xmlns:a16="http://schemas.microsoft.com/office/drawing/2014/main" id="{748E1F77-EFBA-4B03-B184-FF7360243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00" name="Grupo 16199">
                                <a:extLst>
                                  <a:ext uri="{FF2B5EF4-FFF2-40B4-BE49-F238E27FC236}">
                                    <a16:creationId xmlns:a16="http://schemas.microsoft.com/office/drawing/2014/main" id="{7E08A668-A180-413D-9858-80A8E6E5EE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1" name="Grupo 16200">
                                  <a:extLst>
                                    <a:ext uri="{FF2B5EF4-FFF2-40B4-BE49-F238E27FC236}">
                                      <a16:creationId xmlns:a16="http://schemas.microsoft.com/office/drawing/2014/main" id="{0D82D9EA-FF0E-43D2-90EE-DA465D62D3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5" name="Rectángulo 16204">
                                    <a:extLst>
                                      <a:ext uri="{FF2B5EF4-FFF2-40B4-BE49-F238E27FC236}">
                                        <a16:creationId xmlns:a16="http://schemas.microsoft.com/office/drawing/2014/main" id="{8CC5C7B1-2BF1-4E4A-8B0F-1E42A2104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6" name="Rectángulo 16205">
                                    <a:extLst>
                                      <a:ext uri="{FF2B5EF4-FFF2-40B4-BE49-F238E27FC236}">
                                        <a16:creationId xmlns:a16="http://schemas.microsoft.com/office/drawing/2014/main" id="{31AD6D47-AC35-4668-A128-184030FE4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2" name="Grupo 16201">
                                  <a:extLst>
                                    <a:ext uri="{FF2B5EF4-FFF2-40B4-BE49-F238E27FC236}">
                                      <a16:creationId xmlns:a16="http://schemas.microsoft.com/office/drawing/2014/main" id="{556A93E6-DC64-4EC4-B7AA-DF5FDEB543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3" name="Rectángulo 16202">
                                    <a:extLst>
                                      <a:ext uri="{FF2B5EF4-FFF2-40B4-BE49-F238E27FC236}">
                                        <a16:creationId xmlns:a16="http://schemas.microsoft.com/office/drawing/2014/main" id="{E0818AA2-1A2B-4373-B274-49EF1E3B7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4" name="Rectángulo 16203">
                                    <a:extLst>
                                      <a:ext uri="{FF2B5EF4-FFF2-40B4-BE49-F238E27FC236}">
                                        <a16:creationId xmlns:a16="http://schemas.microsoft.com/office/drawing/2014/main" id="{FC2AD654-D91A-450C-B7D3-02C6DCA68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066" name="Grupo 16065">
                        <a:extLst>
                          <a:ext uri="{FF2B5EF4-FFF2-40B4-BE49-F238E27FC236}">
                            <a16:creationId xmlns:a16="http://schemas.microsoft.com/office/drawing/2014/main" id="{F0DE44BE-A69D-403C-8F46-AB33A99C8B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067" name="Grupo 16066">
                          <a:extLst>
                            <a:ext uri="{FF2B5EF4-FFF2-40B4-BE49-F238E27FC236}">
                              <a16:creationId xmlns:a16="http://schemas.microsoft.com/office/drawing/2014/main" id="{77ABFD98-38A5-4E4A-8784-5E4D453241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31" name="Grupo 16130">
                            <a:extLst>
                              <a:ext uri="{FF2B5EF4-FFF2-40B4-BE49-F238E27FC236}">
                                <a16:creationId xmlns:a16="http://schemas.microsoft.com/office/drawing/2014/main" id="{8DC82F79-5D2F-4CF0-A171-1B0B72B5F5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63" name="Grupo 16162">
                              <a:extLst>
                                <a:ext uri="{FF2B5EF4-FFF2-40B4-BE49-F238E27FC236}">
                                  <a16:creationId xmlns:a16="http://schemas.microsoft.com/office/drawing/2014/main" id="{4CC1D954-CDBE-4467-87F0-3FC03573F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79" name="Grupo 16178">
                                <a:extLst>
                                  <a:ext uri="{FF2B5EF4-FFF2-40B4-BE49-F238E27FC236}">
                                    <a16:creationId xmlns:a16="http://schemas.microsoft.com/office/drawing/2014/main" id="{60BBB7DE-F76B-4184-B463-944984060F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7" name="Grupo 16186">
                                  <a:extLst>
                                    <a:ext uri="{FF2B5EF4-FFF2-40B4-BE49-F238E27FC236}">
                                      <a16:creationId xmlns:a16="http://schemas.microsoft.com/office/drawing/2014/main" id="{47791269-5319-400D-930C-667788A10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91" name="Rectángulo 16190">
                                    <a:extLst>
                                      <a:ext uri="{FF2B5EF4-FFF2-40B4-BE49-F238E27FC236}">
                                        <a16:creationId xmlns:a16="http://schemas.microsoft.com/office/drawing/2014/main" id="{81BC913A-8A5B-4F09-94F6-A7298BF3E3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2" name="Rectángulo 16191">
                                    <a:extLst>
                                      <a:ext uri="{FF2B5EF4-FFF2-40B4-BE49-F238E27FC236}">
                                        <a16:creationId xmlns:a16="http://schemas.microsoft.com/office/drawing/2014/main" id="{8324E68E-A522-4412-B4FF-B4335CE61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8" name="Grupo 16187">
                                  <a:extLst>
                                    <a:ext uri="{FF2B5EF4-FFF2-40B4-BE49-F238E27FC236}">
                                      <a16:creationId xmlns:a16="http://schemas.microsoft.com/office/drawing/2014/main" id="{D04C09AD-EA1B-4925-979F-D482429800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9" name="Rectángulo 16188">
                                    <a:extLst>
                                      <a:ext uri="{FF2B5EF4-FFF2-40B4-BE49-F238E27FC236}">
                                        <a16:creationId xmlns:a16="http://schemas.microsoft.com/office/drawing/2014/main" id="{FA777466-D458-42AA-8331-49E5BC521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0" name="Rectángulo 16189">
                                    <a:extLst>
                                      <a:ext uri="{FF2B5EF4-FFF2-40B4-BE49-F238E27FC236}">
                                        <a16:creationId xmlns:a16="http://schemas.microsoft.com/office/drawing/2014/main" id="{E678486F-063D-445E-9E37-390EE720F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80" name="Grupo 16179">
                                <a:extLst>
                                  <a:ext uri="{FF2B5EF4-FFF2-40B4-BE49-F238E27FC236}">
                                    <a16:creationId xmlns:a16="http://schemas.microsoft.com/office/drawing/2014/main" id="{F27AD121-40EE-4E59-9DCB-88AC39874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1" name="Grupo 16180">
                                  <a:extLst>
                                    <a:ext uri="{FF2B5EF4-FFF2-40B4-BE49-F238E27FC236}">
                                      <a16:creationId xmlns:a16="http://schemas.microsoft.com/office/drawing/2014/main" id="{E4A410E5-8E50-4553-A6CF-92168ED6CA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5" name="Rectángulo 16184">
                                    <a:extLst>
                                      <a:ext uri="{FF2B5EF4-FFF2-40B4-BE49-F238E27FC236}">
                                        <a16:creationId xmlns:a16="http://schemas.microsoft.com/office/drawing/2014/main" id="{280EA779-FF59-4E78-B8E9-899564E030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6" name="Rectángulo 16185">
                                    <a:extLst>
                                      <a:ext uri="{FF2B5EF4-FFF2-40B4-BE49-F238E27FC236}">
                                        <a16:creationId xmlns:a16="http://schemas.microsoft.com/office/drawing/2014/main" id="{F7ABDE92-C83E-419E-9D90-E4ACB0D475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2" name="Grupo 16181">
                                  <a:extLst>
                                    <a:ext uri="{FF2B5EF4-FFF2-40B4-BE49-F238E27FC236}">
                                      <a16:creationId xmlns:a16="http://schemas.microsoft.com/office/drawing/2014/main" id="{15C73883-9D65-4947-9EF0-81A4AB4F0F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3" name="Rectángulo 16182">
                                    <a:extLst>
                                      <a:ext uri="{FF2B5EF4-FFF2-40B4-BE49-F238E27FC236}">
                                        <a16:creationId xmlns:a16="http://schemas.microsoft.com/office/drawing/2014/main" id="{B6AE58ED-2AFB-4BAC-BA69-1CFA2B7A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4" name="Rectángulo 16183">
                                    <a:extLst>
                                      <a:ext uri="{FF2B5EF4-FFF2-40B4-BE49-F238E27FC236}">
                                        <a16:creationId xmlns:a16="http://schemas.microsoft.com/office/drawing/2014/main" id="{FF0D5997-0FC4-4572-AADF-5CBEFF59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64" name="Grupo 16163">
                              <a:extLst>
                                <a:ext uri="{FF2B5EF4-FFF2-40B4-BE49-F238E27FC236}">
                                  <a16:creationId xmlns:a16="http://schemas.microsoft.com/office/drawing/2014/main" id="{4B46D809-7355-4225-B66A-EB432146D5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65" name="Grupo 16164">
                                <a:extLst>
                                  <a:ext uri="{FF2B5EF4-FFF2-40B4-BE49-F238E27FC236}">
                                    <a16:creationId xmlns:a16="http://schemas.microsoft.com/office/drawing/2014/main" id="{FE6A3E41-A7B4-4D47-92F4-7DD3A48EF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73" name="Grupo 16172">
                                  <a:extLst>
                                    <a:ext uri="{FF2B5EF4-FFF2-40B4-BE49-F238E27FC236}">
                                      <a16:creationId xmlns:a16="http://schemas.microsoft.com/office/drawing/2014/main" id="{9800EF98-DDE2-4316-BBE2-88E12A73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7" name="Rectángulo 16176">
                                    <a:extLst>
                                      <a:ext uri="{FF2B5EF4-FFF2-40B4-BE49-F238E27FC236}">
                                        <a16:creationId xmlns:a16="http://schemas.microsoft.com/office/drawing/2014/main" id="{535D5801-61C5-4F5F-9F73-6E2690CF8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8" name="Rectángulo 16177">
                                    <a:extLst>
                                      <a:ext uri="{FF2B5EF4-FFF2-40B4-BE49-F238E27FC236}">
                                        <a16:creationId xmlns:a16="http://schemas.microsoft.com/office/drawing/2014/main" id="{22F0EBE3-B10B-48BC-BA7E-9A48B2015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74" name="Grupo 16173">
                                  <a:extLst>
                                    <a:ext uri="{FF2B5EF4-FFF2-40B4-BE49-F238E27FC236}">
                                      <a16:creationId xmlns:a16="http://schemas.microsoft.com/office/drawing/2014/main" id="{7406C96F-BC36-4148-8046-88D0EEF6F6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5" name="Rectángulo 16174">
                                    <a:extLst>
                                      <a:ext uri="{FF2B5EF4-FFF2-40B4-BE49-F238E27FC236}">
                                        <a16:creationId xmlns:a16="http://schemas.microsoft.com/office/drawing/2014/main" id="{51A824FB-D1A5-479D-B5EA-C05C6677C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6" name="Rectángulo 16175">
                                    <a:extLst>
                                      <a:ext uri="{FF2B5EF4-FFF2-40B4-BE49-F238E27FC236}">
                                        <a16:creationId xmlns:a16="http://schemas.microsoft.com/office/drawing/2014/main" id="{41BF2C73-9903-4573-BADE-7E6F064DE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66" name="Grupo 16165">
                                <a:extLst>
                                  <a:ext uri="{FF2B5EF4-FFF2-40B4-BE49-F238E27FC236}">
                                    <a16:creationId xmlns:a16="http://schemas.microsoft.com/office/drawing/2014/main" id="{C92F569B-3D09-4744-B945-7702F8F65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67" name="Grupo 16166">
                                  <a:extLst>
                                    <a:ext uri="{FF2B5EF4-FFF2-40B4-BE49-F238E27FC236}">
                                      <a16:creationId xmlns:a16="http://schemas.microsoft.com/office/drawing/2014/main" id="{D62CD6E3-918E-40A7-B826-3C84B486D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1" name="Rectángulo 16170">
                                    <a:extLst>
                                      <a:ext uri="{FF2B5EF4-FFF2-40B4-BE49-F238E27FC236}">
                                        <a16:creationId xmlns:a16="http://schemas.microsoft.com/office/drawing/2014/main" id="{799CED9C-4423-4C29-A96E-16245D162B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2" name="Rectángulo 16171">
                                    <a:extLst>
                                      <a:ext uri="{FF2B5EF4-FFF2-40B4-BE49-F238E27FC236}">
                                        <a16:creationId xmlns:a16="http://schemas.microsoft.com/office/drawing/2014/main" id="{FFB760A1-FA1C-40BF-BFCB-DF883FE478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68" name="Grupo 16167">
                                  <a:extLst>
                                    <a:ext uri="{FF2B5EF4-FFF2-40B4-BE49-F238E27FC236}">
                                      <a16:creationId xmlns:a16="http://schemas.microsoft.com/office/drawing/2014/main" id="{3062FB8F-092D-49E9-9FE5-7AE1A4A9EB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9" name="Rectángulo 16168">
                                    <a:extLst>
                                      <a:ext uri="{FF2B5EF4-FFF2-40B4-BE49-F238E27FC236}">
                                        <a16:creationId xmlns:a16="http://schemas.microsoft.com/office/drawing/2014/main" id="{F3692A7F-C7E3-40B1-92C3-1F641FAEC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0" name="Rectángulo 16169">
                                    <a:extLst>
                                      <a:ext uri="{FF2B5EF4-FFF2-40B4-BE49-F238E27FC236}">
                                        <a16:creationId xmlns:a16="http://schemas.microsoft.com/office/drawing/2014/main" id="{50A46B8D-C0A4-4C04-BB67-47CCD459E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32" name="Grupo 16131">
                            <a:extLst>
                              <a:ext uri="{FF2B5EF4-FFF2-40B4-BE49-F238E27FC236}">
                                <a16:creationId xmlns:a16="http://schemas.microsoft.com/office/drawing/2014/main" id="{39F949F8-B53E-47EF-A24B-67FB0AB0AE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33" name="Grupo 16132">
                              <a:extLst>
                                <a:ext uri="{FF2B5EF4-FFF2-40B4-BE49-F238E27FC236}">
                                  <a16:creationId xmlns:a16="http://schemas.microsoft.com/office/drawing/2014/main" id="{6FD13B1A-2096-48B0-BA8F-063739406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49" name="Grupo 16148">
                                <a:extLst>
                                  <a:ext uri="{FF2B5EF4-FFF2-40B4-BE49-F238E27FC236}">
                                    <a16:creationId xmlns:a16="http://schemas.microsoft.com/office/drawing/2014/main" id="{044C4AA8-9E6B-4BDE-A033-FFB053A14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7" name="Grupo 16156">
                                  <a:extLst>
                                    <a:ext uri="{FF2B5EF4-FFF2-40B4-BE49-F238E27FC236}">
                                      <a16:creationId xmlns:a16="http://schemas.microsoft.com/office/drawing/2014/main" id="{39437910-728C-42B2-9D22-A833029093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1" name="Rectángulo 16160">
                                    <a:extLst>
                                      <a:ext uri="{FF2B5EF4-FFF2-40B4-BE49-F238E27FC236}">
                                        <a16:creationId xmlns:a16="http://schemas.microsoft.com/office/drawing/2014/main" id="{F06BDD93-2992-48E7-9AF2-CCC9B44B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2" name="Rectángulo 16161">
                                    <a:extLst>
                                      <a:ext uri="{FF2B5EF4-FFF2-40B4-BE49-F238E27FC236}">
                                        <a16:creationId xmlns:a16="http://schemas.microsoft.com/office/drawing/2014/main" id="{3853FDC2-957E-422D-93A0-6C52C3F1F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8" name="Grupo 16157">
                                  <a:extLst>
                                    <a:ext uri="{FF2B5EF4-FFF2-40B4-BE49-F238E27FC236}">
                                      <a16:creationId xmlns:a16="http://schemas.microsoft.com/office/drawing/2014/main" id="{67EE14DA-BB9C-481B-9A28-42E6B42FC9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9" name="Rectángulo 16158">
                                    <a:extLst>
                                      <a:ext uri="{FF2B5EF4-FFF2-40B4-BE49-F238E27FC236}">
                                        <a16:creationId xmlns:a16="http://schemas.microsoft.com/office/drawing/2014/main" id="{15EDB1B7-166B-476C-966B-07F17A0331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0" name="Rectángulo 16159">
                                    <a:extLst>
                                      <a:ext uri="{FF2B5EF4-FFF2-40B4-BE49-F238E27FC236}">
                                        <a16:creationId xmlns:a16="http://schemas.microsoft.com/office/drawing/2014/main" id="{0FDFED3F-C756-4A85-BBB6-B28DBFA9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50" name="Grupo 16149">
                                <a:extLst>
                                  <a:ext uri="{FF2B5EF4-FFF2-40B4-BE49-F238E27FC236}">
                                    <a16:creationId xmlns:a16="http://schemas.microsoft.com/office/drawing/2014/main" id="{F3B47835-3FC8-4F71-8881-502B85FA44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1" name="Grupo 16150">
                                  <a:extLst>
                                    <a:ext uri="{FF2B5EF4-FFF2-40B4-BE49-F238E27FC236}">
                                      <a16:creationId xmlns:a16="http://schemas.microsoft.com/office/drawing/2014/main" id="{01ADF6DF-70E1-4F19-995A-0D4291A23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5" name="Rectángulo 16154">
                                    <a:extLst>
                                      <a:ext uri="{FF2B5EF4-FFF2-40B4-BE49-F238E27FC236}">
                                        <a16:creationId xmlns:a16="http://schemas.microsoft.com/office/drawing/2014/main" id="{796A1D66-B327-47AB-B12D-0DF2392376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6" name="Rectángulo 16155">
                                    <a:extLst>
                                      <a:ext uri="{FF2B5EF4-FFF2-40B4-BE49-F238E27FC236}">
                                        <a16:creationId xmlns:a16="http://schemas.microsoft.com/office/drawing/2014/main" id="{687C060C-79BB-4113-BE27-473D890BD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2" name="Grupo 16151">
                                  <a:extLst>
                                    <a:ext uri="{FF2B5EF4-FFF2-40B4-BE49-F238E27FC236}">
                                      <a16:creationId xmlns:a16="http://schemas.microsoft.com/office/drawing/2014/main" id="{AA049577-7278-4CA8-B56D-B6B2DA0FD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3" name="Rectángulo 16152">
                                    <a:extLst>
                                      <a:ext uri="{FF2B5EF4-FFF2-40B4-BE49-F238E27FC236}">
                                        <a16:creationId xmlns:a16="http://schemas.microsoft.com/office/drawing/2014/main" id="{E7210B82-843D-4DD0-8391-A44597392E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4" name="Rectángulo 16153">
                                    <a:extLst>
                                      <a:ext uri="{FF2B5EF4-FFF2-40B4-BE49-F238E27FC236}">
                                        <a16:creationId xmlns:a16="http://schemas.microsoft.com/office/drawing/2014/main" id="{F1449577-1556-456D-8A0B-4BEEF46A71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34" name="Grupo 16133">
                              <a:extLst>
                                <a:ext uri="{FF2B5EF4-FFF2-40B4-BE49-F238E27FC236}">
                                  <a16:creationId xmlns:a16="http://schemas.microsoft.com/office/drawing/2014/main" id="{4C05C184-77BD-49C7-9BFD-5DA50AF1D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35" name="Grupo 16134">
                                <a:extLst>
                                  <a:ext uri="{FF2B5EF4-FFF2-40B4-BE49-F238E27FC236}">
                                    <a16:creationId xmlns:a16="http://schemas.microsoft.com/office/drawing/2014/main" id="{FD01618D-6E95-4C9E-943C-1B85D28120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43" name="Grupo 16142">
                                  <a:extLst>
                                    <a:ext uri="{FF2B5EF4-FFF2-40B4-BE49-F238E27FC236}">
                                      <a16:creationId xmlns:a16="http://schemas.microsoft.com/office/drawing/2014/main" id="{75EB1434-84F6-47EA-95EA-2E2CD2F4CC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7" name="Rectángulo 16146">
                                    <a:extLst>
                                      <a:ext uri="{FF2B5EF4-FFF2-40B4-BE49-F238E27FC236}">
                                        <a16:creationId xmlns:a16="http://schemas.microsoft.com/office/drawing/2014/main" id="{C91BE262-E36A-4F0F-AD7A-C81384C9C2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8" name="Rectángulo 16147">
                                    <a:extLst>
                                      <a:ext uri="{FF2B5EF4-FFF2-40B4-BE49-F238E27FC236}">
                                        <a16:creationId xmlns:a16="http://schemas.microsoft.com/office/drawing/2014/main" id="{CD82577A-7BDC-4DE6-AF00-DCC95B195E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44" name="Grupo 16143">
                                  <a:extLst>
                                    <a:ext uri="{FF2B5EF4-FFF2-40B4-BE49-F238E27FC236}">
                                      <a16:creationId xmlns:a16="http://schemas.microsoft.com/office/drawing/2014/main" id="{E4D6B9F3-E29C-438F-AA16-DA4EB02CBD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5" name="Rectángulo 16144">
                                    <a:extLst>
                                      <a:ext uri="{FF2B5EF4-FFF2-40B4-BE49-F238E27FC236}">
                                        <a16:creationId xmlns:a16="http://schemas.microsoft.com/office/drawing/2014/main" id="{0CAA7EEC-8C64-4044-A27C-368736BD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6" name="Rectángulo 16145">
                                    <a:extLst>
                                      <a:ext uri="{FF2B5EF4-FFF2-40B4-BE49-F238E27FC236}">
                                        <a16:creationId xmlns:a16="http://schemas.microsoft.com/office/drawing/2014/main" id="{974DE417-C7FF-4D3D-B357-F01864B4B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36" name="Grupo 16135">
                                <a:extLst>
                                  <a:ext uri="{FF2B5EF4-FFF2-40B4-BE49-F238E27FC236}">
                                    <a16:creationId xmlns:a16="http://schemas.microsoft.com/office/drawing/2014/main" id="{32DADAA6-BF43-4FBF-BC1A-F262F977D4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37" name="Grupo 16136">
                                  <a:extLst>
                                    <a:ext uri="{FF2B5EF4-FFF2-40B4-BE49-F238E27FC236}">
                                      <a16:creationId xmlns:a16="http://schemas.microsoft.com/office/drawing/2014/main" id="{49BA1DD8-5D3F-426C-8B1A-BD9FC4AA2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1" name="Rectángulo 16140">
                                    <a:extLst>
                                      <a:ext uri="{FF2B5EF4-FFF2-40B4-BE49-F238E27FC236}">
                                        <a16:creationId xmlns:a16="http://schemas.microsoft.com/office/drawing/2014/main" id="{3725BCC6-EC6B-4908-86E2-060CE9419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2" name="Rectángulo 16141">
                                    <a:extLst>
                                      <a:ext uri="{FF2B5EF4-FFF2-40B4-BE49-F238E27FC236}">
                                        <a16:creationId xmlns:a16="http://schemas.microsoft.com/office/drawing/2014/main" id="{376A4509-87A1-4660-82EF-DBE56D1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38" name="Grupo 16137">
                                  <a:extLst>
                                    <a:ext uri="{FF2B5EF4-FFF2-40B4-BE49-F238E27FC236}">
                                      <a16:creationId xmlns:a16="http://schemas.microsoft.com/office/drawing/2014/main" id="{6B91E67E-5650-49FA-B876-8448B881F3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39" name="Rectángulo 16138">
                                    <a:extLst>
                                      <a:ext uri="{FF2B5EF4-FFF2-40B4-BE49-F238E27FC236}">
                                        <a16:creationId xmlns:a16="http://schemas.microsoft.com/office/drawing/2014/main" id="{0EB6E37F-F1FA-4F91-9762-4295E63532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0" name="Rectángulo 16139">
                                    <a:extLst>
                                      <a:ext uri="{FF2B5EF4-FFF2-40B4-BE49-F238E27FC236}">
                                        <a16:creationId xmlns:a16="http://schemas.microsoft.com/office/drawing/2014/main" id="{35EF6ED4-0355-4859-BB49-CF786A8E0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068" name="Grupo 16067">
                          <a:extLst>
                            <a:ext uri="{FF2B5EF4-FFF2-40B4-BE49-F238E27FC236}">
                              <a16:creationId xmlns:a16="http://schemas.microsoft.com/office/drawing/2014/main" id="{C190593B-82DE-4C83-B3C7-FA26885675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69" name="Grupo 16068">
                            <a:extLst>
                              <a:ext uri="{FF2B5EF4-FFF2-40B4-BE49-F238E27FC236}">
                                <a16:creationId xmlns:a16="http://schemas.microsoft.com/office/drawing/2014/main" id="{E4497D9D-140B-4D4F-AB74-7DFD78402D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01" name="Grupo 16100">
                              <a:extLst>
                                <a:ext uri="{FF2B5EF4-FFF2-40B4-BE49-F238E27FC236}">
                                  <a16:creationId xmlns:a16="http://schemas.microsoft.com/office/drawing/2014/main" id="{670367AA-5DB8-48DE-9850-9E2D20B2A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17" name="Grupo 16116">
                                <a:extLst>
                                  <a:ext uri="{FF2B5EF4-FFF2-40B4-BE49-F238E27FC236}">
                                    <a16:creationId xmlns:a16="http://schemas.microsoft.com/office/drawing/2014/main" id="{0347D72C-2292-4DB8-BB9A-20D40AB30B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25" name="Grupo 16124">
                                  <a:extLst>
                                    <a:ext uri="{FF2B5EF4-FFF2-40B4-BE49-F238E27FC236}">
                                      <a16:creationId xmlns:a16="http://schemas.microsoft.com/office/drawing/2014/main" id="{95EF5B38-1FA2-46CD-8E46-83C5CE2D71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9" name="Rectángulo 16128">
                                    <a:extLst>
                                      <a:ext uri="{FF2B5EF4-FFF2-40B4-BE49-F238E27FC236}">
                                        <a16:creationId xmlns:a16="http://schemas.microsoft.com/office/drawing/2014/main" id="{8775BBF0-4EA1-40E3-A716-ADFB04CED2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30" name="Rectángulo 16129">
                                    <a:extLst>
                                      <a:ext uri="{FF2B5EF4-FFF2-40B4-BE49-F238E27FC236}">
                                        <a16:creationId xmlns:a16="http://schemas.microsoft.com/office/drawing/2014/main" id="{2FE903F8-A076-49E2-B7A1-5D0F0EDBAC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6" name="Grupo 16125">
                                  <a:extLst>
                                    <a:ext uri="{FF2B5EF4-FFF2-40B4-BE49-F238E27FC236}">
                                      <a16:creationId xmlns:a16="http://schemas.microsoft.com/office/drawing/2014/main" id="{4A9F41BE-EF6B-41B3-B3C9-319A15AE71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7" name="Rectángulo 16126">
                                    <a:extLst>
                                      <a:ext uri="{FF2B5EF4-FFF2-40B4-BE49-F238E27FC236}">
                                        <a16:creationId xmlns:a16="http://schemas.microsoft.com/office/drawing/2014/main" id="{BC009A3F-932A-4F2B-995F-597576F291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8" name="Rectángulo 16127">
                                    <a:extLst>
                                      <a:ext uri="{FF2B5EF4-FFF2-40B4-BE49-F238E27FC236}">
                                        <a16:creationId xmlns:a16="http://schemas.microsoft.com/office/drawing/2014/main" id="{DCCBF97E-C33A-43EB-B7D9-0643E51E2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18" name="Grupo 16117">
                                <a:extLst>
                                  <a:ext uri="{FF2B5EF4-FFF2-40B4-BE49-F238E27FC236}">
                                    <a16:creationId xmlns:a16="http://schemas.microsoft.com/office/drawing/2014/main" id="{1AA3B661-2767-4519-9B9C-9E4F0B0343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9" name="Grupo 16118">
                                  <a:extLst>
                                    <a:ext uri="{FF2B5EF4-FFF2-40B4-BE49-F238E27FC236}">
                                      <a16:creationId xmlns:a16="http://schemas.microsoft.com/office/drawing/2014/main" id="{6EAFEDE5-7B62-4FAE-A010-29D399002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3" name="Rectángulo 16122">
                                    <a:extLst>
                                      <a:ext uri="{FF2B5EF4-FFF2-40B4-BE49-F238E27FC236}">
                                        <a16:creationId xmlns:a16="http://schemas.microsoft.com/office/drawing/2014/main" id="{392780BA-A2F9-43CC-A816-827ACC7BB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4" name="Rectángulo 16123">
                                    <a:extLst>
                                      <a:ext uri="{FF2B5EF4-FFF2-40B4-BE49-F238E27FC236}">
                                        <a16:creationId xmlns:a16="http://schemas.microsoft.com/office/drawing/2014/main" id="{7C609F69-3D26-4A55-A349-28DC5EE52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0" name="Grupo 16119">
                                  <a:extLst>
                                    <a:ext uri="{FF2B5EF4-FFF2-40B4-BE49-F238E27FC236}">
                                      <a16:creationId xmlns:a16="http://schemas.microsoft.com/office/drawing/2014/main" id="{33934F0C-2C92-4B23-8AEE-F8287ECD3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1" name="Rectángulo 16120">
                                    <a:extLst>
                                      <a:ext uri="{FF2B5EF4-FFF2-40B4-BE49-F238E27FC236}">
                                        <a16:creationId xmlns:a16="http://schemas.microsoft.com/office/drawing/2014/main" id="{E8594AF7-BBA4-4D7E-851A-BF2FA39B55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2" name="Rectángulo 16121">
                                    <a:extLst>
                                      <a:ext uri="{FF2B5EF4-FFF2-40B4-BE49-F238E27FC236}">
                                        <a16:creationId xmlns:a16="http://schemas.microsoft.com/office/drawing/2014/main" id="{A9A8A03E-90BF-4D01-B362-D0FBF5B1F9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02" name="Grupo 16101">
                              <a:extLst>
                                <a:ext uri="{FF2B5EF4-FFF2-40B4-BE49-F238E27FC236}">
                                  <a16:creationId xmlns:a16="http://schemas.microsoft.com/office/drawing/2014/main" id="{FEBC72CC-90BB-43F7-8FD7-D570067C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03" name="Grupo 16102">
                                <a:extLst>
                                  <a:ext uri="{FF2B5EF4-FFF2-40B4-BE49-F238E27FC236}">
                                    <a16:creationId xmlns:a16="http://schemas.microsoft.com/office/drawing/2014/main" id="{62ED4242-DECA-4F38-8646-596C0B72C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1" name="Grupo 16110">
                                  <a:extLst>
                                    <a:ext uri="{FF2B5EF4-FFF2-40B4-BE49-F238E27FC236}">
                                      <a16:creationId xmlns:a16="http://schemas.microsoft.com/office/drawing/2014/main" id="{41D46EFA-45BC-4DEF-A02D-D80BB82313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5" name="Rectángulo 16114">
                                    <a:extLst>
                                      <a:ext uri="{FF2B5EF4-FFF2-40B4-BE49-F238E27FC236}">
                                        <a16:creationId xmlns:a16="http://schemas.microsoft.com/office/drawing/2014/main" id="{9000B450-0F9F-4DA2-AFF7-84F8E3A74F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6" name="Rectángulo 16115">
                                    <a:extLst>
                                      <a:ext uri="{FF2B5EF4-FFF2-40B4-BE49-F238E27FC236}">
                                        <a16:creationId xmlns:a16="http://schemas.microsoft.com/office/drawing/2014/main" id="{DDB763A5-C5CE-4B7A-A4FB-C13CE7905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12" name="Grupo 16111">
                                  <a:extLst>
                                    <a:ext uri="{FF2B5EF4-FFF2-40B4-BE49-F238E27FC236}">
                                      <a16:creationId xmlns:a16="http://schemas.microsoft.com/office/drawing/2014/main" id="{4265686F-A5BE-40DB-B3EE-8123A2E1A9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3" name="Rectángulo 16112">
                                    <a:extLst>
                                      <a:ext uri="{FF2B5EF4-FFF2-40B4-BE49-F238E27FC236}">
                                        <a16:creationId xmlns:a16="http://schemas.microsoft.com/office/drawing/2014/main" id="{FAB52EB8-4321-4551-B771-150B46446F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4" name="Rectángulo 16113">
                                    <a:extLst>
                                      <a:ext uri="{FF2B5EF4-FFF2-40B4-BE49-F238E27FC236}">
                                        <a16:creationId xmlns:a16="http://schemas.microsoft.com/office/drawing/2014/main" id="{7BAB6ED3-9C9C-4CEE-BA57-DFDC794538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04" name="Grupo 16103">
                                <a:extLst>
                                  <a:ext uri="{FF2B5EF4-FFF2-40B4-BE49-F238E27FC236}">
                                    <a16:creationId xmlns:a16="http://schemas.microsoft.com/office/drawing/2014/main" id="{D77A5336-4CEC-4466-B661-E186EB6B4C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05" name="Grupo 16104">
                                  <a:extLst>
                                    <a:ext uri="{FF2B5EF4-FFF2-40B4-BE49-F238E27FC236}">
                                      <a16:creationId xmlns:a16="http://schemas.microsoft.com/office/drawing/2014/main" id="{55070A70-E785-49EA-84F8-1A7A5C6A3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9" name="Rectángulo 16108">
                                    <a:extLst>
                                      <a:ext uri="{FF2B5EF4-FFF2-40B4-BE49-F238E27FC236}">
                                        <a16:creationId xmlns:a16="http://schemas.microsoft.com/office/drawing/2014/main" id="{6E4FF8EB-9C67-458E-98E1-A85FB2A09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0" name="Rectángulo 16109">
                                    <a:extLst>
                                      <a:ext uri="{FF2B5EF4-FFF2-40B4-BE49-F238E27FC236}">
                                        <a16:creationId xmlns:a16="http://schemas.microsoft.com/office/drawing/2014/main" id="{1BE81651-6D74-49A5-A116-E849D5FF2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06" name="Grupo 16105">
                                  <a:extLst>
                                    <a:ext uri="{FF2B5EF4-FFF2-40B4-BE49-F238E27FC236}">
                                      <a16:creationId xmlns:a16="http://schemas.microsoft.com/office/drawing/2014/main" id="{72BC4E56-15FD-4531-92CE-E7FDA964ED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7" name="Rectángulo 16106">
                                    <a:extLst>
                                      <a:ext uri="{FF2B5EF4-FFF2-40B4-BE49-F238E27FC236}">
                                        <a16:creationId xmlns:a16="http://schemas.microsoft.com/office/drawing/2014/main" id="{CF929F2E-A986-4166-87C9-1AE21FF50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8" name="Rectángulo 16107">
                                    <a:extLst>
                                      <a:ext uri="{FF2B5EF4-FFF2-40B4-BE49-F238E27FC236}">
                                        <a16:creationId xmlns:a16="http://schemas.microsoft.com/office/drawing/2014/main" id="{E51E5637-2071-4049-A27F-EC4D29CA2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70" name="Grupo 16069">
                            <a:extLst>
                              <a:ext uri="{FF2B5EF4-FFF2-40B4-BE49-F238E27FC236}">
                                <a16:creationId xmlns:a16="http://schemas.microsoft.com/office/drawing/2014/main" id="{39BD90BC-E10C-4A11-8809-74EF81558C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71" name="Grupo 16070">
                              <a:extLst>
                                <a:ext uri="{FF2B5EF4-FFF2-40B4-BE49-F238E27FC236}">
                                  <a16:creationId xmlns:a16="http://schemas.microsoft.com/office/drawing/2014/main" id="{9FEB236A-E3B3-4770-8F8A-0A536605A6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87" name="Grupo 16086">
                                <a:extLst>
                                  <a:ext uri="{FF2B5EF4-FFF2-40B4-BE49-F238E27FC236}">
                                    <a16:creationId xmlns:a16="http://schemas.microsoft.com/office/drawing/2014/main" id="{CD7220D6-D97F-40E2-9846-6800318C39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95" name="Grupo 16094">
                                  <a:extLst>
                                    <a:ext uri="{FF2B5EF4-FFF2-40B4-BE49-F238E27FC236}">
                                      <a16:creationId xmlns:a16="http://schemas.microsoft.com/office/drawing/2014/main" id="{70EF85CC-1A07-4F9A-AF7A-1B006C04C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9" name="Rectángulo 16098">
                                    <a:extLst>
                                      <a:ext uri="{FF2B5EF4-FFF2-40B4-BE49-F238E27FC236}">
                                        <a16:creationId xmlns:a16="http://schemas.microsoft.com/office/drawing/2014/main" id="{44A5298D-089D-4275-BC12-0DAE8B226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0" name="Rectángulo 16099">
                                    <a:extLst>
                                      <a:ext uri="{FF2B5EF4-FFF2-40B4-BE49-F238E27FC236}">
                                        <a16:creationId xmlns:a16="http://schemas.microsoft.com/office/drawing/2014/main" id="{17E3156F-0240-485A-85E3-4A527A798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6" name="Grupo 16095">
                                  <a:extLst>
                                    <a:ext uri="{FF2B5EF4-FFF2-40B4-BE49-F238E27FC236}">
                                      <a16:creationId xmlns:a16="http://schemas.microsoft.com/office/drawing/2014/main" id="{5C662AD0-E50F-4C9B-9B4B-0BA728941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7" name="Rectángulo 16096">
                                    <a:extLst>
                                      <a:ext uri="{FF2B5EF4-FFF2-40B4-BE49-F238E27FC236}">
                                        <a16:creationId xmlns:a16="http://schemas.microsoft.com/office/drawing/2014/main" id="{FCD51CF6-A7B6-4915-805C-4423FA2EBF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8" name="Rectángulo 16097">
                                    <a:extLst>
                                      <a:ext uri="{FF2B5EF4-FFF2-40B4-BE49-F238E27FC236}">
                                        <a16:creationId xmlns:a16="http://schemas.microsoft.com/office/drawing/2014/main" id="{2DE3B25A-850B-4AAA-862E-DFA77299F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88" name="Grupo 16087">
                                <a:extLst>
                                  <a:ext uri="{FF2B5EF4-FFF2-40B4-BE49-F238E27FC236}">
                                    <a16:creationId xmlns:a16="http://schemas.microsoft.com/office/drawing/2014/main" id="{6A9CFDA9-A349-487F-B17D-5E0BCF6F8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9" name="Grupo 16088">
                                  <a:extLst>
                                    <a:ext uri="{FF2B5EF4-FFF2-40B4-BE49-F238E27FC236}">
                                      <a16:creationId xmlns:a16="http://schemas.microsoft.com/office/drawing/2014/main" id="{92968244-B18A-42B4-BD60-939FE5233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3" name="Rectángulo 16092">
                                    <a:extLst>
                                      <a:ext uri="{FF2B5EF4-FFF2-40B4-BE49-F238E27FC236}">
                                        <a16:creationId xmlns:a16="http://schemas.microsoft.com/office/drawing/2014/main" id="{B10D392E-8148-418A-B898-9534AA5CB8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4" name="Rectángulo 16093">
                                    <a:extLst>
                                      <a:ext uri="{FF2B5EF4-FFF2-40B4-BE49-F238E27FC236}">
                                        <a16:creationId xmlns:a16="http://schemas.microsoft.com/office/drawing/2014/main" id="{83F0773F-D2A0-44B6-BCCB-F653A1A9F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0" name="Grupo 16089">
                                  <a:extLst>
                                    <a:ext uri="{FF2B5EF4-FFF2-40B4-BE49-F238E27FC236}">
                                      <a16:creationId xmlns:a16="http://schemas.microsoft.com/office/drawing/2014/main" id="{6AF119FF-D85C-492D-A272-31757D3DAE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1" name="Rectángulo 16090">
                                    <a:extLst>
                                      <a:ext uri="{FF2B5EF4-FFF2-40B4-BE49-F238E27FC236}">
                                        <a16:creationId xmlns:a16="http://schemas.microsoft.com/office/drawing/2014/main" id="{89EBAD77-B54E-433C-9CAB-2CD31423E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2" name="Rectángulo 16091">
                                    <a:extLst>
                                      <a:ext uri="{FF2B5EF4-FFF2-40B4-BE49-F238E27FC236}">
                                        <a16:creationId xmlns:a16="http://schemas.microsoft.com/office/drawing/2014/main" id="{2481FD3D-312B-4047-A682-A659A3D69A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72" name="Grupo 16071">
                              <a:extLst>
                                <a:ext uri="{FF2B5EF4-FFF2-40B4-BE49-F238E27FC236}">
                                  <a16:creationId xmlns:a16="http://schemas.microsoft.com/office/drawing/2014/main" id="{30045105-D533-4284-964F-3823960BA2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73" name="Grupo 16072">
                                <a:extLst>
                                  <a:ext uri="{FF2B5EF4-FFF2-40B4-BE49-F238E27FC236}">
                                    <a16:creationId xmlns:a16="http://schemas.microsoft.com/office/drawing/2014/main" id="{D2B8FAFD-A494-48B8-93B1-1F645C8BD8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1" name="Grupo 16080">
                                  <a:extLst>
                                    <a:ext uri="{FF2B5EF4-FFF2-40B4-BE49-F238E27FC236}">
                                      <a16:creationId xmlns:a16="http://schemas.microsoft.com/office/drawing/2014/main" id="{E53B2005-03B4-4E36-9B78-0417432172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5" name="Rectángulo 16084">
                                    <a:extLst>
                                      <a:ext uri="{FF2B5EF4-FFF2-40B4-BE49-F238E27FC236}">
                                        <a16:creationId xmlns:a16="http://schemas.microsoft.com/office/drawing/2014/main" id="{4BF3AFC0-4E57-49DB-8C50-CA9DD1384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6" name="Rectángulo 16085">
                                    <a:extLst>
                                      <a:ext uri="{FF2B5EF4-FFF2-40B4-BE49-F238E27FC236}">
                                        <a16:creationId xmlns:a16="http://schemas.microsoft.com/office/drawing/2014/main" id="{902F8730-BB39-4343-9731-9A6AC0887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82" name="Grupo 16081">
                                  <a:extLst>
                                    <a:ext uri="{FF2B5EF4-FFF2-40B4-BE49-F238E27FC236}">
                                      <a16:creationId xmlns:a16="http://schemas.microsoft.com/office/drawing/2014/main" id="{C37AE9B8-B253-4ABB-BD65-FC91A35CE7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3" name="Rectángulo 16082">
                                    <a:extLst>
                                      <a:ext uri="{FF2B5EF4-FFF2-40B4-BE49-F238E27FC236}">
                                        <a16:creationId xmlns:a16="http://schemas.microsoft.com/office/drawing/2014/main" id="{19AEBDA2-59BA-4063-B2B6-8BC92CDAFB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4" name="Rectángulo 16083">
                                    <a:extLst>
                                      <a:ext uri="{FF2B5EF4-FFF2-40B4-BE49-F238E27FC236}">
                                        <a16:creationId xmlns:a16="http://schemas.microsoft.com/office/drawing/2014/main" id="{037EF4E0-832C-41AA-8334-6BAB58CF0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74" name="Grupo 16073">
                                <a:extLst>
                                  <a:ext uri="{FF2B5EF4-FFF2-40B4-BE49-F238E27FC236}">
                                    <a16:creationId xmlns:a16="http://schemas.microsoft.com/office/drawing/2014/main" id="{2BB7703B-A8AC-4E75-9B98-8B335891A5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75" name="Grupo 16074">
                                  <a:extLst>
                                    <a:ext uri="{FF2B5EF4-FFF2-40B4-BE49-F238E27FC236}">
                                      <a16:creationId xmlns:a16="http://schemas.microsoft.com/office/drawing/2014/main" id="{5C68A0F0-A330-4DAF-927A-15271FCDC4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9" name="Rectángulo 16078">
                                    <a:extLst>
                                      <a:ext uri="{FF2B5EF4-FFF2-40B4-BE49-F238E27FC236}">
                                        <a16:creationId xmlns:a16="http://schemas.microsoft.com/office/drawing/2014/main" id="{E4182DC5-C5A0-4137-BC0F-E4E5C26A95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0" name="Rectángulo 16079">
                                    <a:extLst>
                                      <a:ext uri="{FF2B5EF4-FFF2-40B4-BE49-F238E27FC236}">
                                        <a16:creationId xmlns:a16="http://schemas.microsoft.com/office/drawing/2014/main" id="{8D8BAB43-0579-4CF1-9726-30D5AE4A8C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76" name="Grupo 16075">
                                  <a:extLst>
                                    <a:ext uri="{FF2B5EF4-FFF2-40B4-BE49-F238E27FC236}">
                                      <a16:creationId xmlns:a16="http://schemas.microsoft.com/office/drawing/2014/main" id="{438E9880-AC41-470F-87CC-FDCD66B69F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7" name="Rectángulo 16076">
                                    <a:extLst>
                                      <a:ext uri="{FF2B5EF4-FFF2-40B4-BE49-F238E27FC236}">
                                        <a16:creationId xmlns:a16="http://schemas.microsoft.com/office/drawing/2014/main" id="{1E8F8862-63ED-40C2-A55C-DFE25CC2C3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78" name="Rectángulo 16077">
                                    <a:extLst>
                                      <a:ext uri="{FF2B5EF4-FFF2-40B4-BE49-F238E27FC236}">
                                        <a16:creationId xmlns:a16="http://schemas.microsoft.com/office/drawing/2014/main" id="{CEF1E925-551C-4E98-A99B-91947211DF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810" name="Grupo 15809">
                      <a:extLst>
                        <a:ext uri="{FF2B5EF4-FFF2-40B4-BE49-F238E27FC236}">
                          <a16:creationId xmlns:a16="http://schemas.microsoft.com/office/drawing/2014/main" id="{A6665CA9-5803-45F9-BF95-FF0251252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811" name="Grupo 15810">
                        <a:extLst>
                          <a:ext uri="{FF2B5EF4-FFF2-40B4-BE49-F238E27FC236}">
                            <a16:creationId xmlns:a16="http://schemas.microsoft.com/office/drawing/2014/main" id="{3C4E9EB7-3F9D-4D4C-9EBE-345511EA2B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939" name="Grupo 15938">
                          <a:extLst>
                            <a:ext uri="{FF2B5EF4-FFF2-40B4-BE49-F238E27FC236}">
                              <a16:creationId xmlns:a16="http://schemas.microsoft.com/office/drawing/2014/main" id="{0986D305-7692-44A3-A9B8-851148D09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03" name="Grupo 16002">
                            <a:extLst>
                              <a:ext uri="{FF2B5EF4-FFF2-40B4-BE49-F238E27FC236}">
                                <a16:creationId xmlns:a16="http://schemas.microsoft.com/office/drawing/2014/main" id="{50CF636A-1BE6-470E-AC3F-59F48A297D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35" name="Grupo 16034">
                              <a:extLst>
                                <a:ext uri="{FF2B5EF4-FFF2-40B4-BE49-F238E27FC236}">
                                  <a16:creationId xmlns:a16="http://schemas.microsoft.com/office/drawing/2014/main" id="{07B5ECD7-DC8A-4366-A104-CB15F0FD33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51" name="Grupo 16050">
                                <a:extLst>
                                  <a:ext uri="{FF2B5EF4-FFF2-40B4-BE49-F238E27FC236}">
                                    <a16:creationId xmlns:a16="http://schemas.microsoft.com/office/drawing/2014/main" id="{1B4527BA-016F-4F2B-B163-858E0FCE0B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9" name="Grupo 16058">
                                  <a:extLst>
                                    <a:ext uri="{FF2B5EF4-FFF2-40B4-BE49-F238E27FC236}">
                                      <a16:creationId xmlns:a16="http://schemas.microsoft.com/office/drawing/2014/main" id="{8B7D7891-5A81-413E-BE0D-27B6D96390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3" name="Rectángulo 16062">
                                    <a:extLst>
                                      <a:ext uri="{FF2B5EF4-FFF2-40B4-BE49-F238E27FC236}">
                                        <a16:creationId xmlns:a16="http://schemas.microsoft.com/office/drawing/2014/main" id="{B84267F7-8C74-46E9-84EB-F8C754FE76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4" name="Rectángulo 16063">
                                    <a:extLst>
                                      <a:ext uri="{FF2B5EF4-FFF2-40B4-BE49-F238E27FC236}">
                                        <a16:creationId xmlns:a16="http://schemas.microsoft.com/office/drawing/2014/main" id="{17A350A8-246F-4D3C-8768-ABEB87559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60" name="Grupo 16059">
                                  <a:extLst>
                                    <a:ext uri="{FF2B5EF4-FFF2-40B4-BE49-F238E27FC236}">
                                      <a16:creationId xmlns:a16="http://schemas.microsoft.com/office/drawing/2014/main" id="{DBBE9AFA-653F-4884-ADC5-3CBF2959CC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1" name="Rectángulo 16060">
                                    <a:extLst>
                                      <a:ext uri="{FF2B5EF4-FFF2-40B4-BE49-F238E27FC236}">
                                        <a16:creationId xmlns:a16="http://schemas.microsoft.com/office/drawing/2014/main" id="{29C69565-36B2-44C8-8051-86152B2E5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2" name="Rectángulo 16061">
                                    <a:extLst>
                                      <a:ext uri="{FF2B5EF4-FFF2-40B4-BE49-F238E27FC236}">
                                        <a16:creationId xmlns:a16="http://schemas.microsoft.com/office/drawing/2014/main" id="{D2BFE7FD-3021-4A00-94CB-A5EB41BCD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52" name="Grupo 16051">
                                <a:extLst>
                                  <a:ext uri="{FF2B5EF4-FFF2-40B4-BE49-F238E27FC236}">
                                    <a16:creationId xmlns:a16="http://schemas.microsoft.com/office/drawing/2014/main" id="{3A2B79A7-94E9-49A5-BC08-B5A96E3678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3" name="Grupo 16052">
                                  <a:extLst>
                                    <a:ext uri="{FF2B5EF4-FFF2-40B4-BE49-F238E27FC236}">
                                      <a16:creationId xmlns:a16="http://schemas.microsoft.com/office/drawing/2014/main" id="{9DB4F6C8-4775-4D0C-9932-1A078F66B3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7" name="Rectángulo 16056">
                                    <a:extLst>
                                      <a:ext uri="{FF2B5EF4-FFF2-40B4-BE49-F238E27FC236}">
                                        <a16:creationId xmlns:a16="http://schemas.microsoft.com/office/drawing/2014/main" id="{37D13731-D285-4BE4-97B2-2B8DB70E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8" name="Rectángulo 16057">
                                    <a:extLst>
                                      <a:ext uri="{FF2B5EF4-FFF2-40B4-BE49-F238E27FC236}">
                                        <a16:creationId xmlns:a16="http://schemas.microsoft.com/office/drawing/2014/main" id="{C8EC419C-7980-429F-A554-732F2125DA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54" name="Grupo 16053">
                                  <a:extLst>
                                    <a:ext uri="{FF2B5EF4-FFF2-40B4-BE49-F238E27FC236}">
                                      <a16:creationId xmlns:a16="http://schemas.microsoft.com/office/drawing/2014/main" id="{B8242A95-009F-4DDD-BBBA-D8496543BE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5" name="Rectángulo 16054">
                                    <a:extLst>
                                      <a:ext uri="{FF2B5EF4-FFF2-40B4-BE49-F238E27FC236}">
                                        <a16:creationId xmlns:a16="http://schemas.microsoft.com/office/drawing/2014/main" id="{D145B92B-B394-401A-9694-087B31D8B8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6" name="Rectángulo 16055">
                                    <a:extLst>
                                      <a:ext uri="{FF2B5EF4-FFF2-40B4-BE49-F238E27FC236}">
                                        <a16:creationId xmlns:a16="http://schemas.microsoft.com/office/drawing/2014/main" id="{F108C121-8CC7-40A3-9950-C2F4F28A25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36" name="Grupo 16035">
                              <a:extLst>
                                <a:ext uri="{FF2B5EF4-FFF2-40B4-BE49-F238E27FC236}">
                                  <a16:creationId xmlns:a16="http://schemas.microsoft.com/office/drawing/2014/main" id="{AC07EDB5-4CF2-4CCE-9BE9-8CACBA5480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37" name="Grupo 16036">
                                <a:extLst>
                                  <a:ext uri="{FF2B5EF4-FFF2-40B4-BE49-F238E27FC236}">
                                    <a16:creationId xmlns:a16="http://schemas.microsoft.com/office/drawing/2014/main" id="{46FC94D0-B6EE-47EA-9B2F-AC2F96D4DE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45" name="Grupo 16044">
                                  <a:extLst>
                                    <a:ext uri="{FF2B5EF4-FFF2-40B4-BE49-F238E27FC236}">
                                      <a16:creationId xmlns:a16="http://schemas.microsoft.com/office/drawing/2014/main" id="{A9D801A9-F1DA-4607-8FD4-573ECA8C0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9" name="Rectángulo 16048">
                                    <a:extLst>
                                      <a:ext uri="{FF2B5EF4-FFF2-40B4-BE49-F238E27FC236}">
                                        <a16:creationId xmlns:a16="http://schemas.microsoft.com/office/drawing/2014/main" id="{BE257C7C-79F8-4182-8087-91D3BECCD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0" name="Rectángulo 16049">
                                    <a:extLst>
                                      <a:ext uri="{FF2B5EF4-FFF2-40B4-BE49-F238E27FC236}">
                                        <a16:creationId xmlns:a16="http://schemas.microsoft.com/office/drawing/2014/main" id="{3765D9C9-3A87-4DC6-8B32-05544A0EF9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6" name="Grupo 16045">
                                  <a:extLst>
                                    <a:ext uri="{FF2B5EF4-FFF2-40B4-BE49-F238E27FC236}">
                                      <a16:creationId xmlns:a16="http://schemas.microsoft.com/office/drawing/2014/main" id="{130486E8-1117-473A-AEA7-020B995DA5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7" name="Rectángulo 16046">
                                    <a:extLst>
                                      <a:ext uri="{FF2B5EF4-FFF2-40B4-BE49-F238E27FC236}">
                                        <a16:creationId xmlns:a16="http://schemas.microsoft.com/office/drawing/2014/main" id="{34F5EC8F-54CA-4AD7-824C-FF49855CE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8" name="Rectángulo 16047">
                                    <a:extLst>
                                      <a:ext uri="{FF2B5EF4-FFF2-40B4-BE49-F238E27FC236}">
                                        <a16:creationId xmlns:a16="http://schemas.microsoft.com/office/drawing/2014/main" id="{24D122D5-081C-4484-8986-150AB827A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38" name="Grupo 16037">
                                <a:extLst>
                                  <a:ext uri="{FF2B5EF4-FFF2-40B4-BE49-F238E27FC236}">
                                    <a16:creationId xmlns:a16="http://schemas.microsoft.com/office/drawing/2014/main" id="{E2175109-A26E-4F6D-82FD-10E741D9F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39" name="Grupo 16038">
                                  <a:extLst>
                                    <a:ext uri="{FF2B5EF4-FFF2-40B4-BE49-F238E27FC236}">
                                      <a16:creationId xmlns:a16="http://schemas.microsoft.com/office/drawing/2014/main" id="{E918CB5A-B947-4287-A287-B12D4FE241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3" name="Rectángulo 16042">
                                    <a:extLst>
                                      <a:ext uri="{FF2B5EF4-FFF2-40B4-BE49-F238E27FC236}">
                                        <a16:creationId xmlns:a16="http://schemas.microsoft.com/office/drawing/2014/main" id="{819B3DD0-2505-478F-B0BC-995398435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4" name="Rectángulo 16043">
                                    <a:extLst>
                                      <a:ext uri="{FF2B5EF4-FFF2-40B4-BE49-F238E27FC236}">
                                        <a16:creationId xmlns:a16="http://schemas.microsoft.com/office/drawing/2014/main" id="{029ED1EA-2666-4D10-9FFE-789E36022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0" name="Grupo 16039">
                                  <a:extLst>
                                    <a:ext uri="{FF2B5EF4-FFF2-40B4-BE49-F238E27FC236}">
                                      <a16:creationId xmlns:a16="http://schemas.microsoft.com/office/drawing/2014/main" id="{C1B62C3A-65DF-43F6-9679-30D518BDA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1" name="Rectángulo 16040">
                                    <a:extLst>
                                      <a:ext uri="{FF2B5EF4-FFF2-40B4-BE49-F238E27FC236}">
                                        <a16:creationId xmlns:a16="http://schemas.microsoft.com/office/drawing/2014/main" id="{9C8A860E-6395-4C0A-BFF7-A69C62257C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2" name="Rectángulo 16041">
                                    <a:extLst>
                                      <a:ext uri="{FF2B5EF4-FFF2-40B4-BE49-F238E27FC236}">
                                        <a16:creationId xmlns:a16="http://schemas.microsoft.com/office/drawing/2014/main" id="{4F13C76E-5B19-4019-8E4B-55603F95BF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04" name="Grupo 16003">
                            <a:extLst>
                              <a:ext uri="{FF2B5EF4-FFF2-40B4-BE49-F238E27FC236}">
                                <a16:creationId xmlns:a16="http://schemas.microsoft.com/office/drawing/2014/main" id="{F4A0D362-24F1-49CF-BC04-25D32A9A2F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05" name="Grupo 16004">
                              <a:extLst>
                                <a:ext uri="{FF2B5EF4-FFF2-40B4-BE49-F238E27FC236}">
                                  <a16:creationId xmlns:a16="http://schemas.microsoft.com/office/drawing/2014/main" id="{29AAF988-D77D-4EF6-AF9D-F31E16C17D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21" name="Grupo 16020">
                                <a:extLst>
                                  <a:ext uri="{FF2B5EF4-FFF2-40B4-BE49-F238E27FC236}">
                                    <a16:creationId xmlns:a16="http://schemas.microsoft.com/office/drawing/2014/main" id="{512397FA-AB67-44D4-9BE9-4E92BB7299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9" name="Grupo 16028">
                                  <a:extLst>
                                    <a:ext uri="{FF2B5EF4-FFF2-40B4-BE49-F238E27FC236}">
                                      <a16:creationId xmlns:a16="http://schemas.microsoft.com/office/drawing/2014/main" id="{56EE37ED-5AB7-4CA5-BA8A-1F28D7DC1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3" name="Rectángulo 16032">
                                    <a:extLst>
                                      <a:ext uri="{FF2B5EF4-FFF2-40B4-BE49-F238E27FC236}">
                                        <a16:creationId xmlns:a16="http://schemas.microsoft.com/office/drawing/2014/main" id="{316F1FEA-1321-41B6-9B20-F40FB2C24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4" name="Rectángulo 16033">
                                    <a:extLst>
                                      <a:ext uri="{FF2B5EF4-FFF2-40B4-BE49-F238E27FC236}">
                                        <a16:creationId xmlns:a16="http://schemas.microsoft.com/office/drawing/2014/main" id="{FD5FE033-9C78-4A7C-AC4D-BDFB842B52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30" name="Grupo 16029">
                                  <a:extLst>
                                    <a:ext uri="{FF2B5EF4-FFF2-40B4-BE49-F238E27FC236}">
                                      <a16:creationId xmlns:a16="http://schemas.microsoft.com/office/drawing/2014/main" id="{C41437DA-49A2-4536-B24C-10D7AA6C70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1" name="Rectángulo 16030">
                                    <a:extLst>
                                      <a:ext uri="{FF2B5EF4-FFF2-40B4-BE49-F238E27FC236}">
                                        <a16:creationId xmlns:a16="http://schemas.microsoft.com/office/drawing/2014/main" id="{814A9F76-AB64-432F-BE1D-CB1ADB74A9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2" name="Rectángulo 16031">
                                    <a:extLst>
                                      <a:ext uri="{FF2B5EF4-FFF2-40B4-BE49-F238E27FC236}">
                                        <a16:creationId xmlns:a16="http://schemas.microsoft.com/office/drawing/2014/main" id="{9ACDE846-AFE9-4796-B142-6FB6F936D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22" name="Grupo 16021">
                                <a:extLst>
                                  <a:ext uri="{FF2B5EF4-FFF2-40B4-BE49-F238E27FC236}">
                                    <a16:creationId xmlns:a16="http://schemas.microsoft.com/office/drawing/2014/main" id="{64279F76-859D-4187-89CB-7625817327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3" name="Grupo 16022">
                                  <a:extLst>
                                    <a:ext uri="{FF2B5EF4-FFF2-40B4-BE49-F238E27FC236}">
                                      <a16:creationId xmlns:a16="http://schemas.microsoft.com/office/drawing/2014/main" id="{79B767BD-67CD-4607-9479-2556CB27C4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7" name="Rectángulo 16026">
                                    <a:extLst>
                                      <a:ext uri="{FF2B5EF4-FFF2-40B4-BE49-F238E27FC236}">
                                        <a16:creationId xmlns:a16="http://schemas.microsoft.com/office/drawing/2014/main" id="{70672EC2-AECE-4A11-80FB-3C77B26FC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8" name="Rectángulo 16027">
                                    <a:extLst>
                                      <a:ext uri="{FF2B5EF4-FFF2-40B4-BE49-F238E27FC236}">
                                        <a16:creationId xmlns:a16="http://schemas.microsoft.com/office/drawing/2014/main" id="{C9ACA1C9-9527-491D-B8B1-2385F0AE50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24" name="Grupo 16023">
                                  <a:extLst>
                                    <a:ext uri="{FF2B5EF4-FFF2-40B4-BE49-F238E27FC236}">
                                      <a16:creationId xmlns:a16="http://schemas.microsoft.com/office/drawing/2014/main" id="{D3DDA710-9115-44A8-BCE8-79FA1392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5" name="Rectángulo 16024">
                                    <a:extLst>
                                      <a:ext uri="{FF2B5EF4-FFF2-40B4-BE49-F238E27FC236}">
                                        <a16:creationId xmlns:a16="http://schemas.microsoft.com/office/drawing/2014/main" id="{E2F3A13A-445B-4CF1-9B5E-C6B34455B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6" name="Rectángulo 16025">
                                    <a:extLst>
                                      <a:ext uri="{FF2B5EF4-FFF2-40B4-BE49-F238E27FC236}">
                                        <a16:creationId xmlns:a16="http://schemas.microsoft.com/office/drawing/2014/main" id="{79588CDA-CF5F-46C0-BBFA-E5721B1F5A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06" name="Grupo 16005">
                              <a:extLst>
                                <a:ext uri="{FF2B5EF4-FFF2-40B4-BE49-F238E27FC236}">
                                  <a16:creationId xmlns:a16="http://schemas.microsoft.com/office/drawing/2014/main" id="{F2D5C183-675D-46DD-88FF-0EFA8660E4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07" name="Grupo 16006">
                                <a:extLst>
                                  <a:ext uri="{FF2B5EF4-FFF2-40B4-BE49-F238E27FC236}">
                                    <a16:creationId xmlns:a16="http://schemas.microsoft.com/office/drawing/2014/main" id="{08476B5B-F533-45B8-B9C7-0C594D0431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15" name="Grupo 16014">
                                  <a:extLst>
                                    <a:ext uri="{FF2B5EF4-FFF2-40B4-BE49-F238E27FC236}">
                                      <a16:creationId xmlns:a16="http://schemas.microsoft.com/office/drawing/2014/main" id="{22AE1AD7-F595-42E8-857E-65C6902C48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9" name="Rectángulo 16018">
                                    <a:extLst>
                                      <a:ext uri="{FF2B5EF4-FFF2-40B4-BE49-F238E27FC236}">
                                        <a16:creationId xmlns:a16="http://schemas.microsoft.com/office/drawing/2014/main" id="{A6807505-38A4-43A0-BD85-D0EF4A6B3D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0" name="Rectángulo 16019">
                                    <a:extLst>
                                      <a:ext uri="{FF2B5EF4-FFF2-40B4-BE49-F238E27FC236}">
                                        <a16:creationId xmlns:a16="http://schemas.microsoft.com/office/drawing/2014/main" id="{ED6E986A-C77A-4287-813A-070E915C2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6" name="Grupo 16015">
                                  <a:extLst>
                                    <a:ext uri="{FF2B5EF4-FFF2-40B4-BE49-F238E27FC236}">
                                      <a16:creationId xmlns:a16="http://schemas.microsoft.com/office/drawing/2014/main" id="{AC8BA360-97D8-4791-ACDE-133E0AF6F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7" name="Rectángulo 16016">
                                    <a:extLst>
                                      <a:ext uri="{FF2B5EF4-FFF2-40B4-BE49-F238E27FC236}">
                                        <a16:creationId xmlns:a16="http://schemas.microsoft.com/office/drawing/2014/main" id="{9569D084-7D54-482A-BBF1-0F639380E7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8" name="Rectángulo 16017">
                                    <a:extLst>
                                      <a:ext uri="{FF2B5EF4-FFF2-40B4-BE49-F238E27FC236}">
                                        <a16:creationId xmlns:a16="http://schemas.microsoft.com/office/drawing/2014/main" id="{08E4EAA9-976F-4088-96D1-995B73791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08" name="Grupo 16007">
                                <a:extLst>
                                  <a:ext uri="{FF2B5EF4-FFF2-40B4-BE49-F238E27FC236}">
                                    <a16:creationId xmlns:a16="http://schemas.microsoft.com/office/drawing/2014/main" id="{A84B3901-B9D3-4A63-AB65-BBAEF11AEF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09" name="Grupo 16008">
                                  <a:extLst>
                                    <a:ext uri="{FF2B5EF4-FFF2-40B4-BE49-F238E27FC236}">
                                      <a16:creationId xmlns:a16="http://schemas.microsoft.com/office/drawing/2014/main" id="{9A776597-8475-484E-9C4D-CE6C5D902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3" name="Rectángulo 16012">
                                    <a:extLst>
                                      <a:ext uri="{FF2B5EF4-FFF2-40B4-BE49-F238E27FC236}">
                                        <a16:creationId xmlns:a16="http://schemas.microsoft.com/office/drawing/2014/main" id="{135EE74A-1340-4434-831A-A563D84BF4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4" name="Rectángulo 16013">
                                    <a:extLst>
                                      <a:ext uri="{FF2B5EF4-FFF2-40B4-BE49-F238E27FC236}">
                                        <a16:creationId xmlns:a16="http://schemas.microsoft.com/office/drawing/2014/main" id="{6055C239-054A-4BC9-A9B6-BE2E5A16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0" name="Grupo 16009">
                                  <a:extLst>
                                    <a:ext uri="{FF2B5EF4-FFF2-40B4-BE49-F238E27FC236}">
                                      <a16:creationId xmlns:a16="http://schemas.microsoft.com/office/drawing/2014/main" id="{90E60B6C-14F8-408F-AB60-696762D9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1" name="Rectángulo 16010">
                                    <a:extLst>
                                      <a:ext uri="{FF2B5EF4-FFF2-40B4-BE49-F238E27FC236}">
                                        <a16:creationId xmlns:a16="http://schemas.microsoft.com/office/drawing/2014/main" id="{37B4E647-CB49-4738-9E4F-150D1B3D2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2" name="Rectángulo 16011">
                                    <a:extLst>
                                      <a:ext uri="{FF2B5EF4-FFF2-40B4-BE49-F238E27FC236}">
                                        <a16:creationId xmlns:a16="http://schemas.microsoft.com/office/drawing/2014/main" id="{1837B5FF-3BC8-4FFE-9002-A6E89279F5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940" name="Grupo 15939">
                          <a:extLst>
                            <a:ext uri="{FF2B5EF4-FFF2-40B4-BE49-F238E27FC236}">
                              <a16:creationId xmlns:a16="http://schemas.microsoft.com/office/drawing/2014/main" id="{C4B1BBC3-F7B4-4B38-830A-9375E37A9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941" name="Grupo 15940">
                            <a:extLst>
                              <a:ext uri="{FF2B5EF4-FFF2-40B4-BE49-F238E27FC236}">
                                <a16:creationId xmlns:a16="http://schemas.microsoft.com/office/drawing/2014/main" id="{4FDEA9F0-4CB9-43D7-9DF0-6DFB41F36F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73" name="Grupo 15972">
                              <a:extLst>
                                <a:ext uri="{FF2B5EF4-FFF2-40B4-BE49-F238E27FC236}">
                                  <a16:creationId xmlns:a16="http://schemas.microsoft.com/office/drawing/2014/main" id="{9D93EEE4-059D-49C1-B314-ADD43D0B08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89" name="Grupo 15988">
                                <a:extLst>
                                  <a:ext uri="{FF2B5EF4-FFF2-40B4-BE49-F238E27FC236}">
                                    <a16:creationId xmlns:a16="http://schemas.microsoft.com/office/drawing/2014/main" id="{81660F41-CC9C-4613-A3B2-A7C1FDC1CA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7" name="Grupo 15996">
                                  <a:extLst>
                                    <a:ext uri="{FF2B5EF4-FFF2-40B4-BE49-F238E27FC236}">
                                      <a16:creationId xmlns:a16="http://schemas.microsoft.com/office/drawing/2014/main" id="{EDE6F84A-5E02-4E1C-B446-893023A93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01" name="Rectángulo 16000">
                                    <a:extLst>
                                      <a:ext uri="{FF2B5EF4-FFF2-40B4-BE49-F238E27FC236}">
                                        <a16:creationId xmlns:a16="http://schemas.microsoft.com/office/drawing/2014/main" id="{41C02C2C-1D8A-454B-A150-2F1CE24ACD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2" name="Rectángulo 16001">
                                    <a:extLst>
                                      <a:ext uri="{FF2B5EF4-FFF2-40B4-BE49-F238E27FC236}">
                                        <a16:creationId xmlns:a16="http://schemas.microsoft.com/office/drawing/2014/main" id="{FD455AFD-D640-4E41-B356-22F119BD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8" name="Grupo 15997">
                                  <a:extLst>
                                    <a:ext uri="{FF2B5EF4-FFF2-40B4-BE49-F238E27FC236}">
                                      <a16:creationId xmlns:a16="http://schemas.microsoft.com/office/drawing/2014/main" id="{E6C610B9-2D40-480D-AB2A-99CED2CF15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9" name="Rectángulo 15998">
                                    <a:extLst>
                                      <a:ext uri="{FF2B5EF4-FFF2-40B4-BE49-F238E27FC236}">
                                        <a16:creationId xmlns:a16="http://schemas.microsoft.com/office/drawing/2014/main" id="{D639FC3C-1456-4047-9A60-3E326E4F0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0" name="Rectángulo 15999">
                                    <a:extLst>
                                      <a:ext uri="{FF2B5EF4-FFF2-40B4-BE49-F238E27FC236}">
                                        <a16:creationId xmlns:a16="http://schemas.microsoft.com/office/drawing/2014/main" id="{AF56AE0E-D577-419F-A4FF-9E1FD9C959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90" name="Grupo 15989">
                                <a:extLst>
                                  <a:ext uri="{FF2B5EF4-FFF2-40B4-BE49-F238E27FC236}">
                                    <a16:creationId xmlns:a16="http://schemas.microsoft.com/office/drawing/2014/main" id="{143A135E-6919-4A8F-B809-E63F3ADB3C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1" name="Grupo 15990">
                                  <a:extLst>
                                    <a:ext uri="{FF2B5EF4-FFF2-40B4-BE49-F238E27FC236}">
                                      <a16:creationId xmlns:a16="http://schemas.microsoft.com/office/drawing/2014/main" id="{C6CA6520-A5F8-4ABC-88C1-EB49F42BB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5" name="Rectángulo 15994">
                                    <a:extLst>
                                      <a:ext uri="{FF2B5EF4-FFF2-40B4-BE49-F238E27FC236}">
                                        <a16:creationId xmlns:a16="http://schemas.microsoft.com/office/drawing/2014/main" id="{56D046F9-77B9-45EE-9361-3DDC1690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6" name="Rectángulo 15995">
                                    <a:extLst>
                                      <a:ext uri="{FF2B5EF4-FFF2-40B4-BE49-F238E27FC236}">
                                        <a16:creationId xmlns:a16="http://schemas.microsoft.com/office/drawing/2014/main" id="{E340E568-687B-4626-BC82-2105C245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2" name="Grupo 15991">
                                  <a:extLst>
                                    <a:ext uri="{FF2B5EF4-FFF2-40B4-BE49-F238E27FC236}">
                                      <a16:creationId xmlns:a16="http://schemas.microsoft.com/office/drawing/2014/main" id="{1CF79FD3-3DCB-4DCA-924B-4A48FBAB3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3" name="Rectángulo 15992">
                                    <a:extLst>
                                      <a:ext uri="{FF2B5EF4-FFF2-40B4-BE49-F238E27FC236}">
                                        <a16:creationId xmlns:a16="http://schemas.microsoft.com/office/drawing/2014/main" id="{F1600E05-25F3-4532-9197-8F77544A0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4" name="Rectángulo 15993">
                                    <a:extLst>
                                      <a:ext uri="{FF2B5EF4-FFF2-40B4-BE49-F238E27FC236}">
                                        <a16:creationId xmlns:a16="http://schemas.microsoft.com/office/drawing/2014/main" id="{8B385220-BF9C-4356-B03D-FC5E20336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74" name="Grupo 15973">
                              <a:extLst>
                                <a:ext uri="{FF2B5EF4-FFF2-40B4-BE49-F238E27FC236}">
                                  <a16:creationId xmlns:a16="http://schemas.microsoft.com/office/drawing/2014/main" id="{5AD2F118-73D3-4DE8-A033-0EA9E52B19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75" name="Grupo 15974">
                                <a:extLst>
                                  <a:ext uri="{FF2B5EF4-FFF2-40B4-BE49-F238E27FC236}">
                                    <a16:creationId xmlns:a16="http://schemas.microsoft.com/office/drawing/2014/main" id="{03850A20-557C-4CCC-8025-C9CAEA95F9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83" name="Grupo 15982">
                                  <a:extLst>
                                    <a:ext uri="{FF2B5EF4-FFF2-40B4-BE49-F238E27FC236}">
                                      <a16:creationId xmlns:a16="http://schemas.microsoft.com/office/drawing/2014/main" id="{C9D82CE7-5820-4E56-A780-002D2A495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7" name="Rectángulo 15986">
                                    <a:extLst>
                                      <a:ext uri="{FF2B5EF4-FFF2-40B4-BE49-F238E27FC236}">
                                        <a16:creationId xmlns:a16="http://schemas.microsoft.com/office/drawing/2014/main" id="{6E7EDB13-6EC1-43AC-9B8D-7162DCF5F3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8" name="Rectángulo 15987">
                                    <a:extLst>
                                      <a:ext uri="{FF2B5EF4-FFF2-40B4-BE49-F238E27FC236}">
                                        <a16:creationId xmlns:a16="http://schemas.microsoft.com/office/drawing/2014/main" id="{A6401EE9-C206-4E75-A9A0-74EBFE75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84" name="Grupo 15983">
                                  <a:extLst>
                                    <a:ext uri="{FF2B5EF4-FFF2-40B4-BE49-F238E27FC236}">
                                      <a16:creationId xmlns:a16="http://schemas.microsoft.com/office/drawing/2014/main" id="{1879FB67-D480-42AA-AC30-7E908EA136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5" name="Rectángulo 15984">
                                    <a:extLst>
                                      <a:ext uri="{FF2B5EF4-FFF2-40B4-BE49-F238E27FC236}">
                                        <a16:creationId xmlns:a16="http://schemas.microsoft.com/office/drawing/2014/main" id="{2F172D5E-7390-43A1-B6E6-576176522B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6" name="Rectángulo 15985">
                                    <a:extLst>
                                      <a:ext uri="{FF2B5EF4-FFF2-40B4-BE49-F238E27FC236}">
                                        <a16:creationId xmlns:a16="http://schemas.microsoft.com/office/drawing/2014/main" id="{61D82FC9-0A1F-4014-9729-FBB204827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76" name="Grupo 15975">
                                <a:extLst>
                                  <a:ext uri="{FF2B5EF4-FFF2-40B4-BE49-F238E27FC236}">
                                    <a16:creationId xmlns:a16="http://schemas.microsoft.com/office/drawing/2014/main" id="{D8F937A1-5561-4E29-953E-126ED40FC1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77" name="Grupo 15976">
                                  <a:extLst>
                                    <a:ext uri="{FF2B5EF4-FFF2-40B4-BE49-F238E27FC236}">
                                      <a16:creationId xmlns:a16="http://schemas.microsoft.com/office/drawing/2014/main" id="{5422E4B5-8A00-4400-B8EC-BE823C6B2D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1" name="Rectángulo 15980">
                                    <a:extLst>
                                      <a:ext uri="{FF2B5EF4-FFF2-40B4-BE49-F238E27FC236}">
                                        <a16:creationId xmlns:a16="http://schemas.microsoft.com/office/drawing/2014/main" id="{50AB217B-0D40-4953-A22E-6D2DA4BB3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2" name="Rectángulo 15981">
                                    <a:extLst>
                                      <a:ext uri="{FF2B5EF4-FFF2-40B4-BE49-F238E27FC236}">
                                        <a16:creationId xmlns:a16="http://schemas.microsoft.com/office/drawing/2014/main" id="{C24C9150-0A11-4664-981C-F2E5240B6F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78" name="Grupo 15977">
                                  <a:extLst>
                                    <a:ext uri="{FF2B5EF4-FFF2-40B4-BE49-F238E27FC236}">
                                      <a16:creationId xmlns:a16="http://schemas.microsoft.com/office/drawing/2014/main" id="{089AFDAC-8AC2-4C76-980E-1C2DC9C5F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9" name="Rectángulo 15978">
                                    <a:extLst>
                                      <a:ext uri="{FF2B5EF4-FFF2-40B4-BE49-F238E27FC236}">
                                        <a16:creationId xmlns:a16="http://schemas.microsoft.com/office/drawing/2014/main" id="{617A5B1F-870C-4E30-ABB0-738AC09B93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0" name="Rectángulo 15979">
                                    <a:extLst>
                                      <a:ext uri="{FF2B5EF4-FFF2-40B4-BE49-F238E27FC236}">
                                        <a16:creationId xmlns:a16="http://schemas.microsoft.com/office/drawing/2014/main" id="{2F249A13-56EB-452F-A2DF-035A15EAF2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942" name="Grupo 15941">
                            <a:extLst>
                              <a:ext uri="{FF2B5EF4-FFF2-40B4-BE49-F238E27FC236}">
                                <a16:creationId xmlns:a16="http://schemas.microsoft.com/office/drawing/2014/main" id="{4919569B-E17A-47DF-9CB3-7641D19D81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43" name="Grupo 15942">
                              <a:extLst>
                                <a:ext uri="{FF2B5EF4-FFF2-40B4-BE49-F238E27FC236}">
                                  <a16:creationId xmlns:a16="http://schemas.microsoft.com/office/drawing/2014/main" id="{147A73DF-7A41-48E3-B59F-441F07EF5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59" name="Grupo 15958">
                                <a:extLst>
                                  <a:ext uri="{FF2B5EF4-FFF2-40B4-BE49-F238E27FC236}">
                                    <a16:creationId xmlns:a16="http://schemas.microsoft.com/office/drawing/2014/main" id="{1D60C250-9A41-4CA9-93BB-3461DBE1B5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7" name="Grupo 15966">
                                  <a:extLst>
                                    <a:ext uri="{FF2B5EF4-FFF2-40B4-BE49-F238E27FC236}">
                                      <a16:creationId xmlns:a16="http://schemas.microsoft.com/office/drawing/2014/main" id="{B45C5E65-A10D-42CF-8437-E697831EB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1" name="Rectángulo 15970">
                                    <a:extLst>
                                      <a:ext uri="{FF2B5EF4-FFF2-40B4-BE49-F238E27FC236}">
                                        <a16:creationId xmlns:a16="http://schemas.microsoft.com/office/drawing/2014/main" id="{013A4444-28BC-4219-9F0E-C77E0B95B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2" name="Rectángulo 15971">
                                    <a:extLst>
                                      <a:ext uri="{FF2B5EF4-FFF2-40B4-BE49-F238E27FC236}">
                                        <a16:creationId xmlns:a16="http://schemas.microsoft.com/office/drawing/2014/main" id="{B2D88DCE-ED13-41FE-8EDE-913F94FF7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8" name="Grupo 15967">
                                  <a:extLst>
                                    <a:ext uri="{FF2B5EF4-FFF2-40B4-BE49-F238E27FC236}">
                                      <a16:creationId xmlns:a16="http://schemas.microsoft.com/office/drawing/2014/main" id="{D212994E-3C24-48B5-9DE1-CF23581230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9" name="Rectángulo 15968">
                                    <a:extLst>
                                      <a:ext uri="{FF2B5EF4-FFF2-40B4-BE49-F238E27FC236}">
                                        <a16:creationId xmlns:a16="http://schemas.microsoft.com/office/drawing/2014/main" id="{917E4998-C56F-43E2-9867-985234D58C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0" name="Rectángulo 15969">
                                    <a:extLst>
                                      <a:ext uri="{FF2B5EF4-FFF2-40B4-BE49-F238E27FC236}">
                                        <a16:creationId xmlns:a16="http://schemas.microsoft.com/office/drawing/2014/main" id="{C76D8AA5-4756-4617-AE14-81226300B3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60" name="Grupo 15959">
                                <a:extLst>
                                  <a:ext uri="{FF2B5EF4-FFF2-40B4-BE49-F238E27FC236}">
                                    <a16:creationId xmlns:a16="http://schemas.microsoft.com/office/drawing/2014/main" id="{CCBF8157-0A97-4F17-AC0A-92F128090B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1" name="Grupo 15960">
                                  <a:extLst>
                                    <a:ext uri="{FF2B5EF4-FFF2-40B4-BE49-F238E27FC236}">
                                      <a16:creationId xmlns:a16="http://schemas.microsoft.com/office/drawing/2014/main" id="{34EB83E3-25B5-461F-ABF0-311A47358D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5" name="Rectángulo 15964">
                                    <a:extLst>
                                      <a:ext uri="{FF2B5EF4-FFF2-40B4-BE49-F238E27FC236}">
                                        <a16:creationId xmlns:a16="http://schemas.microsoft.com/office/drawing/2014/main" id="{B9A99554-949B-42A8-8FDE-EEBEF0085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6" name="Rectángulo 15965">
                                    <a:extLst>
                                      <a:ext uri="{FF2B5EF4-FFF2-40B4-BE49-F238E27FC236}">
                                        <a16:creationId xmlns:a16="http://schemas.microsoft.com/office/drawing/2014/main" id="{93539E5A-F310-4B94-B146-DB0EB99F6C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2" name="Grupo 15961">
                                  <a:extLst>
                                    <a:ext uri="{FF2B5EF4-FFF2-40B4-BE49-F238E27FC236}">
                                      <a16:creationId xmlns:a16="http://schemas.microsoft.com/office/drawing/2014/main" id="{56E55AA9-948B-4BB0-A09C-865DFAF08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3" name="Rectángulo 15962">
                                    <a:extLst>
                                      <a:ext uri="{FF2B5EF4-FFF2-40B4-BE49-F238E27FC236}">
                                        <a16:creationId xmlns:a16="http://schemas.microsoft.com/office/drawing/2014/main" id="{8407490F-F9F8-4A37-BA49-78194935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4" name="Rectángulo 15963">
                                    <a:extLst>
                                      <a:ext uri="{FF2B5EF4-FFF2-40B4-BE49-F238E27FC236}">
                                        <a16:creationId xmlns:a16="http://schemas.microsoft.com/office/drawing/2014/main" id="{3FB282B9-C9D6-4663-A687-3D6816E82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44" name="Grupo 15943">
                              <a:extLst>
                                <a:ext uri="{FF2B5EF4-FFF2-40B4-BE49-F238E27FC236}">
                                  <a16:creationId xmlns:a16="http://schemas.microsoft.com/office/drawing/2014/main" id="{3B758098-662C-423F-98D5-8AC4F5B9AF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45" name="Grupo 15944">
                                <a:extLst>
                                  <a:ext uri="{FF2B5EF4-FFF2-40B4-BE49-F238E27FC236}">
                                    <a16:creationId xmlns:a16="http://schemas.microsoft.com/office/drawing/2014/main" id="{78E90C87-3D4D-4A35-AD93-3010CF2F00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53" name="Grupo 15952">
                                  <a:extLst>
                                    <a:ext uri="{FF2B5EF4-FFF2-40B4-BE49-F238E27FC236}">
                                      <a16:creationId xmlns:a16="http://schemas.microsoft.com/office/drawing/2014/main" id="{AE99D73A-F3E5-458E-A53A-043B0FBA47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7" name="Rectángulo 15956">
                                    <a:extLst>
                                      <a:ext uri="{FF2B5EF4-FFF2-40B4-BE49-F238E27FC236}">
                                        <a16:creationId xmlns:a16="http://schemas.microsoft.com/office/drawing/2014/main" id="{ED7D2AA9-5CB2-4FF2-A032-220BE7977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8" name="Rectángulo 15957">
                                    <a:extLst>
                                      <a:ext uri="{FF2B5EF4-FFF2-40B4-BE49-F238E27FC236}">
                                        <a16:creationId xmlns:a16="http://schemas.microsoft.com/office/drawing/2014/main" id="{FC361CAD-2920-431A-9868-9CF3FDD146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54" name="Grupo 15953">
                                  <a:extLst>
                                    <a:ext uri="{FF2B5EF4-FFF2-40B4-BE49-F238E27FC236}">
                                      <a16:creationId xmlns:a16="http://schemas.microsoft.com/office/drawing/2014/main" id="{FA8DCD51-11AC-4F8A-A7D5-1F77B0B1D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5" name="Rectángulo 15954">
                                    <a:extLst>
                                      <a:ext uri="{FF2B5EF4-FFF2-40B4-BE49-F238E27FC236}">
                                        <a16:creationId xmlns:a16="http://schemas.microsoft.com/office/drawing/2014/main" id="{9788F749-47A9-4541-8E8B-97979F40F7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6" name="Rectángulo 15955">
                                    <a:extLst>
                                      <a:ext uri="{FF2B5EF4-FFF2-40B4-BE49-F238E27FC236}">
                                        <a16:creationId xmlns:a16="http://schemas.microsoft.com/office/drawing/2014/main" id="{4F678C8D-1593-432E-B9AE-CB704015B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46" name="Grupo 15945">
                                <a:extLst>
                                  <a:ext uri="{FF2B5EF4-FFF2-40B4-BE49-F238E27FC236}">
                                    <a16:creationId xmlns:a16="http://schemas.microsoft.com/office/drawing/2014/main" id="{6003DEB9-7782-4188-B8FD-4531C2E9FE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47" name="Grupo 15946">
                                  <a:extLst>
                                    <a:ext uri="{FF2B5EF4-FFF2-40B4-BE49-F238E27FC236}">
                                      <a16:creationId xmlns:a16="http://schemas.microsoft.com/office/drawing/2014/main" id="{6A7AA518-BC07-46E9-95C2-ABE5AA2382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1" name="Rectángulo 15950">
                                    <a:extLst>
                                      <a:ext uri="{FF2B5EF4-FFF2-40B4-BE49-F238E27FC236}">
                                        <a16:creationId xmlns:a16="http://schemas.microsoft.com/office/drawing/2014/main" id="{8CB2C69A-5DB2-422C-A030-8575611AF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2" name="Rectángulo 15951">
                                    <a:extLst>
                                      <a:ext uri="{FF2B5EF4-FFF2-40B4-BE49-F238E27FC236}">
                                        <a16:creationId xmlns:a16="http://schemas.microsoft.com/office/drawing/2014/main" id="{F2E8FDB0-BFD9-42C3-8E56-33E41E781F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48" name="Grupo 15947">
                                  <a:extLst>
                                    <a:ext uri="{FF2B5EF4-FFF2-40B4-BE49-F238E27FC236}">
                                      <a16:creationId xmlns:a16="http://schemas.microsoft.com/office/drawing/2014/main" id="{504FAEC1-53D0-4090-BF32-66E8F0B97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49" name="Rectángulo 15948">
                                    <a:extLst>
                                      <a:ext uri="{FF2B5EF4-FFF2-40B4-BE49-F238E27FC236}">
                                        <a16:creationId xmlns:a16="http://schemas.microsoft.com/office/drawing/2014/main" id="{F814D476-9FFE-41A5-A638-EAC00A4FEB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0" name="Rectángulo 15949">
                                    <a:extLst>
                                      <a:ext uri="{FF2B5EF4-FFF2-40B4-BE49-F238E27FC236}">
                                        <a16:creationId xmlns:a16="http://schemas.microsoft.com/office/drawing/2014/main" id="{253BC7C2-BE4F-4DA4-92E2-8AACE466D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812" name="Grupo 15811">
                        <a:extLst>
                          <a:ext uri="{FF2B5EF4-FFF2-40B4-BE49-F238E27FC236}">
                            <a16:creationId xmlns:a16="http://schemas.microsoft.com/office/drawing/2014/main" id="{A7A5F4A3-9BDA-4B80-BBF6-339EBC2FE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813" name="Grupo 15812">
                          <a:extLst>
                            <a:ext uri="{FF2B5EF4-FFF2-40B4-BE49-F238E27FC236}">
                              <a16:creationId xmlns:a16="http://schemas.microsoft.com/office/drawing/2014/main" id="{2041C637-9DBC-452D-8180-27FC6D6F9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77" name="Grupo 15876">
                            <a:extLst>
                              <a:ext uri="{FF2B5EF4-FFF2-40B4-BE49-F238E27FC236}">
                                <a16:creationId xmlns:a16="http://schemas.microsoft.com/office/drawing/2014/main" id="{24A04149-787D-4642-854F-E239C690C6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09" name="Grupo 15908">
                              <a:extLst>
                                <a:ext uri="{FF2B5EF4-FFF2-40B4-BE49-F238E27FC236}">
                                  <a16:creationId xmlns:a16="http://schemas.microsoft.com/office/drawing/2014/main" id="{D94BD24E-3B00-4225-BBD9-EE9356AE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25" name="Grupo 15924">
                                <a:extLst>
                                  <a:ext uri="{FF2B5EF4-FFF2-40B4-BE49-F238E27FC236}">
                                    <a16:creationId xmlns:a16="http://schemas.microsoft.com/office/drawing/2014/main" id="{679CF64F-4E5F-49AB-8538-0169D59D0D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33" name="Grupo 15932">
                                  <a:extLst>
                                    <a:ext uri="{FF2B5EF4-FFF2-40B4-BE49-F238E27FC236}">
                                      <a16:creationId xmlns:a16="http://schemas.microsoft.com/office/drawing/2014/main" id="{667766AC-5C4B-42E2-99EB-E231EB4309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7" name="Rectángulo 15936">
                                    <a:extLst>
                                      <a:ext uri="{FF2B5EF4-FFF2-40B4-BE49-F238E27FC236}">
                                        <a16:creationId xmlns:a16="http://schemas.microsoft.com/office/drawing/2014/main" id="{329160C9-8359-4D30-82A7-FFDD55FBE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8" name="Rectángulo 15937">
                                    <a:extLst>
                                      <a:ext uri="{FF2B5EF4-FFF2-40B4-BE49-F238E27FC236}">
                                        <a16:creationId xmlns:a16="http://schemas.microsoft.com/office/drawing/2014/main" id="{21A92913-4B31-40A8-82FF-75E9D524E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34" name="Grupo 15933">
                                  <a:extLst>
                                    <a:ext uri="{FF2B5EF4-FFF2-40B4-BE49-F238E27FC236}">
                                      <a16:creationId xmlns:a16="http://schemas.microsoft.com/office/drawing/2014/main" id="{4B1D8727-D382-4D8B-ACC4-29DC33F34C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5" name="Rectángulo 15934">
                                    <a:extLst>
                                      <a:ext uri="{FF2B5EF4-FFF2-40B4-BE49-F238E27FC236}">
                                        <a16:creationId xmlns:a16="http://schemas.microsoft.com/office/drawing/2014/main" id="{5D534870-3CB0-47EE-86BE-D553209C8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6" name="Rectángulo 15935">
                                    <a:extLst>
                                      <a:ext uri="{FF2B5EF4-FFF2-40B4-BE49-F238E27FC236}">
                                        <a16:creationId xmlns:a16="http://schemas.microsoft.com/office/drawing/2014/main" id="{DFBCAE5D-ECD5-4C2A-B12C-F045A11C2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26" name="Grupo 15925">
                                <a:extLst>
                                  <a:ext uri="{FF2B5EF4-FFF2-40B4-BE49-F238E27FC236}">
                                    <a16:creationId xmlns:a16="http://schemas.microsoft.com/office/drawing/2014/main" id="{03DA5EE5-7EAD-497B-8A79-2CC3BDB730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27" name="Grupo 15926">
                                  <a:extLst>
                                    <a:ext uri="{FF2B5EF4-FFF2-40B4-BE49-F238E27FC236}">
                                      <a16:creationId xmlns:a16="http://schemas.microsoft.com/office/drawing/2014/main" id="{6E53C033-4876-401D-A4AD-9065690CE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1" name="Rectángulo 15930">
                                    <a:extLst>
                                      <a:ext uri="{FF2B5EF4-FFF2-40B4-BE49-F238E27FC236}">
                                        <a16:creationId xmlns:a16="http://schemas.microsoft.com/office/drawing/2014/main" id="{D8BDFD8F-1A13-44A6-931B-DA609437A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2" name="Rectángulo 15931">
                                    <a:extLst>
                                      <a:ext uri="{FF2B5EF4-FFF2-40B4-BE49-F238E27FC236}">
                                        <a16:creationId xmlns:a16="http://schemas.microsoft.com/office/drawing/2014/main" id="{9370B133-C81B-4CFC-A49C-2EC97B365D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8" name="Grupo 15927">
                                  <a:extLst>
                                    <a:ext uri="{FF2B5EF4-FFF2-40B4-BE49-F238E27FC236}">
                                      <a16:creationId xmlns:a16="http://schemas.microsoft.com/office/drawing/2014/main" id="{B250ADA5-E92D-4227-9F7E-2C5891D105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9" name="Rectángulo 15928">
                                    <a:extLst>
                                      <a:ext uri="{FF2B5EF4-FFF2-40B4-BE49-F238E27FC236}">
                                        <a16:creationId xmlns:a16="http://schemas.microsoft.com/office/drawing/2014/main" id="{3EBA5721-A8F2-4C5F-BC01-054CAC3150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0" name="Rectángulo 15929">
                                    <a:extLst>
                                      <a:ext uri="{FF2B5EF4-FFF2-40B4-BE49-F238E27FC236}">
                                        <a16:creationId xmlns:a16="http://schemas.microsoft.com/office/drawing/2014/main" id="{09419B66-4715-4EFF-B758-8F67E25E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10" name="Grupo 15909">
                              <a:extLst>
                                <a:ext uri="{FF2B5EF4-FFF2-40B4-BE49-F238E27FC236}">
                                  <a16:creationId xmlns:a16="http://schemas.microsoft.com/office/drawing/2014/main" id="{F570181C-1FD6-48CF-9846-CA330FF013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11" name="Grupo 15910">
                                <a:extLst>
                                  <a:ext uri="{FF2B5EF4-FFF2-40B4-BE49-F238E27FC236}">
                                    <a16:creationId xmlns:a16="http://schemas.microsoft.com/office/drawing/2014/main" id="{E7D80E72-0A7E-4ACF-BCEA-F7F241CA93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9" name="Grupo 15918">
                                  <a:extLst>
                                    <a:ext uri="{FF2B5EF4-FFF2-40B4-BE49-F238E27FC236}">
                                      <a16:creationId xmlns:a16="http://schemas.microsoft.com/office/drawing/2014/main" id="{80C987F7-A89A-4129-BA15-07F3127A6E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3" name="Rectángulo 15922">
                                    <a:extLst>
                                      <a:ext uri="{FF2B5EF4-FFF2-40B4-BE49-F238E27FC236}">
                                        <a16:creationId xmlns:a16="http://schemas.microsoft.com/office/drawing/2014/main" id="{0F0A5354-544A-4C12-9DF3-85F463CC9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4" name="Rectángulo 15923">
                                    <a:extLst>
                                      <a:ext uri="{FF2B5EF4-FFF2-40B4-BE49-F238E27FC236}">
                                        <a16:creationId xmlns:a16="http://schemas.microsoft.com/office/drawing/2014/main" id="{8C15922C-BDA5-45E7-A01E-C1271D5CEE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0" name="Grupo 15919">
                                  <a:extLst>
                                    <a:ext uri="{FF2B5EF4-FFF2-40B4-BE49-F238E27FC236}">
                                      <a16:creationId xmlns:a16="http://schemas.microsoft.com/office/drawing/2014/main" id="{9A8472EE-9E8F-4F07-BE1F-A11C7D1B43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1" name="Rectángulo 15920">
                                    <a:extLst>
                                      <a:ext uri="{FF2B5EF4-FFF2-40B4-BE49-F238E27FC236}">
                                        <a16:creationId xmlns:a16="http://schemas.microsoft.com/office/drawing/2014/main" id="{68FFF990-C471-4AFE-9961-E2AC6AB8A2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2" name="Rectángulo 15921">
                                    <a:extLst>
                                      <a:ext uri="{FF2B5EF4-FFF2-40B4-BE49-F238E27FC236}">
                                        <a16:creationId xmlns:a16="http://schemas.microsoft.com/office/drawing/2014/main" id="{F254996E-F8C3-4B13-B708-6C66ECF8B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12" name="Grupo 15911">
                                <a:extLst>
                                  <a:ext uri="{FF2B5EF4-FFF2-40B4-BE49-F238E27FC236}">
                                    <a16:creationId xmlns:a16="http://schemas.microsoft.com/office/drawing/2014/main" id="{F6855644-3546-4965-A5CB-3B6EC53D49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3" name="Grupo 15912">
                                  <a:extLst>
                                    <a:ext uri="{FF2B5EF4-FFF2-40B4-BE49-F238E27FC236}">
                                      <a16:creationId xmlns:a16="http://schemas.microsoft.com/office/drawing/2014/main" id="{AB24D99A-EC3F-49DE-ACF8-7B9D7AF5C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7" name="Rectángulo 15916">
                                    <a:extLst>
                                      <a:ext uri="{FF2B5EF4-FFF2-40B4-BE49-F238E27FC236}">
                                        <a16:creationId xmlns:a16="http://schemas.microsoft.com/office/drawing/2014/main" id="{3E1B92DB-AFF0-4AB1-AFFD-493AE8190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8" name="Rectángulo 15917">
                                    <a:extLst>
                                      <a:ext uri="{FF2B5EF4-FFF2-40B4-BE49-F238E27FC236}">
                                        <a16:creationId xmlns:a16="http://schemas.microsoft.com/office/drawing/2014/main" id="{A6F8EBAE-256C-4861-887D-BC1207CCB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14" name="Grupo 15913">
                                  <a:extLst>
                                    <a:ext uri="{FF2B5EF4-FFF2-40B4-BE49-F238E27FC236}">
                                      <a16:creationId xmlns:a16="http://schemas.microsoft.com/office/drawing/2014/main" id="{3241F12B-FEAF-4ACB-A256-B6FA54ECAC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5" name="Rectángulo 15914">
                                    <a:extLst>
                                      <a:ext uri="{FF2B5EF4-FFF2-40B4-BE49-F238E27FC236}">
                                        <a16:creationId xmlns:a16="http://schemas.microsoft.com/office/drawing/2014/main" id="{A7D44CE8-D23C-4E7C-B63F-0FDBFF73FF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6" name="Rectángulo 15915">
                                    <a:extLst>
                                      <a:ext uri="{FF2B5EF4-FFF2-40B4-BE49-F238E27FC236}">
                                        <a16:creationId xmlns:a16="http://schemas.microsoft.com/office/drawing/2014/main" id="{48299338-EB37-40FE-BF4A-0FCB144E79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78" name="Grupo 15877">
                            <a:extLst>
                              <a:ext uri="{FF2B5EF4-FFF2-40B4-BE49-F238E27FC236}">
                                <a16:creationId xmlns:a16="http://schemas.microsoft.com/office/drawing/2014/main" id="{5CBD0091-6A6A-406E-86B5-789D9C57324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79" name="Grupo 15878">
                              <a:extLst>
                                <a:ext uri="{FF2B5EF4-FFF2-40B4-BE49-F238E27FC236}">
                                  <a16:creationId xmlns:a16="http://schemas.microsoft.com/office/drawing/2014/main" id="{5579BAA6-B20B-4969-AB01-1C8546711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95" name="Grupo 15894">
                                <a:extLst>
                                  <a:ext uri="{FF2B5EF4-FFF2-40B4-BE49-F238E27FC236}">
                                    <a16:creationId xmlns:a16="http://schemas.microsoft.com/office/drawing/2014/main" id="{D1DE495B-F726-4668-BCD3-6968EE5345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03" name="Grupo 15902">
                                  <a:extLst>
                                    <a:ext uri="{FF2B5EF4-FFF2-40B4-BE49-F238E27FC236}">
                                      <a16:creationId xmlns:a16="http://schemas.microsoft.com/office/drawing/2014/main" id="{E9919C25-47B8-40B5-9762-B9120F211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7" name="Rectángulo 15906">
                                    <a:extLst>
                                      <a:ext uri="{FF2B5EF4-FFF2-40B4-BE49-F238E27FC236}">
                                        <a16:creationId xmlns:a16="http://schemas.microsoft.com/office/drawing/2014/main" id="{3D7259D7-FEE4-421B-8C36-896A616496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8" name="Rectángulo 15907">
                                    <a:extLst>
                                      <a:ext uri="{FF2B5EF4-FFF2-40B4-BE49-F238E27FC236}">
                                        <a16:creationId xmlns:a16="http://schemas.microsoft.com/office/drawing/2014/main" id="{437B7416-198D-4420-A2AE-90A608EE62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04" name="Grupo 15903">
                                  <a:extLst>
                                    <a:ext uri="{FF2B5EF4-FFF2-40B4-BE49-F238E27FC236}">
                                      <a16:creationId xmlns:a16="http://schemas.microsoft.com/office/drawing/2014/main" id="{5EDE1724-2EE8-49B4-8127-B7F9BCFA73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5" name="Rectángulo 15904">
                                    <a:extLst>
                                      <a:ext uri="{FF2B5EF4-FFF2-40B4-BE49-F238E27FC236}">
                                        <a16:creationId xmlns:a16="http://schemas.microsoft.com/office/drawing/2014/main" id="{98BD49C8-8A31-4061-AECC-D32E79AFF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6" name="Rectángulo 15905">
                                    <a:extLst>
                                      <a:ext uri="{FF2B5EF4-FFF2-40B4-BE49-F238E27FC236}">
                                        <a16:creationId xmlns:a16="http://schemas.microsoft.com/office/drawing/2014/main" id="{66EF79B7-873D-434B-8939-B9A9C8689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96" name="Grupo 15895">
                                <a:extLst>
                                  <a:ext uri="{FF2B5EF4-FFF2-40B4-BE49-F238E27FC236}">
                                    <a16:creationId xmlns:a16="http://schemas.microsoft.com/office/drawing/2014/main" id="{7AFD1C47-1A18-464D-A135-CDBC697EE2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97" name="Grupo 15896">
                                  <a:extLst>
                                    <a:ext uri="{FF2B5EF4-FFF2-40B4-BE49-F238E27FC236}">
                                      <a16:creationId xmlns:a16="http://schemas.microsoft.com/office/drawing/2014/main" id="{982F6822-C0E0-4BAD-B767-CF0A1FD9E7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1" name="Rectángulo 15900">
                                    <a:extLst>
                                      <a:ext uri="{FF2B5EF4-FFF2-40B4-BE49-F238E27FC236}">
                                        <a16:creationId xmlns:a16="http://schemas.microsoft.com/office/drawing/2014/main" id="{BD0A9FC4-7F55-4D03-82D8-5904EE3F6D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2" name="Rectángulo 15901">
                                    <a:extLst>
                                      <a:ext uri="{FF2B5EF4-FFF2-40B4-BE49-F238E27FC236}">
                                        <a16:creationId xmlns:a16="http://schemas.microsoft.com/office/drawing/2014/main" id="{CAD7A73F-A734-439C-A02D-A0AC688D13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8" name="Grupo 15897">
                                  <a:extLst>
                                    <a:ext uri="{FF2B5EF4-FFF2-40B4-BE49-F238E27FC236}">
                                      <a16:creationId xmlns:a16="http://schemas.microsoft.com/office/drawing/2014/main" id="{F41EAB3A-B67D-4696-BE4A-A0B6D92EBE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9" name="Rectángulo 15898">
                                    <a:extLst>
                                      <a:ext uri="{FF2B5EF4-FFF2-40B4-BE49-F238E27FC236}">
                                        <a16:creationId xmlns:a16="http://schemas.microsoft.com/office/drawing/2014/main" id="{3E815166-62D3-4065-93C3-BA89115308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0" name="Rectángulo 15899">
                                    <a:extLst>
                                      <a:ext uri="{FF2B5EF4-FFF2-40B4-BE49-F238E27FC236}">
                                        <a16:creationId xmlns:a16="http://schemas.microsoft.com/office/drawing/2014/main" id="{82822E33-65C3-4F6F-9594-15F56BA8AB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80" name="Grupo 15879">
                              <a:extLst>
                                <a:ext uri="{FF2B5EF4-FFF2-40B4-BE49-F238E27FC236}">
                                  <a16:creationId xmlns:a16="http://schemas.microsoft.com/office/drawing/2014/main" id="{73A8F523-31B2-4E27-970A-A8D9FDE559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81" name="Grupo 15880">
                                <a:extLst>
                                  <a:ext uri="{FF2B5EF4-FFF2-40B4-BE49-F238E27FC236}">
                                    <a16:creationId xmlns:a16="http://schemas.microsoft.com/office/drawing/2014/main" id="{AD956696-FCA4-44C7-B77A-A1563EF6F6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9" name="Grupo 15888">
                                  <a:extLst>
                                    <a:ext uri="{FF2B5EF4-FFF2-40B4-BE49-F238E27FC236}">
                                      <a16:creationId xmlns:a16="http://schemas.microsoft.com/office/drawing/2014/main" id="{EBC6A479-2ED7-4223-A4D6-2C5C741679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3" name="Rectángulo 15892">
                                    <a:extLst>
                                      <a:ext uri="{FF2B5EF4-FFF2-40B4-BE49-F238E27FC236}">
                                        <a16:creationId xmlns:a16="http://schemas.microsoft.com/office/drawing/2014/main" id="{CA8E4CA3-2984-4509-89EF-37CBC4118C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4" name="Rectángulo 15893">
                                    <a:extLst>
                                      <a:ext uri="{FF2B5EF4-FFF2-40B4-BE49-F238E27FC236}">
                                        <a16:creationId xmlns:a16="http://schemas.microsoft.com/office/drawing/2014/main" id="{64FF9985-7115-4CC3-AE83-28DA56941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0" name="Grupo 15889">
                                  <a:extLst>
                                    <a:ext uri="{FF2B5EF4-FFF2-40B4-BE49-F238E27FC236}">
                                      <a16:creationId xmlns:a16="http://schemas.microsoft.com/office/drawing/2014/main" id="{C39A47B9-BF85-4C2C-BA2D-453C658B89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1" name="Rectángulo 15890">
                                    <a:extLst>
                                      <a:ext uri="{FF2B5EF4-FFF2-40B4-BE49-F238E27FC236}">
                                        <a16:creationId xmlns:a16="http://schemas.microsoft.com/office/drawing/2014/main" id="{2899F083-B141-46F2-829A-BD2DAC8FFC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2" name="Rectángulo 15891">
                                    <a:extLst>
                                      <a:ext uri="{FF2B5EF4-FFF2-40B4-BE49-F238E27FC236}">
                                        <a16:creationId xmlns:a16="http://schemas.microsoft.com/office/drawing/2014/main" id="{F126791D-80BC-4C41-929C-B7F36509F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82" name="Grupo 15881">
                                <a:extLst>
                                  <a:ext uri="{FF2B5EF4-FFF2-40B4-BE49-F238E27FC236}">
                                    <a16:creationId xmlns:a16="http://schemas.microsoft.com/office/drawing/2014/main" id="{1636318A-FE5B-4863-8425-D1B920690B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3" name="Grupo 15882">
                                  <a:extLst>
                                    <a:ext uri="{FF2B5EF4-FFF2-40B4-BE49-F238E27FC236}">
                                      <a16:creationId xmlns:a16="http://schemas.microsoft.com/office/drawing/2014/main" id="{1D5D7F6B-0265-4B23-80BC-26A85F1F1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7" name="Rectángulo 15886">
                                    <a:extLst>
                                      <a:ext uri="{FF2B5EF4-FFF2-40B4-BE49-F238E27FC236}">
                                        <a16:creationId xmlns:a16="http://schemas.microsoft.com/office/drawing/2014/main" id="{85325216-C343-4C38-9B85-18264C11D5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8" name="Rectángulo 15887">
                                    <a:extLst>
                                      <a:ext uri="{FF2B5EF4-FFF2-40B4-BE49-F238E27FC236}">
                                        <a16:creationId xmlns:a16="http://schemas.microsoft.com/office/drawing/2014/main" id="{3034CC53-9738-46C2-9F51-3F86B32D9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84" name="Grupo 15883">
                                  <a:extLst>
                                    <a:ext uri="{FF2B5EF4-FFF2-40B4-BE49-F238E27FC236}">
                                      <a16:creationId xmlns:a16="http://schemas.microsoft.com/office/drawing/2014/main" id="{B26369C2-29CF-490B-89D6-FAB23EF9CB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5" name="Rectángulo 15884">
                                    <a:extLst>
                                      <a:ext uri="{FF2B5EF4-FFF2-40B4-BE49-F238E27FC236}">
                                        <a16:creationId xmlns:a16="http://schemas.microsoft.com/office/drawing/2014/main" id="{F06EED31-E5B9-4E7A-A660-106351D46E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6" name="Rectángulo 15885">
                                    <a:extLst>
                                      <a:ext uri="{FF2B5EF4-FFF2-40B4-BE49-F238E27FC236}">
                                        <a16:creationId xmlns:a16="http://schemas.microsoft.com/office/drawing/2014/main" id="{947D25BC-8C20-4882-89E6-1031FA59C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814" name="Grupo 15813">
                          <a:extLst>
                            <a:ext uri="{FF2B5EF4-FFF2-40B4-BE49-F238E27FC236}">
                              <a16:creationId xmlns:a16="http://schemas.microsoft.com/office/drawing/2014/main" id="{9AD521EE-4706-4CFB-823A-B7E96394B8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15" name="Grupo 15814">
                            <a:extLst>
                              <a:ext uri="{FF2B5EF4-FFF2-40B4-BE49-F238E27FC236}">
                                <a16:creationId xmlns:a16="http://schemas.microsoft.com/office/drawing/2014/main" id="{8663391E-F4D2-4818-876B-8B7BF6FCCE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47" name="Grupo 15846">
                              <a:extLst>
                                <a:ext uri="{FF2B5EF4-FFF2-40B4-BE49-F238E27FC236}">
                                  <a16:creationId xmlns:a16="http://schemas.microsoft.com/office/drawing/2014/main" id="{8524C741-CB17-475D-B4CC-C728DA8AA0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63" name="Grupo 15862">
                                <a:extLst>
                                  <a:ext uri="{FF2B5EF4-FFF2-40B4-BE49-F238E27FC236}">
                                    <a16:creationId xmlns:a16="http://schemas.microsoft.com/office/drawing/2014/main" id="{09F35009-0B90-4F0A-B5FB-80972DE198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71" name="Grupo 15870">
                                  <a:extLst>
                                    <a:ext uri="{FF2B5EF4-FFF2-40B4-BE49-F238E27FC236}">
                                      <a16:creationId xmlns:a16="http://schemas.microsoft.com/office/drawing/2014/main" id="{C8038268-D215-426C-9530-809969D73E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5" name="Rectángulo 15874">
                                    <a:extLst>
                                      <a:ext uri="{FF2B5EF4-FFF2-40B4-BE49-F238E27FC236}">
                                        <a16:creationId xmlns:a16="http://schemas.microsoft.com/office/drawing/2014/main" id="{2FCD39F7-DE18-4450-8E3A-B9BBC6E7B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6" name="Rectángulo 15875">
                                    <a:extLst>
                                      <a:ext uri="{FF2B5EF4-FFF2-40B4-BE49-F238E27FC236}">
                                        <a16:creationId xmlns:a16="http://schemas.microsoft.com/office/drawing/2014/main" id="{2FD1E479-35C3-4CDE-9166-6A9D4F3B2B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72" name="Grupo 15871">
                                  <a:extLst>
                                    <a:ext uri="{FF2B5EF4-FFF2-40B4-BE49-F238E27FC236}">
                                      <a16:creationId xmlns:a16="http://schemas.microsoft.com/office/drawing/2014/main" id="{685FB2D9-6D1F-4990-9EE4-C664AAE946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3" name="Rectángulo 15872">
                                    <a:extLst>
                                      <a:ext uri="{FF2B5EF4-FFF2-40B4-BE49-F238E27FC236}">
                                        <a16:creationId xmlns:a16="http://schemas.microsoft.com/office/drawing/2014/main" id="{62C6FAD7-B08D-41A3-A1A9-963EDDF2BA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4" name="Rectángulo 15873">
                                    <a:extLst>
                                      <a:ext uri="{FF2B5EF4-FFF2-40B4-BE49-F238E27FC236}">
                                        <a16:creationId xmlns:a16="http://schemas.microsoft.com/office/drawing/2014/main" id="{4521186D-B21F-4FB8-A47E-52948EEB73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64" name="Grupo 15863">
                                <a:extLst>
                                  <a:ext uri="{FF2B5EF4-FFF2-40B4-BE49-F238E27FC236}">
                                    <a16:creationId xmlns:a16="http://schemas.microsoft.com/office/drawing/2014/main" id="{E40FC1B8-9426-481B-9580-B507DCD266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65" name="Grupo 15864">
                                  <a:extLst>
                                    <a:ext uri="{FF2B5EF4-FFF2-40B4-BE49-F238E27FC236}">
                                      <a16:creationId xmlns:a16="http://schemas.microsoft.com/office/drawing/2014/main" id="{8A6032C7-A60F-4885-8EFB-278AC0303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9" name="Rectángulo 15868">
                                    <a:extLst>
                                      <a:ext uri="{FF2B5EF4-FFF2-40B4-BE49-F238E27FC236}">
                                        <a16:creationId xmlns:a16="http://schemas.microsoft.com/office/drawing/2014/main" id="{0ED5201A-9EE7-47B7-A84E-BBED57D06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0" name="Rectángulo 15869">
                                    <a:extLst>
                                      <a:ext uri="{FF2B5EF4-FFF2-40B4-BE49-F238E27FC236}">
                                        <a16:creationId xmlns:a16="http://schemas.microsoft.com/office/drawing/2014/main" id="{0DC9E4F2-B931-4451-A745-0F3E9B5F0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66" name="Grupo 15865">
                                  <a:extLst>
                                    <a:ext uri="{FF2B5EF4-FFF2-40B4-BE49-F238E27FC236}">
                                      <a16:creationId xmlns:a16="http://schemas.microsoft.com/office/drawing/2014/main" id="{79CF0BB0-CECC-41CA-BA3C-0509993C1B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7" name="Rectángulo 15866">
                                    <a:extLst>
                                      <a:ext uri="{FF2B5EF4-FFF2-40B4-BE49-F238E27FC236}">
                                        <a16:creationId xmlns:a16="http://schemas.microsoft.com/office/drawing/2014/main" id="{81D18D98-5ED8-4A85-A30F-31E547750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8" name="Rectángulo 15867">
                                    <a:extLst>
                                      <a:ext uri="{FF2B5EF4-FFF2-40B4-BE49-F238E27FC236}">
                                        <a16:creationId xmlns:a16="http://schemas.microsoft.com/office/drawing/2014/main" id="{2C00C5C0-4D37-4173-8C5C-8CEFA55970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48" name="Grupo 15847">
                              <a:extLst>
                                <a:ext uri="{FF2B5EF4-FFF2-40B4-BE49-F238E27FC236}">
                                  <a16:creationId xmlns:a16="http://schemas.microsoft.com/office/drawing/2014/main" id="{BCF9905D-0DFC-4F61-8E8D-A754AC303E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49" name="Grupo 15848">
                                <a:extLst>
                                  <a:ext uri="{FF2B5EF4-FFF2-40B4-BE49-F238E27FC236}">
                                    <a16:creationId xmlns:a16="http://schemas.microsoft.com/office/drawing/2014/main" id="{06CB1C79-4956-4C56-BAC1-A507C730A1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7" name="Grupo 15856">
                                  <a:extLst>
                                    <a:ext uri="{FF2B5EF4-FFF2-40B4-BE49-F238E27FC236}">
                                      <a16:creationId xmlns:a16="http://schemas.microsoft.com/office/drawing/2014/main" id="{0FF11948-0C15-46CC-A00B-C931987D9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1" name="Rectángulo 15860">
                                    <a:extLst>
                                      <a:ext uri="{FF2B5EF4-FFF2-40B4-BE49-F238E27FC236}">
                                        <a16:creationId xmlns:a16="http://schemas.microsoft.com/office/drawing/2014/main" id="{5AA096DE-3FDE-4787-B75B-3E9E18A0A8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2" name="Rectángulo 15861">
                                    <a:extLst>
                                      <a:ext uri="{FF2B5EF4-FFF2-40B4-BE49-F238E27FC236}">
                                        <a16:creationId xmlns:a16="http://schemas.microsoft.com/office/drawing/2014/main" id="{C02C069C-7F50-4CB1-BCC7-4A5D773B7E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8" name="Grupo 15857">
                                  <a:extLst>
                                    <a:ext uri="{FF2B5EF4-FFF2-40B4-BE49-F238E27FC236}">
                                      <a16:creationId xmlns:a16="http://schemas.microsoft.com/office/drawing/2014/main" id="{46B706B1-D09F-44A7-A578-FA5723480C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9" name="Rectángulo 15858">
                                    <a:extLst>
                                      <a:ext uri="{FF2B5EF4-FFF2-40B4-BE49-F238E27FC236}">
                                        <a16:creationId xmlns:a16="http://schemas.microsoft.com/office/drawing/2014/main" id="{B2EC44B5-AFC4-4F84-9522-4AD95D2008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0" name="Rectángulo 15859">
                                    <a:extLst>
                                      <a:ext uri="{FF2B5EF4-FFF2-40B4-BE49-F238E27FC236}">
                                        <a16:creationId xmlns:a16="http://schemas.microsoft.com/office/drawing/2014/main" id="{84DA6DAD-BC9B-4F59-B94F-445DA8FD71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50" name="Grupo 15849">
                                <a:extLst>
                                  <a:ext uri="{FF2B5EF4-FFF2-40B4-BE49-F238E27FC236}">
                                    <a16:creationId xmlns:a16="http://schemas.microsoft.com/office/drawing/2014/main" id="{562E88E6-7085-4BA0-9B24-9DE8BCE51F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1" name="Grupo 15850">
                                  <a:extLst>
                                    <a:ext uri="{FF2B5EF4-FFF2-40B4-BE49-F238E27FC236}">
                                      <a16:creationId xmlns:a16="http://schemas.microsoft.com/office/drawing/2014/main" id="{0FBE198A-86EB-49D4-8824-3B6D5D25D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5" name="Rectángulo 15854">
                                    <a:extLst>
                                      <a:ext uri="{FF2B5EF4-FFF2-40B4-BE49-F238E27FC236}">
                                        <a16:creationId xmlns:a16="http://schemas.microsoft.com/office/drawing/2014/main" id="{26E02132-7543-49BF-A941-2AAB9C45C7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6" name="Rectángulo 15855">
                                    <a:extLst>
                                      <a:ext uri="{FF2B5EF4-FFF2-40B4-BE49-F238E27FC236}">
                                        <a16:creationId xmlns:a16="http://schemas.microsoft.com/office/drawing/2014/main" id="{CA9A894B-A459-4E84-BFBE-18887597B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2" name="Grupo 15851">
                                  <a:extLst>
                                    <a:ext uri="{FF2B5EF4-FFF2-40B4-BE49-F238E27FC236}">
                                      <a16:creationId xmlns:a16="http://schemas.microsoft.com/office/drawing/2014/main" id="{8B6BDDA1-EEAC-4946-AD26-D59CEEEEF6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3" name="Rectángulo 15852">
                                    <a:extLst>
                                      <a:ext uri="{FF2B5EF4-FFF2-40B4-BE49-F238E27FC236}">
                                        <a16:creationId xmlns:a16="http://schemas.microsoft.com/office/drawing/2014/main" id="{C85B16B9-19AA-4FAC-ADE5-BAA854D7A2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4" name="Rectángulo 15853">
                                    <a:extLst>
                                      <a:ext uri="{FF2B5EF4-FFF2-40B4-BE49-F238E27FC236}">
                                        <a16:creationId xmlns:a16="http://schemas.microsoft.com/office/drawing/2014/main" id="{ED35FE25-0698-46B3-9D73-F34E67D9C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16" name="Grupo 15815">
                            <a:extLst>
                              <a:ext uri="{FF2B5EF4-FFF2-40B4-BE49-F238E27FC236}">
                                <a16:creationId xmlns:a16="http://schemas.microsoft.com/office/drawing/2014/main" id="{D5F33070-71B6-4C67-B684-63773B1BD5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17" name="Grupo 15816">
                              <a:extLst>
                                <a:ext uri="{FF2B5EF4-FFF2-40B4-BE49-F238E27FC236}">
                                  <a16:creationId xmlns:a16="http://schemas.microsoft.com/office/drawing/2014/main" id="{EEF7FA2C-E4C3-4100-98BD-19DAEB8A3B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33" name="Grupo 15832">
                                <a:extLst>
                                  <a:ext uri="{FF2B5EF4-FFF2-40B4-BE49-F238E27FC236}">
                                    <a16:creationId xmlns:a16="http://schemas.microsoft.com/office/drawing/2014/main" id="{DA7CB30B-E7E0-4F96-B067-DCAE2B8328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41" name="Grupo 15840">
                                  <a:extLst>
                                    <a:ext uri="{FF2B5EF4-FFF2-40B4-BE49-F238E27FC236}">
                                      <a16:creationId xmlns:a16="http://schemas.microsoft.com/office/drawing/2014/main" id="{01B163C2-209A-41A6-AADB-A3BADF83B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5" name="Rectángulo 15844">
                                    <a:extLst>
                                      <a:ext uri="{FF2B5EF4-FFF2-40B4-BE49-F238E27FC236}">
                                        <a16:creationId xmlns:a16="http://schemas.microsoft.com/office/drawing/2014/main" id="{AF184249-CF78-44A4-A67E-CFB4E34AB4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6" name="Rectángulo 15845">
                                    <a:extLst>
                                      <a:ext uri="{FF2B5EF4-FFF2-40B4-BE49-F238E27FC236}">
                                        <a16:creationId xmlns:a16="http://schemas.microsoft.com/office/drawing/2014/main" id="{AD1B946A-37B9-4556-BF3C-89A8E3E0D3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42" name="Grupo 15841">
                                  <a:extLst>
                                    <a:ext uri="{FF2B5EF4-FFF2-40B4-BE49-F238E27FC236}">
                                      <a16:creationId xmlns:a16="http://schemas.microsoft.com/office/drawing/2014/main" id="{0180BC22-FB43-48A8-ACDE-D8BD34DAE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3" name="Rectángulo 15842">
                                    <a:extLst>
                                      <a:ext uri="{FF2B5EF4-FFF2-40B4-BE49-F238E27FC236}">
                                        <a16:creationId xmlns:a16="http://schemas.microsoft.com/office/drawing/2014/main" id="{5CA659EB-44FE-41F9-AD17-24783E2600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4" name="Rectángulo 15843">
                                    <a:extLst>
                                      <a:ext uri="{FF2B5EF4-FFF2-40B4-BE49-F238E27FC236}">
                                        <a16:creationId xmlns:a16="http://schemas.microsoft.com/office/drawing/2014/main" id="{DBF14D64-DEB3-44CD-8F4E-8DC24A9514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34" name="Grupo 15833">
                                <a:extLst>
                                  <a:ext uri="{FF2B5EF4-FFF2-40B4-BE49-F238E27FC236}">
                                    <a16:creationId xmlns:a16="http://schemas.microsoft.com/office/drawing/2014/main" id="{47AFA0D6-E6A6-4E9F-9C03-141E9E40C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35" name="Grupo 15834">
                                  <a:extLst>
                                    <a:ext uri="{FF2B5EF4-FFF2-40B4-BE49-F238E27FC236}">
                                      <a16:creationId xmlns:a16="http://schemas.microsoft.com/office/drawing/2014/main" id="{F87BF67F-C9E8-4EA3-9964-12DA1B393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9" name="Rectángulo 15838">
                                    <a:extLst>
                                      <a:ext uri="{FF2B5EF4-FFF2-40B4-BE49-F238E27FC236}">
                                        <a16:creationId xmlns:a16="http://schemas.microsoft.com/office/drawing/2014/main" id="{CF0EEABC-EF0D-4BD6-8555-CD8EEC401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0" name="Rectángulo 15839">
                                    <a:extLst>
                                      <a:ext uri="{FF2B5EF4-FFF2-40B4-BE49-F238E27FC236}">
                                        <a16:creationId xmlns:a16="http://schemas.microsoft.com/office/drawing/2014/main" id="{87788839-DCED-40A8-BFC8-367C0238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36" name="Grupo 15835">
                                  <a:extLst>
                                    <a:ext uri="{FF2B5EF4-FFF2-40B4-BE49-F238E27FC236}">
                                      <a16:creationId xmlns:a16="http://schemas.microsoft.com/office/drawing/2014/main" id="{95AB10FC-7689-48FC-BB5D-3169A7F6F8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7" name="Rectángulo 15836">
                                    <a:extLst>
                                      <a:ext uri="{FF2B5EF4-FFF2-40B4-BE49-F238E27FC236}">
                                        <a16:creationId xmlns:a16="http://schemas.microsoft.com/office/drawing/2014/main" id="{8D910280-9F38-43D5-BDEF-82EA0107CF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8" name="Rectángulo 15837">
                                    <a:extLst>
                                      <a:ext uri="{FF2B5EF4-FFF2-40B4-BE49-F238E27FC236}">
                                        <a16:creationId xmlns:a16="http://schemas.microsoft.com/office/drawing/2014/main" id="{BEDF0544-0FDB-4024-A3ED-78F11724DB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18" name="Grupo 15817">
                              <a:extLst>
                                <a:ext uri="{FF2B5EF4-FFF2-40B4-BE49-F238E27FC236}">
                                  <a16:creationId xmlns:a16="http://schemas.microsoft.com/office/drawing/2014/main" id="{002AA4C9-E77C-46D3-A341-1B3F79C1F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19" name="Grupo 15818">
                                <a:extLst>
                                  <a:ext uri="{FF2B5EF4-FFF2-40B4-BE49-F238E27FC236}">
                                    <a16:creationId xmlns:a16="http://schemas.microsoft.com/office/drawing/2014/main" id="{7A260058-F7C5-431E-8188-017E9608B8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7" name="Grupo 15826">
                                  <a:extLst>
                                    <a:ext uri="{FF2B5EF4-FFF2-40B4-BE49-F238E27FC236}">
                                      <a16:creationId xmlns:a16="http://schemas.microsoft.com/office/drawing/2014/main" id="{7A53462E-C8F7-4763-BD58-650C326A4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1" name="Rectángulo 15830">
                                    <a:extLst>
                                      <a:ext uri="{FF2B5EF4-FFF2-40B4-BE49-F238E27FC236}">
                                        <a16:creationId xmlns:a16="http://schemas.microsoft.com/office/drawing/2014/main" id="{AAD792D7-96D7-44CF-93A8-2278403029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2" name="Rectángulo 15831">
                                    <a:extLst>
                                      <a:ext uri="{FF2B5EF4-FFF2-40B4-BE49-F238E27FC236}">
                                        <a16:creationId xmlns:a16="http://schemas.microsoft.com/office/drawing/2014/main" id="{AF5E1610-B236-4D00-A0F6-D1B9DD5BB0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8" name="Grupo 15827">
                                  <a:extLst>
                                    <a:ext uri="{FF2B5EF4-FFF2-40B4-BE49-F238E27FC236}">
                                      <a16:creationId xmlns:a16="http://schemas.microsoft.com/office/drawing/2014/main" id="{53775B6C-FEB8-40A9-AC87-464E87DB0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9" name="Rectángulo 15828">
                                    <a:extLst>
                                      <a:ext uri="{FF2B5EF4-FFF2-40B4-BE49-F238E27FC236}">
                                        <a16:creationId xmlns:a16="http://schemas.microsoft.com/office/drawing/2014/main" id="{D455D4FF-961F-4C53-8EE1-FF5D110E4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0" name="Rectángulo 15829">
                                    <a:extLst>
                                      <a:ext uri="{FF2B5EF4-FFF2-40B4-BE49-F238E27FC236}">
                                        <a16:creationId xmlns:a16="http://schemas.microsoft.com/office/drawing/2014/main" id="{AA1E42B8-1E91-4775-BA2E-29E56CD99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20" name="Grupo 15819">
                                <a:extLst>
                                  <a:ext uri="{FF2B5EF4-FFF2-40B4-BE49-F238E27FC236}">
                                    <a16:creationId xmlns:a16="http://schemas.microsoft.com/office/drawing/2014/main" id="{67EEECD5-7C8C-44E9-B8BD-BED74B7082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1" name="Grupo 15820">
                                  <a:extLst>
                                    <a:ext uri="{FF2B5EF4-FFF2-40B4-BE49-F238E27FC236}">
                                      <a16:creationId xmlns:a16="http://schemas.microsoft.com/office/drawing/2014/main" id="{37DDC2D4-9528-43E8-A013-6C31F34B7D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5" name="Rectángulo 15824">
                                    <a:extLst>
                                      <a:ext uri="{FF2B5EF4-FFF2-40B4-BE49-F238E27FC236}">
                                        <a16:creationId xmlns:a16="http://schemas.microsoft.com/office/drawing/2014/main" id="{11E70CA0-4BFA-4F09-9694-CB166DF07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6" name="Rectángulo 15825">
                                    <a:extLst>
                                      <a:ext uri="{FF2B5EF4-FFF2-40B4-BE49-F238E27FC236}">
                                        <a16:creationId xmlns:a16="http://schemas.microsoft.com/office/drawing/2014/main" id="{176602A5-2070-45F0-9F22-75C6A062FD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2" name="Grupo 15821">
                                  <a:extLst>
                                    <a:ext uri="{FF2B5EF4-FFF2-40B4-BE49-F238E27FC236}">
                                      <a16:creationId xmlns:a16="http://schemas.microsoft.com/office/drawing/2014/main" id="{3223FF19-874A-41A6-8BF0-3117119F1F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3" name="Rectángulo 15822">
                                    <a:extLst>
                                      <a:ext uri="{FF2B5EF4-FFF2-40B4-BE49-F238E27FC236}">
                                        <a16:creationId xmlns:a16="http://schemas.microsoft.com/office/drawing/2014/main" id="{E393B6F4-7BCC-410E-9CE9-9A1FB7B71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4" name="Rectángulo 15823">
                                    <a:extLst>
                                      <a:ext uri="{FF2B5EF4-FFF2-40B4-BE49-F238E27FC236}">
                                        <a16:creationId xmlns:a16="http://schemas.microsoft.com/office/drawing/2014/main" id="{380A4B04-7C76-47A0-B08C-9FA063D67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84" name="Grupo 14783">
                  <a:extLst>
                    <a:ext uri="{FF2B5EF4-FFF2-40B4-BE49-F238E27FC236}">
                      <a16:creationId xmlns:a16="http://schemas.microsoft.com/office/drawing/2014/main" id="{DC25F474-3E3D-4233-B067-4A0A17AAD652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4785" name="Grupo 14784">
                    <a:extLst>
                      <a:ext uri="{FF2B5EF4-FFF2-40B4-BE49-F238E27FC236}">
                        <a16:creationId xmlns:a16="http://schemas.microsoft.com/office/drawing/2014/main" id="{D6C9E700-2C1D-4894-9F92-18B2A35E0D4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297" name="Grupo 15296">
                      <a:extLst>
                        <a:ext uri="{FF2B5EF4-FFF2-40B4-BE49-F238E27FC236}">
                          <a16:creationId xmlns:a16="http://schemas.microsoft.com/office/drawing/2014/main" id="{2BEEEE6B-AF81-4506-8BE6-8E055FEF80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553" name="Grupo 15552">
                        <a:extLst>
                          <a:ext uri="{FF2B5EF4-FFF2-40B4-BE49-F238E27FC236}">
                            <a16:creationId xmlns:a16="http://schemas.microsoft.com/office/drawing/2014/main" id="{4A6FEAE6-086F-4933-8D66-FDB52BC126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681" name="Grupo 15680">
                          <a:extLst>
                            <a:ext uri="{FF2B5EF4-FFF2-40B4-BE49-F238E27FC236}">
                              <a16:creationId xmlns:a16="http://schemas.microsoft.com/office/drawing/2014/main" id="{64A41C87-0699-45AA-9D4A-4F2E6AF6A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745" name="Grupo 15744">
                            <a:extLst>
                              <a:ext uri="{FF2B5EF4-FFF2-40B4-BE49-F238E27FC236}">
                                <a16:creationId xmlns:a16="http://schemas.microsoft.com/office/drawing/2014/main" id="{D65A2633-3E92-4184-B5B6-C2B714EB5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77" name="Grupo 15776">
                              <a:extLst>
                                <a:ext uri="{FF2B5EF4-FFF2-40B4-BE49-F238E27FC236}">
                                  <a16:creationId xmlns:a16="http://schemas.microsoft.com/office/drawing/2014/main" id="{64B80433-995A-4CE3-9CBD-4EEC42F5EC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93" name="Grupo 15792">
                                <a:extLst>
                                  <a:ext uri="{FF2B5EF4-FFF2-40B4-BE49-F238E27FC236}">
                                    <a16:creationId xmlns:a16="http://schemas.microsoft.com/office/drawing/2014/main" id="{D6DD3123-14DD-4EBB-A51A-AEEA09AF8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01" name="Grupo 15800">
                                  <a:extLst>
                                    <a:ext uri="{FF2B5EF4-FFF2-40B4-BE49-F238E27FC236}">
                                      <a16:creationId xmlns:a16="http://schemas.microsoft.com/office/drawing/2014/main" id="{D9E261E8-D38E-41DD-A318-65AA1F198A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5" name="Rectángulo 15804">
                                    <a:extLst>
                                      <a:ext uri="{FF2B5EF4-FFF2-40B4-BE49-F238E27FC236}">
                                        <a16:creationId xmlns:a16="http://schemas.microsoft.com/office/drawing/2014/main" id="{20B1772F-915D-4AA9-AF1F-051A9AF17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6" name="Rectángulo 15805">
                                    <a:extLst>
                                      <a:ext uri="{FF2B5EF4-FFF2-40B4-BE49-F238E27FC236}">
                                        <a16:creationId xmlns:a16="http://schemas.microsoft.com/office/drawing/2014/main" id="{F91D7FBF-44B4-4BF2-A768-97C183681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02" name="Grupo 15801">
                                  <a:extLst>
                                    <a:ext uri="{FF2B5EF4-FFF2-40B4-BE49-F238E27FC236}">
                                      <a16:creationId xmlns:a16="http://schemas.microsoft.com/office/drawing/2014/main" id="{FBC1F6C0-4B3E-4A17-98BD-F3BF4A856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3" name="Rectángulo 15802">
                                    <a:extLst>
                                      <a:ext uri="{FF2B5EF4-FFF2-40B4-BE49-F238E27FC236}">
                                        <a16:creationId xmlns:a16="http://schemas.microsoft.com/office/drawing/2014/main" id="{2EBE1BBA-AC96-46AB-B341-FD44AA333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4" name="Rectángulo 15803">
                                    <a:extLst>
                                      <a:ext uri="{FF2B5EF4-FFF2-40B4-BE49-F238E27FC236}">
                                        <a16:creationId xmlns:a16="http://schemas.microsoft.com/office/drawing/2014/main" id="{3036DC8D-A881-4C78-A6F4-C2075D7F3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94" name="Grupo 15793">
                                <a:extLst>
                                  <a:ext uri="{FF2B5EF4-FFF2-40B4-BE49-F238E27FC236}">
                                    <a16:creationId xmlns:a16="http://schemas.microsoft.com/office/drawing/2014/main" id="{37E1C2E2-7679-4020-8F05-49FA5621EF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95" name="Grupo 15794">
                                  <a:extLst>
                                    <a:ext uri="{FF2B5EF4-FFF2-40B4-BE49-F238E27FC236}">
                                      <a16:creationId xmlns:a16="http://schemas.microsoft.com/office/drawing/2014/main" id="{829B17A9-E28D-4883-BC91-348B0CAA5E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9" name="Rectángulo 15798">
                                    <a:extLst>
                                      <a:ext uri="{FF2B5EF4-FFF2-40B4-BE49-F238E27FC236}">
                                        <a16:creationId xmlns:a16="http://schemas.microsoft.com/office/drawing/2014/main" id="{ED9E4ED2-6FCB-42A0-9084-030DAEF37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0" name="Rectángulo 15799">
                                    <a:extLst>
                                      <a:ext uri="{FF2B5EF4-FFF2-40B4-BE49-F238E27FC236}">
                                        <a16:creationId xmlns:a16="http://schemas.microsoft.com/office/drawing/2014/main" id="{3D45638C-D45F-4E90-A231-CFCF42CC1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96" name="Grupo 15795">
                                  <a:extLst>
                                    <a:ext uri="{FF2B5EF4-FFF2-40B4-BE49-F238E27FC236}">
                                      <a16:creationId xmlns:a16="http://schemas.microsoft.com/office/drawing/2014/main" id="{2E7B8A38-46C8-4805-9215-1F48DEA9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7" name="Rectángulo 15796">
                                    <a:extLst>
                                      <a:ext uri="{FF2B5EF4-FFF2-40B4-BE49-F238E27FC236}">
                                        <a16:creationId xmlns:a16="http://schemas.microsoft.com/office/drawing/2014/main" id="{0F4A16AE-1AB5-42D6-8D28-501586F092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8" name="Rectángulo 15797">
                                    <a:extLst>
                                      <a:ext uri="{FF2B5EF4-FFF2-40B4-BE49-F238E27FC236}">
                                        <a16:creationId xmlns:a16="http://schemas.microsoft.com/office/drawing/2014/main" id="{A0D36720-7724-4564-8B3A-43F141FA9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78" name="Grupo 15777">
                              <a:extLst>
                                <a:ext uri="{FF2B5EF4-FFF2-40B4-BE49-F238E27FC236}">
                                  <a16:creationId xmlns:a16="http://schemas.microsoft.com/office/drawing/2014/main" id="{92C687FB-EFCE-43AC-A32B-9A663F8118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79" name="Grupo 15778">
                                <a:extLst>
                                  <a:ext uri="{FF2B5EF4-FFF2-40B4-BE49-F238E27FC236}">
                                    <a16:creationId xmlns:a16="http://schemas.microsoft.com/office/drawing/2014/main" id="{FE5DAF6B-2C0C-4683-BA34-E2B5015DA9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7" name="Grupo 15786">
                                  <a:extLst>
                                    <a:ext uri="{FF2B5EF4-FFF2-40B4-BE49-F238E27FC236}">
                                      <a16:creationId xmlns:a16="http://schemas.microsoft.com/office/drawing/2014/main" id="{FBDDDF36-ECD5-4225-B4AA-8D23CEA629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1" name="Rectángulo 15790">
                                    <a:extLst>
                                      <a:ext uri="{FF2B5EF4-FFF2-40B4-BE49-F238E27FC236}">
                                        <a16:creationId xmlns:a16="http://schemas.microsoft.com/office/drawing/2014/main" id="{F35D5671-F149-4B2B-8791-C1B4732946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2" name="Rectángulo 15791">
                                    <a:extLst>
                                      <a:ext uri="{FF2B5EF4-FFF2-40B4-BE49-F238E27FC236}">
                                        <a16:creationId xmlns:a16="http://schemas.microsoft.com/office/drawing/2014/main" id="{D42C879C-8094-4D62-92DD-27E7AEA491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8" name="Grupo 15787">
                                  <a:extLst>
                                    <a:ext uri="{FF2B5EF4-FFF2-40B4-BE49-F238E27FC236}">
                                      <a16:creationId xmlns:a16="http://schemas.microsoft.com/office/drawing/2014/main" id="{E2DE5E1E-D9F9-4C97-B21B-1062FC86DF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9" name="Rectángulo 15788">
                                    <a:extLst>
                                      <a:ext uri="{FF2B5EF4-FFF2-40B4-BE49-F238E27FC236}">
                                        <a16:creationId xmlns:a16="http://schemas.microsoft.com/office/drawing/2014/main" id="{7A7CEC87-DF3E-424B-BB6D-EDCB78853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0" name="Rectángulo 15789">
                                    <a:extLst>
                                      <a:ext uri="{FF2B5EF4-FFF2-40B4-BE49-F238E27FC236}">
                                        <a16:creationId xmlns:a16="http://schemas.microsoft.com/office/drawing/2014/main" id="{926D6E55-B911-40D2-9A03-F5B5C0AE7A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80" name="Grupo 15779">
                                <a:extLst>
                                  <a:ext uri="{FF2B5EF4-FFF2-40B4-BE49-F238E27FC236}">
                                    <a16:creationId xmlns:a16="http://schemas.microsoft.com/office/drawing/2014/main" id="{4C7CE06E-9B15-42FC-B0A2-8DA6720BD0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1" name="Grupo 15780">
                                  <a:extLst>
                                    <a:ext uri="{FF2B5EF4-FFF2-40B4-BE49-F238E27FC236}">
                                      <a16:creationId xmlns:a16="http://schemas.microsoft.com/office/drawing/2014/main" id="{C1567F5E-12DB-4E6D-9F5B-B2757F7BE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5" name="Rectángulo 15784">
                                    <a:extLst>
                                      <a:ext uri="{FF2B5EF4-FFF2-40B4-BE49-F238E27FC236}">
                                        <a16:creationId xmlns:a16="http://schemas.microsoft.com/office/drawing/2014/main" id="{B1E0221D-7ED3-4226-8823-5CD58E7CB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6" name="Rectángulo 15785">
                                    <a:extLst>
                                      <a:ext uri="{FF2B5EF4-FFF2-40B4-BE49-F238E27FC236}">
                                        <a16:creationId xmlns:a16="http://schemas.microsoft.com/office/drawing/2014/main" id="{D6C0B934-FCB5-4F06-8A62-5DFAFF9CC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2" name="Grupo 15781">
                                  <a:extLst>
                                    <a:ext uri="{FF2B5EF4-FFF2-40B4-BE49-F238E27FC236}">
                                      <a16:creationId xmlns:a16="http://schemas.microsoft.com/office/drawing/2014/main" id="{D6561F61-5B19-4076-96A8-4C3DFF8B2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3" name="Rectángulo 15782">
                                    <a:extLst>
                                      <a:ext uri="{FF2B5EF4-FFF2-40B4-BE49-F238E27FC236}">
                                        <a16:creationId xmlns:a16="http://schemas.microsoft.com/office/drawing/2014/main" id="{81D49784-D7D4-4B19-B3F4-7514F1EA3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4" name="Rectángulo 15783">
                                    <a:extLst>
                                      <a:ext uri="{FF2B5EF4-FFF2-40B4-BE49-F238E27FC236}">
                                        <a16:creationId xmlns:a16="http://schemas.microsoft.com/office/drawing/2014/main" id="{E34C94A6-791D-4D96-8B17-09689E58B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746" name="Grupo 15745">
                            <a:extLst>
                              <a:ext uri="{FF2B5EF4-FFF2-40B4-BE49-F238E27FC236}">
                                <a16:creationId xmlns:a16="http://schemas.microsoft.com/office/drawing/2014/main" id="{600B12D0-762A-4856-8388-23BCAE382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47" name="Grupo 15746">
                              <a:extLst>
                                <a:ext uri="{FF2B5EF4-FFF2-40B4-BE49-F238E27FC236}">
                                  <a16:creationId xmlns:a16="http://schemas.microsoft.com/office/drawing/2014/main" id="{D859354A-4A73-45BD-8706-FF9C6B8AD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63" name="Grupo 15762">
                                <a:extLst>
                                  <a:ext uri="{FF2B5EF4-FFF2-40B4-BE49-F238E27FC236}">
                                    <a16:creationId xmlns:a16="http://schemas.microsoft.com/office/drawing/2014/main" id="{0F01293D-BF1D-4DC3-AFAE-F9EAE0C90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71" name="Grupo 15770">
                                  <a:extLst>
                                    <a:ext uri="{FF2B5EF4-FFF2-40B4-BE49-F238E27FC236}">
                                      <a16:creationId xmlns:a16="http://schemas.microsoft.com/office/drawing/2014/main" id="{89026477-02DE-437B-9475-68A00462B2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5" name="Rectángulo 15774">
                                    <a:extLst>
                                      <a:ext uri="{FF2B5EF4-FFF2-40B4-BE49-F238E27FC236}">
                                        <a16:creationId xmlns:a16="http://schemas.microsoft.com/office/drawing/2014/main" id="{49620B0D-623F-405B-BCE8-FC7EA6E4F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6" name="Rectángulo 15775">
                                    <a:extLst>
                                      <a:ext uri="{FF2B5EF4-FFF2-40B4-BE49-F238E27FC236}">
                                        <a16:creationId xmlns:a16="http://schemas.microsoft.com/office/drawing/2014/main" id="{5E511611-5769-471A-B267-CCC3FDC0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72" name="Grupo 15771">
                                  <a:extLst>
                                    <a:ext uri="{FF2B5EF4-FFF2-40B4-BE49-F238E27FC236}">
                                      <a16:creationId xmlns:a16="http://schemas.microsoft.com/office/drawing/2014/main" id="{32DEC660-3CC3-4819-859E-60066A9F73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3" name="Rectángulo 15772">
                                    <a:extLst>
                                      <a:ext uri="{FF2B5EF4-FFF2-40B4-BE49-F238E27FC236}">
                                        <a16:creationId xmlns:a16="http://schemas.microsoft.com/office/drawing/2014/main" id="{EAE323B1-4F0A-46BA-B833-027F92EE92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4" name="Rectángulo 15773">
                                    <a:extLst>
                                      <a:ext uri="{FF2B5EF4-FFF2-40B4-BE49-F238E27FC236}">
                                        <a16:creationId xmlns:a16="http://schemas.microsoft.com/office/drawing/2014/main" id="{EEF0D29B-F3AB-4063-93A5-E3B6E22ED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64" name="Grupo 15763">
                                <a:extLst>
                                  <a:ext uri="{FF2B5EF4-FFF2-40B4-BE49-F238E27FC236}">
                                    <a16:creationId xmlns:a16="http://schemas.microsoft.com/office/drawing/2014/main" id="{4A4980A5-5CE8-449E-BC37-A445078F47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65" name="Grupo 15764">
                                  <a:extLst>
                                    <a:ext uri="{FF2B5EF4-FFF2-40B4-BE49-F238E27FC236}">
                                      <a16:creationId xmlns:a16="http://schemas.microsoft.com/office/drawing/2014/main" id="{3DBD73DA-C3E9-474C-A09F-D336BCA169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9" name="Rectángulo 15768">
                                    <a:extLst>
                                      <a:ext uri="{FF2B5EF4-FFF2-40B4-BE49-F238E27FC236}">
                                        <a16:creationId xmlns:a16="http://schemas.microsoft.com/office/drawing/2014/main" id="{ADD7A06A-0709-48BD-BE13-F6435CD12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0" name="Rectángulo 15769">
                                    <a:extLst>
                                      <a:ext uri="{FF2B5EF4-FFF2-40B4-BE49-F238E27FC236}">
                                        <a16:creationId xmlns:a16="http://schemas.microsoft.com/office/drawing/2014/main" id="{47568BAE-E325-4F50-8CD5-A43B4F3E6A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66" name="Grupo 15765">
                                  <a:extLst>
                                    <a:ext uri="{FF2B5EF4-FFF2-40B4-BE49-F238E27FC236}">
                                      <a16:creationId xmlns:a16="http://schemas.microsoft.com/office/drawing/2014/main" id="{12BC8E96-C293-4B32-8122-7A31B1672B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7" name="Rectángulo 15766">
                                    <a:extLst>
                                      <a:ext uri="{FF2B5EF4-FFF2-40B4-BE49-F238E27FC236}">
                                        <a16:creationId xmlns:a16="http://schemas.microsoft.com/office/drawing/2014/main" id="{878F4D45-2F38-4783-8C83-1A58E6F9D0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8" name="Rectángulo 15767">
                                    <a:extLst>
                                      <a:ext uri="{FF2B5EF4-FFF2-40B4-BE49-F238E27FC236}">
                                        <a16:creationId xmlns:a16="http://schemas.microsoft.com/office/drawing/2014/main" id="{2BFA77F6-E4C9-415D-B41E-B63341F5D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48" name="Grupo 15747">
                              <a:extLst>
                                <a:ext uri="{FF2B5EF4-FFF2-40B4-BE49-F238E27FC236}">
                                  <a16:creationId xmlns:a16="http://schemas.microsoft.com/office/drawing/2014/main" id="{897D6378-97E0-41FA-A4D5-CE82C5ECE0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49" name="Grupo 15748">
                                <a:extLst>
                                  <a:ext uri="{FF2B5EF4-FFF2-40B4-BE49-F238E27FC236}">
                                    <a16:creationId xmlns:a16="http://schemas.microsoft.com/office/drawing/2014/main" id="{7AB6BC13-480E-468E-8584-F03F5EE9BC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7" name="Grupo 15756">
                                  <a:extLst>
                                    <a:ext uri="{FF2B5EF4-FFF2-40B4-BE49-F238E27FC236}">
                                      <a16:creationId xmlns:a16="http://schemas.microsoft.com/office/drawing/2014/main" id="{E0454DE7-CB5B-4613-B785-BB8C383D42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1" name="Rectángulo 15760">
                                    <a:extLst>
                                      <a:ext uri="{FF2B5EF4-FFF2-40B4-BE49-F238E27FC236}">
                                        <a16:creationId xmlns:a16="http://schemas.microsoft.com/office/drawing/2014/main" id="{88F168D8-5A7C-4E07-BF4A-B3239399D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2" name="Rectángulo 15761">
                                    <a:extLst>
                                      <a:ext uri="{FF2B5EF4-FFF2-40B4-BE49-F238E27FC236}">
                                        <a16:creationId xmlns:a16="http://schemas.microsoft.com/office/drawing/2014/main" id="{4053B161-4A25-4B7A-807F-69DC0513F9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8" name="Grupo 15757">
                                  <a:extLst>
                                    <a:ext uri="{FF2B5EF4-FFF2-40B4-BE49-F238E27FC236}">
                                      <a16:creationId xmlns:a16="http://schemas.microsoft.com/office/drawing/2014/main" id="{627611CC-447D-4F7E-BA67-3D1DA912C6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9" name="Rectángulo 15758">
                                    <a:extLst>
                                      <a:ext uri="{FF2B5EF4-FFF2-40B4-BE49-F238E27FC236}">
                                        <a16:creationId xmlns:a16="http://schemas.microsoft.com/office/drawing/2014/main" id="{2D19D97E-05F9-4191-A3BA-229AE9ED8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0" name="Rectángulo 15759">
                                    <a:extLst>
                                      <a:ext uri="{FF2B5EF4-FFF2-40B4-BE49-F238E27FC236}">
                                        <a16:creationId xmlns:a16="http://schemas.microsoft.com/office/drawing/2014/main" id="{803193FE-23DC-4A2B-94C3-5BC3F4A5D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50" name="Grupo 15749">
                                <a:extLst>
                                  <a:ext uri="{FF2B5EF4-FFF2-40B4-BE49-F238E27FC236}">
                                    <a16:creationId xmlns:a16="http://schemas.microsoft.com/office/drawing/2014/main" id="{AD0FF688-AAAC-41BB-ADE6-99762AF0B4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1" name="Grupo 15750">
                                  <a:extLst>
                                    <a:ext uri="{FF2B5EF4-FFF2-40B4-BE49-F238E27FC236}">
                                      <a16:creationId xmlns:a16="http://schemas.microsoft.com/office/drawing/2014/main" id="{13F95FD9-BBB5-4D9C-ABD3-86EF16BBE2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5" name="Rectángulo 15754">
                                    <a:extLst>
                                      <a:ext uri="{FF2B5EF4-FFF2-40B4-BE49-F238E27FC236}">
                                        <a16:creationId xmlns:a16="http://schemas.microsoft.com/office/drawing/2014/main" id="{1C30A845-2166-4450-8FFB-C7C97BF6EC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6" name="Rectángulo 15755">
                                    <a:extLst>
                                      <a:ext uri="{FF2B5EF4-FFF2-40B4-BE49-F238E27FC236}">
                                        <a16:creationId xmlns:a16="http://schemas.microsoft.com/office/drawing/2014/main" id="{9B81C6DF-ACBC-466C-9EDA-659FEECF8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2" name="Grupo 15751">
                                  <a:extLst>
                                    <a:ext uri="{FF2B5EF4-FFF2-40B4-BE49-F238E27FC236}">
                                      <a16:creationId xmlns:a16="http://schemas.microsoft.com/office/drawing/2014/main" id="{BC06AE9C-4BF9-49AE-AA9B-4F6E3FBA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3" name="Rectángulo 15752">
                                    <a:extLst>
                                      <a:ext uri="{FF2B5EF4-FFF2-40B4-BE49-F238E27FC236}">
                                        <a16:creationId xmlns:a16="http://schemas.microsoft.com/office/drawing/2014/main" id="{30719FB1-4348-4BC1-A5DF-9AEFBDCE9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4" name="Rectángulo 15753">
                                    <a:extLst>
                                      <a:ext uri="{FF2B5EF4-FFF2-40B4-BE49-F238E27FC236}">
                                        <a16:creationId xmlns:a16="http://schemas.microsoft.com/office/drawing/2014/main" id="{4AF9A665-60C7-498A-AE8A-21B45EB45E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682" name="Grupo 15681">
                          <a:extLst>
                            <a:ext uri="{FF2B5EF4-FFF2-40B4-BE49-F238E27FC236}">
                              <a16:creationId xmlns:a16="http://schemas.microsoft.com/office/drawing/2014/main" id="{4F0925CF-E27D-4EC7-8D65-E68B9EB1D9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83" name="Grupo 15682">
                            <a:extLst>
                              <a:ext uri="{FF2B5EF4-FFF2-40B4-BE49-F238E27FC236}">
                                <a16:creationId xmlns:a16="http://schemas.microsoft.com/office/drawing/2014/main" id="{050AE5DB-76BD-40C9-94CF-47FEF42EBF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15" name="Grupo 15714">
                              <a:extLst>
                                <a:ext uri="{FF2B5EF4-FFF2-40B4-BE49-F238E27FC236}">
                                  <a16:creationId xmlns:a16="http://schemas.microsoft.com/office/drawing/2014/main" id="{ACA3A62E-5B7C-4F60-B421-78967443E9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31" name="Grupo 15730">
                                <a:extLst>
                                  <a:ext uri="{FF2B5EF4-FFF2-40B4-BE49-F238E27FC236}">
                                    <a16:creationId xmlns:a16="http://schemas.microsoft.com/office/drawing/2014/main" id="{57BBE1CF-B948-4DDB-8124-7B15DAC8A3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9" name="Grupo 15738">
                                  <a:extLst>
                                    <a:ext uri="{FF2B5EF4-FFF2-40B4-BE49-F238E27FC236}">
                                      <a16:creationId xmlns:a16="http://schemas.microsoft.com/office/drawing/2014/main" id="{7CAE2589-8EE1-4887-8591-EA408B3AA4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3" name="Rectángulo 15742">
                                    <a:extLst>
                                      <a:ext uri="{FF2B5EF4-FFF2-40B4-BE49-F238E27FC236}">
                                        <a16:creationId xmlns:a16="http://schemas.microsoft.com/office/drawing/2014/main" id="{85AD1DDF-9802-4AD4-8D52-8AC15D148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4" name="Rectángulo 15743">
                                    <a:extLst>
                                      <a:ext uri="{FF2B5EF4-FFF2-40B4-BE49-F238E27FC236}">
                                        <a16:creationId xmlns:a16="http://schemas.microsoft.com/office/drawing/2014/main" id="{E0F7410E-DA87-46DC-8C12-B6DDBDA03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40" name="Grupo 15739">
                                  <a:extLst>
                                    <a:ext uri="{FF2B5EF4-FFF2-40B4-BE49-F238E27FC236}">
                                      <a16:creationId xmlns:a16="http://schemas.microsoft.com/office/drawing/2014/main" id="{D6E9C4DE-9DE3-4DB3-835B-5F0BB8E657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1" name="Rectángulo 15740">
                                    <a:extLst>
                                      <a:ext uri="{FF2B5EF4-FFF2-40B4-BE49-F238E27FC236}">
                                        <a16:creationId xmlns:a16="http://schemas.microsoft.com/office/drawing/2014/main" id="{8FEE9B1F-EACD-47FE-9E28-A5C31084E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2" name="Rectángulo 15741">
                                    <a:extLst>
                                      <a:ext uri="{FF2B5EF4-FFF2-40B4-BE49-F238E27FC236}">
                                        <a16:creationId xmlns:a16="http://schemas.microsoft.com/office/drawing/2014/main" id="{59A075DB-5A04-4069-ABA5-84D390184A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32" name="Grupo 15731">
                                <a:extLst>
                                  <a:ext uri="{FF2B5EF4-FFF2-40B4-BE49-F238E27FC236}">
                                    <a16:creationId xmlns:a16="http://schemas.microsoft.com/office/drawing/2014/main" id="{3FAB5EFB-FCAA-48D9-86C1-9C73E00D47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3" name="Grupo 15732">
                                  <a:extLst>
                                    <a:ext uri="{FF2B5EF4-FFF2-40B4-BE49-F238E27FC236}">
                                      <a16:creationId xmlns:a16="http://schemas.microsoft.com/office/drawing/2014/main" id="{4E67F635-222D-4748-BD7A-90604AA33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7" name="Rectángulo 15736">
                                    <a:extLst>
                                      <a:ext uri="{FF2B5EF4-FFF2-40B4-BE49-F238E27FC236}">
                                        <a16:creationId xmlns:a16="http://schemas.microsoft.com/office/drawing/2014/main" id="{19F6B758-29C6-411C-BE4A-7527A5AF6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8" name="Rectángulo 15737">
                                    <a:extLst>
                                      <a:ext uri="{FF2B5EF4-FFF2-40B4-BE49-F238E27FC236}">
                                        <a16:creationId xmlns:a16="http://schemas.microsoft.com/office/drawing/2014/main" id="{47B1CA21-1056-4793-8C4E-64B12BD295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34" name="Grupo 15733">
                                  <a:extLst>
                                    <a:ext uri="{FF2B5EF4-FFF2-40B4-BE49-F238E27FC236}">
                                      <a16:creationId xmlns:a16="http://schemas.microsoft.com/office/drawing/2014/main" id="{E98574C5-ACF4-485B-A293-5BEA21EA1E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5" name="Rectángulo 15734">
                                    <a:extLst>
                                      <a:ext uri="{FF2B5EF4-FFF2-40B4-BE49-F238E27FC236}">
                                        <a16:creationId xmlns:a16="http://schemas.microsoft.com/office/drawing/2014/main" id="{E2337FA7-2C7C-40E6-8065-3E7C5BE16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6" name="Rectángulo 15735">
                                    <a:extLst>
                                      <a:ext uri="{FF2B5EF4-FFF2-40B4-BE49-F238E27FC236}">
                                        <a16:creationId xmlns:a16="http://schemas.microsoft.com/office/drawing/2014/main" id="{FE7E5D98-6833-4F7E-97A8-9B36AC2B8A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16" name="Grupo 15715">
                              <a:extLst>
                                <a:ext uri="{FF2B5EF4-FFF2-40B4-BE49-F238E27FC236}">
                                  <a16:creationId xmlns:a16="http://schemas.microsoft.com/office/drawing/2014/main" id="{1A13E9D8-0834-4FE7-A0CE-9F4B167F61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17" name="Grupo 15716">
                                <a:extLst>
                                  <a:ext uri="{FF2B5EF4-FFF2-40B4-BE49-F238E27FC236}">
                                    <a16:creationId xmlns:a16="http://schemas.microsoft.com/office/drawing/2014/main" id="{B4E3D0CE-95E8-43CC-A2D3-6F217A6A78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25" name="Grupo 15724">
                                  <a:extLst>
                                    <a:ext uri="{FF2B5EF4-FFF2-40B4-BE49-F238E27FC236}">
                                      <a16:creationId xmlns:a16="http://schemas.microsoft.com/office/drawing/2014/main" id="{1EC72B01-1655-491C-BAFD-9A78B0570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9" name="Rectángulo 15728">
                                    <a:extLst>
                                      <a:ext uri="{FF2B5EF4-FFF2-40B4-BE49-F238E27FC236}">
                                        <a16:creationId xmlns:a16="http://schemas.microsoft.com/office/drawing/2014/main" id="{F2F2AC80-AA15-45E4-BDA0-C3705574D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0" name="Rectángulo 15729">
                                    <a:extLst>
                                      <a:ext uri="{FF2B5EF4-FFF2-40B4-BE49-F238E27FC236}">
                                        <a16:creationId xmlns:a16="http://schemas.microsoft.com/office/drawing/2014/main" id="{7FEE09C2-99F4-4FDB-A6FF-7844C4DA4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6" name="Grupo 15725">
                                  <a:extLst>
                                    <a:ext uri="{FF2B5EF4-FFF2-40B4-BE49-F238E27FC236}">
                                      <a16:creationId xmlns:a16="http://schemas.microsoft.com/office/drawing/2014/main" id="{5096C526-55BD-4D98-A4E9-0EF918C96B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7" name="Rectángulo 15726">
                                    <a:extLst>
                                      <a:ext uri="{FF2B5EF4-FFF2-40B4-BE49-F238E27FC236}">
                                        <a16:creationId xmlns:a16="http://schemas.microsoft.com/office/drawing/2014/main" id="{009ACFA4-12C9-4D09-BCBB-A7040F76B8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8" name="Rectángulo 15727">
                                    <a:extLst>
                                      <a:ext uri="{FF2B5EF4-FFF2-40B4-BE49-F238E27FC236}">
                                        <a16:creationId xmlns:a16="http://schemas.microsoft.com/office/drawing/2014/main" id="{52A2FA12-F579-4E0D-AFED-53AB8B1C9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18" name="Grupo 15717">
                                <a:extLst>
                                  <a:ext uri="{FF2B5EF4-FFF2-40B4-BE49-F238E27FC236}">
                                    <a16:creationId xmlns:a16="http://schemas.microsoft.com/office/drawing/2014/main" id="{DB228CF7-DA45-4F5B-8D14-D1E646EEE7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19" name="Grupo 15718">
                                  <a:extLst>
                                    <a:ext uri="{FF2B5EF4-FFF2-40B4-BE49-F238E27FC236}">
                                      <a16:creationId xmlns:a16="http://schemas.microsoft.com/office/drawing/2014/main" id="{CF76915D-6E4B-41DB-A275-69489A1A4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3" name="Rectángulo 15722">
                                    <a:extLst>
                                      <a:ext uri="{FF2B5EF4-FFF2-40B4-BE49-F238E27FC236}">
                                        <a16:creationId xmlns:a16="http://schemas.microsoft.com/office/drawing/2014/main" id="{17186E9D-8352-4FD5-BFB8-F32AA9843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4" name="Rectángulo 15723">
                                    <a:extLst>
                                      <a:ext uri="{FF2B5EF4-FFF2-40B4-BE49-F238E27FC236}">
                                        <a16:creationId xmlns:a16="http://schemas.microsoft.com/office/drawing/2014/main" id="{A4144C23-C10F-4380-A565-DCD7C559D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0" name="Grupo 15719">
                                  <a:extLst>
                                    <a:ext uri="{FF2B5EF4-FFF2-40B4-BE49-F238E27FC236}">
                                      <a16:creationId xmlns:a16="http://schemas.microsoft.com/office/drawing/2014/main" id="{A08949EF-01AA-468D-A4FA-4BCA1D538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1" name="Rectángulo 15720">
                                    <a:extLst>
                                      <a:ext uri="{FF2B5EF4-FFF2-40B4-BE49-F238E27FC236}">
                                        <a16:creationId xmlns:a16="http://schemas.microsoft.com/office/drawing/2014/main" id="{AF3A545F-F0B1-49DE-8652-172F33395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2" name="Rectángulo 15721">
                                    <a:extLst>
                                      <a:ext uri="{FF2B5EF4-FFF2-40B4-BE49-F238E27FC236}">
                                        <a16:creationId xmlns:a16="http://schemas.microsoft.com/office/drawing/2014/main" id="{C74A23C9-A89F-4ACC-9286-13FD2425FB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84" name="Grupo 15683">
                            <a:extLst>
                              <a:ext uri="{FF2B5EF4-FFF2-40B4-BE49-F238E27FC236}">
                                <a16:creationId xmlns:a16="http://schemas.microsoft.com/office/drawing/2014/main" id="{7E1E7332-8F63-4B6E-9E7F-9526525EB2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85" name="Grupo 15684">
                              <a:extLst>
                                <a:ext uri="{FF2B5EF4-FFF2-40B4-BE49-F238E27FC236}">
                                  <a16:creationId xmlns:a16="http://schemas.microsoft.com/office/drawing/2014/main" id="{119A9BCD-3145-42A1-BEBF-11B4D708C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01" name="Grupo 15700">
                                <a:extLst>
                                  <a:ext uri="{FF2B5EF4-FFF2-40B4-BE49-F238E27FC236}">
                                    <a16:creationId xmlns:a16="http://schemas.microsoft.com/office/drawing/2014/main" id="{C92BC4A0-A2F1-444D-8B75-8E3C1B8873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9" name="Grupo 15708">
                                  <a:extLst>
                                    <a:ext uri="{FF2B5EF4-FFF2-40B4-BE49-F238E27FC236}">
                                      <a16:creationId xmlns:a16="http://schemas.microsoft.com/office/drawing/2014/main" id="{DCF0BC0F-B42A-4798-B37C-A600150BD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3" name="Rectángulo 15712">
                                    <a:extLst>
                                      <a:ext uri="{FF2B5EF4-FFF2-40B4-BE49-F238E27FC236}">
                                        <a16:creationId xmlns:a16="http://schemas.microsoft.com/office/drawing/2014/main" id="{30594D55-2D2A-4470-849C-2A3921427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4" name="Rectángulo 15713">
                                    <a:extLst>
                                      <a:ext uri="{FF2B5EF4-FFF2-40B4-BE49-F238E27FC236}">
                                        <a16:creationId xmlns:a16="http://schemas.microsoft.com/office/drawing/2014/main" id="{D5369513-92A9-43AC-AB62-E240DDD4D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10" name="Grupo 15709">
                                  <a:extLst>
                                    <a:ext uri="{FF2B5EF4-FFF2-40B4-BE49-F238E27FC236}">
                                      <a16:creationId xmlns:a16="http://schemas.microsoft.com/office/drawing/2014/main" id="{C3209F57-AAAD-4D1A-953B-F474E805E7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1" name="Rectángulo 15710">
                                    <a:extLst>
                                      <a:ext uri="{FF2B5EF4-FFF2-40B4-BE49-F238E27FC236}">
                                        <a16:creationId xmlns:a16="http://schemas.microsoft.com/office/drawing/2014/main" id="{513D45DD-E7AE-48B2-AA55-CCF0C4FB27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2" name="Rectángulo 15711">
                                    <a:extLst>
                                      <a:ext uri="{FF2B5EF4-FFF2-40B4-BE49-F238E27FC236}">
                                        <a16:creationId xmlns:a16="http://schemas.microsoft.com/office/drawing/2014/main" id="{2E9FCC0E-A7A6-451E-B9BC-0DD8D0A59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02" name="Grupo 15701">
                                <a:extLst>
                                  <a:ext uri="{FF2B5EF4-FFF2-40B4-BE49-F238E27FC236}">
                                    <a16:creationId xmlns:a16="http://schemas.microsoft.com/office/drawing/2014/main" id="{EA5394E6-20FB-404B-9BB0-819E7C06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3" name="Grupo 15702">
                                  <a:extLst>
                                    <a:ext uri="{FF2B5EF4-FFF2-40B4-BE49-F238E27FC236}">
                                      <a16:creationId xmlns:a16="http://schemas.microsoft.com/office/drawing/2014/main" id="{18375CCD-2A6D-46AC-B8FC-B0C63CB6F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7" name="Rectángulo 15706">
                                    <a:extLst>
                                      <a:ext uri="{FF2B5EF4-FFF2-40B4-BE49-F238E27FC236}">
                                        <a16:creationId xmlns:a16="http://schemas.microsoft.com/office/drawing/2014/main" id="{868C5343-0E3B-4234-BA90-5E923B0DB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8" name="Rectángulo 15707">
                                    <a:extLst>
                                      <a:ext uri="{FF2B5EF4-FFF2-40B4-BE49-F238E27FC236}">
                                        <a16:creationId xmlns:a16="http://schemas.microsoft.com/office/drawing/2014/main" id="{9671002E-5025-4DD5-912D-1D202BC31F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04" name="Grupo 15703">
                                  <a:extLst>
                                    <a:ext uri="{FF2B5EF4-FFF2-40B4-BE49-F238E27FC236}">
                                      <a16:creationId xmlns:a16="http://schemas.microsoft.com/office/drawing/2014/main" id="{18958EC9-FFF9-4934-926D-0B8C44B65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5" name="Rectángulo 15704">
                                    <a:extLst>
                                      <a:ext uri="{FF2B5EF4-FFF2-40B4-BE49-F238E27FC236}">
                                        <a16:creationId xmlns:a16="http://schemas.microsoft.com/office/drawing/2014/main" id="{E0D3F80D-F5F6-468E-8D46-F0D1ABD81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6" name="Rectángulo 15705">
                                    <a:extLst>
                                      <a:ext uri="{FF2B5EF4-FFF2-40B4-BE49-F238E27FC236}">
                                        <a16:creationId xmlns:a16="http://schemas.microsoft.com/office/drawing/2014/main" id="{B032E906-5A21-40C0-AC8F-FAA9CD687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86" name="Grupo 15685">
                              <a:extLst>
                                <a:ext uri="{FF2B5EF4-FFF2-40B4-BE49-F238E27FC236}">
                                  <a16:creationId xmlns:a16="http://schemas.microsoft.com/office/drawing/2014/main" id="{63A0E41B-C1B4-4BAE-966B-1334D5828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87" name="Grupo 15686">
                                <a:extLst>
                                  <a:ext uri="{FF2B5EF4-FFF2-40B4-BE49-F238E27FC236}">
                                    <a16:creationId xmlns:a16="http://schemas.microsoft.com/office/drawing/2014/main" id="{96449179-E5F4-4254-80B8-9DBD107BE9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95" name="Grupo 15694">
                                  <a:extLst>
                                    <a:ext uri="{FF2B5EF4-FFF2-40B4-BE49-F238E27FC236}">
                                      <a16:creationId xmlns:a16="http://schemas.microsoft.com/office/drawing/2014/main" id="{1286A44A-A8F0-40D3-A61A-E856DD1E71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9" name="Rectángulo 15698">
                                    <a:extLst>
                                      <a:ext uri="{FF2B5EF4-FFF2-40B4-BE49-F238E27FC236}">
                                        <a16:creationId xmlns:a16="http://schemas.microsoft.com/office/drawing/2014/main" id="{44A0945A-058B-4300-908D-C5A0F5286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0" name="Rectángulo 15699">
                                    <a:extLst>
                                      <a:ext uri="{FF2B5EF4-FFF2-40B4-BE49-F238E27FC236}">
                                        <a16:creationId xmlns:a16="http://schemas.microsoft.com/office/drawing/2014/main" id="{52D375BD-8C66-4771-ACCE-7E3B6DFA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6" name="Grupo 15695">
                                  <a:extLst>
                                    <a:ext uri="{FF2B5EF4-FFF2-40B4-BE49-F238E27FC236}">
                                      <a16:creationId xmlns:a16="http://schemas.microsoft.com/office/drawing/2014/main" id="{FB51BF40-7837-459B-969A-695ADFE3FA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7" name="Rectángulo 15696">
                                    <a:extLst>
                                      <a:ext uri="{FF2B5EF4-FFF2-40B4-BE49-F238E27FC236}">
                                        <a16:creationId xmlns:a16="http://schemas.microsoft.com/office/drawing/2014/main" id="{72563B10-E762-4334-87CB-7C27EF6E6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8" name="Rectángulo 15697">
                                    <a:extLst>
                                      <a:ext uri="{FF2B5EF4-FFF2-40B4-BE49-F238E27FC236}">
                                        <a16:creationId xmlns:a16="http://schemas.microsoft.com/office/drawing/2014/main" id="{EDBAF24E-B44B-424B-A030-5AE7140A81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88" name="Grupo 15687">
                                <a:extLst>
                                  <a:ext uri="{FF2B5EF4-FFF2-40B4-BE49-F238E27FC236}">
                                    <a16:creationId xmlns:a16="http://schemas.microsoft.com/office/drawing/2014/main" id="{4EFFD82E-56BB-4DCF-BBC8-AE7960F787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89" name="Grupo 15688">
                                  <a:extLst>
                                    <a:ext uri="{FF2B5EF4-FFF2-40B4-BE49-F238E27FC236}">
                                      <a16:creationId xmlns:a16="http://schemas.microsoft.com/office/drawing/2014/main" id="{F3502DF8-C1F1-43DB-83BA-26CBAFE42C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3" name="Rectángulo 15692">
                                    <a:extLst>
                                      <a:ext uri="{FF2B5EF4-FFF2-40B4-BE49-F238E27FC236}">
                                        <a16:creationId xmlns:a16="http://schemas.microsoft.com/office/drawing/2014/main" id="{D43BFD7E-BFA1-4721-9980-34E0560C9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4" name="Rectángulo 15693">
                                    <a:extLst>
                                      <a:ext uri="{FF2B5EF4-FFF2-40B4-BE49-F238E27FC236}">
                                        <a16:creationId xmlns:a16="http://schemas.microsoft.com/office/drawing/2014/main" id="{427932C7-08BD-4EA8-B57E-03959FDE36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0" name="Grupo 15689">
                                  <a:extLst>
                                    <a:ext uri="{FF2B5EF4-FFF2-40B4-BE49-F238E27FC236}">
                                      <a16:creationId xmlns:a16="http://schemas.microsoft.com/office/drawing/2014/main" id="{40566C2A-485C-4CED-B3B9-4FF5FC48C4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1" name="Rectángulo 15690">
                                    <a:extLst>
                                      <a:ext uri="{FF2B5EF4-FFF2-40B4-BE49-F238E27FC236}">
                                        <a16:creationId xmlns:a16="http://schemas.microsoft.com/office/drawing/2014/main" id="{70B88496-775B-4E58-98F6-EBF1886AA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2" name="Rectángulo 15691">
                                    <a:extLst>
                                      <a:ext uri="{FF2B5EF4-FFF2-40B4-BE49-F238E27FC236}">
                                        <a16:creationId xmlns:a16="http://schemas.microsoft.com/office/drawing/2014/main" id="{306133D1-9F1A-41B0-8E0E-0801CC3E4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554" name="Grupo 15553">
                        <a:extLst>
                          <a:ext uri="{FF2B5EF4-FFF2-40B4-BE49-F238E27FC236}">
                            <a16:creationId xmlns:a16="http://schemas.microsoft.com/office/drawing/2014/main" id="{77DA1571-2024-4EE9-BFAA-1916B3739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555" name="Grupo 15554">
                          <a:extLst>
                            <a:ext uri="{FF2B5EF4-FFF2-40B4-BE49-F238E27FC236}">
                              <a16:creationId xmlns:a16="http://schemas.microsoft.com/office/drawing/2014/main" id="{750EB528-1AF4-42A9-833E-3654324843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19" name="Grupo 15618">
                            <a:extLst>
                              <a:ext uri="{FF2B5EF4-FFF2-40B4-BE49-F238E27FC236}">
                                <a16:creationId xmlns:a16="http://schemas.microsoft.com/office/drawing/2014/main" id="{7FD92C0E-B57F-4DEB-A75D-EF24C108A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51" name="Grupo 15650">
                              <a:extLst>
                                <a:ext uri="{FF2B5EF4-FFF2-40B4-BE49-F238E27FC236}">
                                  <a16:creationId xmlns:a16="http://schemas.microsoft.com/office/drawing/2014/main" id="{7812EB9B-C2BC-4012-95B2-4DA3F57324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67" name="Grupo 15666">
                                <a:extLst>
                                  <a:ext uri="{FF2B5EF4-FFF2-40B4-BE49-F238E27FC236}">
                                    <a16:creationId xmlns:a16="http://schemas.microsoft.com/office/drawing/2014/main" id="{E98A68A9-1ABD-48DE-8827-36CE3B1AF4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75" name="Grupo 15674">
                                  <a:extLst>
                                    <a:ext uri="{FF2B5EF4-FFF2-40B4-BE49-F238E27FC236}">
                                      <a16:creationId xmlns:a16="http://schemas.microsoft.com/office/drawing/2014/main" id="{06B01D4C-81B1-4C9B-AC44-6938A62C2E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9" name="Rectángulo 15678">
                                    <a:extLst>
                                      <a:ext uri="{FF2B5EF4-FFF2-40B4-BE49-F238E27FC236}">
                                        <a16:creationId xmlns:a16="http://schemas.microsoft.com/office/drawing/2014/main" id="{BECF14C6-0CCB-4918-80C4-9FA9D67AE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80" name="Rectángulo 15679">
                                    <a:extLst>
                                      <a:ext uri="{FF2B5EF4-FFF2-40B4-BE49-F238E27FC236}">
                                        <a16:creationId xmlns:a16="http://schemas.microsoft.com/office/drawing/2014/main" id="{52CFDFFC-A2F1-4480-A048-4CFA90321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6" name="Grupo 15675">
                                  <a:extLst>
                                    <a:ext uri="{FF2B5EF4-FFF2-40B4-BE49-F238E27FC236}">
                                      <a16:creationId xmlns:a16="http://schemas.microsoft.com/office/drawing/2014/main" id="{4D316DD0-C413-4D42-9B8C-4C0EB44C20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7" name="Rectángulo 15676">
                                    <a:extLst>
                                      <a:ext uri="{FF2B5EF4-FFF2-40B4-BE49-F238E27FC236}">
                                        <a16:creationId xmlns:a16="http://schemas.microsoft.com/office/drawing/2014/main" id="{AD749358-C1CF-46B9-A0CD-42364648D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8" name="Rectángulo 15677">
                                    <a:extLst>
                                      <a:ext uri="{FF2B5EF4-FFF2-40B4-BE49-F238E27FC236}">
                                        <a16:creationId xmlns:a16="http://schemas.microsoft.com/office/drawing/2014/main" id="{46C761B2-B51B-4484-A318-6EE484F32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68" name="Grupo 15667">
                                <a:extLst>
                                  <a:ext uri="{FF2B5EF4-FFF2-40B4-BE49-F238E27FC236}">
                                    <a16:creationId xmlns:a16="http://schemas.microsoft.com/office/drawing/2014/main" id="{DFA25CFB-623B-4E7F-8A2F-8E6F71467D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9" name="Grupo 15668">
                                  <a:extLst>
                                    <a:ext uri="{FF2B5EF4-FFF2-40B4-BE49-F238E27FC236}">
                                      <a16:creationId xmlns:a16="http://schemas.microsoft.com/office/drawing/2014/main" id="{11284500-2D92-4925-A16D-B2AA1D57D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3" name="Rectángulo 15672">
                                    <a:extLst>
                                      <a:ext uri="{FF2B5EF4-FFF2-40B4-BE49-F238E27FC236}">
                                        <a16:creationId xmlns:a16="http://schemas.microsoft.com/office/drawing/2014/main" id="{11A3E51A-67F2-4BEF-B217-B64FD7CD36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4" name="Rectángulo 15673">
                                    <a:extLst>
                                      <a:ext uri="{FF2B5EF4-FFF2-40B4-BE49-F238E27FC236}">
                                        <a16:creationId xmlns:a16="http://schemas.microsoft.com/office/drawing/2014/main" id="{D949449C-9189-44A1-9CDF-53E18F3A4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0" name="Grupo 15669">
                                  <a:extLst>
                                    <a:ext uri="{FF2B5EF4-FFF2-40B4-BE49-F238E27FC236}">
                                      <a16:creationId xmlns:a16="http://schemas.microsoft.com/office/drawing/2014/main" id="{44E6752B-A87C-4DB6-BAB5-B5952386B8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1" name="Rectángulo 15670">
                                    <a:extLst>
                                      <a:ext uri="{FF2B5EF4-FFF2-40B4-BE49-F238E27FC236}">
                                        <a16:creationId xmlns:a16="http://schemas.microsoft.com/office/drawing/2014/main" id="{362284EF-1BA0-40F1-9EC4-8ECC3DE30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2" name="Rectángulo 15671">
                                    <a:extLst>
                                      <a:ext uri="{FF2B5EF4-FFF2-40B4-BE49-F238E27FC236}">
                                        <a16:creationId xmlns:a16="http://schemas.microsoft.com/office/drawing/2014/main" id="{0E273A9A-D913-4654-9F49-C7B045CAF2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52" name="Grupo 15651">
                              <a:extLst>
                                <a:ext uri="{FF2B5EF4-FFF2-40B4-BE49-F238E27FC236}">
                                  <a16:creationId xmlns:a16="http://schemas.microsoft.com/office/drawing/2014/main" id="{64A3F527-D78F-4C7D-AD28-8531C09D83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53" name="Grupo 15652">
                                <a:extLst>
                                  <a:ext uri="{FF2B5EF4-FFF2-40B4-BE49-F238E27FC236}">
                                    <a16:creationId xmlns:a16="http://schemas.microsoft.com/office/drawing/2014/main" id="{C601A2E4-8A69-4EF4-9BE6-AFEFAB77D3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1" name="Grupo 15660">
                                  <a:extLst>
                                    <a:ext uri="{FF2B5EF4-FFF2-40B4-BE49-F238E27FC236}">
                                      <a16:creationId xmlns:a16="http://schemas.microsoft.com/office/drawing/2014/main" id="{27057AA6-9C81-40D0-B25C-BE10E6495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5" name="Rectángulo 15664">
                                    <a:extLst>
                                      <a:ext uri="{FF2B5EF4-FFF2-40B4-BE49-F238E27FC236}">
                                        <a16:creationId xmlns:a16="http://schemas.microsoft.com/office/drawing/2014/main" id="{1A773FC0-3B77-4231-88A4-F34222D2E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6" name="Rectángulo 15665">
                                    <a:extLst>
                                      <a:ext uri="{FF2B5EF4-FFF2-40B4-BE49-F238E27FC236}">
                                        <a16:creationId xmlns:a16="http://schemas.microsoft.com/office/drawing/2014/main" id="{D8B9F899-D7ED-4A3E-AD7D-099BC16C72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62" name="Grupo 15661">
                                  <a:extLst>
                                    <a:ext uri="{FF2B5EF4-FFF2-40B4-BE49-F238E27FC236}">
                                      <a16:creationId xmlns:a16="http://schemas.microsoft.com/office/drawing/2014/main" id="{E3D188FE-3BDB-430B-B581-2E54B5D1F4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3" name="Rectángulo 15662">
                                    <a:extLst>
                                      <a:ext uri="{FF2B5EF4-FFF2-40B4-BE49-F238E27FC236}">
                                        <a16:creationId xmlns:a16="http://schemas.microsoft.com/office/drawing/2014/main" id="{931D3743-3656-47E8-9FA6-5D50064DD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4" name="Rectángulo 15663">
                                    <a:extLst>
                                      <a:ext uri="{FF2B5EF4-FFF2-40B4-BE49-F238E27FC236}">
                                        <a16:creationId xmlns:a16="http://schemas.microsoft.com/office/drawing/2014/main" id="{0CD96AF8-F821-484A-9C15-B9256FEC8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54" name="Grupo 15653">
                                <a:extLst>
                                  <a:ext uri="{FF2B5EF4-FFF2-40B4-BE49-F238E27FC236}">
                                    <a16:creationId xmlns:a16="http://schemas.microsoft.com/office/drawing/2014/main" id="{FFA92564-6101-4759-B092-C5B2BB66CF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55" name="Grupo 15654">
                                  <a:extLst>
                                    <a:ext uri="{FF2B5EF4-FFF2-40B4-BE49-F238E27FC236}">
                                      <a16:creationId xmlns:a16="http://schemas.microsoft.com/office/drawing/2014/main" id="{DD5EE1E8-7F04-4C90-9E0A-6827E0A81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9" name="Rectángulo 15658">
                                    <a:extLst>
                                      <a:ext uri="{FF2B5EF4-FFF2-40B4-BE49-F238E27FC236}">
                                        <a16:creationId xmlns:a16="http://schemas.microsoft.com/office/drawing/2014/main" id="{F70338F4-8B3F-4DCD-88EB-D2F5B8EE3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0" name="Rectángulo 15659">
                                    <a:extLst>
                                      <a:ext uri="{FF2B5EF4-FFF2-40B4-BE49-F238E27FC236}">
                                        <a16:creationId xmlns:a16="http://schemas.microsoft.com/office/drawing/2014/main" id="{AD5DFDA0-58B2-4BBE-9007-8C3EA0AC7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56" name="Grupo 15655">
                                  <a:extLst>
                                    <a:ext uri="{FF2B5EF4-FFF2-40B4-BE49-F238E27FC236}">
                                      <a16:creationId xmlns:a16="http://schemas.microsoft.com/office/drawing/2014/main" id="{96936202-5039-464A-94C7-ED103940A9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7" name="Rectángulo 15656">
                                    <a:extLst>
                                      <a:ext uri="{FF2B5EF4-FFF2-40B4-BE49-F238E27FC236}">
                                        <a16:creationId xmlns:a16="http://schemas.microsoft.com/office/drawing/2014/main" id="{BC3BE6A4-6B98-4A59-B59E-6E23588DB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8" name="Rectángulo 15657">
                                    <a:extLst>
                                      <a:ext uri="{FF2B5EF4-FFF2-40B4-BE49-F238E27FC236}">
                                        <a16:creationId xmlns:a16="http://schemas.microsoft.com/office/drawing/2014/main" id="{2CBB200F-5886-4FF8-8A50-D62F9E37C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20" name="Grupo 15619">
                            <a:extLst>
                              <a:ext uri="{FF2B5EF4-FFF2-40B4-BE49-F238E27FC236}">
                                <a16:creationId xmlns:a16="http://schemas.microsoft.com/office/drawing/2014/main" id="{5C8547FD-923B-4503-B458-482E9DFA0F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21" name="Grupo 15620">
                              <a:extLst>
                                <a:ext uri="{FF2B5EF4-FFF2-40B4-BE49-F238E27FC236}">
                                  <a16:creationId xmlns:a16="http://schemas.microsoft.com/office/drawing/2014/main" id="{24835202-37C6-4B42-86C0-BD3E73B973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37" name="Grupo 15636">
                                <a:extLst>
                                  <a:ext uri="{FF2B5EF4-FFF2-40B4-BE49-F238E27FC236}">
                                    <a16:creationId xmlns:a16="http://schemas.microsoft.com/office/drawing/2014/main" id="{F1AEE45B-F263-4045-A086-E362EBB368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45" name="Grupo 15644">
                                  <a:extLst>
                                    <a:ext uri="{FF2B5EF4-FFF2-40B4-BE49-F238E27FC236}">
                                      <a16:creationId xmlns:a16="http://schemas.microsoft.com/office/drawing/2014/main" id="{125215A3-988C-4E04-AE87-F7AD6DC58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9" name="Rectángulo 15648">
                                    <a:extLst>
                                      <a:ext uri="{FF2B5EF4-FFF2-40B4-BE49-F238E27FC236}">
                                        <a16:creationId xmlns:a16="http://schemas.microsoft.com/office/drawing/2014/main" id="{9FE2535D-7D76-48E6-A65F-D44D2E4A1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0" name="Rectángulo 15649">
                                    <a:extLst>
                                      <a:ext uri="{FF2B5EF4-FFF2-40B4-BE49-F238E27FC236}">
                                        <a16:creationId xmlns:a16="http://schemas.microsoft.com/office/drawing/2014/main" id="{E8E31E18-8484-4131-A3F1-3AFC0BA4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6" name="Grupo 15645">
                                  <a:extLst>
                                    <a:ext uri="{FF2B5EF4-FFF2-40B4-BE49-F238E27FC236}">
                                      <a16:creationId xmlns:a16="http://schemas.microsoft.com/office/drawing/2014/main" id="{952A9486-FEE6-4E60-8C0D-2E8F844A23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7" name="Rectángulo 15646">
                                    <a:extLst>
                                      <a:ext uri="{FF2B5EF4-FFF2-40B4-BE49-F238E27FC236}">
                                        <a16:creationId xmlns:a16="http://schemas.microsoft.com/office/drawing/2014/main" id="{39817D25-5E48-4E57-AE8E-D401AFE7B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8" name="Rectángulo 15647">
                                    <a:extLst>
                                      <a:ext uri="{FF2B5EF4-FFF2-40B4-BE49-F238E27FC236}">
                                        <a16:creationId xmlns:a16="http://schemas.microsoft.com/office/drawing/2014/main" id="{8446BD57-F492-43A1-AC5A-4ACC8632F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38" name="Grupo 15637">
                                <a:extLst>
                                  <a:ext uri="{FF2B5EF4-FFF2-40B4-BE49-F238E27FC236}">
                                    <a16:creationId xmlns:a16="http://schemas.microsoft.com/office/drawing/2014/main" id="{E66C8EC4-085D-4363-A0C0-959CC414F2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9" name="Grupo 15638">
                                  <a:extLst>
                                    <a:ext uri="{FF2B5EF4-FFF2-40B4-BE49-F238E27FC236}">
                                      <a16:creationId xmlns:a16="http://schemas.microsoft.com/office/drawing/2014/main" id="{5511D3FB-D0B1-4D87-9150-828C36D4F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3" name="Rectángulo 15642">
                                    <a:extLst>
                                      <a:ext uri="{FF2B5EF4-FFF2-40B4-BE49-F238E27FC236}">
                                        <a16:creationId xmlns:a16="http://schemas.microsoft.com/office/drawing/2014/main" id="{08B93971-AD2C-4501-B5E3-D23D75DFE5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4" name="Rectángulo 15643">
                                    <a:extLst>
                                      <a:ext uri="{FF2B5EF4-FFF2-40B4-BE49-F238E27FC236}">
                                        <a16:creationId xmlns:a16="http://schemas.microsoft.com/office/drawing/2014/main" id="{32110F74-71DD-4C02-8B68-5F17DA7E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0" name="Grupo 15639">
                                  <a:extLst>
                                    <a:ext uri="{FF2B5EF4-FFF2-40B4-BE49-F238E27FC236}">
                                      <a16:creationId xmlns:a16="http://schemas.microsoft.com/office/drawing/2014/main" id="{74AA5979-64C3-40B9-9B85-CAFC5B30FD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1" name="Rectángulo 15640">
                                    <a:extLst>
                                      <a:ext uri="{FF2B5EF4-FFF2-40B4-BE49-F238E27FC236}">
                                        <a16:creationId xmlns:a16="http://schemas.microsoft.com/office/drawing/2014/main" id="{19174C91-FCD1-4F06-AEEA-0D491DD4E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2" name="Rectángulo 15641">
                                    <a:extLst>
                                      <a:ext uri="{FF2B5EF4-FFF2-40B4-BE49-F238E27FC236}">
                                        <a16:creationId xmlns:a16="http://schemas.microsoft.com/office/drawing/2014/main" id="{079E248A-4ADB-4AAE-B3E4-7C9A239AD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22" name="Grupo 15621">
                              <a:extLst>
                                <a:ext uri="{FF2B5EF4-FFF2-40B4-BE49-F238E27FC236}">
                                  <a16:creationId xmlns:a16="http://schemas.microsoft.com/office/drawing/2014/main" id="{DF8F9FF4-C3ED-4EAE-B44B-8E13EB713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23" name="Grupo 15622">
                                <a:extLst>
                                  <a:ext uri="{FF2B5EF4-FFF2-40B4-BE49-F238E27FC236}">
                                    <a16:creationId xmlns:a16="http://schemas.microsoft.com/office/drawing/2014/main" id="{F38966E8-2AAF-478A-89CD-D28661A2DB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1" name="Grupo 15630">
                                  <a:extLst>
                                    <a:ext uri="{FF2B5EF4-FFF2-40B4-BE49-F238E27FC236}">
                                      <a16:creationId xmlns:a16="http://schemas.microsoft.com/office/drawing/2014/main" id="{9CBD9A5A-4789-4439-ABC3-098649EAF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5" name="Rectángulo 15634">
                                    <a:extLst>
                                      <a:ext uri="{FF2B5EF4-FFF2-40B4-BE49-F238E27FC236}">
                                        <a16:creationId xmlns:a16="http://schemas.microsoft.com/office/drawing/2014/main" id="{B6A0327E-7F4C-4452-9DBF-F74F5B428B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6" name="Rectángulo 15635">
                                    <a:extLst>
                                      <a:ext uri="{FF2B5EF4-FFF2-40B4-BE49-F238E27FC236}">
                                        <a16:creationId xmlns:a16="http://schemas.microsoft.com/office/drawing/2014/main" id="{E061933D-5C26-44FE-A6C2-627BEFA600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32" name="Grupo 15631">
                                  <a:extLst>
                                    <a:ext uri="{FF2B5EF4-FFF2-40B4-BE49-F238E27FC236}">
                                      <a16:creationId xmlns:a16="http://schemas.microsoft.com/office/drawing/2014/main" id="{835F400D-133E-47B5-98F1-DF3CCCA94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3" name="Rectángulo 15632">
                                    <a:extLst>
                                      <a:ext uri="{FF2B5EF4-FFF2-40B4-BE49-F238E27FC236}">
                                        <a16:creationId xmlns:a16="http://schemas.microsoft.com/office/drawing/2014/main" id="{5DF9A8F9-9EAE-417A-858B-A61098E0C9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4" name="Rectángulo 15633">
                                    <a:extLst>
                                      <a:ext uri="{FF2B5EF4-FFF2-40B4-BE49-F238E27FC236}">
                                        <a16:creationId xmlns:a16="http://schemas.microsoft.com/office/drawing/2014/main" id="{F002C929-0F8A-4868-A3E0-CC24FC1BA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24" name="Grupo 15623">
                                <a:extLst>
                                  <a:ext uri="{FF2B5EF4-FFF2-40B4-BE49-F238E27FC236}">
                                    <a16:creationId xmlns:a16="http://schemas.microsoft.com/office/drawing/2014/main" id="{D7E79293-87E3-4A37-9E3C-88A9BBEDD0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25" name="Grupo 15624">
                                  <a:extLst>
                                    <a:ext uri="{FF2B5EF4-FFF2-40B4-BE49-F238E27FC236}">
                                      <a16:creationId xmlns:a16="http://schemas.microsoft.com/office/drawing/2014/main" id="{4492966E-35FC-44BA-A87C-AA8FAC406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9" name="Rectángulo 15628">
                                    <a:extLst>
                                      <a:ext uri="{FF2B5EF4-FFF2-40B4-BE49-F238E27FC236}">
                                        <a16:creationId xmlns:a16="http://schemas.microsoft.com/office/drawing/2014/main" id="{48001AAB-89EC-475F-860F-7D0405DC6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0" name="Rectángulo 15629">
                                    <a:extLst>
                                      <a:ext uri="{FF2B5EF4-FFF2-40B4-BE49-F238E27FC236}">
                                        <a16:creationId xmlns:a16="http://schemas.microsoft.com/office/drawing/2014/main" id="{A38F8E24-BBA6-49AB-927A-EEFDEE9462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26" name="Grupo 15625">
                                  <a:extLst>
                                    <a:ext uri="{FF2B5EF4-FFF2-40B4-BE49-F238E27FC236}">
                                      <a16:creationId xmlns:a16="http://schemas.microsoft.com/office/drawing/2014/main" id="{433B8BFC-C64B-407A-9A89-5E5BCF648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7" name="Rectángulo 15626">
                                    <a:extLst>
                                      <a:ext uri="{FF2B5EF4-FFF2-40B4-BE49-F238E27FC236}">
                                        <a16:creationId xmlns:a16="http://schemas.microsoft.com/office/drawing/2014/main" id="{AF5BA992-219A-4E76-9A7A-7D8265957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28" name="Rectángulo 15627">
                                    <a:extLst>
                                      <a:ext uri="{FF2B5EF4-FFF2-40B4-BE49-F238E27FC236}">
                                        <a16:creationId xmlns:a16="http://schemas.microsoft.com/office/drawing/2014/main" id="{A09A4C4E-56F6-4A6C-B298-BA14F032F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556" name="Grupo 15555">
                          <a:extLst>
                            <a:ext uri="{FF2B5EF4-FFF2-40B4-BE49-F238E27FC236}">
                              <a16:creationId xmlns:a16="http://schemas.microsoft.com/office/drawing/2014/main" id="{4207330E-5E74-408C-8307-E6F8FDB45B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557" name="Grupo 15556">
                            <a:extLst>
                              <a:ext uri="{FF2B5EF4-FFF2-40B4-BE49-F238E27FC236}">
                                <a16:creationId xmlns:a16="http://schemas.microsoft.com/office/drawing/2014/main" id="{1E837524-59EC-4629-BBF2-DFDB0555BE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89" name="Grupo 15588">
                              <a:extLst>
                                <a:ext uri="{FF2B5EF4-FFF2-40B4-BE49-F238E27FC236}">
                                  <a16:creationId xmlns:a16="http://schemas.microsoft.com/office/drawing/2014/main" id="{F6E9F3D4-24E6-42A4-9BC3-6215A7CEB5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05" name="Grupo 15604">
                                <a:extLst>
                                  <a:ext uri="{FF2B5EF4-FFF2-40B4-BE49-F238E27FC236}">
                                    <a16:creationId xmlns:a16="http://schemas.microsoft.com/office/drawing/2014/main" id="{B3F43269-3AD7-4DA4-89C9-C782F7C6BF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13" name="Grupo 15612">
                                  <a:extLst>
                                    <a:ext uri="{FF2B5EF4-FFF2-40B4-BE49-F238E27FC236}">
                                      <a16:creationId xmlns:a16="http://schemas.microsoft.com/office/drawing/2014/main" id="{60645D6C-9D74-4347-ABA4-052C7E91EB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7" name="Rectángulo 15616">
                                    <a:extLst>
                                      <a:ext uri="{FF2B5EF4-FFF2-40B4-BE49-F238E27FC236}">
                                        <a16:creationId xmlns:a16="http://schemas.microsoft.com/office/drawing/2014/main" id="{CBCC79A0-BDDF-4690-8164-A78D3FA87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8" name="Rectángulo 15617">
                                    <a:extLst>
                                      <a:ext uri="{FF2B5EF4-FFF2-40B4-BE49-F238E27FC236}">
                                        <a16:creationId xmlns:a16="http://schemas.microsoft.com/office/drawing/2014/main" id="{773D25F3-5184-43BA-A71C-A09D62FA79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14" name="Grupo 15613">
                                  <a:extLst>
                                    <a:ext uri="{FF2B5EF4-FFF2-40B4-BE49-F238E27FC236}">
                                      <a16:creationId xmlns:a16="http://schemas.microsoft.com/office/drawing/2014/main" id="{22556F3F-A189-42D9-B340-D1563A459C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5" name="Rectángulo 15614">
                                    <a:extLst>
                                      <a:ext uri="{FF2B5EF4-FFF2-40B4-BE49-F238E27FC236}">
                                        <a16:creationId xmlns:a16="http://schemas.microsoft.com/office/drawing/2014/main" id="{62B547C2-6041-45ED-8061-0709606D2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6" name="Rectángulo 15615">
                                    <a:extLst>
                                      <a:ext uri="{FF2B5EF4-FFF2-40B4-BE49-F238E27FC236}">
                                        <a16:creationId xmlns:a16="http://schemas.microsoft.com/office/drawing/2014/main" id="{BA2068BA-6119-41E3-A547-8C9CE1249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06" name="Grupo 15605">
                                <a:extLst>
                                  <a:ext uri="{FF2B5EF4-FFF2-40B4-BE49-F238E27FC236}">
                                    <a16:creationId xmlns:a16="http://schemas.microsoft.com/office/drawing/2014/main" id="{7F62230C-6578-4567-A222-644C53E77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07" name="Grupo 15606">
                                  <a:extLst>
                                    <a:ext uri="{FF2B5EF4-FFF2-40B4-BE49-F238E27FC236}">
                                      <a16:creationId xmlns:a16="http://schemas.microsoft.com/office/drawing/2014/main" id="{74D7554D-A936-4670-867A-3EC591F66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1" name="Rectángulo 15610">
                                    <a:extLst>
                                      <a:ext uri="{FF2B5EF4-FFF2-40B4-BE49-F238E27FC236}">
                                        <a16:creationId xmlns:a16="http://schemas.microsoft.com/office/drawing/2014/main" id="{4AE99753-5B69-4074-BA38-8ACF3C13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2" name="Rectángulo 15611">
                                    <a:extLst>
                                      <a:ext uri="{FF2B5EF4-FFF2-40B4-BE49-F238E27FC236}">
                                        <a16:creationId xmlns:a16="http://schemas.microsoft.com/office/drawing/2014/main" id="{281E69F6-7D7E-4BCB-93D7-F078F5885C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8" name="Grupo 15607">
                                  <a:extLst>
                                    <a:ext uri="{FF2B5EF4-FFF2-40B4-BE49-F238E27FC236}">
                                      <a16:creationId xmlns:a16="http://schemas.microsoft.com/office/drawing/2014/main" id="{0282C3DB-5140-4604-A19D-D1179C4E66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9" name="Rectángulo 15608">
                                    <a:extLst>
                                      <a:ext uri="{FF2B5EF4-FFF2-40B4-BE49-F238E27FC236}">
                                        <a16:creationId xmlns:a16="http://schemas.microsoft.com/office/drawing/2014/main" id="{3B8C9101-E627-4D3D-A399-1950A44E4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0" name="Rectángulo 15609">
                                    <a:extLst>
                                      <a:ext uri="{FF2B5EF4-FFF2-40B4-BE49-F238E27FC236}">
                                        <a16:creationId xmlns:a16="http://schemas.microsoft.com/office/drawing/2014/main" id="{7AEE7A6F-5E85-4057-9C0B-A87EAC0D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90" name="Grupo 15589">
                              <a:extLst>
                                <a:ext uri="{FF2B5EF4-FFF2-40B4-BE49-F238E27FC236}">
                                  <a16:creationId xmlns:a16="http://schemas.microsoft.com/office/drawing/2014/main" id="{3978E1BC-13FF-43E0-9081-CC5AB40F1A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91" name="Grupo 15590">
                                <a:extLst>
                                  <a:ext uri="{FF2B5EF4-FFF2-40B4-BE49-F238E27FC236}">
                                    <a16:creationId xmlns:a16="http://schemas.microsoft.com/office/drawing/2014/main" id="{B540D7AD-C87D-4149-ADEA-A326970CC0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9" name="Grupo 15598">
                                  <a:extLst>
                                    <a:ext uri="{FF2B5EF4-FFF2-40B4-BE49-F238E27FC236}">
                                      <a16:creationId xmlns:a16="http://schemas.microsoft.com/office/drawing/2014/main" id="{4169266F-8B09-44CB-A996-0E71258B23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3" name="Rectángulo 15602">
                                    <a:extLst>
                                      <a:ext uri="{FF2B5EF4-FFF2-40B4-BE49-F238E27FC236}">
                                        <a16:creationId xmlns:a16="http://schemas.microsoft.com/office/drawing/2014/main" id="{69075091-8186-497E-A5E0-7CE3589D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4" name="Rectángulo 15603">
                                    <a:extLst>
                                      <a:ext uri="{FF2B5EF4-FFF2-40B4-BE49-F238E27FC236}">
                                        <a16:creationId xmlns:a16="http://schemas.microsoft.com/office/drawing/2014/main" id="{8E2C67D1-DCF8-4A9B-AFD7-A6DC7A5A23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0" name="Grupo 15599">
                                  <a:extLst>
                                    <a:ext uri="{FF2B5EF4-FFF2-40B4-BE49-F238E27FC236}">
                                      <a16:creationId xmlns:a16="http://schemas.microsoft.com/office/drawing/2014/main" id="{18FA0021-81F2-432C-891F-A4318A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1" name="Rectángulo 15600">
                                    <a:extLst>
                                      <a:ext uri="{FF2B5EF4-FFF2-40B4-BE49-F238E27FC236}">
                                        <a16:creationId xmlns:a16="http://schemas.microsoft.com/office/drawing/2014/main" id="{4CBA4D9B-85F2-43D9-9212-648739457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2" name="Rectángulo 15601">
                                    <a:extLst>
                                      <a:ext uri="{FF2B5EF4-FFF2-40B4-BE49-F238E27FC236}">
                                        <a16:creationId xmlns:a16="http://schemas.microsoft.com/office/drawing/2014/main" id="{8BAF07D6-0491-4DD3-A9C2-308B11AABD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92" name="Grupo 15591">
                                <a:extLst>
                                  <a:ext uri="{FF2B5EF4-FFF2-40B4-BE49-F238E27FC236}">
                                    <a16:creationId xmlns:a16="http://schemas.microsoft.com/office/drawing/2014/main" id="{D1E0C5FE-4CD7-4679-955C-836DD259B4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3" name="Grupo 15592">
                                  <a:extLst>
                                    <a:ext uri="{FF2B5EF4-FFF2-40B4-BE49-F238E27FC236}">
                                      <a16:creationId xmlns:a16="http://schemas.microsoft.com/office/drawing/2014/main" id="{8F746166-4DFE-4868-B89C-A043008C2A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7" name="Rectángulo 15596">
                                    <a:extLst>
                                      <a:ext uri="{FF2B5EF4-FFF2-40B4-BE49-F238E27FC236}">
                                        <a16:creationId xmlns:a16="http://schemas.microsoft.com/office/drawing/2014/main" id="{DEAD8177-2F83-4BEE-9C03-C748E063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8" name="Rectángulo 15597">
                                    <a:extLst>
                                      <a:ext uri="{FF2B5EF4-FFF2-40B4-BE49-F238E27FC236}">
                                        <a16:creationId xmlns:a16="http://schemas.microsoft.com/office/drawing/2014/main" id="{E537BF70-B086-4801-B37D-A97A20EA5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94" name="Grupo 15593">
                                  <a:extLst>
                                    <a:ext uri="{FF2B5EF4-FFF2-40B4-BE49-F238E27FC236}">
                                      <a16:creationId xmlns:a16="http://schemas.microsoft.com/office/drawing/2014/main" id="{66DE9732-45D5-4E27-B98E-D27B845286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5" name="Rectángulo 15594">
                                    <a:extLst>
                                      <a:ext uri="{FF2B5EF4-FFF2-40B4-BE49-F238E27FC236}">
                                        <a16:creationId xmlns:a16="http://schemas.microsoft.com/office/drawing/2014/main" id="{441A8796-383C-4E68-B052-57522115BC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6" name="Rectángulo 15595">
                                    <a:extLst>
                                      <a:ext uri="{FF2B5EF4-FFF2-40B4-BE49-F238E27FC236}">
                                        <a16:creationId xmlns:a16="http://schemas.microsoft.com/office/drawing/2014/main" id="{507D37E9-B67A-4C3D-A8A8-1CA62EF42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558" name="Grupo 15557">
                            <a:extLst>
                              <a:ext uri="{FF2B5EF4-FFF2-40B4-BE49-F238E27FC236}">
                                <a16:creationId xmlns:a16="http://schemas.microsoft.com/office/drawing/2014/main" id="{C1997571-700C-4558-AB35-8B1DE769D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59" name="Grupo 15558">
                              <a:extLst>
                                <a:ext uri="{FF2B5EF4-FFF2-40B4-BE49-F238E27FC236}">
                                  <a16:creationId xmlns:a16="http://schemas.microsoft.com/office/drawing/2014/main" id="{1890912D-B0B1-47AD-9A01-7087136B99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75" name="Grupo 15574">
                                <a:extLst>
                                  <a:ext uri="{FF2B5EF4-FFF2-40B4-BE49-F238E27FC236}">
                                    <a16:creationId xmlns:a16="http://schemas.microsoft.com/office/drawing/2014/main" id="{FE7400D3-241D-4149-9F97-51EEFF86D8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83" name="Grupo 15582">
                                  <a:extLst>
                                    <a:ext uri="{FF2B5EF4-FFF2-40B4-BE49-F238E27FC236}">
                                      <a16:creationId xmlns:a16="http://schemas.microsoft.com/office/drawing/2014/main" id="{AD3676BA-E9DF-4009-BB60-D70CD0235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7" name="Rectángulo 15586">
                                    <a:extLst>
                                      <a:ext uri="{FF2B5EF4-FFF2-40B4-BE49-F238E27FC236}">
                                        <a16:creationId xmlns:a16="http://schemas.microsoft.com/office/drawing/2014/main" id="{F83DA060-A08E-4AD5-804C-BBF956CD28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8" name="Rectángulo 15587">
                                    <a:extLst>
                                      <a:ext uri="{FF2B5EF4-FFF2-40B4-BE49-F238E27FC236}">
                                        <a16:creationId xmlns:a16="http://schemas.microsoft.com/office/drawing/2014/main" id="{42832520-B3C5-4E9A-81A8-E14B814B2D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84" name="Grupo 15583">
                                  <a:extLst>
                                    <a:ext uri="{FF2B5EF4-FFF2-40B4-BE49-F238E27FC236}">
                                      <a16:creationId xmlns:a16="http://schemas.microsoft.com/office/drawing/2014/main" id="{C1A1883A-8118-45B2-A592-28DCCEEDE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5" name="Rectángulo 15584">
                                    <a:extLst>
                                      <a:ext uri="{FF2B5EF4-FFF2-40B4-BE49-F238E27FC236}">
                                        <a16:creationId xmlns:a16="http://schemas.microsoft.com/office/drawing/2014/main" id="{E59C55A6-8575-467A-A0B6-7CE3E4593A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6" name="Rectángulo 15585">
                                    <a:extLst>
                                      <a:ext uri="{FF2B5EF4-FFF2-40B4-BE49-F238E27FC236}">
                                        <a16:creationId xmlns:a16="http://schemas.microsoft.com/office/drawing/2014/main" id="{711A62B5-34EB-4A13-B343-AE81F77CE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76" name="Grupo 15575">
                                <a:extLst>
                                  <a:ext uri="{FF2B5EF4-FFF2-40B4-BE49-F238E27FC236}">
                                    <a16:creationId xmlns:a16="http://schemas.microsoft.com/office/drawing/2014/main" id="{134D5AF1-893B-4510-BF1D-4D90627C5B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77" name="Grupo 15576">
                                  <a:extLst>
                                    <a:ext uri="{FF2B5EF4-FFF2-40B4-BE49-F238E27FC236}">
                                      <a16:creationId xmlns:a16="http://schemas.microsoft.com/office/drawing/2014/main" id="{6CC49086-53E5-4154-B4DA-F5A70F189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1" name="Rectángulo 15580">
                                    <a:extLst>
                                      <a:ext uri="{FF2B5EF4-FFF2-40B4-BE49-F238E27FC236}">
                                        <a16:creationId xmlns:a16="http://schemas.microsoft.com/office/drawing/2014/main" id="{529AB915-DDD7-4292-B50E-71681FC6E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2" name="Rectángulo 15581">
                                    <a:extLst>
                                      <a:ext uri="{FF2B5EF4-FFF2-40B4-BE49-F238E27FC236}">
                                        <a16:creationId xmlns:a16="http://schemas.microsoft.com/office/drawing/2014/main" id="{68DBCBCF-7FE8-4E91-A0CB-EE6F32325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8" name="Grupo 15577">
                                  <a:extLst>
                                    <a:ext uri="{FF2B5EF4-FFF2-40B4-BE49-F238E27FC236}">
                                      <a16:creationId xmlns:a16="http://schemas.microsoft.com/office/drawing/2014/main" id="{8447DD9A-E994-4C8B-B53F-2A05E1BDAF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9" name="Rectángulo 15578">
                                    <a:extLst>
                                      <a:ext uri="{FF2B5EF4-FFF2-40B4-BE49-F238E27FC236}">
                                        <a16:creationId xmlns:a16="http://schemas.microsoft.com/office/drawing/2014/main" id="{2648F1C0-3DBC-480E-AABE-94EA7C588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0" name="Rectángulo 15579">
                                    <a:extLst>
                                      <a:ext uri="{FF2B5EF4-FFF2-40B4-BE49-F238E27FC236}">
                                        <a16:creationId xmlns:a16="http://schemas.microsoft.com/office/drawing/2014/main" id="{68F4FA56-2206-4DB1-A585-47017CA5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60" name="Grupo 15559">
                              <a:extLst>
                                <a:ext uri="{FF2B5EF4-FFF2-40B4-BE49-F238E27FC236}">
                                  <a16:creationId xmlns:a16="http://schemas.microsoft.com/office/drawing/2014/main" id="{9E76AD5A-1BC6-4AD8-9608-B92618C5D0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61" name="Grupo 15560">
                                <a:extLst>
                                  <a:ext uri="{FF2B5EF4-FFF2-40B4-BE49-F238E27FC236}">
                                    <a16:creationId xmlns:a16="http://schemas.microsoft.com/office/drawing/2014/main" id="{7D525256-F8BE-4E76-98A6-94BADBE00D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9" name="Grupo 15568">
                                  <a:extLst>
                                    <a:ext uri="{FF2B5EF4-FFF2-40B4-BE49-F238E27FC236}">
                                      <a16:creationId xmlns:a16="http://schemas.microsoft.com/office/drawing/2014/main" id="{2F39D4E2-649F-471C-BA37-8DA13225CD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3" name="Rectángulo 15572">
                                    <a:extLst>
                                      <a:ext uri="{FF2B5EF4-FFF2-40B4-BE49-F238E27FC236}">
                                        <a16:creationId xmlns:a16="http://schemas.microsoft.com/office/drawing/2014/main" id="{436F5324-CDCA-4E65-B701-ABBB00BF2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4" name="Rectángulo 15573">
                                    <a:extLst>
                                      <a:ext uri="{FF2B5EF4-FFF2-40B4-BE49-F238E27FC236}">
                                        <a16:creationId xmlns:a16="http://schemas.microsoft.com/office/drawing/2014/main" id="{20A94BB4-A148-4459-B913-4A3D2AE3E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0" name="Grupo 15569">
                                  <a:extLst>
                                    <a:ext uri="{FF2B5EF4-FFF2-40B4-BE49-F238E27FC236}">
                                      <a16:creationId xmlns:a16="http://schemas.microsoft.com/office/drawing/2014/main" id="{8F2BC423-D059-4FC2-B3C8-32A987F97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1" name="Rectángulo 15570">
                                    <a:extLst>
                                      <a:ext uri="{FF2B5EF4-FFF2-40B4-BE49-F238E27FC236}">
                                        <a16:creationId xmlns:a16="http://schemas.microsoft.com/office/drawing/2014/main" id="{FCA4A464-C467-42B3-84CA-0682AD53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2" name="Rectángulo 15571">
                                    <a:extLst>
                                      <a:ext uri="{FF2B5EF4-FFF2-40B4-BE49-F238E27FC236}">
                                        <a16:creationId xmlns:a16="http://schemas.microsoft.com/office/drawing/2014/main" id="{C9E1D3E8-2C5A-4792-9E1E-6489F843EF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62" name="Grupo 15561">
                                <a:extLst>
                                  <a:ext uri="{FF2B5EF4-FFF2-40B4-BE49-F238E27FC236}">
                                    <a16:creationId xmlns:a16="http://schemas.microsoft.com/office/drawing/2014/main" id="{DECF1AB3-346B-4C54-97E3-AC9EEC94F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3" name="Grupo 15562">
                                  <a:extLst>
                                    <a:ext uri="{FF2B5EF4-FFF2-40B4-BE49-F238E27FC236}">
                                      <a16:creationId xmlns:a16="http://schemas.microsoft.com/office/drawing/2014/main" id="{11E2756A-F3C3-4E63-B542-3BDB8F9808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7" name="Rectángulo 15566">
                                    <a:extLst>
                                      <a:ext uri="{FF2B5EF4-FFF2-40B4-BE49-F238E27FC236}">
                                        <a16:creationId xmlns:a16="http://schemas.microsoft.com/office/drawing/2014/main" id="{AB8ED9F0-A5BA-4968-B0B1-FC0964D0E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8" name="Rectángulo 15567">
                                    <a:extLst>
                                      <a:ext uri="{FF2B5EF4-FFF2-40B4-BE49-F238E27FC236}">
                                        <a16:creationId xmlns:a16="http://schemas.microsoft.com/office/drawing/2014/main" id="{F7345CCA-A78C-4E31-AF10-B49DDACB3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64" name="Grupo 15563">
                                  <a:extLst>
                                    <a:ext uri="{FF2B5EF4-FFF2-40B4-BE49-F238E27FC236}">
                                      <a16:creationId xmlns:a16="http://schemas.microsoft.com/office/drawing/2014/main" id="{49BE7485-3B70-42D1-9B3F-6A445136BB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5" name="Rectángulo 15564">
                                    <a:extLst>
                                      <a:ext uri="{FF2B5EF4-FFF2-40B4-BE49-F238E27FC236}">
                                        <a16:creationId xmlns:a16="http://schemas.microsoft.com/office/drawing/2014/main" id="{73BC317B-4268-4455-8F85-7FB2628F6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6" name="Rectángulo 15565">
                                    <a:extLst>
                                      <a:ext uri="{FF2B5EF4-FFF2-40B4-BE49-F238E27FC236}">
                                        <a16:creationId xmlns:a16="http://schemas.microsoft.com/office/drawing/2014/main" id="{1D29EEB9-90E9-48BC-AC99-DB3EC340FD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298" name="Grupo 15297">
                      <a:extLst>
                        <a:ext uri="{FF2B5EF4-FFF2-40B4-BE49-F238E27FC236}">
                          <a16:creationId xmlns:a16="http://schemas.microsoft.com/office/drawing/2014/main" id="{CACB9EBD-22E6-410A-AB0F-23517C4403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299" name="Grupo 15298">
                        <a:extLst>
                          <a:ext uri="{FF2B5EF4-FFF2-40B4-BE49-F238E27FC236}">
                            <a16:creationId xmlns:a16="http://schemas.microsoft.com/office/drawing/2014/main" id="{6CB6BB3B-279F-4B96-B4C5-F25D987249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427" name="Grupo 15426">
                          <a:extLst>
                            <a:ext uri="{FF2B5EF4-FFF2-40B4-BE49-F238E27FC236}">
                              <a16:creationId xmlns:a16="http://schemas.microsoft.com/office/drawing/2014/main" id="{E73C4BE0-11BF-4C70-A9A4-98E24269C0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91" name="Grupo 15490">
                            <a:extLst>
                              <a:ext uri="{FF2B5EF4-FFF2-40B4-BE49-F238E27FC236}">
                                <a16:creationId xmlns:a16="http://schemas.microsoft.com/office/drawing/2014/main" id="{16D061C5-A6BA-4983-8E6E-AD20798F9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23" name="Grupo 15522">
                              <a:extLst>
                                <a:ext uri="{FF2B5EF4-FFF2-40B4-BE49-F238E27FC236}">
                                  <a16:creationId xmlns:a16="http://schemas.microsoft.com/office/drawing/2014/main" id="{2750BD2D-1571-43AE-9DA3-15C7D3D86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39" name="Grupo 15538">
                                <a:extLst>
                                  <a:ext uri="{FF2B5EF4-FFF2-40B4-BE49-F238E27FC236}">
                                    <a16:creationId xmlns:a16="http://schemas.microsoft.com/office/drawing/2014/main" id="{BDCD3907-3226-4B1C-A809-89E669A70B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7" name="Grupo 15546">
                                  <a:extLst>
                                    <a:ext uri="{FF2B5EF4-FFF2-40B4-BE49-F238E27FC236}">
                                      <a16:creationId xmlns:a16="http://schemas.microsoft.com/office/drawing/2014/main" id="{62E3E2DC-AF73-426E-905D-107F3A6C6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51" name="Rectángulo 15550">
                                    <a:extLst>
                                      <a:ext uri="{FF2B5EF4-FFF2-40B4-BE49-F238E27FC236}">
                                        <a16:creationId xmlns:a16="http://schemas.microsoft.com/office/drawing/2014/main" id="{6720068E-7779-4E5A-9325-A4CB76198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2" name="Rectángulo 15551">
                                    <a:extLst>
                                      <a:ext uri="{FF2B5EF4-FFF2-40B4-BE49-F238E27FC236}">
                                        <a16:creationId xmlns:a16="http://schemas.microsoft.com/office/drawing/2014/main" id="{F7A1BB6A-D81C-4FF2-A95E-B0E944724C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8" name="Grupo 15547">
                                  <a:extLst>
                                    <a:ext uri="{FF2B5EF4-FFF2-40B4-BE49-F238E27FC236}">
                                      <a16:creationId xmlns:a16="http://schemas.microsoft.com/office/drawing/2014/main" id="{535BF307-9DC2-4CFB-85DB-C2DED3349A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9" name="Rectángulo 15548">
                                    <a:extLst>
                                      <a:ext uri="{FF2B5EF4-FFF2-40B4-BE49-F238E27FC236}">
                                        <a16:creationId xmlns:a16="http://schemas.microsoft.com/office/drawing/2014/main" id="{56887166-D644-43C9-9FC6-E8FF0D5D1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0" name="Rectángulo 15549">
                                    <a:extLst>
                                      <a:ext uri="{FF2B5EF4-FFF2-40B4-BE49-F238E27FC236}">
                                        <a16:creationId xmlns:a16="http://schemas.microsoft.com/office/drawing/2014/main" id="{1FEAA234-0980-417E-B5BE-4BC7A97E9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40" name="Grupo 15539">
                                <a:extLst>
                                  <a:ext uri="{FF2B5EF4-FFF2-40B4-BE49-F238E27FC236}">
                                    <a16:creationId xmlns:a16="http://schemas.microsoft.com/office/drawing/2014/main" id="{F8F80332-3922-4A8B-8BEA-80CE7E060D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1" name="Grupo 15540">
                                  <a:extLst>
                                    <a:ext uri="{FF2B5EF4-FFF2-40B4-BE49-F238E27FC236}">
                                      <a16:creationId xmlns:a16="http://schemas.microsoft.com/office/drawing/2014/main" id="{122095C4-5EC4-4A63-8002-B49D8EF152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5" name="Rectángulo 15544">
                                    <a:extLst>
                                      <a:ext uri="{FF2B5EF4-FFF2-40B4-BE49-F238E27FC236}">
                                        <a16:creationId xmlns:a16="http://schemas.microsoft.com/office/drawing/2014/main" id="{A7D90D7B-F0D9-4EC0-9303-9567A2148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6" name="Rectángulo 15545">
                                    <a:extLst>
                                      <a:ext uri="{FF2B5EF4-FFF2-40B4-BE49-F238E27FC236}">
                                        <a16:creationId xmlns:a16="http://schemas.microsoft.com/office/drawing/2014/main" id="{78C6B980-B4CB-41F1-A37D-0DCF78918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2" name="Grupo 15541">
                                  <a:extLst>
                                    <a:ext uri="{FF2B5EF4-FFF2-40B4-BE49-F238E27FC236}">
                                      <a16:creationId xmlns:a16="http://schemas.microsoft.com/office/drawing/2014/main" id="{C45F0BCF-C891-40DB-AEF4-D63ECBFA2D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3" name="Rectángulo 15542">
                                    <a:extLst>
                                      <a:ext uri="{FF2B5EF4-FFF2-40B4-BE49-F238E27FC236}">
                                        <a16:creationId xmlns:a16="http://schemas.microsoft.com/office/drawing/2014/main" id="{B57BE3DA-31B8-466A-976F-E1A739766A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4" name="Rectángulo 15543">
                                    <a:extLst>
                                      <a:ext uri="{FF2B5EF4-FFF2-40B4-BE49-F238E27FC236}">
                                        <a16:creationId xmlns:a16="http://schemas.microsoft.com/office/drawing/2014/main" id="{2CF30097-27C1-428F-8552-166619DE1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24" name="Grupo 15523">
                              <a:extLst>
                                <a:ext uri="{FF2B5EF4-FFF2-40B4-BE49-F238E27FC236}">
                                  <a16:creationId xmlns:a16="http://schemas.microsoft.com/office/drawing/2014/main" id="{E485E9A1-BFB8-45BE-8EDE-D5BC0281DA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25" name="Grupo 15524">
                                <a:extLst>
                                  <a:ext uri="{FF2B5EF4-FFF2-40B4-BE49-F238E27FC236}">
                                    <a16:creationId xmlns:a16="http://schemas.microsoft.com/office/drawing/2014/main" id="{B8838ECB-CD59-4BF6-A803-0236E34F51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33" name="Grupo 15532">
                                  <a:extLst>
                                    <a:ext uri="{FF2B5EF4-FFF2-40B4-BE49-F238E27FC236}">
                                      <a16:creationId xmlns:a16="http://schemas.microsoft.com/office/drawing/2014/main" id="{272B5F64-3EAA-417B-A1A5-153E60A749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7" name="Rectángulo 15536">
                                    <a:extLst>
                                      <a:ext uri="{FF2B5EF4-FFF2-40B4-BE49-F238E27FC236}">
                                        <a16:creationId xmlns:a16="http://schemas.microsoft.com/office/drawing/2014/main" id="{BCFBA324-3DC3-4DD3-9B3A-7EB82151E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8" name="Rectángulo 15537">
                                    <a:extLst>
                                      <a:ext uri="{FF2B5EF4-FFF2-40B4-BE49-F238E27FC236}">
                                        <a16:creationId xmlns:a16="http://schemas.microsoft.com/office/drawing/2014/main" id="{82956E07-B179-4714-A9C5-4FA2AD94A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34" name="Grupo 15533">
                                  <a:extLst>
                                    <a:ext uri="{FF2B5EF4-FFF2-40B4-BE49-F238E27FC236}">
                                      <a16:creationId xmlns:a16="http://schemas.microsoft.com/office/drawing/2014/main" id="{1662A281-EC87-440A-8BED-B23317C9F0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5" name="Rectángulo 15534">
                                    <a:extLst>
                                      <a:ext uri="{FF2B5EF4-FFF2-40B4-BE49-F238E27FC236}">
                                        <a16:creationId xmlns:a16="http://schemas.microsoft.com/office/drawing/2014/main" id="{37181C67-0CF0-413E-9C3E-A1176F54B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6" name="Rectángulo 15535">
                                    <a:extLst>
                                      <a:ext uri="{FF2B5EF4-FFF2-40B4-BE49-F238E27FC236}">
                                        <a16:creationId xmlns:a16="http://schemas.microsoft.com/office/drawing/2014/main" id="{BB741DD3-1AF7-4FB7-B3E5-863A91B4C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26" name="Grupo 15525">
                                <a:extLst>
                                  <a:ext uri="{FF2B5EF4-FFF2-40B4-BE49-F238E27FC236}">
                                    <a16:creationId xmlns:a16="http://schemas.microsoft.com/office/drawing/2014/main" id="{6BAFBA46-3B01-45D6-95BF-42C16DB8E0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27" name="Grupo 15526">
                                  <a:extLst>
                                    <a:ext uri="{FF2B5EF4-FFF2-40B4-BE49-F238E27FC236}">
                                      <a16:creationId xmlns:a16="http://schemas.microsoft.com/office/drawing/2014/main" id="{E9A1D903-F658-44EC-9FDC-B8AC888A99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1" name="Rectángulo 15530">
                                    <a:extLst>
                                      <a:ext uri="{FF2B5EF4-FFF2-40B4-BE49-F238E27FC236}">
                                        <a16:creationId xmlns:a16="http://schemas.microsoft.com/office/drawing/2014/main" id="{FD9900E1-9560-4303-9A49-43DC18204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2" name="Rectángulo 15531">
                                    <a:extLst>
                                      <a:ext uri="{FF2B5EF4-FFF2-40B4-BE49-F238E27FC236}">
                                        <a16:creationId xmlns:a16="http://schemas.microsoft.com/office/drawing/2014/main" id="{753416EF-2FB6-47B5-BD76-CDEC2F8A4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28" name="Grupo 15527">
                                  <a:extLst>
                                    <a:ext uri="{FF2B5EF4-FFF2-40B4-BE49-F238E27FC236}">
                                      <a16:creationId xmlns:a16="http://schemas.microsoft.com/office/drawing/2014/main" id="{D9B0F394-B9EE-47B6-84CA-7E33AC23B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9" name="Rectángulo 15528">
                                    <a:extLst>
                                      <a:ext uri="{FF2B5EF4-FFF2-40B4-BE49-F238E27FC236}">
                                        <a16:creationId xmlns:a16="http://schemas.microsoft.com/office/drawing/2014/main" id="{73BE24DF-731B-4C3C-BC5D-7B0F234F4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0" name="Rectángulo 15529">
                                    <a:extLst>
                                      <a:ext uri="{FF2B5EF4-FFF2-40B4-BE49-F238E27FC236}">
                                        <a16:creationId xmlns:a16="http://schemas.microsoft.com/office/drawing/2014/main" id="{98E89274-EE93-4FDE-AF61-FE640E9A22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92" name="Grupo 15491">
                            <a:extLst>
                              <a:ext uri="{FF2B5EF4-FFF2-40B4-BE49-F238E27FC236}">
                                <a16:creationId xmlns:a16="http://schemas.microsoft.com/office/drawing/2014/main" id="{7A83B769-D7C1-49FE-A4DD-466B3B75D8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93" name="Grupo 15492">
                              <a:extLst>
                                <a:ext uri="{FF2B5EF4-FFF2-40B4-BE49-F238E27FC236}">
                                  <a16:creationId xmlns:a16="http://schemas.microsoft.com/office/drawing/2014/main" id="{E7449CE0-35C2-4213-9BED-FCDC4EEAE5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09" name="Grupo 15508">
                                <a:extLst>
                                  <a:ext uri="{FF2B5EF4-FFF2-40B4-BE49-F238E27FC236}">
                                    <a16:creationId xmlns:a16="http://schemas.microsoft.com/office/drawing/2014/main" id="{F4487AE4-B1F9-405C-864C-19464E9CC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7" name="Grupo 15516">
                                  <a:extLst>
                                    <a:ext uri="{FF2B5EF4-FFF2-40B4-BE49-F238E27FC236}">
                                      <a16:creationId xmlns:a16="http://schemas.microsoft.com/office/drawing/2014/main" id="{1951F35C-C987-4570-9F49-8377000E39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1" name="Rectángulo 15520">
                                    <a:extLst>
                                      <a:ext uri="{FF2B5EF4-FFF2-40B4-BE49-F238E27FC236}">
                                        <a16:creationId xmlns:a16="http://schemas.microsoft.com/office/drawing/2014/main" id="{029EB67E-2097-4382-8164-BE47B5886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2" name="Rectángulo 15521">
                                    <a:extLst>
                                      <a:ext uri="{FF2B5EF4-FFF2-40B4-BE49-F238E27FC236}">
                                        <a16:creationId xmlns:a16="http://schemas.microsoft.com/office/drawing/2014/main" id="{AF8DE9DA-07A8-410B-978B-9F64BAA5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8" name="Grupo 15517">
                                  <a:extLst>
                                    <a:ext uri="{FF2B5EF4-FFF2-40B4-BE49-F238E27FC236}">
                                      <a16:creationId xmlns:a16="http://schemas.microsoft.com/office/drawing/2014/main" id="{BDE97F5D-01E9-45ED-A2E9-A975147D3C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9" name="Rectángulo 15518">
                                    <a:extLst>
                                      <a:ext uri="{FF2B5EF4-FFF2-40B4-BE49-F238E27FC236}">
                                        <a16:creationId xmlns:a16="http://schemas.microsoft.com/office/drawing/2014/main" id="{42B5D139-A4C3-4C0B-A0F8-E020BB9D34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0" name="Rectángulo 15519">
                                    <a:extLst>
                                      <a:ext uri="{FF2B5EF4-FFF2-40B4-BE49-F238E27FC236}">
                                        <a16:creationId xmlns:a16="http://schemas.microsoft.com/office/drawing/2014/main" id="{429D9B0E-7AA6-44C7-992B-A496AE5A0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10" name="Grupo 15509">
                                <a:extLst>
                                  <a:ext uri="{FF2B5EF4-FFF2-40B4-BE49-F238E27FC236}">
                                    <a16:creationId xmlns:a16="http://schemas.microsoft.com/office/drawing/2014/main" id="{47A968A9-7B58-4128-A428-920046D8F5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1" name="Grupo 15510">
                                  <a:extLst>
                                    <a:ext uri="{FF2B5EF4-FFF2-40B4-BE49-F238E27FC236}">
                                      <a16:creationId xmlns:a16="http://schemas.microsoft.com/office/drawing/2014/main" id="{B906AF61-5381-4944-AE14-449C60D38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5" name="Rectángulo 15514">
                                    <a:extLst>
                                      <a:ext uri="{FF2B5EF4-FFF2-40B4-BE49-F238E27FC236}">
                                        <a16:creationId xmlns:a16="http://schemas.microsoft.com/office/drawing/2014/main" id="{1B9CC7BB-B8CC-499A-A3D5-88ED6658B3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6" name="Rectángulo 15515">
                                    <a:extLst>
                                      <a:ext uri="{FF2B5EF4-FFF2-40B4-BE49-F238E27FC236}">
                                        <a16:creationId xmlns:a16="http://schemas.microsoft.com/office/drawing/2014/main" id="{ACEE1E5A-70D8-42A0-A87F-DF1083516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2" name="Grupo 15511">
                                  <a:extLst>
                                    <a:ext uri="{FF2B5EF4-FFF2-40B4-BE49-F238E27FC236}">
                                      <a16:creationId xmlns:a16="http://schemas.microsoft.com/office/drawing/2014/main" id="{ABD87ED5-65FD-42E7-B949-A79A71533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3" name="Rectángulo 15512">
                                    <a:extLst>
                                      <a:ext uri="{FF2B5EF4-FFF2-40B4-BE49-F238E27FC236}">
                                        <a16:creationId xmlns:a16="http://schemas.microsoft.com/office/drawing/2014/main" id="{9E7998D0-B41B-448F-B8E5-6F0E67DDA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4" name="Rectángulo 15513">
                                    <a:extLst>
                                      <a:ext uri="{FF2B5EF4-FFF2-40B4-BE49-F238E27FC236}">
                                        <a16:creationId xmlns:a16="http://schemas.microsoft.com/office/drawing/2014/main" id="{8ADE96C4-6E8B-4501-BE20-103AAD982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94" name="Grupo 15493">
                              <a:extLst>
                                <a:ext uri="{FF2B5EF4-FFF2-40B4-BE49-F238E27FC236}">
                                  <a16:creationId xmlns:a16="http://schemas.microsoft.com/office/drawing/2014/main" id="{1549051F-EADC-433B-AC14-BFF6CC51EE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95" name="Grupo 15494">
                                <a:extLst>
                                  <a:ext uri="{FF2B5EF4-FFF2-40B4-BE49-F238E27FC236}">
                                    <a16:creationId xmlns:a16="http://schemas.microsoft.com/office/drawing/2014/main" id="{C2AB86E1-6266-4CEB-8DF9-45EE0C72B6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03" name="Grupo 15502">
                                  <a:extLst>
                                    <a:ext uri="{FF2B5EF4-FFF2-40B4-BE49-F238E27FC236}">
                                      <a16:creationId xmlns:a16="http://schemas.microsoft.com/office/drawing/2014/main" id="{D0107C1D-B1ED-42A3-B0E1-1053D825C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7" name="Rectángulo 15506">
                                    <a:extLst>
                                      <a:ext uri="{FF2B5EF4-FFF2-40B4-BE49-F238E27FC236}">
                                        <a16:creationId xmlns:a16="http://schemas.microsoft.com/office/drawing/2014/main" id="{C37793F8-AB86-47FB-907B-866543F6E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8" name="Rectángulo 15507">
                                    <a:extLst>
                                      <a:ext uri="{FF2B5EF4-FFF2-40B4-BE49-F238E27FC236}">
                                        <a16:creationId xmlns:a16="http://schemas.microsoft.com/office/drawing/2014/main" id="{B06A6E8C-4455-4BBC-83E7-F06234E549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04" name="Grupo 15503">
                                  <a:extLst>
                                    <a:ext uri="{FF2B5EF4-FFF2-40B4-BE49-F238E27FC236}">
                                      <a16:creationId xmlns:a16="http://schemas.microsoft.com/office/drawing/2014/main" id="{2B55A1B5-D066-4CCF-B9E9-06D1F0BDA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5" name="Rectángulo 15504">
                                    <a:extLst>
                                      <a:ext uri="{FF2B5EF4-FFF2-40B4-BE49-F238E27FC236}">
                                        <a16:creationId xmlns:a16="http://schemas.microsoft.com/office/drawing/2014/main" id="{9ECE39E7-FE31-4980-83A9-23AD49DAB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6" name="Rectángulo 15505">
                                    <a:extLst>
                                      <a:ext uri="{FF2B5EF4-FFF2-40B4-BE49-F238E27FC236}">
                                        <a16:creationId xmlns:a16="http://schemas.microsoft.com/office/drawing/2014/main" id="{3AB830BB-CE6A-4F92-9E24-F6DA6170A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96" name="Grupo 15495">
                                <a:extLst>
                                  <a:ext uri="{FF2B5EF4-FFF2-40B4-BE49-F238E27FC236}">
                                    <a16:creationId xmlns:a16="http://schemas.microsoft.com/office/drawing/2014/main" id="{39997F1D-4DD7-46E0-AB42-02884851B1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97" name="Grupo 15496">
                                  <a:extLst>
                                    <a:ext uri="{FF2B5EF4-FFF2-40B4-BE49-F238E27FC236}">
                                      <a16:creationId xmlns:a16="http://schemas.microsoft.com/office/drawing/2014/main" id="{A3E644EB-0FC2-440B-BE9C-1897124F7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1" name="Rectángulo 15500">
                                    <a:extLst>
                                      <a:ext uri="{FF2B5EF4-FFF2-40B4-BE49-F238E27FC236}">
                                        <a16:creationId xmlns:a16="http://schemas.microsoft.com/office/drawing/2014/main" id="{154A34DF-809A-416D-ADD1-91D643CB5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2" name="Rectángulo 15501">
                                    <a:extLst>
                                      <a:ext uri="{FF2B5EF4-FFF2-40B4-BE49-F238E27FC236}">
                                        <a16:creationId xmlns:a16="http://schemas.microsoft.com/office/drawing/2014/main" id="{BAD8450E-3CF8-4F8E-9A84-3D2EFB4859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98" name="Grupo 15497">
                                  <a:extLst>
                                    <a:ext uri="{FF2B5EF4-FFF2-40B4-BE49-F238E27FC236}">
                                      <a16:creationId xmlns:a16="http://schemas.microsoft.com/office/drawing/2014/main" id="{EA2AD756-B6DD-4BB2-AB79-8B01ECCE1E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99" name="Rectángulo 15498">
                                    <a:extLst>
                                      <a:ext uri="{FF2B5EF4-FFF2-40B4-BE49-F238E27FC236}">
                                        <a16:creationId xmlns:a16="http://schemas.microsoft.com/office/drawing/2014/main" id="{5E23BAA4-5333-4444-9682-CF376C4B0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0" name="Rectángulo 15499">
                                    <a:extLst>
                                      <a:ext uri="{FF2B5EF4-FFF2-40B4-BE49-F238E27FC236}">
                                        <a16:creationId xmlns:a16="http://schemas.microsoft.com/office/drawing/2014/main" id="{3166B765-8564-4F41-9BFE-452628A3D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428" name="Grupo 15427">
                          <a:extLst>
                            <a:ext uri="{FF2B5EF4-FFF2-40B4-BE49-F238E27FC236}">
                              <a16:creationId xmlns:a16="http://schemas.microsoft.com/office/drawing/2014/main" id="{F1A95DAF-4613-451E-AB89-FA8183B472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29" name="Grupo 15428">
                            <a:extLst>
                              <a:ext uri="{FF2B5EF4-FFF2-40B4-BE49-F238E27FC236}">
                                <a16:creationId xmlns:a16="http://schemas.microsoft.com/office/drawing/2014/main" id="{73D2DE64-690A-42BF-89B1-E65CFBA202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61" name="Grupo 15460">
                              <a:extLst>
                                <a:ext uri="{FF2B5EF4-FFF2-40B4-BE49-F238E27FC236}">
                                  <a16:creationId xmlns:a16="http://schemas.microsoft.com/office/drawing/2014/main" id="{B35AD8F7-BE56-4A0C-81EE-7EBA08EDFF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77" name="Grupo 15476">
                                <a:extLst>
                                  <a:ext uri="{FF2B5EF4-FFF2-40B4-BE49-F238E27FC236}">
                                    <a16:creationId xmlns:a16="http://schemas.microsoft.com/office/drawing/2014/main" id="{2A4EA6EB-F197-410A-BA29-EB279E08E4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85" name="Grupo 15484">
                                  <a:extLst>
                                    <a:ext uri="{FF2B5EF4-FFF2-40B4-BE49-F238E27FC236}">
                                      <a16:creationId xmlns:a16="http://schemas.microsoft.com/office/drawing/2014/main" id="{CE40CB1C-8CA5-4163-B800-BBA707A1B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9" name="Rectángulo 15488">
                                    <a:extLst>
                                      <a:ext uri="{FF2B5EF4-FFF2-40B4-BE49-F238E27FC236}">
                                        <a16:creationId xmlns:a16="http://schemas.microsoft.com/office/drawing/2014/main" id="{11FD3C89-DDC7-464F-917C-C1ADD36679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90" name="Rectángulo 15489">
                                    <a:extLst>
                                      <a:ext uri="{FF2B5EF4-FFF2-40B4-BE49-F238E27FC236}">
                                        <a16:creationId xmlns:a16="http://schemas.microsoft.com/office/drawing/2014/main" id="{79931FAF-DA55-45CD-970F-68F8A5ADB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6" name="Grupo 15485">
                                  <a:extLst>
                                    <a:ext uri="{FF2B5EF4-FFF2-40B4-BE49-F238E27FC236}">
                                      <a16:creationId xmlns:a16="http://schemas.microsoft.com/office/drawing/2014/main" id="{518736A9-1C96-41B8-BD64-D71E2D8C9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7" name="Rectángulo 15486">
                                    <a:extLst>
                                      <a:ext uri="{FF2B5EF4-FFF2-40B4-BE49-F238E27FC236}">
                                        <a16:creationId xmlns:a16="http://schemas.microsoft.com/office/drawing/2014/main" id="{EF34398F-5728-4914-A5CA-FFC0AED8D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8" name="Rectángulo 15487">
                                    <a:extLst>
                                      <a:ext uri="{FF2B5EF4-FFF2-40B4-BE49-F238E27FC236}">
                                        <a16:creationId xmlns:a16="http://schemas.microsoft.com/office/drawing/2014/main" id="{7E8E4964-523A-4D76-B9C4-B81096DA0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78" name="Grupo 15477">
                                <a:extLst>
                                  <a:ext uri="{FF2B5EF4-FFF2-40B4-BE49-F238E27FC236}">
                                    <a16:creationId xmlns:a16="http://schemas.microsoft.com/office/drawing/2014/main" id="{35591BA3-D022-4407-96A2-4083387B8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9" name="Grupo 15478">
                                  <a:extLst>
                                    <a:ext uri="{FF2B5EF4-FFF2-40B4-BE49-F238E27FC236}">
                                      <a16:creationId xmlns:a16="http://schemas.microsoft.com/office/drawing/2014/main" id="{F6DFFA23-7044-441F-A761-3FD75CA2B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3" name="Rectángulo 15482">
                                    <a:extLst>
                                      <a:ext uri="{FF2B5EF4-FFF2-40B4-BE49-F238E27FC236}">
                                        <a16:creationId xmlns:a16="http://schemas.microsoft.com/office/drawing/2014/main" id="{1F17F531-02A7-43EC-8059-32E24082E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4" name="Rectángulo 15483">
                                    <a:extLst>
                                      <a:ext uri="{FF2B5EF4-FFF2-40B4-BE49-F238E27FC236}">
                                        <a16:creationId xmlns:a16="http://schemas.microsoft.com/office/drawing/2014/main" id="{C8D8F814-C9FE-431B-80BF-AFB88428A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0" name="Grupo 15479">
                                  <a:extLst>
                                    <a:ext uri="{FF2B5EF4-FFF2-40B4-BE49-F238E27FC236}">
                                      <a16:creationId xmlns:a16="http://schemas.microsoft.com/office/drawing/2014/main" id="{D0C5948D-C53E-4D3E-9AC1-FFBB15A56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1" name="Rectángulo 15480">
                                    <a:extLst>
                                      <a:ext uri="{FF2B5EF4-FFF2-40B4-BE49-F238E27FC236}">
                                        <a16:creationId xmlns:a16="http://schemas.microsoft.com/office/drawing/2014/main" id="{0801E48B-5616-4E3F-A815-1E7CF387D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2" name="Rectángulo 15481">
                                    <a:extLst>
                                      <a:ext uri="{FF2B5EF4-FFF2-40B4-BE49-F238E27FC236}">
                                        <a16:creationId xmlns:a16="http://schemas.microsoft.com/office/drawing/2014/main" id="{3793BD0D-DB9E-41F7-8F76-23EDF4AC1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62" name="Grupo 15461">
                              <a:extLst>
                                <a:ext uri="{FF2B5EF4-FFF2-40B4-BE49-F238E27FC236}">
                                  <a16:creationId xmlns:a16="http://schemas.microsoft.com/office/drawing/2014/main" id="{BFF6ABA4-6F7D-4C4B-B45C-5778FE77DD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63" name="Grupo 15462">
                                <a:extLst>
                                  <a:ext uri="{FF2B5EF4-FFF2-40B4-BE49-F238E27FC236}">
                                    <a16:creationId xmlns:a16="http://schemas.microsoft.com/office/drawing/2014/main" id="{AF28D6F7-DA5E-4605-808A-EF49E63576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1" name="Grupo 15470">
                                  <a:extLst>
                                    <a:ext uri="{FF2B5EF4-FFF2-40B4-BE49-F238E27FC236}">
                                      <a16:creationId xmlns:a16="http://schemas.microsoft.com/office/drawing/2014/main" id="{41DC44BF-BE6D-4EEA-AD69-6834AF7D3C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5" name="Rectángulo 15474">
                                    <a:extLst>
                                      <a:ext uri="{FF2B5EF4-FFF2-40B4-BE49-F238E27FC236}">
                                        <a16:creationId xmlns:a16="http://schemas.microsoft.com/office/drawing/2014/main" id="{DB2108B5-A8F6-4D2B-9C6B-069B0DAD82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6" name="Rectángulo 15475">
                                    <a:extLst>
                                      <a:ext uri="{FF2B5EF4-FFF2-40B4-BE49-F238E27FC236}">
                                        <a16:creationId xmlns:a16="http://schemas.microsoft.com/office/drawing/2014/main" id="{FE373891-21CE-4AF1-AAE0-D98A42EA9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72" name="Grupo 15471">
                                  <a:extLst>
                                    <a:ext uri="{FF2B5EF4-FFF2-40B4-BE49-F238E27FC236}">
                                      <a16:creationId xmlns:a16="http://schemas.microsoft.com/office/drawing/2014/main" id="{F18E13D7-E42E-473F-BCF2-F4FB601176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3" name="Rectángulo 15472">
                                    <a:extLst>
                                      <a:ext uri="{FF2B5EF4-FFF2-40B4-BE49-F238E27FC236}">
                                        <a16:creationId xmlns:a16="http://schemas.microsoft.com/office/drawing/2014/main" id="{2C9DA2BA-9F5D-49E3-B38F-E95EDECF5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4" name="Rectángulo 15473">
                                    <a:extLst>
                                      <a:ext uri="{FF2B5EF4-FFF2-40B4-BE49-F238E27FC236}">
                                        <a16:creationId xmlns:a16="http://schemas.microsoft.com/office/drawing/2014/main" id="{F07D3DDF-4584-434D-A498-F91CEE28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64" name="Grupo 15463">
                                <a:extLst>
                                  <a:ext uri="{FF2B5EF4-FFF2-40B4-BE49-F238E27FC236}">
                                    <a16:creationId xmlns:a16="http://schemas.microsoft.com/office/drawing/2014/main" id="{59FFB627-979B-4439-9FA0-94D8DB21F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65" name="Grupo 15464">
                                  <a:extLst>
                                    <a:ext uri="{FF2B5EF4-FFF2-40B4-BE49-F238E27FC236}">
                                      <a16:creationId xmlns:a16="http://schemas.microsoft.com/office/drawing/2014/main" id="{238195C0-1DB1-449C-9F4B-1DC662BBBD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9" name="Rectángulo 15468">
                                    <a:extLst>
                                      <a:ext uri="{FF2B5EF4-FFF2-40B4-BE49-F238E27FC236}">
                                        <a16:creationId xmlns:a16="http://schemas.microsoft.com/office/drawing/2014/main" id="{2B415170-97F9-4CEB-860F-F33765E05A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0" name="Rectángulo 15469">
                                    <a:extLst>
                                      <a:ext uri="{FF2B5EF4-FFF2-40B4-BE49-F238E27FC236}">
                                        <a16:creationId xmlns:a16="http://schemas.microsoft.com/office/drawing/2014/main" id="{039810CF-C7E2-4DB0-87C1-11E11017F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66" name="Grupo 15465">
                                  <a:extLst>
                                    <a:ext uri="{FF2B5EF4-FFF2-40B4-BE49-F238E27FC236}">
                                      <a16:creationId xmlns:a16="http://schemas.microsoft.com/office/drawing/2014/main" id="{5D4B70EC-0A95-4A02-8410-288B114A1D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7" name="Rectángulo 15466">
                                    <a:extLst>
                                      <a:ext uri="{FF2B5EF4-FFF2-40B4-BE49-F238E27FC236}">
                                        <a16:creationId xmlns:a16="http://schemas.microsoft.com/office/drawing/2014/main" id="{327C87F0-B6C0-4036-971F-FE7BB007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8" name="Rectángulo 15467">
                                    <a:extLst>
                                      <a:ext uri="{FF2B5EF4-FFF2-40B4-BE49-F238E27FC236}">
                                        <a16:creationId xmlns:a16="http://schemas.microsoft.com/office/drawing/2014/main" id="{E0A62C77-B906-4BBA-AEB8-1FACF271B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30" name="Grupo 15429">
                            <a:extLst>
                              <a:ext uri="{FF2B5EF4-FFF2-40B4-BE49-F238E27FC236}">
                                <a16:creationId xmlns:a16="http://schemas.microsoft.com/office/drawing/2014/main" id="{455865E7-E699-4279-8147-C0A98B5170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31" name="Grupo 15430">
                              <a:extLst>
                                <a:ext uri="{FF2B5EF4-FFF2-40B4-BE49-F238E27FC236}">
                                  <a16:creationId xmlns:a16="http://schemas.microsoft.com/office/drawing/2014/main" id="{FC772442-A82E-4811-84DD-47F15CEB48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47" name="Grupo 15446">
                                <a:extLst>
                                  <a:ext uri="{FF2B5EF4-FFF2-40B4-BE49-F238E27FC236}">
                                    <a16:creationId xmlns:a16="http://schemas.microsoft.com/office/drawing/2014/main" id="{738DE75E-6FEC-48D5-9CC7-D4469AB3D3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55" name="Grupo 15454">
                                  <a:extLst>
                                    <a:ext uri="{FF2B5EF4-FFF2-40B4-BE49-F238E27FC236}">
                                      <a16:creationId xmlns:a16="http://schemas.microsoft.com/office/drawing/2014/main" id="{50294ED2-9DB9-43FC-9514-67E4D63461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9" name="Rectángulo 15458">
                                    <a:extLst>
                                      <a:ext uri="{FF2B5EF4-FFF2-40B4-BE49-F238E27FC236}">
                                        <a16:creationId xmlns:a16="http://schemas.microsoft.com/office/drawing/2014/main" id="{F2B53460-9082-45F9-BF38-2C58314CFC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0" name="Rectángulo 15459">
                                    <a:extLst>
                                      <a:ext uri="{FF2B5EF4-FFF2-40B4-BE49-F238E27FC236}">
                                        <a16:creationId xmlns:a16="http://schemas.microsoft.com/office/drawing/2014/main" id="{88358D33-9397-40C1-B0E7-02380C7AC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6" name="Grupo 15455">
                                  <a:extLst>
                                    <a:ext uri="{FF2B5EF4-FFF2-40B4-BE49-F238E27FC236}">
                                      <a16:creationId xmlns:a16="http://schemas.microsoft.com/office/drawing/2014/main" id="{5E2DC32D-11F6-4F0D-A599-1A7AA85DE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7" name="Rectángulo 15456">
                                    <a:extLst>
                                      <a:ext uri="{FF2B5EF4-FFF2-40B4-BE49-F238E27FC236}">
                                        <a16:creationId xmlns:a16="http://schemas.microsoft.com/office/drawing/2014/main" id="{2A2404AA-B3B2-4883-9ACA-D022DC982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8" name="Rectángulo 15457">
                                    <a:extLst>
                                      <a:ext uri="{FF2B5EF4-FFF2-40B4-BE49-F238E27FC236}">
                                        <a16:creationId xmlns:a16="http://schemas.microsoft.com/office/drawing/2014/main" id="{57C3A8F2-2985-4CC2-B737-8716AAB945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48" name="Grupo 15447">
                                <a:extLst>
                                  <a:ext uri="{FF2B5EF4-FFF2-40B4-BE49-F238E27FC236}">
                                    <a16:creationId xmlns:a16="http://schemas.microsoft.com/office/drawing/2014/main" id="{34DD4B2B-546A-4749-8CEE-D608BB1E94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9" name="Grupo 15448">
                                  <a:extLst>
                                    <a:ext uri="{FF2B5EF4-FFF2-40B4-BE49-F238E27FC236}">
                                      <a16:creationId xmlns:a16="http://schemas.microsoft.com/office/drawing/2014/main" id="{3AB2622E-6557-484F-8391-709E3E6C9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3" name="Rectángulo 15452">
                                    <a:extLst>
                                      <a:ext uri="{FF2B5EF4-FFF2-40B4-BE49-F238E27FC236}">
                                        <a16:creationId xmlns:a16="http://schemas.microsoft.com/office/drawing/2014/main" id="{BD1DDBBB-1096-4F01-A0F5-6BB9900AC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4" name="Rectángulo 15453">
                                    <a:extLst>
                                      <a:ext uri="{FF2B5EF4-FFF2-40B4-BE49-F238E27FC236}">
                                        <a16:creationId xmlns:a16="http://schemas.microsoft.com/office/drawing/2014/main" id="{76D46305-24FF-430F-B893-D5125D275D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0" name="Grupo 15449">
                                  <a:extLst>
                                    <a:ext uri="{FF2B5EF4-FFF2-40B4-BE49-F238E27FC236}">
                                      <a16:creationId xmlns:a16="http://schemas.microsoft.com/office/drawing/2014/main" id="{3022743F-C731-4943-B1DE-DB3C52EDA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1" name="Rectángulo 15450">
                                    <a:extLst>
                                      <a:ext uri="{FF2B5EF4-FFF2-40B4-BE49-F238E27FC236}">
                                        <a16:creationId xmlns:a16="http://schemas.microsoft.com/office/drawing/2014/main" id="{74129092-9264-48E2-A7BE-8C0BC0CE0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2" name="Rectángulo 15451">
                                    <a:extLst>
                                      <a:ext uri="{FF2B5EF4-FFF2-40B4-BE49-F238E27FC236}">
                                        <a16:creationId xmlns:a16="http://schemas.microsoft.com/office/drawing/2014/main" id="{C991CB33-55D9-4E99-9BAF-7AAA00492F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32" name="Grupo 15431">
                              <a:extLst>
                                <a:ext uri="{FF2B5EF4-FFF2-40B4-BE49-F238E27FC236}">
                                  <a16:creationId xmlns:a16="http://schemas.microsoft.com/office/drawing/2014/main" id="{C3008653-DF5F-4E73-BFC6-CA7FE1CEA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33" name="Grupo 15432">
                                <a:extLst>
                                  <a:ext uri="{FF2B5EF4-FFF2-40B4-BE49-F238E27FC236}">
                                    <a16:creationId xmlns:a16="http://schemas.microsoft.com/office/drawing/2014/main" id="{2E4DD8BA-1E0D-459F-84E7-EC26694648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1" name="Grupo 15440">
                                  <a:extLst>
                                    <a:ext uri="{FF2B5EF4-FFF2-40B4-BE49-F238E27FC236}">
                                      <a16:creationId xmlns:a16="http://schemas.microsoft.com/office/drawing/2014/main" id="{D0EC2EFE-ED7A-4A35-959C-C8B66F76BF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5" name="Rectángulo 15444">
                                    <a:extLst>
                                      <a:ext uri="{FF2B5EF4-FFF2-40B4-BE49-F238E27FC236}">
                                        <a16:creationId xmlns:a16="http://schemas.microsoft.com/office/drawing/2014/main" id="{4E6B9996-93E5-4E35-B080-D90E3AB8E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6" name="Rectángulo 15445">
                                    <a:extLst>
                                      <a:ext uri="{FF2B5EF4-FFF2-40B4-BE49-F238E27FC236}">
                                        <a16:creationId xmlns:a16="http://schemas.microsoft.com/office/drawing/2014/main" id="{26D2688E-423C-4F03-B9D5-0BD512DF1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42" name="Grupo 15441">
                                  <a:extLst>
                                    <a:ext uri="{FF2B5EF4-FFF2-40B4-BE49-F238E27FC236}">
                                      <a16:creationId xmlns:a16="http://schemas.microsoft.com/office/drawing/2014/main" id="{173AF2A6-2DA6-4055-A3B8-864255A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3" name="Rectángulo 15442">
                                    <a:extLst>
                                      <a:ext uri="{FF2B5EF4-FFF2-40B4-BE49-F238E27FC236}">
                                        <a16:creationId xmlns:a16="http://schemas.microsoft.com/office/drawing/2014/main" id="{872ACBC9-46D6-4AC0-97D8-807F73D02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4" name="Rectángulo 15443">
                                    <a:extLst>
                                      <a:ext uri="{FF2B5EF4-FFF2-40B4-BE49-F238E27FC236}">
                                        <a16:creationId xmlns:a16="http://schemas.microsoft.com/office/drawing/2014/main" id="{E3F255B9-249A-4139-A0FA-23BA5B5351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34" name="Grupo 15433">
                                <a:extLst>
                                  <a:ext uri="{FF2B5EF4-FFF2-40B4-BE49-F238E27FC236}">
                                    <a16:creationId xmlns:a16="http://schemas.microsoft.com/office/drawing/2014/main" id="{0365C626-18B9-4FAA-8418-3F81C5940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35" name="Grupo 15434">
                                  <a:extLst>
                                    <a:ext uri="{FF2B5EF4-FFF2-40B4-BE49-F238E27FC236}">
                                      <a16:creationId xmlns:a16="http://schemas.microsoft.com/office/drawing/2014/main" id="{A5F8C751-490C-47C7-816F-A26C24CB1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9" name="Rectángulo 15438">
                                    <a:extLst>
                                      <a:ext uri="{FF2B5EF4-FFF2-40B4-BE49-F238E27FC236}">
                                        <a16:creationId xmlns:a16="http://schemas.microsoft.com/office/drawing/2014/main" id="{E0031070-2E1C-4895-96C1-E04731E32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0" name="Rectángulo 15439">
                                    <a:extLst>
                                      <a:ext uri="{FF2B5EF4-FFF2-40B4-BE49-F238E27FC236}">
                                        <a16:creationId xmlns:a16="http://schemas.microsoft.com/office/drawing/2014/main" id="{4870FCCE-DDF9-4E1B-B3B8-6CD100209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36" name="Grupo 15435">
                                  <a:extLst>
                                    <a:ext uri="{FF2B5EF4-FFF2-40B4-BE49-F238E27FC236}">
                                      <a16:creationId xmlns:a16="http://schemas.microsoft.com/office/drawing/2014/main" id="{250772E8-A3F4-42E6-AD72-562F6020D8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7" name="Rectángulo 15436">
                                    <a:extLst>
                                      <a:ext uri="{FF2B5EF4-FFF2-40B4-BE49-F238E27FC236}">
                                        <a16:creationId xmlns:a16="http://schemas.microsoft.com/office/drawing/2014/main" id="{1C01C1F6-F351-47C2-A5E3-8BA0DB6FAA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38" name="Rectángulo 15437">
                                    <a:extLst>
                                      <a:ext uri="{FF2B5EF4-FFF2-40B4-BE49-F238E27FC236}">
                                        <a16:creationId xmlns:a16="http://schemas.microsoft.com/office/drawing/2014/main" id="{9960E02D-8B42-4384-9E91-2063897D4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300" name="Grupo 15299">
                        <a:extLst>
                          <a:ext uri="{FF2B5EF4-FFF2-40B4-BE49-F238E27FC236}">
                            <a16:creationId xmlns:a16="http://schemas.microsoft.com/office/drawing/2014/main" id="{839AD530-9991-439B-9FAE-7C90E1255B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301" name="Grupo 15300">
                          <a:extLst>
                            <a:ext uri="{FF2B5EF4-FFF2-40B4-BE49-F238E27FC236}">
                              <a16:creationId xmlns:a16="http://schemas.microsoft.com/office/drawing/2014/main" id="{1186D3D2-FBAA-42A9-8479-017A5A7EFF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65" name="Grupo 15364">
                            <a:extLst>
                              <a:ext uri="{FF2B5EF4-FFF2-40B4-BE49-F238E27FC236}">
                                <a16:creationId xmlns:a16="http://schemas.microsoft.com/office/drawing/2014/main" id="{2E86768E-A0CB-4CE0-A901-493568631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97" name="Grupo 15396">
                              <a:extLst>
                                <a:ext uri="{FF2B5EF4-FFF2-40B4-BE49-F238E27FC236}">
                                  <a16:creationId xmlns:a16="http://schemas.microsoft.com/office/drawing/2014/main" id="{1CFC4DFF-05A7-488B-B96F-12A6C81495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13" name="Grupo 15412">
                                <a:extLst>
                                  <a:ext uri="{FF2B5EF4-FFF2-40B4-BE49-F238E27FC236}">
                                    <a16:creationId xmlns:a16="http://schemas.microsoft.com/office/drawing/2014/main" id="{9848A9FE-2F65-474B-8D9B-0CABA48241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21" name="Grupo 15420">
                                  <a:extLst>
                                    <a:ext uri="{FF2B5EF4-FFF2-40B4-BE49-F238E27FC236}">
                                      <a16:creationId xmlns:a16="http://schemas.microsoft.com/office/drawing/2014/main" id="{36BF5711-AABA-4D75-AB22-2418A524F8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5" name="Rectángulo 15424">
                                    <a:extLst>
                                      <a:ext uri="{FF2B5EF4-FFF2-40B4-BE49-F238E27FC236}">
                                        <a16:creationId xmlns:a16="http://schemas.microsoft.com/office/drawing/2014/main" id="{D0BD7691-02B3-4BD9-848B-2F8041C29E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6" name="Rectángulo 15425">
                                    <a:extLst>
                                      <a:ext uri="{FF2B5EF4-FFF2-40B4-BE49-F238E27FC236}">
                                        <a16:creationId xmlns:a16="http://schemas.microsoft.com/office/drawing/2014/main" id="{81495604-3B87-48D5-A3E4-7EB74D113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22" name="Grupo 15421">
                                  <a:extLst>
                                    <a:ext uri="{FF2B5EF4-FFF2-40B4-BE49-F238E27FC236}">
                                      <a16:creationId xmlns:a16="http://schemas.microsoft.com/office/drawing/2014/main" id="{345DA5C2-1AEE-42BE-8D79-E33AE30E0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3" name="Rectángulo 15422">
                                    <a:extLst>
                                      <a:ext uri="{FF2B5EF4-FFF2-40B4-BE49-F238E27FC236}">
                                        <a16:creationId xmlns:a16="http://schemas.microsoft.com/office/drawing/2014/main" id="{0581D6F1-3A92-452E-89A1-BC657D508C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4" name="Rectángulo 15423">
                                    <a:extLst>
                                      <a:ext uri="{FF2B5EF4-FFF2-40B4-BE49-F238E27FC236}">
                                        <a16:creationId xmlns:a16="http://schemas.microsoft.com/office/drawing/2014/main" id="{DC08B346-4E18-4E92-90E8-07E986566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14" name="Grupo 15413">
                                <a:extLst>
                                  <a:ext uri="{FF2B5EF4-FFF2-40B4-BE49-F238E27FC236}">
                                    <a16:creationId xmlns:a16="http://schemas.microsoft.com/office/drawing/2014/main" id="{6E3EEBFB-B6C6-4654-873C-67545B00FB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15" name="Grupo 15414">
                                  <a:extLst>
                                    <a:ext uri="{FF2B5EF4-FFF2-40B4-BE49-F238E27FC236}">
                                      <a16:creationId xmlns:a16="http://schemas.microsoft.com/office/drawing/2014/main" id="{F21B3DA1-22B6-4527-BCB4-570DE746A1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9" name="Rectángulo 15418">
                                    <a:extLst>
                                      <a:ext uri="{FF2B5EF4-FFF2-40B4-BE49-F238E27FC236}">
                                        <a16:creationId xmlns:a16="http://schemas.microsoft.com/office/drawing/2014/main" id="{2AE14083-52AD-4CDA-A625-A479830CD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0" name="Rectángulo 15419">
                                    <a:extLst>
                                      <a:ext uri="{FF2B5EF4-FFF2-40B4-BE49-F238E27FC236}">
                                        <a16:creationId xmlns:a16="http://schemas.microsoft.com/office/drawing/2014/main" id="{F9D73128-6299-456E-9888-2E55A0CC8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16" name="Grupo 15415">
                                  <a:extLst>
                                    <a:ext uri="{FF2B5EF4-FFF2-40B4-BE49-F238E27FC236}">
                                      <a16:creationId xmlns:a16="http://schemas.microsoft.com/office/drawing/2014/main" id="{610FA08D-EBDF-4C64-9466-DF2B1CFB12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7" name="Rectángulo 15416">
                                    <a:extLst>
                                      <a:ext uri="{FF2B5EF4-FFF2-40B4-BE49-F238E27FC236}">
                                        <a16:creationId xmlns:a16="http://schemas.microsoft.com/office/drawing/2014/main" id="{2BBC12CB-359D-4ED7-827B-A9FF9D6637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8" name="Rectángulo 15417">
                                    <a:extLst>
                                      <a:ext uri="{FF2B5EF4-FFF2-40B4-BE49-F238E27FC236}">
                                        <a16:creationId xmlns:a16="http://schemas.microsoft.com/office/drawing/2014/main" id="{1192C0F6-CE91-42ED-A11F-0DD82C462F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98" name="Grupo 15397">
                              <a:extLst>
                                <a:ext uri="{FF2B5EF4-FFF2-40B4-BE49-F238E27FC236}">
                                  <a16:creationId xmlns:a16="http://schemas.microsoft.com/office/drawing/2014/main" id="{688400D8-99FF-4BAA-BA97-63F53CB09F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99" name="Grupo 15398">
                                <a:extLst>
                                  <a:ext uri="{FF2B5EF4-FFF2-40B4-BE49-F238E27FC236}">
                                    <a16:creationId xmlns:a16="http://schemas.microsoft.com/office/drawing/2014/main" id="{2A5703D1-492F-422F-8B02-63CCA5BCB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7" name="Grupo 15406">
                                  <a:extLst>
                                    <a:ext uri="{FF2B5EF4-FFF2-40B4-BE49-F238E27FC236}">
                                      <a16:creationId xmlns:a16="http://schemas.microsoft.com/office/drawing/2014/main" id="{F0478C49-929F-4CC3-B0A7-1B05225EDB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1" name="Rectángulo 15410">
                                    <a:extLst>
                                      <a:ext uri="{FF2B5EF4-FFF2-40B4-BE49-F238E27FC236}">
                                        <a16:creationId xmlns:a16="http://schemas.microsoft.com/office/drawing/2014/main" id="{C4B2DFC0-9C57-493B-875F-B96B46F2F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2" name="Rectángulo 15411">
                                    <a:extLst>
                                      <a:ext uri="{FF2B5EF4-FFF2-40B4-BE49-F238E27FC236}">
                                        <a16:creationId xmlns:a16="http://schemas.microsoft.com/office/drawing/2014/main" id="{04AF2FFE-2E09-4D4C-A1D9-04C74D4CBF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8" name="Grupo 15407">
                                  <a:extLst>
                                    <a:ext uri="{FF2B5EF4-FFF2-40B4-BE49-F238E27FC236}">
                                      <a16:creationId xmlns:a16="http://schemas.microsoft.com/office/drawing/2014/main" id="{EA73CAAE-CE6B-45C1-A6B9-60A929C933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9" name="Rectángulo 15408">
                                    <a:extLst>
                                      <a:ext uri="{FF2B5EF4-FFF2-40B4-BE49-F238E27FC236}">
                                        <a16:creationId xmlns:a16="http://schemas.microsoft.com/office/drawing/2014/main" id="{1F5FB3A2-4418-4488-8D16-068DD0C72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0" name="Rectángulo 15409">
                                    <a:extLst>
                                      <a:ext uri="{FF2B5EF4-FFF2-40B4-BE49-F238E27FC236}">
                                        <a16:creationId xmlns:a16="http://schemas.microsoft.com/office/drawing/2014/main" id="{ACACAA4E-FC79-414E-9D9A-27B67D75F9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00" name="Grupo 15399">
                                <a:extLst>
                                  <a:ext uri="{FF2B5EF4-FFF2-40B4-BE49-F238E27FC236}">
                                    <a16:creationId xmlns:a16="http://schemas.microsoft.com/office/drawing/2014/main" id="{D13A296D-1AB9-469C-A114-5B222CC907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1" name="Grupo 15400">
                                  <a:extLst>
                                    <a:ext uri="{FF2B5EF4-FFF2-40B4-BE49-F238E27FC236}">
                                      <a16:creationId xmlns:a16="http://schemas.microsoft.com/office/drawing/2014/main" id="{96CA1B94-7D89-4E72-99DB-AF0514828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5" name="Rectángulo 15404">
                                    <a:extLst>
                                      <a:ext uri="{FF2B5EF4-FFF2-40B4-BE49-F238E27FC236}">
                                        <a16:creationId xmlns:a16="http://schemas.microsoft.com/office/drawing/2014/main" id="{17B9E4B3-7852-49D7-B02D-E73CCE3443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6" name="Rectángulo 15405">
                                    <a:extLst>
                                      <a:ext uri="{FF2B5EF4-FFF2-40B4-BE49-F238E27FC236}">
                                        <a16:creationId xmlns:a16="http://schemas.microsoft.com/office/drawing/2014/main" id="{506B9B32-F6EE-45DD-BF2D-A915F7852E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2" name="Grupo 15401">
                                  <a:extLst>
                                    <a:ext uri="{FF2B5EF4-FFF2-40B4-BE49-F238E27FC236}">
                                      <a16:creationId xmlns:a16="http://schemas.microsoft.com/office/drawing/2014/main" id="{73E8A174-E90B-4CF7-BC8B-D4C2F1B8CB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3" name="Rectángulo 15402">
                                    <a:extLst>
                                      <a:ext uri="{FF2B5EF4-FFF2-40B4-BE49-F238E27FC236}">
                                        <a16:creationId xmlns:a16="http://schemas.microsoft.com/office/drawing/2014/main" id="{7E3D9F4B-6603-4598-8842-BE7B6F897D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4" name="Rectángulo 15403">
                                    <a:extLst>
                                      <a:ext uri="{FF2B5EF4-FFF2-40B4-BE49-F238E27FC236}">
                                        <a16:creationId xmlns:a16="http://schemas.microsoft.com/office/drawing/2014/main" id="{713F2EDB-A720-4CB7-9262-1A5A215B19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66" name="Grupo 15365">
                            <a:extLst>
                              <a:ext uri="{FF2B5EF4-FFF2-40B4-BE49-F238E27FC236}">
                                <a16:creationId xmlns:a16="http://schemas.microsoft.com/office/drawing/2014/main" id="{C95C0362-CD2B-46FF-9406-F5DE8BC102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67" name="Grupo 15366">
                              <a:extLst>
                                <a:ext uri="{FF2B5EF4-FFF2-40B4-BE49-F238E27FC236}">
                                  <a16:creationId xmlns:a16="http://schemas.microsoft.com/office/drawing/2014/main" id="{F24EEAD1-1678-44B9-B15D-004EC75DE6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83" name="Grupo 15382">
                                <a:extLst>
                                  <a:ext uri="{FF2B5EF4-FFF2-40B4-BE49-F238E27FC236}">
                                    <a16:creationId xmlns:a16="http://schemas.microsoft.com/office/drawing/2014/main" id="{2E43CFCE-7C2C-46E1-95E3-888650201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91" name="Grupo 15390">
                                  <a:extLst>
                                    <a:ext uri="{FF2B5EF4-FFF2-40B4-BE49-F238E27FC236}">
                                      <a16:creationId xmlns:a16="http://schemas.microsoft.com/office/drawing/2014/main" id="{AC119C71-E24D-446D-AE42-230BBE326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5" name="Rectángulo 15394">
                                    <a:extLst>
                                      <a:ext uri="{FF2B5EF4-FFF2-40B4-BE49-F238E27FC236}">
                                        <a16:creationId xmlns:a16="http://schemas.microsoft.com/office/drawing/2014/main" id="{DE4C400B-CD0D-4E89-ABFC-06DFAAB99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6" name="Rectángulo 15395">
                                    <a:extLst>
                                      <a:ext uri="{FF2B5EF4-FFF2-40B4-BE49-F238E27FC236}">
                                        <a16:creationId xmlns:a16="http://schemas.microsoft.com/office/drawing/2014/main" id="{33C9B57F-3E5F-4ED0-A806-7887920AF2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92" name="Grupo 15391">
                                  <a:extLst>
                                    <a:ext uri="{FF2B5EF4-FFF2-40B4-BE49-F238E27FC236}">
                                      <a16:creationId xmlns:a16="http://schemas.microsoft.com/office/drawing/2014/main" id="{BC6BAFB5-640D-49E3-9A42-35B4BFBB6C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3" name="Rectángulo 15392">
                                    <a:extLst>
                                      <a:ext uri="{FF2B5EF4-FFF2-40B4-BE49-F238E27FC236}">
                                        <a16:creationId xmlns:a16="http://schemas.microsoft.com/office/drawing/2014/main" id="{327FFA0E-0434-4E5B-9EBC-D3F68E719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4" name="Rectángulo 15393">
                                    <a:extLst>
                                      <a:ext uri="{FF2B5EF4-FFF2-40B4-BE49-F238E27FC236}">
                                        <a16:creationId xmlns:a16="http://schemas.microsoft.com/office/drawing/2014/main" id="{98F0F42E-D9B3-473F-A7A0-C1FAD6DF3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84" name="Grupo 15383">
                                <a:extLst>
                                  <a:ext uri="{FF2B5EF4-FFF2-40B4-BE49-F238E27FC236}">
                                    <a16:creationId xmlns:a16="http://schemas.microsoft.com/office/drawing/2014/main" id="{248C2B2E-8934-41D0-BBDE-7D98C2532D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85" name="Grupo 15384">
                                  <a:extLst>
                                    <a:ext uri="{FF2B5EF4-FFF2-40B4-BE49-F238E27FC236}">
                                      <a16:creationId xmlns:a16="http://schemas.microsoft.com/office/drawing/2014/main" id="{EE6BAC5F-D106-4A3B-B0E3-955DD7ECB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9" name="Rectángulo 15388">
                                    <a:extLst>
                                      <a:ext uri="{FF2B5EF4-FFF2-40B4-BE49-F238E27FC236}">
                                        <a16:creationId xmlns:a16="http://schemas.microsoft.com/office/drawing/2014/main" id="{2F9C28BA-5B21-4FAA-87C9-D0FD8B199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0" name="Rectángulo 15389">
                                    <a:extLst>
                                      <a:ext uri="{FF2B5EF4-FFF2-40B4-BE49-F238E27FC236}">
                                        <a16:creationId xmlns:a16="http://schemas.microsoft.com/office/drawing/2014/main" id="{87BBE346-2654-4E7D-B3FC-6B3D24D241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86" name="Grupo 15385">
                                  <a:extLst>
                                    <a:ext uri="{FF2B5EF4-FFF2-40B4-BE49-F238E27FC236}">
                                      <a16:creationId xmlns:a16="http://schemas.microsoft.com/office/drawing/2014/main" id="{3B41DDB4-0192-4A8E-AF8E-8B4FCC8D6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7" name="Rectángulo 15386">
                                    <a:extLst>
                                      <a:ext uri="{FF2B5EF4-FFF2-40B4-BE49-F238E27FC236}">
                                        <a16:creationId xmlns:a16="http://schemas.microsoft.com/office/drawing/2014/main" id="{CDC76AA4-F6C3-482E-8E7E-E3CDEE6EE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8" name="Rectángulo 15387">
                                    <a:extLst>
                                      <a:ext uri="{FF2B5EF4-FFF2-40B4-BE49-F238E27FC236}">
                                        <a16:creationId xmlns:a16="http://schemas.microsoft.com/office/drawing/2014/main" id="{DFD2F731-C14C-4F0F-A029-3ACDC2FF8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68" name="Grupo 15367">
                              <a:extLst>
                                <a:ext uri="{FF2B5EF4-FFF2-40B4-BE49-F238E27FC236}">
                                  <a16:creationId xmlns:a16="http://schemas.microsoft.com/office/drawing/2014/main" id="{425270AD-5C8F-48EC-9322-3F7EC35B5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69" name="Grupo 15368">
                                <a:extLst>
                                  <a:ext uri="{FF2B5EF4-FFF2-40B4-BE49-F238E27FC236}">
                                    <a16:creationId xmlns:a16="http://schemas.microsoft.com/office/drawing/2014/main" id="{2D60B300-C645-4142-B013-BEBD9033CA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7" name="Grupo 15376">
                                  <a:extLst>
                                    <a:ext uri="{FF2B5EF4-FFF2-40B4-BE49-F238E27FC236}">
                                      <a16:creationId xmlns:a16="http://schemas.microsoft.com/office/drawing/2014/main" id="{CEA234D1-9C82-4845-B75F-F5998C19D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1" name="Rectángulo 15380">
                                    <a:extLst>
                                      <a:ext uri="{FF2B5EF4-FFF2-40B4-BE49-F238E27FC236}">
                                        <a16:creationId xmlns:a16="http://schemas.microsoft.com/office/drawing/2014/main" id="{491982AD-41A6-4875-B24E-38F214F9A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2" name="Rectángulo 15381">
                                    <a:extLst>
                                      <a:ext uri="{FF2B5EF4-FFF2-40B4-BE49-F238E27FC236}">
                                        <a16:creationId xmlns:a16="http://schemas.microsoft.com/office/drawing/2014/main" id="{FD7EC2EC-3A26-4345-B307-B5EB38191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8" name="Grupo 15377">
                                  <a:extLst>
                                    <a:ext uri="{FF2B5EF4-FFF2-40B4-BE49-F238E27FC236}">
                                      <a16:creationId xmlns:a16="http://schemas.microsoft.com/office/drawing/2014/main" id="{828A6435-A11A-4112-B793-E0267837EA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9" name="Rectángulo 15378">
                                    <a:extLst>
                                      <a:ext uri="{FF2B5EF4-FFF2-40B4-BE49-F238E27FC236}">
                                        <a16:creationId xmlns:a16="http://schemas.microsoft.com/office/drawing/2014/main" id="{036F6233-1062-4302-826F-8DCE1C6ED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0" name="Rectángulo 15379">
                                    <a:extLst>
                                      <a:ext uri="{FF2B5EF4-FFF2-40B4-BE49-F238E27FC236}">
                                        <a16:creationId xmlns:a16="http://schemas.microsoft.com/office/drawing/2014/main" id="{DF47E23B-9CB2-49B6-860A-1B836C30F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70" name="Grupo 15369">
                                <a:extLst>
                                  <a:ext uri="{FF2B5EF4-FFF2-40B4-BE49-F238E27FC236}">
                                    <a16:creationId xmlns:a16="http://schemas.microsoft.com/office/drawing/2014/main" id="{5C00103A-8EAE-4C15-860B-8F8028549F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1" name="Grupo 15370">
                                  <a:extLst>
                                    <a:ext uri="{FF2B5EF4-FFF2-40B4-BE49-F238E27FC236}">
                                      <a16:creationId xmlns:a16="http://schemas.microsoft.com/office/drawing/2014/main" id="{A62423C5-1030-4F17-8A0E-2A269E108D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5" name="Rectángulo 15374">
                                    <a:extLst>
                                      <a:ext uri="{FF2B5EF4-FFF2-40B4-BE49-F238E27FC236}">
                                        <a16:creationId xmlns:a16="http://schemas.microsoft.com/office/drawing/2014/main" id="{F7FADF6C-994F-4DDB-88A8-5B52FFBC3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6" name="Rectángulo 15375">
                                    <a:extLst>
                                      <a:ext uri="{FF2B5EF4-FFF2-40B4-BE49-F238E27FC236}">
                                        <a16:creationId xmlns:a16="http://schemas.microsoft.com/office/drawing/2014/main" id="{EE29469D-8BBF-4953-9C87-6F98ECA48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2" name="Grupo 15371">
                                  <a:extLst>
                                    <a:ext uri="{FF2B5EF4-FFF2-40B4-BE49-F238E27FC236}">
                                      <a16:creationId xmlns:a16="http://schemas.microsoft.com/office/drawing/2014/main" id="{4279ED25-5138-4E4B-B16A-E36AB37EB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3" name="Rectángulo 15372">
                                    <a:extLst>
                                      <a:ext uri="{FF2B5EF4-FFF2-40B4-BE49-F238E27FC236}">
                                        <a16:creationId xmlns:a16="http://schemas.microsoft.com/office/drawing/2014/main" id="{ECDC0010-B7F9-41C5-BC1C-E6163A990D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4" name="Rectángulo 15373">
                                    <a:extLst>
                                      <a:ext uri="{FF2B5EF4-FFF2-40B4-BE49-F238E27FC236}">
                                        <a16:creationId xmlns:a16="http://schemas.microsoft.com/office/drawing/2014/main" id="{A0636329-0C49-4BB7-88B4-4F3AA262DE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302" name="Grupo 15301">
                          <a:extLst>
                            <a:ext uri="{FF2B5EF4-FFF2-40B4-BE49-F238E27FC236}">
                              <a16:creationId xmlns:a16="http://schemas.microsoft.com/office/drawing/2014/main" id="{D2FCE683-8F7B-405D-A895-A835AAD29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03" name="Grupo 15302">
                            <a:extLst>
                              <a:ext uri="{FF2B5EF4-FFF2-40B4-BE49-F238E27FC236}">
                                <a16:creationId xmlns:a16="http://schemas.microsoft.com/office/drawing/2014/main" id="{58361F9D-2EFF-4AE7-93EA-189AED6D2F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35" name="Grupo 15334">
                              <a:extLst>
                                <a:ext uri="{FF2B5EF4-FFF2-40B4-BE49-F238E27FC236}">
                                  <a16:creationId xmlns:a16="http://schemas.microsoft.com/office/drawing/2014/main" id="{504BAE8B-E340-4396-9A6A-DD5B10B563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51" name="Grupo 15350">
                                <a:extLst>
                                  <a:ext uri="{FF2B5EF4-FFF2-40B4-BE49-F238E27FC236}">
                                    <a16:creationId xmlns:a16="http://schemas.microsoft.com/office/drawing/2014/main" id="{3A99511A-D383-4D5B-B581-5083BE94FA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9" name="Grupo 15358">
                                  <a:extLst>
                                    <a:ext uri="{FF2B5EF4-FFF2-40B4-BE49-F238E27FC236}">
                                      <a16:creationId xmlns:a16="http://schemas.microsoft.com/office/drawing/2014/main" id="{B2EB519F-CA6E-439B-8C00-1D5127050B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3" name="Rectángulo 15362">
                                    <a:extLst>
                                      <a:ext uri="{FF2B5EF4-FFF2-40B4-BE49-F238E27FC236}">
                                        <a16:creationId xmlns:a16="http://schemas.microsoft.com/office/drawing/2014/main" id="{A933D61B-6FE9-4146-9849-04DE6FA591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4" name="Rectángulo 15363">
                                    <a:extLst>
                                      <a:ext uri="{FF2B5EF4-FFF2-40B4-BE49-F238E27FC236}">
                                        <a16:creationId xmlns:a16="http://schemas.microsoft.com/office/drawing/2014/main" id="{98C1ABC5-7419-43F3-845E-FB73D0588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60" name="Grupo 15359">
                                  <a:extLst>
                                    <a:ext uri="{FF2B5EF4-FFF2-40B4-BE49-F238E27FC236}">
                                      <a16:creationId xmlns:a16="http://schemas.microsoft.com/office/drawing/2014/main" id="{34B54AC9-FF23-41A2-B305-E09D0F5A3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1" name="Rectángulo 15360">
                                    <a:extLst>
                                      <a:ext uri="{FF2B5EF4-FFF2-40B4-BE49-F238E27FC236}">
                                        <a16:creationId xmlns:a16="http://schemas.microsoft.com/office/drawing/2014/main" id="{E2969CD7-8965-4147-84D3-40A9B884AC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2" name="Rectángulo 15361">
                                    <a:extLst>
                                      <a:ext uri="{FF2B5EF4-FFF2-40B4-BE49-F238E27FC236}">
                                        <a16:creationId xmlns:a16="http://schemas.microsoft.com/office/drawing/2014/main" id="{99879A1A-033A-4A81-94C4-2FA96E186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52" name="Grupo 15351">
                                <a:extLst>
                                  <a:ext uri="{FF2B5EF4-FFF2-40B4-BE49-F238E27FC236}">
                                    <a16:creationId xmlns:a16="http://schemas.microsoft.com/office/drawing/2014/main" id="{72C51FF4-1664-41B6-AC8E-2FAED09D36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3" name="Grupo 15352">
                                  <a:extLst>
                                    <a:ext uri="{FF2B5EF4-FFF2-40B4-BE49-F238E27FC236}">
                                      <a16:creationId xmlns:a16="http://schemas.microsoft.com/office/drawing/2014/main" id="{0508A549-CE39-49FD-885A-79710CA26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7" name="Rectángulo 15356">
                                    <a:extLst>
                                      <a:ext uri="{FF2B5EF4-FFF2-40B4-BE49-F238E27FC236}">
                                        <a16:creationId xmlns:a16="http://schemas.microsoft.com/office/drawing/2014/main" id="{82E53D98-4B56-447B-B093-FEA6A2A42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8" name="Rectángulo 15357">
                                    <a:extLst>
                                      <a:ext uri="{FF2B5EF4-FFF2-40B4-BE49-F238E27FC236}">
                                        <a16:creationId xmlns:a16="http://schemas.microsoft.com/office/drawing/2014/main" id="{2E05D64B-C86C-4776-B89B-902EBCE80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54" name="Grupo 15353">
                                  <a:extLst>
                                    <a:ext uri="{FF2B5EF4-FFF2-40B4-BE49-F238E27FC236}">
                                      <a16:creationId xmlns:a16="http://schemas.microsoft.com/office/drawing/2014/main" id="{8062BC72-C330-470F-B211-630434FE5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5" name="Rectángulo 15354">
                                    <a:extLst>
                                      <a:ext uri="{FF2B5EF4-FFF2-40B4-BE49-F238E27FC236}">
                                        <a16:creationId xmlns:a16="http://schemas.microsoft.com/office/drawing/2014/main" id="{CC509410-5C39-440F-8DF1-FEFB6C332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6" name="Rectángulo 15355">
                                    <a:extLst>
                                      <a:ext uri="{FF2B5EF4-FFF2-40B4-BE49-F238E27FC236}">
                                        <a16:creationId xmlns:a16="http://schemas.microsoft.com/office/drawing/2014/main" id="{6A92332D-8AC0-4502-9582-C74EB80D2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36" name="Grupo 15335">
                              <a:extLst>
                                <a:ext uri="{FF2B5EF4-FFF2-40B4-BE49-F238E27FC236}">
                                  <a16:creationId xmlns:a16="http://schemas.microsoft.com/office/drawing/2014/main" id="{51C9D31E-9A1C-45E0-B7DA-EF17409943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37" name="Grupo 15336">
                                <a:extLst>
                                  <a:ext uri="{FF2B5EF4-FFF2-40B4-BE49-F238E27FC236}">
                                    <a16:creationId xmlns:a16="http://schemas.microsoft.com/office/drawing/2014/main" id="{ED832B27-A355-4B8F-B469-EA1D147A45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45" name="Grupo 15344">
                                  <a:extLst>
                                    <a:ext uri="{FF2B5EF4-FFF2-40B4-BE49-F238E27FC236}">
                                      <a16:creationId xmlns:a16="http://schemas.microsoft.com/office/drawing/2014/main" id="{ED76A203-1CEA-49A6-BB79-3C75CC5AC6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9" name="Rectángulo 15348">
                                    <a:extLst>
                                      <a:ext uri="{FF2B5EF4-FFF2-40B4-BE49-F238E27FC236}">
                                        <a16:creationId xmlns:a16="http://schemas.microsoft.com/office/drawing/2014/main" id="{2AEADC37-8466-4DC5-914D-1F2336876E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0" name="Rectángulo 15349">
                                    <a:extLst>
                                      <a:ext uri="{FF2B5EF4-FFF2-40B4-BE49-F238E27FC236}">
                                        <a16:creationId xmlns:a16="http://schemas.microsoft.com/office/drawing/2014/main" id="{E967B7E2-A3D9-4565-BA31-D441A8B77E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6" name="Grupo 15345">
                                  <a:extLst>
                                    <a:ext uri="{FF2B5EF4-FFF2-40B4-BE49-F238E27FC236}">
                                      <a16:creationId xmlns:a16="http://schemas.microsoft.com/office/drawing/2014/main" id="{28FCEE80-1FF1-445B-8E22-7BAB85D5C8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7" name="Rectángulo 15346">
                                    <a:extLst>
                                      <a:ext uri="{FF2B5EF4-FFF2-40B4-BE49-F238E27FC236}">
                                        <a16:creationId xmlns:a16="http://schemas.microsoft.com/office/drawing/2014/main" id="{D4706135-DB4F-4FA6-BE01-A56F564C0E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8" name="Rectángulo 15347">
                                    <a:extLst>
                                      <a:ext uri="{FF2B5EF4-FFF2-40B4-BE49-F238E27FC236}">
                                        <a16:creationId xmlns:a16="http://schemas.microsoft.com/office/drawing/2014/main" id="{27E7E3C7-51F5-4563-A7C6-07376CE987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38" name="Grupo 15337">
                                <a:extLst>
                                  <a:ext uri="{FF2B5EF4-FFF2-40B4-BE49-F238E27FC236}">
                                    <a16:creationId xmlns:a16="http://schemas.microsoft.com/office/drawing/2014/main" id="{1BA53861-F7E8-4F88-9B26-60A46B78BF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39" name="Grupo 15338">
                                  <a:extLst>
                                    <a:ext uri="{FF2B5EF4-FFF2-40B4-BE49-F238E27FC236}">
                                      <a16:creationId xmlns:a16="http://schemas.microsoft.com/office/drawing/2014/main" id="{E9191C3E-7100-4C78-8E6F-D9FC27F427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3" name="Rectángulo 15342">
                                    <a:extLst>
                                      <a:ext uri="{FF2B5EF4-FFF2-40B4-BE49-F238E27FC236}">
                                        <a16:creationId xmlns:a16="http://schemas.microsoft.com/office/drawing/2014/main" id="{2AC47E29-0425-438A-BE47-0BE969C31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4" name="Rectángulo 15343">
                                    <a:extLst>
                                      <a:ext uri="{FF2B5EF4-FFF2-40B4-BE49-F238E27FC236}">
                                        <a16:creationId xmlns:a16="http://schemas.microsoft.com/office/drawing/2014/main" id="{C497A1B4-D4AC-41BD-8DD3-BC503333A8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0" name="Grupo 15339">
                                  <a:extLst>
                                    <a:ext uri="{FF2B5EF4-FFF2-40B4-BE49-F238E27FC236}">
                                      <a16:creationId xmlns:a16="http://schemas.microsoft.com/office/drawing/2014/main" id="{84113840-15FB-41D5-B277-8B5BD1D3C8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1" name="Rectángulo 15340">
                                    <a:extLst>
                                      <a:ext uri="{FF2B5EF4-FFF2-40B4-BE49-F238E27FC236}">
                                        <a16:creationId xmlns:a16="http://schemas.microsoft.com/office/drawing/2014/main" id="{C429B429-CBCC-40E8-9F56-98958717E7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2" name="Rectángulo 15341">
                                    <a:extLst>
                                      <a:ext uri="{FF2B5EF4-FFF2-40B4-BE49-F238E27FC236}">
                                        <a16:creationId xmlns:a16="http://schemas.microsoft.com/office/drawing/2014/main" id="{CD5AA167-B05C-4106-B155-7F9D45F6D9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04" name="Grupo 15303">
                            <a:extLst>
                              <a:ext uri="{FF2B5EF4-FFF2-40B4-BE49-F238E27FC236}">
                                <a16:creationId xmlns:a16="http://schemas.microsoft.com/office/drawing/2014/main" id="{AACBCA04-5062-4188-A0EE-C13B115859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05" name="Grupo 15304">
                              <a:extLst>
                                <a:ext uri="{FF2B5EF4-FFF2-40B4-BE49-F238E27FC236}">
                                  <a16:creationId xmlns:a16="http://schemas.microsoft.com/office/drawing/2014/main" id="{B30207FB-24C8-4264-A896-D354845F4E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21" name="Grupo 15320">
                                <a:extLst>
                                  <a:ext uri="{FF2B5EF4-FFF2-40B4-BE49-F238E27FC236}">
                                    <a16:creationId xmlns:a16="http://schemas.microsoft.com/office/drawing/2014/main" id="{9491D0C0-9AA1-43F5-9BF3-C762AE8774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9" name="Grupo 15328">
                                  <a:extLst>
                                    <a:ext uri="{FF2B5EF4-FFF2-40B4-BE49-F238E27FC236}">
                                      <a16:creationId xmlns:a16="http://schemas.microsoft.com/office/drawing/2014/main" id="{B3F6E756-D9C8-458D-92F4-F13AC5689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3" name="Rectángulo 15332">
                                    <a:extLst>
                                      <a:ext uri="{FF2B5EF4-FFF2-40B4-BE49-F238E27FC236}">
                                        <a16:creationId xmlns:a16="http://schemas.microsoft.com/office/drawing/2014/main" id="{BD518BFD-F4E9-420D-8388-64ACFF3E1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4" name="Rectángulo 15333">
                                    <a:extLst>
                                      <a:ext uri="{FF2B5EF4-FFF2-40B4-BE49-F238E27FC236}">
                                        <a16:creationId xmlns:a16="http://schemas.microsoft.com/office/drawing/2014/main" id="{F4957C3C-233B-4679-9F3E-DCB029F35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30" name="Grupo 15329">
                                  <a:extLst>
                                    <a:ext uri="{FF2B5EF4-FFF2-40B4-BE49-F238E27FC236}">
                                      <a16:creationId xmlns:a16="http://schemas.microsoft.com/office/drawing/2014/main" id="{A173D14C-2AF8-4212-BA53-83428B4DBF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1" name="Rectángulo 15330">
                                    <a:extLst>
                                      <a:ext uri="{FF2B5EF4-FFF2-40B4-BE49-F238E27FC236}">
                                        <a16:creationId xmlns:a16="http://schemas.microsoft.com/office/drawing/2014/main" id="{83E4F080-AC53-4D5E-B6B5-65E4F85A9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2" name="Rectángulo 15331">
                                    <a:extLst>
                                      <a:ext uri="{FF2B5EF4-FFF2-40B4-BE49-F238E27FC236}">
                                        <a16:creationId xmlns:a16="http://schemas.microsoft.com/office/drawing/2014/main" id="{2D94C95B-A48F-4687-ACA3-D90359EE5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22" name="Grupo 15321">
                                <a:extLst>
                                  <a:ext uri="{FF2B5EF4-FFF2-40B4-BE49-F238E27FC236}">
                                    <a16:creationId xmlns:a16="http://schemas.microsoft.com/office/drawing/2014/main" id="{D0D30F38-5166-403F-AEE2-3E3A435AB4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3" name="Grupo 15322">
                                  <a:extLst>
                                    <a:ext uri="{FF2B5EF4-FFF2-40B4-BE49-F238E27FC236}">
                                      <a16:creationId xmlns:a16="http://schemas.microsoft.com/office/drawing/2014/main" id="{E7B4D5D8-9629-48CC-8FB5-F474853594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7" name="Rectángulo 15326">
                                    <a:extLst>
                                      <a:ext uri="{FF2B5EF4-FFF2-40B4-BE49-F238E27FC236}">
                                        <a16:creationId xmlns:a16="http://schemas.microsoft.com/office/drawing/2014/main" id="{C57B87FF-1571-4471-8AC5-43308F1FA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8" name="Rectángulo 15327">
                                    <a:extLst>
                                      <a:ext uri="{FF2B5EF4-FFF2-40B4-BE49-F238E27FC236}">
                                        <a16:creationId xmlns:a16="http://schemas.microsoft.com/office/drawing/2014/main" id="{19E44714-1044-473B-9703-0B8135637C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24" name="Grupo 15323">
                                  <a:extLst>
                                    <a:ext uri="{FF2B5EF4-FFF2-40B4-BE49-F238E27FC236}">
                                      <a16:creationId xmlns:a16="http://schemas.microsoft.com/office/drawing/2014/main" id="{3152B87B-0784-43DA-9F18-3CCD677AE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5" name="Rectángulo 15324">
                                    <a:extLst>
                                      <a:ext uri="{FF2B5EF4-FFF2-40B4-BE49-F238E27FC236}">
                                        <a16:creationId xmlns:a16="http://schemas.microsoft.com/office/drawing/2014/main" id="{90E5E127-79E3-4DA3-920A-E2481C8D5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6" name="Rectángulo 15325">
                                    <a:extLst>
                                      <a:ext uri="{FF2B5EF4-FFF2-40B4-BE49-F238E27FC236}">
                                        <a16:creationId xmlns:a16="http://schemas.microsoft.com/office/drawing/2014/main" id="{217F3F52-0239-4B02-8EC6-6BD1C82DF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06" name="Grupo 15305">
                              <a:extLst>
                                <a:ext uri="{FF2B5EF4-FFF2-40B4-BE49-F238E27FC236}">
                                  <a16:creationId xmlns:a16="http://schemas.microsoft.com/office/drawing/2014/main" id="{CAA0AF5E-8E19-4B7D-A64A-A2F960F952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07" name="Grupo 15306">
                                <a:extLst>
                                  <a:ext uri="{FF2B5EF4-FFF2-40B4-BE49-F238E27FC236}">
                                    <a16:creationId xmlns:a16="http://schemas.microsoft.com/office/drawing/2014/main" id="{5C0FE6A0-04FF-40FC-9F46-EE4DE1107D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15" name="Grupo 15314">
                                  <a:extLst>
                                    <a:ext uri="{FF2B5EF4-FFF2-40B4-BE49-F238E27FC236}">
                                      <a16:creationId xmlns:a16="http://schemas.microsoft.com/office/drawing/2014/main" id="{70AFCFEB-CAC8-4809-9382-C7B3C7ADA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9" name="Rectángulo 15318">
                                    <a:extLst>
                                      <a:ext uri="{FF2B5EF4-FFF2-40B4-BE49-F238E27FC236}">
                                        <a16:creationId xmlns:a16="http://schemas.microsoft.com/office/drawing/2014/main" id="{3A8C23B8-ABBD-4811-A5E2-BD2F3BF55F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0" name="Rectángulo 15319">
                                    <a:extLst>
                                      <a:ext uri="{FF2B5EF4-FFF2-40B4-BE49-F238E27FC236}">
                                        <a16:creationId xmlns:a16="http://schemas.microsoft.com/office/drawing/2014/main" id="{DB7C0000-CA75-4C15-9356-B9CCC75AC1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6" name="Grupo 15315">
                                  <a:extLst>
                                    <a:ext uri="{FF2B5EF4-FFF2-40B4-BE49-F238E27FC236}">
                                      <a16:creationId xmlns:a16="http://schemas.microsoft.com/office/drawing/2014/main" id="{39A2EADB-B2E1-4D13-B152-17F3F7564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7" name="Rectángulo 15316">
                                    <a:extLst>
                                      <a:ext uri="{FF2B5EF4-FFF2-40B4-BE49-F238E27FC236}">
                                        <a16:creationId xmlns:a16="http://schemas.microsoft.com/office/drawing/2014/main" id="{7E831436-C606-4A07-AD8F-ACB5BE72E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8" name="Rectángulo 15317">
                                    <a:extLst>
                                      <a:ext uri="{FF2B5EF4-FFF2-40B4-BE49-F238E27FC236}">
                                        <a16:creationId xmlns:a16="http://schemas.microsoft.com/office/drawing/2014/main" id="{44BED25E-9147-437B-B604-4473739A5E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08" name="Grupo 15307">
                                <a:extLst>
                                  <a:ext uri="{FF2B5EF4-FFF2-40B4-BE49-F238E27FC236}">
                                    <a16:creationId xmlns:a16="http://schemas.microsoft.com/office/drawing/2014/main" id="{119930F1-D921-42F6-A761-2444B7A928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09" name="Grupo 15308">
                                  <a:extLst>
                                    <a:ext uri="{FF2B5EF4-FFF2-40B4-BE49-F238E27FC236}">
                                      <a16:creationId xmlns:a16="http://schemas.microsoft.com/office/drawing/2014/main" id="{8128EE67-4602-46DF-85E2-47029452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3" name="Rectángulo 15312">
                                    <a:extLst>
                                      <a:ext uri="{FF2B5EF4-FFF2-40B4-BE49-F238E27FC236}">
                                        <a16:creationId xmlns:a16="http://schemas.microsoft.com/office/drawing/2014/main" id="{06AD7A0F-C1EC-43FA-845A-F79535DA6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4" name="Rectángulo 15313">
                                    <a:extLst>
                                      <a:ext uri="{FF2B5EF4-FFF2-40B4-BE49-F238E27FC236}">
                                        <a16:creationId xmlns:a16="http://schemas.microsoft.com/office/drawing/2014/main" id="{EB849D51-AABD-42CC-B64D-929AE2DBB2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0" name="Grupo 15309">
                                  <a:extLst>
                                    <a:ext uri="{FF2B5EF4-FFF2-40B4-BE49-F238E27FC236}">
                                      <a16:creationId xmlns:a16="http://schemas.microsoft.com/office/drawing/2014/main" id="{6ECB7838-9D88-4407-8575-A7B1F157B1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1" name="Rectángulo 15310">
                                    <a:extLst>
                                      <a:ext uri="{FF2B5EF4-FFF2-40B4-BE49-F238E27FC236}">
                                        <a16:creationId xmlns:a16="http://schemas.microsoft.com/office/drawing/2014/main" id="{8BABFF57-F4D4-4473-B934-4C093FBB8A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2" name="Rectángulo 15311">
                                    <a:extLst>
                                      <a:ext uri="{FF2B5EF4-FFF2-40B4-BE49-F238E27FC236}">
                                        <a16:creationId xmlns:a16="http://schemas.microsoft.com/office/drawing/2014/main" id="{1F367E17-B847-4456-A016-9663B0EB8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4786" name="Grupo 14785">
                    <a:extLst>
                      <a:ext uri="{FF2B5EF4-FFF2-40B4-BE49-F238E27FC236}">
                        <a16:creationId xmlns:a16="http://schemas.microsoft.com/office/drawing/2014/main" id="{29D796F6-BDDA-4978-BF4D-45FC550DF8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787" name="Grupo 14786">
                      <a:extLst>
                        <a:ext uri="{FF2B5EF4-FFF2-40B4-BE49-F238E27FC236}">
                          <a16:creationId xmlns:a16="http://schemas.microsoft.com/office/drawing/2014/main" id="{E9F96209-A9E4-4D51-BE3C-A05761CEB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043" name="Grupo 15042">
                        <a:extLst>
                          <a:ext uri="{FF2B5EF4-FFF2-40B4-BE49-F238E27FC236}">
                            <a16:creationId xmlns:a16="http://schemas.microsoft.com/office/drawing/2014/main" id="{90DC4670-B695-427F-A7BB-5298916A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171" name="Grupo 15170">
                          <a:extLst>
                            <a:ext uri="{FF2B5EF4-FFF2-40B4-BE49-F238E27FC236}">
                              <a16:creationId xmlns:a16="http://schemas.microsoft.com/office/drawing/2014/main" id="{7E45BF99-240E-4030-A100-F1BFB0C973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235" name="Grupo 15234">
                            <a:extLst>
                              <a:ext uri="{FF2B5EF4-FFF2-40B4-BE49-F238E27FC236}">
                                <a16:creationId xmlns:a16="http://schemas.microsoft.com/office/drawing/2014/main" id="{F1B51F06-AD81-4F64-A492-BF2CA6B748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67" name="Grupo 15266">
                              <a:extLst>
                                <a:ext uri="{FF2B5EF4-FFF2-40B4-BE49-F238E27FC236}">
                                  <a16:creationId xmlns:a16="http://schemas.microsoft.com/office/drawing/2014/main" id="{90189EE5-A7C7-4C77-A10C-6AD4E7CAC8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83" name="Grupo 15282">
                                <a:extLst>
                                  <a:ext uri="{FF2B5EF4-FFF2-40B4-BE49-F238E27FC236}">
                                    <a16:creationId xmlns:a16="http://schemas.microsoft.com/office/drawing/2014/main" id="{67DDF8A3-4E73-49AD-9C07-033BEC0195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91" name="Grupo 15290">
                                  <a:extLst>
                                    <a:ext uri="{FF2B5EF4-FFF2-40B4-BE49-F238E27FC236}">
                                      <a16:creationId xmlns:a16="http://schemas.microsoft.com/office/drawing/2014/main" id="{8E816935-1EE0-4E6C-BB6D-F103FD77AE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5" name="Rectángulo 15294">
                                    <a:extLst>
                                      <a:ext uri="{FF2B5EF4-FFF2-40B4-BE49-F238E27FC236}">
                                        <a16:creationId xmlns:a16="http://schemas.microsoft.com/office/drawing/2014/main" id="{54521C97-F081-46AC-9D8B-41FE62B6C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6" name="Rectángulo 15295">
                                    <a:extLst>
                                      <a:ext uri="{FF2B5EF4-FFF2-40B4-BE49-F238E27FC236}">
                                        <a16:creationId xmlns:a16="http://schemas.microsoft.com/office/drawing/2014/main" id="{BD05107C-1375-41C4-8188-DBE9E9BC30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92" name="Grupo 15291">
                                  <a:extLst>
                                    <a:ext uri="{FF2B5EF4-FFF2-40B4-BE49-F238E27FC236}">
                                      <a16:creationId xmlns:a16="http://schemas.microsoft.com/office/drawing/2014/main" id="{4D9A9942-A70D-4810-BF12-5609CB505A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3" name="Rectángulo 15292">
                                    <a:extLst>
                                      <a:ext uri="{FF2B5EF4-FFF2-40B4-BE49-F238E27FC236}">
                                        <a16:creationId xmlns:a16="http://schemas.microsoft.com/office/drawing/2014/main" id="{57720526-1350-4207-B72F-75AA27DF1C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4" name="Rectángulo 15293">
                                    <a:extLst>
                                      <a:ext uri="{FF2B5EF4-FFF2-40B4-BE49-F238E27FC236}">
                                        <a16:creationId xmlns:a16="http://schemas.microsoft.com/office/drawing/2014/main" id="{18FC6C31-5E55-4449-A98B-3F3A85A6A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84" name="Grupo 15283">
                                <a:extLst>
                                  <a:ext uri="{FF2B5EF4-FFF2-40B4-BE49-F238E27FC236}">
                                    <a16:creationId xmlns:a16="http://schemas.microsoft.com/office/drawing/2014/main" id="{12FEFE7B-3638-424E-948E-306B9E1225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85" name="Grupo 15284">
                                  <a:extLst>
                                    <a:ext uri="{FF2B5EF4-FFF2-40B4-BE49-F238E27FC236}">
                                      <a16:creationId xmlns:a16="http://schemas.microsoft.com/office/drawing/2014/main" id="{AC075F3A-DB8D-482F-AF8F-008C76516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9" name="Rectángulo 15288">
                                    <a:extLst>
                                      <a:ext uri="{FF2B5EF4-FFF2-40B4-BE49-F238E27FC236}">
                                        <a16:creationId xmlns:a16="http://schemas.microsoft.com/office/drawing/2014/main" id="{01C82BDC-FD2D-4D93-AA38-76C9F0849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0" name="Rectángulo 15289">
                                    <a:extLst>
                                      <a:ext uri="{FF2B5EF4-FFF2-40B4-BE49-F238E27FC236}">
                                        <a16:creationId xmlns:a16="http://schemas.microsoft.com/office/drawing/2014/main" id="{8E6523F5-7AED-4ADD-AF01-8A1D4E7BE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86" name="Grupo 15285">
                                  <a:extLst>
                                    <a:ext uri="{FF2B5EF4-FFF2-40B4-BE49-F238E27FC236}">
                                      <a16:creationId xmlns:a16="http://schemas.microsoft.com/office/drawing/2014/main" id="{EE892612-EF25-4B65-8139-CBF0360622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7" name="Rectángulo 15286">
                                    <a:extLst>
                                      <a:ext uri="{FF2B5EF4-FFF2-40B4-BE49-F238E27FC236}">
                                        <a16:creationId xmlns:a16="http://schemas.microsoft.com/office/drawing/2014/main" id="{51887445-834C-4247-A6BE-9AF9AEBF36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8" name="Rectángulo 15287">
                                    <a:extLst>
                                      <a:ext uri="{FF2B5EF4-FFF2-40B4-BE49-F238E27FC236}">
                                        <a16:creationId xmlns:a16="http://schemas.microsoft.com/office/drawing/2014/main" id="{2FEA792C-4EEE-4D01-9B97-F54D2194F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68" name="Grupo 15267">
                              <a:extLst>
                                <a:ext uri="{FF2B5EF4-FFF2-40B4-BE49-F238E27FC236}">
                                  <a16:creationId xmlns:a16="http://schemas.microsoft.com/office/drawing/2014/main" id="{06732964-564C-45D1-946C-FCCDA01AD6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69" name="Grupo 15268">
                                <a:extLst>
                                  <a:ext uri="{FF2B5EF4-FFF2-40B4-BE49-F238E27FC236}">
                                    <a16:creationId xmlns:a16="http://schemas.microsoft.com/office/drawing/2014/main" id="{5202E108-890F-4105-927E-A4DE2E699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7" name="Grupo 15276">
                                  <a:extLst>
                                    <a:ext uri="{FF2B5EF4-FFF2-40B4-BE49-F238E27FC236}">
                                      <a16:creationId xmlns:a16="http://schemas.microsoft.com/office/drawing/2014/main" id="{A20E8623-AC47-44C1-9763-5D4017D48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1" name="Rectángulo 15280">
                                    <a:extLst>
                                      <a:ext uri="{FF2B5EF4-FFF2-40B4-BE49-F238E27FC236}">
                                        <a16:creationId xmlns:a16="http://schemas.microsoft.com/office/drawing/2014/main" id="{A0A92E4C-B2F0-43A4-969E-297FA0EAE3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2" name="Rectángulo 15281">
                                    <a:extLst>
                                      <a:ext uri="{FF2B5EF4-FFF2-40B4-BE49-F238E27FC236}">
                                        <a16:creationId xmlns:a16="http://schemas.microsoft.com/office/drawing/2014/main" id="{D8F51070-6061-4BFA-8692-D8F5E08838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8" name="Grupo 15277">
                                  <a:extLst>
                                    <a:ext uri="{FF2B5EF4-FFF2-40B4-BE49-F238E27FC236}">
                                      <a16:creationId xmlns:a16="http://schemas.microsoft.com/office/drawing/2014/main" id="{E693BF86-9392-4799-B12E-71E5A0F3A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9" name="Rectángulo 15278">
                                    <a:extLst>
                                      <a:ext uri="{FF2B5EF4-FFF2-40B4-BE49-F238E27FC236}">
                                        <a16:creationId xmlns:a16="http://schemas.microsoft.com/office/drawing/2014/main" id="{30515140-3AE0-4FC3-BB8A-5457030DC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0" name="Rectángulo 15279">
                                    <a:extLst>
                                      <a:ext uri="{FF2B5EF4-FFF2-40B4-BE49-F238E27FC236}">
                                        <a16:creationId xmlns:a16="http://schemas.microsoft.com/office/drawing/2014/main" id="{3E46E8CC-9E0C-4BE8-9FD5-8999871B9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70" name="Grupo 15269">
                                <a:extLst>
                                  <a:ext uri="{FF2B5EF4-FFF2-40B4-BE49-F238E27FC236}">
                                    <a16:creationId xmlns:a16="http://schemas.microsoft.com/office/drawing/2014/main" id="{4F7D224D-BA90-4DF1-8EF3-C0556D8BDF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1" name="Grupo 15270">
                                  <a:extLst>
                                    <a:ext uri="{FF2B5EF4-FFF2-40B4-BE49-F238E27FC236}">
                                      <a16:creationId xmlns:a16="http://schemas.microsoft.com/office/drawing/2014/main" id="{09106504-E420-4ACC-81F4-6CF9B26D4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5" name="Rectángulo 15274">
                                    <a:extLst>
                                      <a:ext uri="{FF2B5EF4-FFF2-40B4-BE49-F238E27FC236}">
                                        <a16:creationId xmlns:a16="http://schemas.microsoft.com/office/drawing/2014/main" id="{96484729-522D-4F45-855F-5743782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6" name="Rectángulo 15275">
                                    <a:extLst>
                                      <a:ext uri="{FF2B5EF4-FFF2-40B4-BE49-F238E27FC236}">
                                        <a16:creationId xmlns:a16="http://schemas.microsoft.com/office/drawing/2014/main" id="{4B76C004-1143-44F3-AB5C-C707D51F0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2" name="Grupo 15271">
                                  <a:extLst>
                                    <a:ext uri="{FF2B5EF4-FFF2-40B4-BE49-F238E27FC236}">
                                      <a16:creationId xmlns:a16="http://schemas.microsoft.com/office/drawing/2014/main" id="{A60A1723-B0E8-4D7B-9213-72F37FEC74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3" name="Rectángulo 15272">
                                    <a:extLst>
                                      <a:ext uri="{FF2B5EF4-FFF2-40B4-BE49-F238E27FC236}">
                                        <a16:creationId xmlns:a16="http://schemas.microsoft.com/office/drawing/2014/main" id="{6687BFB0-611F-4931-8F49-9D4CBFA38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4" name="Rectángulo 15273">
                                    <a:extLst>
                                      <a:ext uri="{FF2B5EF4-FFF2-40B4-BE49-F238E27FC236}">
                                        <a16:creationId xmlns:a16="http://schemas.microsoft.com/office/drawing/2014/main" id="{47272B7F-7935-4268-8ECB-7C14D20CB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236" name="Grupo 15235">
                            <a:extLst>
                              <a:ext uri="{FF2B5EF4-FFF2-40B4-BE49-F238E27FC236}">
                                <a16:creationId xmlns:a16="http://schemas.microsoft.com/office/drawing/2014/main" id="{F4D61787-01BD-4E03-8003-C6AA8A77A8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37" name="Grupo 15236">
                              <a:extLst>
                                <a:ext uri="{FF2B5EF4-FFF2-40B4-BE49-F238E27FC236}">
                                  <a16:creationId xmlns:a16="http://schemas.microsoft.com/office/drawing/2014/main" id="{7B3BC773-1EF4-4EDC-959F-8243D1E2C4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53" name="Grupo 15252">
                                <a:extLst>
                                  <a:ext uri="{FF2B5EF4-FFF2-40B4-BE49-F238E27FC236}">
                                    <a16:creationId xmlns:a16="http://schemas.microsoft.com/office/drawing/2014/main" id="{5B49DE44-8432-4206-9420-6E3F6A235B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61" name="Grupo 15260">
                                  <a:extLst>
                                    <a:ext uri="{FF2B5EF4-FFF2-40B4-BE49-F238E27FC236}">
                                      <a16:creationId xmlns:a16="http://schemas.microsoft.com/office/drawing/2014/main" id="{3730E504-8C2F-4F9E-8106-1162BB3C9B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5" name="Rectángulo 15264">
                                    <a:extLst>
                                      <a:ext uri="{FF2B5EF4-FFF2-40B4-BE49-F238E27FC236}">
                                        <a16:creationId xmlns:a16="http://schemas.microsoft.com/office/drawing/2014/main" id="{BA89A097-256D-455A-BF3C-59A0AD08AA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6" name="Rectángulo 15265">
                                    <a:extLst>
                                      <a:ext uri="{FF2B5EF4-FFF2-40B4-BE49-F238E27FC236}">
                                        <a16:creationId xmlns:a16="http://schemas.microsoft.com/office/drawing/2014/main" id="{4B0764CF-8226-4093-8049-DBE8A998FD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62" name="Grupo 15261">
                                  <a:extLst>
                                    <a:ext uri="{FF2B5EF4-FFF2-40B4-BE49-F238E27FC236}">
                                      <a16:creationId xmlns:a16="http://schemas.microsoft.com/office/drawing/2014/main" id="{272928CF-6D1F-46F5-A306-0BA718E3A4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3" name="Rectángulo 15262">
                                    <a:extLst>
                                      <a:ext uri="{FF2B5EF4-FFF2-40B4-BE49-F238E27FC236}">
                                        <a16:creationId xmlns:a16="http://schemas.microsoft.com/office/drawing/2014/main" id="{2455617D-F2E1-488A-80CF-460D5B6815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4" name="Rectángulo 15263">
                                    <a:extLst>
                                      <a:ext uri="{FF2B5EF4-FFF2-40B4-BE49-F238E27FC236}">
                                        <a16:creationId xmlns:a16="http://schemas.microsoft.com/office/drawing/2014/main" id="{9F720198-5477-4A01-8AE7-DA32942C9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54" name="Grupo 15253">
                                <a:extLst>
                                  <a:ext uri="{FF2B5EF4-FFF2-40B4-BE49-F238E27FC236}">
                                    <a16:creationId xmlns:a16="http://schemas.microsoft.com/office/drawing/2014/main" id="{2F0DBDB9-7BE2-41D4-A3A0-5EF74E67AD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55" name="Grupo 15254">
                                  <a:extLst>
                                    <a:ext uri="{FF2B5EF4-FFF2-40B4-BE49-F238E27FC236}">
                                      <a16:creationId xmlns:a16="http://schemas.microsoft.com/office/drawing/2014/main" id="{41943863-2891-4409-B4B3-0C93CE5694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9" name="Rectángulo 15258">
                                    <a:extLst>
                                      <a:ext uri="{FF2B5EF4-FFF2-40B4-BE49-F238E27FC236}">
                                        <a16:creationId xmlns:a16="http://schemas.microsoft.com/office/drawing/2014/main" id="{3E24FBBF-7EA5-4898-BA47-18B885646B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0" name="Rectángulo 15259">
                                    <a:extLst>
                                      <a:ext uri="{FF2B5EF4-FFF2-40B4-BE49-F238E27FC236}">
                                        <a16:creationId xmlns:a16="http://schemas.microsoft.com/office/drawing/2014/main" id="{01EEAD39-B4CD-404E-8F2F-ABC9DCB3C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56" name="Grupo 15255">
                                  <a:extLst>
                                    <a:ext uri="{FF2B5EF4-FFF2-40B4-BE49-F238E27FC236}">
                                      <a16:creationId xmlns:a16="http://schemas.microsoft.com/office/drawing/2014/main" id="{599AFEDA-569D-46DE-9C1D-628ECFC9C4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7" name="Rectángulo 15256">
                                    <a:extLst>
                                      <a:ext uri="{FF2B5EF4-FFF2-40B4-BE49-F238E27FC236}">
                                        <a16:creationId xmlns:a16="http://schemas.microsoft.com/office/drawing/2014/main" id="{246069C0-E254-41F0-816E-19C96543F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8" name="Rectángulo 15257">
                                    <a:extLst>
                                      <a:ext uri="{FF2B5EF4-FFF2-40B4-BE49-F238E27FC236}">
                                        <a16:creationId xmlns:a16="http://schemas.microsoft.com/office/drawing/2014/main" id="{0D773282-85A8-4A6F-8D03-2DCFB92E35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38" name="Grupo 15237">
                              <a:extLst>
                                <a:ext uri="{FF2B5EF4-FFF2-40B4-BE49-F238E27FC236}">
                                  <a16:creationId xmlns:a16="http://schemas.microsoft.com/office/drawing/2014/main" id="{A669F0BC-EFAB-44DD-B428-4CFB98A94C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39" name="Grupo 15238">
                                <a:extLst>
                                  <a:ext uri="{FF2B5EF4-FFF2-40B4-BE49-F238E27FC236}">
                                    <a16:creationId xmlns:a16="http://schemas.microsoft.com/office/drawing/2014/main" id="{E21DB743-543F-4863-BBB6-6D2A971801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7" name="Grupo 15246">
                                  <a:extLst>
                                    <a:ext uri="{FF2B5EF4-FFF2-40B4-BE49-F238E27FC236}">
                                      <a16:creationId xmlns:a16="http://schemas.microsoft.com/office/drawing/2014/main" id="{295E0FBF-8AA9-440B-9D9D-36E56FBC18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1" name="Rectángulo 15250">
                                    <a:extLst>
                                      <a:ext uri="{FF2B5EF4-FFF2-40B4-BE49-F238E27FC236}">
                                        <a16:creationId xmlns:a16="http://schemas.microsoft.com/office/drawing/2014/main" id="{1D5EA5E2-C38F-424D-9510-49B069108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2" name="Rectángulo 15251">
                                    <a:extLst>
                                      <a:ext uri="{FF2B5EF4-FFF2-40B4-BE49-F238E27FC236}">
                                        <a16:creationId xmlns:a16="http://schemas.microsoft.com/office/drawing/2014/main" id="{06ABEA90-6A89-4040-99BF-A074E87C6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8" name="Grupo 15247">
                                  <a:extLst>
                                    <a:ext uri="{FF2B5EF4-FFF2-40B4-BE49-F238E27FC236}">
                                      <a16:creationId xmlns:a16="http://schemas.microsoft.com/office/drawing/2014/main" id="{8A652754-9252-442A-A468-8CC02751AD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9" name="Rectángulo 15248">
                                    <a:extLst>
                                      <a:ext uri="{FF2B5EF4-FFF2-40B4-BE49-F238E27FC236}">
                                        <a16:creationId xmlns:a16="http://schemas.microsoft.com/office/drawing/2014/main" id="{E4726DCF-386B-4C32-BFBC-B31DC6FD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0" name="Rectángulo 15249">
                                    <a:extLst>
                                      <a:ext uri="{FF2B5EF4-FFF2-40B4-BE49-F238E27FC236}">
                                        <a16:creationId xmlns:a16="http://schemas.microsoft.com/office/drawing/2014/main" id="{2720EBAD-6168-4B5E-831A-20E4032AFA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40" name="Grupo 15239">
                                <a:extLst>
                                  <a:ext uri="{FF2B5EF4-FFF2-40B4-BE49-F238E27FC236}">
                                    <a16:creationId xmlns:a16="http://schemas.microsoft.com/office/drawing/2014/main" id="{4A469E70-B847-4D3F-8ECA-2AE1A88D53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1" name="Grupo 15240">
                                  <a:extLst>
                                    <a:ext uri="{FF2B5EF4-FFF2-40B4-BE49-F238E27FC236}">
                                      <a16:creationId xmlns:a16="http://schemas.microsoft.com/office/drawing/2014/main" id="{EE44ADA1-59FB-4F32-A201-A07E550834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5" name="Rectángulo 15244">
                                    <a:extLst>
                                      <a:ext uri="{FF2B5EF4-FFF2-40B4-BE49-F238E27FC236}">
                                        <a16:creationId xmlns:a16="http://schemas.microsoft.com/office/drawing/2014/main" id="{8793BC99-E276-4954-A0DB-0454E1306C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6" name="Rectángulo 15245">
                                    <a:extLst>
                                      <a:ext uri="{FF2B5EF4-FFF2-40B4-BE49-F238E27FC236}">
                                        <a16:creationId xmlns:a16="http://schemas.microsoft.com/office/drawing/2014/main" id="{FE6D2827-83A0-4435-A13C-593220839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2" name="Grupo 15241">
                                  <a:extLst>
                                    <a:ext uri="{FF2B5EF4-FFF2-40B4-BE49-F238E27FC236}">
                                      <a16:creationId xmlns:a16="http://schemas.microsoft.com/office/drawing/2014/main" id="{371893AC-CCCE-45F3-A671-786A17381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3" name="Rectángulo 15242">
                                    <a:extLst>
                                      <a:ext uri="{FF2B5EF4-FFF2-40B4-BE49-F238E27FC236}">
                                        <a16:creationId xmlns:a16="http://schemas.microsoft.com/office/drawing/2014/main" id="{B94D066B-5EA3-427D-9029-37340025D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4" name="Rectángulo 15243">
                                    <a:extLst>
                                      <a:ext uri="{FF2B5EF4-FFF2-40B4-BE49-F238E27FC236}">
                                        <a16:creationId xmlns:a16="http://schemas.microsoft.com/office/drawing/2014/main" id="{B14561F0-5DF4-442D-BFA7-0FA6731B6F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172" name="Grupo 15171">
                          <a:extLst>
                            <a:ext uri="{FF2B5EF4-FFF2-40B4-BE49-F238E27FC236}">
                              <a16:creationId xmlns:a16="http://schemas.microsoft.com/office/drawing/2014/main" id="{F55A2A6C-DF63-49C8-9A40-FED95D9155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73" name="Grupo 15172">
                            <a:extLst>
                              <a:ext uri="{FF2B5EF4-FFF2-40B4-BE49-F238E27FC236}">
                                <a16:creationId xmlns:a16="http://schemas.microsoft.com/office/drawing/2014/main" id="{EA7A1AED-845C-463B-9D06-D98981CFEA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05" name="Grupo 15204">
                              <a:extLst>
                                <a:ext uri="{FF2B5EF4-FFF2-40B4-BE49-F238E27FC236}">
                                  <a16:creationId xmlns:a16="http://schemas.microsoft.com/office/drawing/2014/main" id="{E20466DE-74D6-405E-971F-F2104C6A12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21" name="Grupo 15220">
                                <a:extLst>
                                  <a:ext uri="{FF2B5EF4-FFF2-40B4-BE49-F238E27FC236}">
                                    <a16:creationId xmlns:a16="http://schemas.microsoft.com/office/drawing/2014/main" id="{77DC2437-B80F-4742-9A47-95898A5482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9" name="Grupo 15228">
                                  <a:extLst>
                                    <a:ext uri="{FF2B5EF4-FFF2-40B4-BE49-F238E27FC236}">
                                      <a16:creationId xmlns:a16="http://schemas.microsoft.com/office/drawing/2014/main" id="{EED87552-BDE2-41CD-9CF9-F19150E2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3" name="Rectángulo 15232">
                                    <a:extLst>
                                      <a:ext uri="{FF2B5EF4-FFF2-40B4-BE49-F238E27FC236}">
                                        <a16:creationId xmlns:a16="http://schemas.microsoft.com/office/drawing/2014/main" id="{35E586D6-0096-4952-8725-E037D7A0C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4" name="Rectángulo 15233">
                                    <a:extLst>
                                      <a:ext uri="{FF2B5EF4-FFF2-40B4-BE49-F238E27FC236}">
                                        <a16:creationId xmlns:a16="http://schemas.microsoft.com/office/drawing/2014/main" id="{29E322A6-B2B4-450D-ADFD-ABCD0CFAA8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30" name="Grupo 15229">
                                  <a:extLst>
                                    <a:ext uri="{FF2B5EF4-FFF2-40B4-BE49-F238E27FC236}">
                                      <a16:creationId xmlns:a16="http://schemas.microsoft.com/office/drawing/2014/main" id="{7CF0E6B6-490F-4893-84A0-6C2CC2A1B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1" name="Rectángulo 15230">
                                    <a:extLst>
                                      <a:ext uri="{FF2B5EF4-FFF2-40B4-BE49-F238E27FC236}">
                                        <a16:creationId xmlns:a16="http://schemas.microsoft.com/office/drawing/2014/main" id="{912D6DF3-0649-49C5-BA57-D66160A7C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2" name="Rectángulo 15231">
                                    <a:extLst>
                                      <a:ext uri="{FF2B5EF4-FFF2-40B4-BE49-F238E27FC236}">
                                        <a16:creationId xmlns:a16="http://schemas.microsoft.com/office/drawing/2014/main" id="{2AA02145-031E-41CD-9C71-B485C4C322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22" name="Grupo 15221">
                                <a:extLst>
                                  <a:ext uri="{FF2B5EF4-FFF2-40B4-BE49-F238E27FC236}">
                                    <a16:creationId xmlns:a16="http://schemas.microsoft.com/office/drawing/2014/main" id="{57D17320-B8B1-4D99-8536-EB4540C2B8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3" name="Grupo 15222">
                                  <a:extLst>
                                    <a:ext uri="{FF2B5EF4-FFF2-40B4-BE49-F238E27FC236}">
                                      <a16:creationId xmlns:a16="http://schemas.microsoft.com/office/drawing/2014/main" id="{2B087FA8-F6AF-4388-9A0E-1EE8C512B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7" name="Rectángulo 15226">
                                    <a:extLst>
                                      <a:ext uri="{FF2B5EF4-FFF2-40B4-BE49-F238E27FC236}">
                                        <a16:creationId xmlns:a16="http://schemas.microsoft.com/office/drawing/2014/main" id="{BAE2DF37-657A-4805-8431-0682E9CD1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8" name="Rectángulo 15227">
                                    <a:extLst>
                                      <a:ext uri="{FF2B5EF4-FFF2-40B4-BE49-F238E27FC236}">
                                        <a16:creationId xmlns:a16="http://schemas.microsoft.com/office/drawing/2014/main" id="{3BD61D8B-C2BF-49A8-921B-81C4CC36C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24" name="Grupo 15223">
                                  <a:extLst>
                                    <a:ext uri="{FF2B5EF4-FFF2-40B4-BE49-F238E27FC236}">
                                      <a16:creationId xmlns:a16="http://schemas.microsoft.com/office/drawing/2014/main" id="{ED654758-18DA-4C69-96BC-A6AEE39A89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5" name="Rectángulo 15224">
                                    <a:extLst>
                                      <a:ext uri="{FF2B5EF4-FFF2-40B4-BE49-F238E27FC236}">
                                        <a16:creationId xmlns:a16="http://schemas.microsoft.com/office/drawing/2014/main" id="{0AB72487-F889-41EE-A62C-6EB8DF0D7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6" name="Rectángulo 15225">
                                    <a:extLst>
                                      <a:ext uri="{FF2B5EF4-FFF2-40B4-BE49-F238E27FC236}">
                                        <a16:creationId xmlns:a16="http://schemas.microsoft.com/office/drawing/2014/main" id="{1A765669-77FD-414B-A886-954B9E446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06" name="Grupo 15205">
                              <a:extLst>
                                <a:ext uri="{FF2B5EF4-FFF2-40B4-BE49-F238E27FC236}">
                                  <a16:creationId xmlns:a16="http://schemas.microsoft.com/office/drawing/2014/main" id="{4B51BC82-2CB6-4DE3-AC15-FE1DD395D1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07" name="Grupo 15206">
                                <a:extLst>
                                  <a:ext uri="{FF2B5EF4-FFF2-40B4-BE49-F238E27FC236}">
                                    <a16:creationId xmlns:a16="http://schemas.microsoft.com/office/drawing/2014/main" id="{DC4491D7-40B4-410B-A720-C6487B424F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15" name="Grupo 15214">
                                  <a:extLst>
                                    <a:ext uri="{FF2B5EF4-FFF2-40B4-BE49-F238E27FC236}">
                                      <a16:creationId xmlns:a16="http://schemas.microsoft.com/office/drawing/2014/main" id="{AD8D5355-149C-4FC5-A0F4-D8F01FF178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9" name="Rectángulo 15218">
                                    <a:extLst>
                                      <a:ext uri="{FF2B5EF4-FFF2-40B4-BE49-F238E27FC236}">
                                        <a16:creationId xmlns:a16="http://schemas.microsoft.com/office/drawing/2014/main" id="{ED648909-1335-43C1-A1AD-C757BB948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0" name="Rectángulo 15219">
                                    <a:extLst>
                                      <a:ext uri="{FF2B5EF4-FFF2-40B4-BE49-F238E27FC236}">
                                        <a16:creationId xmlns:a16="http://schemas.microsoft.com/office/drawing/2014/main" id="{952DEE91-2717-4142-946B-AF16BFB07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6" name="Grupo 15215">
                                  <a:extLst>
                                    <a:ext uri="{FF2B5EF4-FFF2-40B4-BE49-F238E27FC236}">
                                      <a16:creationId xmlns:a16="http://schemas.microsoft.com/office/drawing/2014/main" id="{B668158B-EDB6-4256-BA33-D71FE946AC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7" name="Rectángulo 15216">
                                    <a:extLst>
                                      <a:ext uri="{FF2B5EF4-FFF2-40B4-BE49-F238E27FC236}">
                                        <a16:creationId xmlns:a16="http://schemas.microsoft.com/office/drawing/2014/main" id="{B3B30B4B-A047-4941-A0D1-76C8F4DD3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8" name="Rectángulo 15217">
                                    <a:extLst>
                                      <a:ext uri="{FF2B5EF4-FFF2-40B4-BE49-F238E27FC236}">
                                        <a16:creationId xmlns:a16="http://schemas.microsoft.com/office/drawing/2014/main" id="{7AF88B38-0579-46EE-902C-2897E573F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08" name="Grupo 15207">
                                <a:extLst>
                                  <a:ext uri="{FF2B5EF4-FFF2-40B4-BE49-F238E27FC236}">
                                    <a16:creationId xmlns:a16="http://schemas.microsoft.com/office/drawing/2014/main" id="{F1BB0C8F-332D-4AE9-AFD4-79C08BDAD9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09" name="Grupo 15208">
                                  <a:extLst>
                                    <a:ext uri="{FF2B5EF4-FFF2-40B4-BE49-F238E27FC236}">
                                      <a16:creationId xmlns:a16="http://schemas.microsoft.com/office/drawing/2014/main" id="{460E76B9-ECBB-483C-8BEF-300FCB6072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3" name="Rectángulo 15212">
                                    <a:extLst>
                                      <a:ext uri="{FF2B5EF4-FFF2-40B4-BE49-F238E27FC236}">
                                        <a16:creationId xmlns:a16="http://schemas.microsoft.com/office/drawing/2014/main" id="{843541A8-9D27-4267-AD62-7B20604B4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4" name="Rectángulo 15213">
                                    <a:extLst>
                                      <a:ext uri="{FF2B5EF4-FFF2-40B4-BE49-F238E27FC236}">
                                        <a16:creationId xmlns:a16="http://schemas.microsoft.com/office/drawing/2014/main" id="{C1005886-9030-4B35-8317-167F84E48D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0" name="Grupo 15209">
                                  <a:extLst>
                                    <a:ext uri="{FF2B5EF4-FFF2-40B4-BE49-F238E27FC236}">
                                      <a16:creationId xmlns:a16="http://schemas.microsoft.com/office/drawing/2014/main" id="{D68D1D35-FB47-4A0E-BCFA-FE3C944AD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1" name="Rectángulo 15210">
                                    <a:extLst>
                                      <a:ext uri="{FF2B5EF4-FFF2-40B4-BE49-F238E27FC236}">
                                        <a16:creationId xmlns:a16="http://schemas.microsoft.com/office/drawing/2014/main" id="{0B4F5891-0934-420A-864A-37802DF0E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2" name="Rectángulo 15211">
                                    <a:extLst>
                                      <a:ext uri="{FF2B5EF4-FFF2-40B4-BE49-F238E27FC236}">
                                        <a16:creationId xmlns:a16="http://schemas.microsoft.com/office/drawing/2014/main" id="{EB831B2B-CB70-401C-92B6-71E252DA0E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74" name="Grupo 15173">
                            <a:extLst>
                              <a:ext uri="{FF2B5EF4-FFF2-40B4-BE49-F238E27FC236}">
                                <a16:creationId xmlns:a16="http://schemas.microsoft.com/office/drawing/2014/main" id="{4A22814D-BB23-4430-80A4-C335D51227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75" name="Grupo 15174">
                              <a:extLst>
                                <a:ext uri="{FF2B5EF4-FFF2-40B4-BE49-F238E27FC236}">
                                  <a16:creationId xmlns:a16="http://schemas.microsoft.com/office/drawing/2014/main" id="{765E5BB6-41CA-461A-8AB4-355BE34AA6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91" name="Grupo 15190">
                                <a:extLst>
                                  <a:ext uri="{FF2B5EF4-FFF2-40B4-BE49-F238E27FC236}">
                                    <a16:creationId xmlns:a16="http://schemas.microsoft.com/office/drawing/2014/main" id="{51745AE6-224F-4B30-AD09-7FE149D2C7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9" name="Grupo 15198">
                                  <a:extLst>
                                    <a:ext uri="{FF2B5EF4-FFF2-40B4-BE49-F238E27FC236}">
                                      <a16:creationId xmlns:a16="http://schemas.microsoft.com/office/drawing/2014/main" id="{9238269E-0425-490A-9B89-0616AB882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3" name="Rectángulo 15202">
                                    <a:extLst>
                                      <a:ext uri="{FF2B5EF4-FFF2-40B4-BE49-F238E27FC236}">
                                        <a16:creationId xmlns:a16="http://schemas.microsoft.com/office/drawing/2014/main" id="{B33F0903-15DA-46D0-A6E7-2E46A74A3E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4" name="Rectángulo 15203">
                                    <a:extLst>
                                      <a:ext uri="{FF2B5EF4-FFF2-40B4-BE49-F238E27FC236}">
                                        <a16:creationId xmlns:a16="http://schemas.microsoft.com/office/drawing/2014/main" id="{4AF40056-3FC5-4771-A6BC-D3E703AB9C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00" name="Grupo 15199">
                                  <a:extLst>
                                    <a:ext uri="{FF2B5EF4-FFF2-40B4-BE49-F238E27FC236}">
                                      <a16:creationId xmlns:a16="http://schemas.microsoft.com/office/drawing/2014/main" id="{A9149F29-B7B3-4B6F-99F1-56FC6396E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1" name="Rectángulo 15200">
                                    <a:extLst>
                                      <a:ext uri="{FF2B5EF4-FFF2-40B4-BE49-F238E27FC236}">
                                        <a16:creationId xmlns:a16="http://schemas.microsoft.com/office/drawing/2014/main" id="{A354687D-50E8-462B-866B-63E842583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2" name="Rectángulo 15201">
                                    <a:extLst>
                                      <a:ext uri="{FF2B5EF4-FFF2-40B4-BE49-F238E27FC236}">
                                        <a16:creationId xmlns:a16="http://schemas.microsoft.com/office/drawing/2014/main" id="{38F8AC82-B078-4CE0-80C9-4CF925C6D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92" name="Grupo 15191">
                                <a:extLst>
                                  <a:ext uri="{FF2B5EF4-FFF2-40B4-BE49-F238E27FC236}">
                                    <a16:creationId xmlns:a16="http://schemas.microsoft.com/office/drawing/2014/main" id="{1BEF402F-98DF-4A5E-A3E2-2337C01F3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3" name="Grupo 15192">
                                  <a:extLst>
                                    <a:ext uri="{FF2B5EF4-FFF2-40B4-BE49-F238E27FC236}">
                                      <a16:creationId xmlns:a16="http://schemas.microsoft.com/office/drawing/2014/main" id="{60A38D7E-6AB1-4D8B-8190-5735A118E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7" name="Rectángulo 15196">
                                    <a:extLst>
                                      <a:ext uri="{FF2B5EF4-FFF2-40B4-BE49-F238E27FC236}">
                                        <a16:creationId xmlns:a16="http://schemas.microsoft.com/office/drawing/2014/main" id="{5CE0F7E8-D60A-4F6C-9256-59D1206F7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8" name="Rectángulo 15197">
                                    <a:extLst>
                                      <a:ext uri="{FF2B5EF4-FFF2-40B4-BE49-F238E27FC236}">
                                        <a16:creationId xmlns:a16="http://schemas.microsoft.com/office/drawing/2014/main" id="{854451C3-F14E-4AD0-AFD3-FE1BA6B6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94" name="Grupo 15193">
                                  <a:extLst>
                                    <a:ext uri="{FF2B5EF4-FFF2-40B4-BE49-F238E27FC236}">
                                      <a16:creationId xmlns:a16="http://schemas.microsoft.com/office/drawing/2014/main" id="{A570D1B8-8C7E-4E1E-A8A5-70A796B039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5" name="Rectángulo 15194">
                                    <a:extLst>
                                      <a:ext uri="{FF2B5EF4-FFF2-40B4-BE49-F238E27FC236}">
                                        <a16:creationId xmlns:a16="http://schemas.microsoft.com/office/drawing/2014/main" id="{183BD857-0086-4F01-96A9-920E264D00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6" name="Rectángulo 15195">
                                    <a:extLst>
                                      <a:ext uri="{FF2B5EF4-FFF2-40B4-BE49-F238E27FC236}">
                                        <a16:creationId xmlns:a16="http://schemas.microsoft.com/office/drawing/2014/main" id="{67360B4E-AE28-45D9-9D4B-22053024B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76" name="Grupo 15175">
                              <a:extLst>
                                <a:ext uri="{FF2B5EF4-FFF2-40B4-BE49-F238E27FC236}">
                                  <a16:creationId xmlns:a16="http://schemas.microsoft.com/office/drawing/2014/main" id="{7651300D-0D86-40B7-8D3D-8A67E4A6E5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77" name="Grupo 15176">
                                <a:extLst>
                                  <a:ext uri="{FF2B5EF4-FFF2-40B4-BE49-F238E27FC236}">
                                    <a16:creationId xmlns:a16="http://schemas.microsoft.com/office/drawing/2014/main" id="{EE2F47AB-6757-4809-ABDC-0E9C60B1B2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85" name="Grupo 15184">
                                  <a:extLst>
                                    <a:ext uri="{FF2B5EF4-FFF2-40B4-BE49-F238E27FC236}">
                                      <a16:creationId xmlns:a16="http://schemas.microsoft.com/office/drawing/2014/main" id="{3E3E48A3-C1C1-451E-AA00-D1F347418A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9" name="Rectángulo 15188">
                                    <a:extLst>
                                      <a:ext uri="{FF2B5EF4-FFF2-40B4-BE49-F238E27FC236}">
                                        <a16:creationId xmlns:a16="http://schemas.microsoft.com/office/drawing/2014/main" id="{6C0CBFC2-B098-4056-9912-F2AB1E0BDA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0" name="Rectángulo 15189">
                                    <a:extLst>
                                      <a:ext uri="{FF2B5EF4-FFF2-40B4-BE49-F238E27FC236}">
                                        <a16:creationId xmlns:a16="http://schemas.microsoft.com/office/drawing/2014/main" id="{40251370-2B5C-4897-A265-63330854A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6" name="Grupo 15185">
                                  <a:extLst>
                                    <a:ext uri="{FF2B5EF4-FFF2-40B4-BE49-F238E27FC236}">
                                      <a16:creationId xmlns:a16="http://schemas.microsoft.com/office/drawing/2014/main" id="{96A91C47-0461-45C7-B403-F9DE47E10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7" name="Rectángulo 15186">
                                    <a:extLst>
                                      <a:ext uri="{FF2B5EF4-FFF2-40B4-BE49-F238E27FC236}">
                                        <a16:creationId xmlns:a16="http://schemas.microsoft.com/office/drawing/2014/main" id="{0F80FDA4-EAB0-4344-BCB2-7C6C13461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8" name="Rectángulo 15187">
                                    <a:extLst>
                                      <a:ext uri="{FF2B5EF4-FFF2-40B4-BE49-F238E27FC236}">
                                        <a16:creationId xmlns:a16="http://schemas.microsoft.com/office/drawing/2014/main" id="{945AB744-B1C2-4173-A5B5-D153CAC79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78" name="Grupo 15177">
                                <a:extLst>
                                  <a:ext uri="{FF2B5EF4-FFF2-40B4-BE49-F238E27FC236}">
                                    <a16:creationId xmlns:a16="http://schemas.microsoft.com/office/drawing/2014/main" id="{E1324F47-3589-4A01-888F-B68B1FB0EE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79" name="Grupo 15178">
                                  <a:extLst>
                                    <a:ext uri="{FF2B5EF4-FFF2-40B4-BE49-F238E27FC236}">
                                      <a16:creationId xmlns:a16="http://schemas.microsoft.com/office/drawing/2014/main" id="{9B9D7CED-A173-4DB7-9C2D-67A3AFE38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3" name="Rectángulo 15182">
                                    <a:extLst>
                                      <a:ext uri="{FF2B5EF4-FFF2-40B4-BE49-F238E27FC236}">
                                        <a16:creationId xmlns:a16="http://schemas.microsoft.com/office/drawing/2014/main" id="{122952CD-1519-4942-9335-702F88D0CF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4" name="Rectángulo 15183">
                                    <a:extLst>
                                      <a:ext uri="{FF2B5EF4-FFF2-40B4-BE49-F238E27FC236}">
                                        <a16:creationId xmlns:a16="http://schemas.microsoft.com/office/drawing/2014/main" id="{9E0EB721-FC4A-40ED-951E-0AE6BDFC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0" name="Grupo 15179">
                                  <a:extLst>
                                    <a:ext uri="{FF2B5EF4-FFF2-40B4-BE49-F238E27FC236}">
                                      <a16:creationId xmlns:a16="http://schemas.microsoft.com/office/drawing/2014/main" id="{6C2EFC24-3730-4FFD-891C-0FD7C4BF5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1" name="Rectángulo 15180">
                                    <a:extLst>
                                      <a:ext uri="{FF2B5EF4-FFF2-40B4-BE49-F238E27FC236}">
                                        <a16:creationId xmlns:a16="http://schemas.microsoft.com/office/drawing/2014/main" id="{01094743-DB95-4C36-8972-C4B01D07DC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2" name="Rectángulo 15181">
                                    <a:extLst>
                                      <a:ext uri="{FF2B5EF4-FFF2-40B4-BE49-F238E27FC236}">
                                        <a16:creationId xmlns:a16="http://schemas.microsoft.com/office/drawing/2014/main" id="{A574CE36-8783-43A9-BFA4-3528EA74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044" name="Grupo 15043">
                        <a:extLst>
                          <a:ext uri="{FF2B5EF4-FFF2-40B4-BE49-F238E27FC236}">
                            <a16:creationId xmlns:a16="http://schemas.microsoft.com/office/drawing/2014/main" id="{CDD70D0C-E2D6-4606-9428-85FE223597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045" name="Grupo 15044">
                          <a:extLst>
                            <a:ext uri="{FF2B5EF4-FFF2-40B4-BE49-F238E27FC236}">
                              <a16:creationId xmlns:a16="http://schemas.microsoft.com/office/drawing/2014/main" id="{84689CD0-E8C7-4301-80C7-C7C5C06FAE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09" name="Grupo 15108">
                            <a:extLst>
                              <a:ext uri="{FF2B5EF4-FFF2-40B4-BE49-F238E27FC236}">
                                <a16:creationId xmlns:a16="http://schemas.microsoft.com/office/drawing/2014/main" id="{6A566A30-0B72-4548-9EED-76CEE7DD6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41" name="Grupo 15140">
                              <a:extLst>
                                <a:ext uri="{FF2B5EF4-FFF2-40B4-BE49-F238E27FC236}">
                                  <a16:creationId xmlns:a16="http://schemas.microsoft.com/office/drawing/2014/main" id="{29253B1C-D7F4-4FD4-A6F7-5AAA0A5FC8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57" name="Grupo 15156">
                                <a:extLst>
                                  <a:ext uri="{FF2B5EF4-FFF2-40B4-BE49-F238E27FC236}">
                                    <a16:creationId xmlns:a16="http://schemas.microsoft.com/office/drawing/2014/main" id="{0DB52666-811A-473C-8965-1A630DE5E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65" name="Grupo 15164">
                                  <a:extLst>
                                    <a:ext uri="{FF2B5EF4-FFF2-40B4-BE49-F238E27FC236}">
                                      <a16:creationId xmlns:a16="http://schemas.microsoft.com/office/drawing/2014/main" id="{836B3141-606B-463C-8DBA-40072A47DE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9" name="Rectángulo 15168">
                                    <a:extLst>
                                      <a:ext uri="{FF2B5EF4-FFF2-40B4-BE49-F238E27FC236}">
                                        <a16:creationId xmlns:a16="http://schemas.microsoft.com/office/drawing/2014/main" id="{D4F2F8E9-16AC-4F41-BB2C-8F013C2BB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70" name="Rectángulo 15169">
                                    <a:extLst>
                                      <a:ext uri="{FF2B5EF4-FFF2-40B4-BE49-F238E27FC236}">
                                        <a16:creationId xmlns:a16="http://schemas.microsoft.com/office/drawing/2014/main" id="{21576C1D-2146-46F5-B5DC-8E1BBF2F57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6" name="Grupo 15165">
                                  <a:extLst>
                                    <a:ext uri="{FF2B5EF4-FFF2-40B4-BE49-F238E27FC236}">
                                      <a16:creationId xmlns:a16="http://schemas.microsoft.com/office/drawing/2014/main" id="{98853429-68F3-4AE2-88DA-A04C8C7350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7" name="Rectángulo 15166">
                                    <a:extLst>
                                      <a:ext uri="{FF2B5EF4-FFF2-40B4-BE49-F238E27FC236}">
                                        <a16:creationId xmlns:a16="http://schemas.microsoft.com/office/drawing/2014/main" id="{27A4B4D5-D681-492B-8403-7D03BF14AC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8" name="Rectángulo 15167">
                                    <a:extLst>
                                      <a:ext uri="{FF2B5EF4-FFF2-40B4-BE49-F238E27FC236}">
                                        <a16:creationId xmlns:a16="http://schemas.microsoft.com/office/drawing/2014/main" id="{F32468A4-87A5-461B-B2AE-14587FAB39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58" name="Grupo 15157">
                                <a:extLst>
                                  <a:ext uri="{FF2B5EF4-FFF2-40B4-BE49-F238E27FC236}">
                                    <a16:creationId xmlns:a16="http://schemas.microsoft.com/office/drawing/2014/main" id="{8E681C9F-B553-4C48-B775-9A460A479D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9" name="Grupo 15158">
                                  <a:extLst>
                                    <a:ext uri="{FF2B5EF4-FFF2-40B4-BE49-F238E27FC236}">
                                      <a16:creationId xmlns:a16="http://schemas.microsoft.com/office/drawing/2014/main" id="{FCAF6985-F0CF-406B-8BA8-374AD5850D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3" name="Rectángulo 15162">
                                    <a:extLst>
                                      <a:ext uri="{FF2B5EF4-FFF2-40B4-BE49-F238E27FC236}">
                                        <a16:creationId xmlns:a16="http://schemas.microsoft.com/office/drawing/2014/main" id="{4D7984E4-D24A-4777-AB33-AD5A95B64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4" name="Rectángulo 15163">
                                    <a:extLst>
                                      <a:ext uri="{FF2B5EF4-FFF2-40B4-BE49-F238E27FC236}">
                                        <a16:creationId xmlns:a16="http://schemas.microsoft.com/office/drawing/2014/main" id="{E427BBF3-DFEA-4BE0-97D4-09A7413E4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0" name="Grupo 15159">
                                  <a:extLst>
                                    <a:ext uri="{FF2B5EF4-FFF2-40B4-BE49-F238E27FC236}">
                                      <a16:creationId xmlns:a16="http://schemas.microsoft.com/office/drawing/2014/main" id="{85CFAC9B-F3A6-421D-8C02-7782DE345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1" name="Rectángulo 15160">
                                    <a:extLst>
                                      <a:ext uri="{FF2B5EF4-FFF2-40B4-BE49-F238E27FC236}">
                                        <a16:creationId xmlns:a16="http://schemas.microsoft.com/office/drawing/2014/main" id="{1393815C-8AC5-4253-B104-41A704838A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2" name="Rectángulo 15161">
                                    <a:extLst>
                                      <a:ext uri="{FF2B5EF4-FFF2-40B4-BE49-F238E27FC236}">
                                        <a16:creationId xmlns:a16="http://schemas.microsoft.com/office/drawing/2014/main" id="{7516A366-8142-478B-BE7C-4C64D2613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42" name="Grupo 15141">
                              <a:extLst>
                                <a:ext uri="{FF2B5EF4-FFF2-40B4-BE49-F238E27FC236}">
                                  <a16:creationId xmlns:a16="http://schemas.microsoft.com/office/drawing/2014/main" id="{F378AA74-8346-466B-AC74-BC92E2ADFC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43" name="Grupo 15142">
                                <a:extLst>
                                  <a:ext uri="{FF2B5EF4-FFF2-40B4-BE49-F238E27FC236}">
                                    <a16:creationId xmlns:a16="http://schemas.microsoft.com/office/drawing/2014/main" id="{9D548D53-2390-40A2-B772-F55799DA85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1" name="Grupo 15150">
                                  <a:extLst>
                                    <a:ext uri="{FF2B5EF4-FFF2-40B4-BE49-F238E27FC236}">
                                      <a16:creationId xmlns:a16="http://schemas.microsoft.com/office/drawing/2014/main" id="{0FC054A1-3887-47A3-BC8D-D5470A4787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5" name="Rectángulo 15154">
                                    <a:extLst>
                                      <a:ext uri="{FF2B5EF4-FFF2-40B4-BE49-F238E27FC236}">
                                        <a16:creationId xmlns:a16="http://schemas.microsoft.com/office/drawing/2014/main" id="{6069C464-F063-4BBC-8A65-6B826DE58F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6" name="Rectángulo 15155">
                                    <a:extLst>
                                      <a:ext uri="{FF2B5EF4-FFF2-40B4-BE49-F238E27FC236}">
                                        <a16:creationId xmlns:a16="http://schemas.microsoft.com/office/drawing/2014/main" id="{A42E1BDB-D126-4AEC-AC61-BA15F3DDE1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2" name="Grupo 15151">
                                  <a:extLst>
                                    <a:ext uri="{FF2B5EF4-FFF2-40B4-BE49-F238E27FC236}">
                                      <a16:creationId xmlns:a16="http://schemas.microsoft.com/office/drawing/2014/main" id="{5F62897C-D8CF-486E-A61F-C3ED8C82F9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3" name="Rectángulo 15152">
                                    <a:extLst>
                                      <a:ext uri="{FF2B5EF4-FFF2-40B4-BE49-F238E27FC236}">
                                        <a16:creationId xmlns:a16="http://schemas.microsoft.com/office/drawing/2014/main" id="{B1A1418C-03B8-4780-9ADD-1E22F33FE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4" name="Rectángulo 15153">
                                    <a:extLst>
                                      <a:ext uri="{FF2B5EF4-FFF2-40B4-BE49-F238E27FC236}">
                                        <a16:creationId xmlns:a16="http://schemas.microsoft.com/office/drawing/2014/main" id="{CAAA6664-95A0-44E7-B966-D67977D5F4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44" name="Grupo 15143">
                                <a:extLst>
                                  <a:ext uri="{FF2B5EF4-FFF2-40B4-BE49-F238E27FC236}">
                                    <a16:creationId xmlns:a16="http://schemas.microsoft.com/office/drawing/2014/main" id="{BCBE16C2-5151-43BB-9FAD-84C42CBB2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45" name="Grupo 15144">
                                  <a:extLst>
                                    <a:ext uri="{FF2B5EF4-FFF2-40B4-BE49-F238E27FC236}">
                                      <a16:creationId xmlns:a16="http://schemas.microsoft.com/office/drawing/2014/main" id="{04B1FB23-7907-4708-8EF2-CBA6A30FAE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9" name="Rectángulo 15148">
                                    <a:extLst>
                                      <a:ext uri="{FF2B5EF4-FFF2-40B4-BE49-F238E27FC236}">
                                        <a16:creationId xmlns:a16="http://schemas.microsoft.com/office/drawing/2014/main" id="{93D788F8-0C5E-4D37-B01A-DDEAF2450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0" name="Rectángulo 15149">
                                    <a:extLst>
                                      <a:ext uri="{FF2B5EF4-FFF2-40B4-BE49-F238E27FC236}">
                                        <a16:creationId xmlns:a16="http://schemas.microsoft.com/office/drawing/2014/main" id="{DC09E4BB-1041-4E10-A897-4938F97F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46" name="Grupo 15145">
                                  <a:extLst>
                                    <a:ext uri="{FF2B5EF4-FFF2-40B4-BE49-F238E27FC236}">
                                      <a16:creationId xmlns:a16="http://schemas.microsoft.com/office/drawing/2014/main" id="{78B757F3-E9B9-4D21-B5B6-A86C77BAA5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7" name="Rectángulo 15146">
                                    <a:extLst>
                                      <a:ext uri="{FF2B5EF4-FFF2-40B4-BE49-F238E27FC236}">
                                        <a16:creationId xmlns:a16="http://schemas.microsoft.com/office/drawing/2014/main" id="{8B46A91A-D35B-45A8-B06C-6F36F3D7A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8" name="Rectángulo 15147">
                                    <a:extLst>
                                      <a:ext uri="{FF2B5EF4-FFF2-40B4-BE49-F238E27FC236}">
                                        <a16:creationId xmlns:a16="http://schemas.microsoft.com/office/drawing/2014/main" id="{93135CF4-4B58-4AD6-AA88-F95456043B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10" name="Grupo 15109">
                            <a:extLst>
                              <a:ext uri="{FF2B5EF4-FFF2-40B4-BE49-F238E27FC236}">
                                <a16:creationId xmlns:a16="http://schemas.microsoft.com/office/drawing/2014/main" id="{21D7EAA7-F98C-4781-B727-6C6916969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11" name="Grupo 15110">
                              <a:extLst>
                                <a:ext uri="{FF2B5EF4-FFF2-40B4-BE49-F238E27FC236}">
                                  <a16:creationId xmlns:a16="http://schemas.microsoft.com/office/drawing/2014/main" id="{8BD9D065-1D04-4E6A-85B0-608787E78E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27" name="Grupo 15126">
                                <a:extLst>
                                  <a:ext uri="{FF2B5EF4-FFF2-40B4-BE49-F238E27FC236}">
                                    <a16:creationId xmlns:a16="http://schemas.microsoft.com/office/drawing/2014/main" id="{AAAD54D8-8C52-4C01-82CD-EB59236CE0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35" name="Grupo 15134">
                                  <a:extLst>
                                    <a:ext uri="{FF2B5EF4-FFF2-40B4-BE49-F238E27FC236}">
                                      <a16:creationId xmlns:a16="http://schemas.microsoft.com/office/drawing/2014/main" id="{C360F167-832A-4552-8CFC-B061B9FBCD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9" name="Rectángulo 15138">
                                    <a:extLst>
                                      <a:ext uri="{FF2B5EF4-FFF2-40B4-BE49-F238E27FC236}">
                                        <a16:creationId xmlns:a16="http://schemas.microsoft.com/office/drawing/2014/main" id="{1963046C-44CB-41B8-AD25-3BA3264818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0" name="Rectángulo 15139">
                                    <a:extLst>
                                      <a:ext uri="{FF2B5EF4-FFF2-40B4-BE49-F238E27FC236}">
                                        <a16:creationId xmlns:a16="http://schemas.microsoft.com/office/drawing/2014/main" id="{ED6F1CB1-24C6-4795-AFFF-70CF33FA8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6" name="Grupo 15135">
                                  <a:extLst>
                                    <a:ext uri="{FF2B5EF4-FFF2-40B4-BE49-F238E27FC236}">
                                      <a16:creationId xmlns:a16="http://schemas.microsoft.com/office/drawing/2014/main" id="{F6E6B54D-CDF9-4397-BAC3-9657BCE12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7" name="Rectángulo 15136">
                                    <a:extLst>
                                      <a:ext uri="{FF2B5EF4-FFF2-40B4-BE49-F238E27FC236}">
                                        <a16:creationId xmlns:a16="http://schemas.microsoft.com/office/drawing/2014/main" id="{02F21F4D-1224-46FC-BAF7-531317B22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8" name="Rectángulo 15137">
                                    <a:extLst>
                                      <a:ext uri="{FF2B5EF4-FFF2-40B4-BE49-F238E27FC236}">
                                        <a16:creationId xmlns:a16="http://schemas.microsoft.com/office/drawing/2014/main" id="{219EC9F9-EA56-46A6-B6E8-9C0ECD8B8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28" name="Grupo 15127">
                                <a:extLst>
                                  <a:ext uri="{FF2B5EF4-FFF2-40B4-BE49-F238E27FC236}">
                                    <a16:creationId xmlns:a16="http://schemas.microsoft.com/office/drawing/2014/main" id="{992D6223-6473-46A8-BD41-2419D8DB59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9" name="Grupo 15128">
                                  <a:extLst>
                                    <a:ext uri="{FF2B5EF4-FFF2-40B4-BE49-F238E27FC236}">
                                      <a16:creationId xmlns:a16="http://schemas.microsoft.com/office/drawing/2014/main" id="{F95771A1-453F-4C90-BF18-DDDDED9D2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3" name="Rectángulo 15132">
                                    <a:extLst>
                                      <a:ext uri="{FF2B5EF4-FFF2-40B4-BE49-F238E27FC236}">
                                        <a16:creationId xmlns:a16="http://schemas.microsoft.com/office/drawing/2014/main" id="{DBCA713B-8C4F-417A-9D1B-1703DDB13F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4" name="Rectángulo 15133">
                                    <a:extLst>
                                      <a:ext uri="{FF2B5EF4-FFF2-40B4-BE49-F238E27FC236}">
                                        <a16:creationId xmlns:a16="http://schemas.microsoft.com/office/drawing/2014/main" id="{549E711D-6DCE-4534-9504-F651159A7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0" name="Grupo 15129">
                                  <a:extLst>
                                    <a:ext uri="{FF2B5EF4-FFF2-40B4-BE49-F238E27FC236}">
                                      <a16:creationId xmlns:a16="http://schemas.microsoft.com/office/drawing/2014/main" id="{E837FF42-F7AA-4BFF-A9F9-53920856B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1" name="Rectángulo 15130">
                                    <a:extLst>
                                      <a:ext uri="{FF2B5EF4-FFF2-40B4-BE49-F238E27FC236}">
                                        <a16:creationId xmlns:a16="http://schemas.microsoft.com/office/drawing/2014/main" id="{42460079-8CD6-46BD-902C-3C305E7AB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2" name="Rectángulo 15131">
                                    <a:extLst>
                                      <a:ext uri="{FF2B5EF4-FFF2-40B4-BE49-F238E27FC236}">
                                        <a16:creationId xmlns:a16="http://schemas.microsoft.com/office/drawing/2014/main" id="{00E2DD87-C61E-4D78-948E-F06EB0AFF1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12" name="Grupo 15111">
                              <a:extLst>
                                <a:ext uri="{FF2B5EF4-FFF2-40B4-BE49-F238E27FC236}">
                                  <a16:creationId xmlns:a16="http://schemas.microsoft.com/office/drawing/2014/main" id="{FAA1BE38-70D0-4269-929D-09DBFFE01A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13" name="Grupo 15112">
                                <a:extLst>
                                  <a:ext uri="{FF2B5EF4-FFF2-40B4-BE49-F238E27FC236}">
                                    <a16:creationId xmlns:a16="http://schemas.microsoft.com/office/drawing/2014/main" id="{03E5A7F2-E4CB-4B1F-8A2E-0DF10569C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1" name="Grupo 15120">
                                  <a:extLst>
                                    <a:ext uri="{FF2B5EF4-FFF2-40B4-BE49-F238E27FC236}">
                                      <a16:creationId xmlns:a16="http://schemas.microsoft.com/office/drawing/2014/main" id="{4EF04B53-F45C-40A4-8568-E708167F89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5" name="Rectángulo 15124">
                                    <a:extLst>
                                      <a:ext uri="{FF2B5EF4-FFF2-40B4-BE49-F238E27FC236}">
                                        <a16:creationId xmlns:a16="http://schemas.microsoft.com/office/drawing/2014/main" id="{8A7B4D32-60B3-4790-B59B-0D181BBA8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6" name="Rectángulo 15125">
                                    <a:extLst>
                                      <a:ext uri="{FF2B5EF4-FFF2-40B4-BE49-F238E27FC236}">
                                        <a16:creationId xmlns:a16="http://schemas.microsoft.com/office/drawing/2014/main" id="{8F50C951-03C6-437A-AF44-CFB0A28EE3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2" name="Grupo 15121">
                                  <a:extLst>
                                    <a:ext uri="{FF2B5EF4-FFF2-40B4-BE49-F238E27FC236}">
                                      <a16:creationId xmlns:a16="http://schemas.microsoft.com/office/drawing/2014/main" id="{7DBFDBD5-DBB3-48A0-8558-D9FD5852B1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3" name="Rectángulo 15122">
                                    <a:extLst>
                                      <a:ext uri="{FF2B5EF4-FFF2-40B4-BE49-F238E27FC236}">
                                        <a16:creationId xmlns:a16="http://schemas.microsoft.com/office/drawing/2014/main" id="{6A38AA20-7695-4593-A3C3-FF9BC5670E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4" name="Rectángulo 15123">
                                    <a:extLst>
                                      <a:ext uri="{FF2B5EF4-FFF2-40B4-BE49-F238E27FC236}">
                                        <a16:creationId xmlns:a16="http://schemas.microsoft.com/office/drawing/2014/main" id="{8634F51D-2A5B-4689-BEBC-00ECABBE0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14" name="Grupo 15113">
                                <a:extLst>
                                  <a:ext uri="{FF2B5EF4-FFF2-40B4-BE49-F238E27FC236}">
                                    <a16:creationId xmlns:a16="http://schemas.microsoft.com/office/drawing/2014/main" id="{E913896E-953E-4574-A703-1862CE7353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15" name="Grupo 15114">
                                  <a:extLst>
                                    <a:ext uri="{FF2B5EF4-FFF2-40B4-BE49-F238E27FC236}">
                                      <a16:creationId xmlns:a16="http://schemas.microsoft.com/office/drawing/2014/main" id="{97A2D235-B456-49AF-86AE-ACFFE755D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9" name="Rectángulo 15118">
                                    <a:extLst>
                                      <a:ext uri="{FF2B5EF4-FFF2-40B4-BE49-F238E27FC236}">
                                        <a16:creationId xmlns:a16="http://schemas.microsoft.com/office/drawing/2014/main" id="{DB8AE2BF-BA07-4239-BD8B-EC0B87B45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0" name="Rectángulo 15119">
                                    <a:extLst>
                                      <a:ext uri="{FF2B5EF4-FFF2-40B4-BE49-F238E27FC236}">
                                        <a16:creationId xmlns:a16="http://schemas.microsoft.com/office/drawing/2014/main" id="{AA6EBB3F-1FD4-4E85-89CA-99606F75A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16" name="Grupo 15115">
                                  <a:extLst>
                                    <a:ext uri="{FF2B5EF4-FFF2-40B4-BE49-F238E27FC236}">
                                      <a16:creationId xmlns:a16="http://schemas.microsoft.com/office/drawing/2014/main" id="{A505D774-6818-411E-8125-95FF3BBE1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7" name="Rectángulo 15116">
                                    <a:extLst>
                                      <a:ext uri="{FF2B5EF4-FFF2-40B4-BE49-F238E27FC236}">
                                        <a16:creationId xmlns:a16="http://schemas.microsoft.com/office/drawing/2014/main" id="{DA10CB80-00D5-4F58-A54D-005214E3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18" name="Rectángulo 15117">
                                    <a:extLst>
                                      <a:ext uri="{FF2B5EF4-FFF2-40B4-BE49-F238E27FC236}">
                                        <a16:creationId xmlns:a16="http://schemas.microsoft.com/office/drawing/2014/main" id="{7F6A07B2-F984-447A-9AF8-23FCDB03B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046" name="Grupo 15045">
                          <a:extLst>
                            <a:ext uri="{FF2B5EF4-FFF2-40B4-BE49-F238E27FC236}">
                              <a16:creationId xmlns:a16="http://schemas.microsoft.com/office/drawing/2014/main" id="{AD19354D-0866-4EC1-95EF-929A1A8028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047" name="Grupo 15046">
                            <a:extLst>
                              <a:ext uri="{FF2B5EF4-FFF2-40B4-BE49-F238E27FC236}">
                                <a16:creationId xmlns:a16="http://schemas.microsoft.com/office/drawing/2014/main" id="{9FC177E0-AF7B-4DEC-8E8E-AC6C95AA5A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79" name="Grupo 15078">
                              <a:extLst>
                                <a:ext uri="{FF2B5EF4-FFF2-40B4-BE49-F238E27FC236}">
                                  <a16:creationId xmlns:a16="http://schemas.microsoft.com/office/drawing/2014/main" id="{614210FE-9E54-44A9-8D5E-0BD1450F3C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95" name="Grupo 15094">
                                <a:extLst>
                                  <a:ext uri="{FF2B5EF4-FFF2-40B4-BE49-F238E27FC236}">
                                    <a16:creationId xmlns:a16="http://schemas.microsoft.com/office/drawing/2014/main" id="{C52EB454-F33B-43D1-A3E4-FEFC15C67A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03" name="Grupo 15102">
                                  <a:extLst>
                                    <a:ext uri="{FF2B5EF4-FFF2-40B4-BE49-F238E27FC236}">
                                      <a16:creationId xmlns:a16="http://schemas.microsoft.com/office/drawing/2014/main" id="{CF6558A2-0671-4AA9-9DEA-168118057C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7" name="Rectángulo 15106">
                                    <a:extLst>
                                      <a:ext uri="{FF2B5EF4-FFF2-40B4-BE49-F238E27FC236}">
                                        <a16:creationId xmlns:a16="http://schemas.microsoft.com/office/drawing/2014/main" id="{B84F3A5C-2201-41A0-9248-364DCEA2D5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8" name="Rectángulo 15107">
                                    <a:extLst>
                                      <a:ext uri="{FF2B5EF4-FFF2-40B4-BE49-F238E27FC236}">
                                        <a16:creationId xmlns:a16="http://schemas.microsoft.com/office/drawing/2014/main" id="{71DCE307-8B59-4003-A423-80ADB553A4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04" name="Grupo 15103">
                                  <a:extLst>
                                    <a:ext uri="{FF2B5EF4-FFF2-40B4-BE49-F238E27FC236}">
                                      <a16:creationId xmlns:a16="http://schemas.microsoft.com/office/drawing/2014/main" id="{F3E77C1F-8653-411E-9273-CD83E53DD6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5" name="Rectángulo 15104">
                                    <a:extLst>
                                      <a:ext uri="{FF2B5EF4-FFF2-40B4-BE49-F238E27FC236}">
                                        <a16:creationId xmlns:a16="http://schemas.microsoft.com/office/drawing/2014/main" id="{6461A0A3-C779-40EB-A59A-A88E0D8068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6" name="Rectángulo 15105">
                                    <a:extLst>
                                      <a:ext uri="{FF2B5EF4-FFF2-40B4-BE49-F238E27FC236}">
                                        <a16:creationId xmlns:a16="http://schemas.microsoft.com/office/drawing/2014/main" id="{0BCC1C79-C19A-479C-9BB2-0430CF665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96" name="Grupo 15095">
                                <a:extLst>
                                  <a:ext uri="{FF2B5EF4-FFF2-40B4-BE49-F238E27FC236}">
                                    <a16:creationId xmlns:a16="http://schemas.microsoft.com/office/drawing/2014/main" id="{BD56198F-F514-4DC8-8167-CA41FFA027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97" name="Grupo 15096">
                                  <a:extLst>
                                    <a:ext uri="{FF2B5EF4-FFF2-40B4-BE49-F238E27FC236}">
                                      <a16:creationId xmlns:a16="http://schemas.microsoft.com/office/drawing/2014/main" id="{F8859965-F31F-4572-BB3A-BCEEC257DF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1" name="Rectángulo 15100">
                                    <a:extLst>
                                      <a:ext uri="{FF2B5EF4-FFF2-40B4-BE49-F238E27FC236}">
                                        <a16:creationId xmlns:a16="http://schemas.microsoft.com/office/drawing/2014/main" id="{F52D7950-E008-4E87-82B0-EB8869BADE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2" name="Rectángulo 15101">
                                    <a:extLst>
                                      <a:ext uri="{FF2B5EF4-FFF2-40B4-BE49-F238E27FC236}">
                                        <a16:creationId xmlns:a16="http://schemas.microsoft.com/office/drawing/2014/main" id="{D68A376F-4D45-46D8-B2D4-647748F4A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8" name="Grupo 15097">
                                  <a:extLst>
                                    <a:ext uri="{FF2B5EF4-FFF2-40B4-BE49-F238E27FC236}">
                                      <a16:creationId xmlns:a16="http://schemas.microsoft.com/office/drawing/2014/main" id="{B1BB756A-4587-4B6D-8684-26D269849E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9" name="Rectángulo 15098">
                                    <a:extLst>
                                      <a:ext uri="{FF2B5EF4-FFF2-40B4-BE49-F238E27FC236}">
                                        <a16:creationId xmlns:a16="http://schemas.microsoft.com/office/drawing/2014/main" id="{82C53255-1BDF-4F8C-886B-96F44E61E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0" name="Rectángulo 15099">
                                    <a:extLst>
                                      <a:ext uri="{FF2B5EF4-FFF2-40B4-BE49-F238E27FC236}">
                                        <a16:creationId xmlns:a16="http://schemas.microsoft.com/office/drawing/2014/main" id="{A96FA69B-88A5-4410-8F02-5B1E6FF4C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80" name="Grupo 15079">
                              <a:extLst>
                                <a:ext uri="{FF2B5EF4-FFF2-40B4-BE49-F238E27FC236}">
                                  <a16:creationId xmlns:a16="http://schemas.microsoft.com/office/drawing/2014/main" id="{ACF46645-37CB-4B2D-A7F4-AF1DBB2DF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81" name="Grupo 15080">
                                <a:extLst>
                                  <a:ext uri="{FF2B5EF4-FFF2-40B4-BE49-F238E27FC236}">
                                    <a16:creationId xmlns:a16="http://schemas.microsoft.com/office/drawing/2014/main" id="{02278757-7031-45B5-93CF-BAF822659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9" name="Grupo 15088">
                                  <a:extLst>
                                    <a:ext uri="{FF2B5EF4-FFF2-40B4-BE49-F238E27FC236}">
                                      <a16:creationId xmlns:a16="http://schemas.microsoft.com/office/drawing/2014/main" id="{7FC580C0-732B-409A-8F7E-7D9B357DFA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3" name="Rectángulo 15092">
                                    <a:extLst>
                                      <a:ext uri="{FF2B5EF4-FFF2-40B4-BE49-F238E27FC236}">
                                        <a16:creationId xmlns:a16="http://schemas.microsoft.com/office/drawing/2014/main" id="{DBCCA5D8-46B8-437A-977C-051502E935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4" name="Rectángulo 15093">
                                    <a:extLst>
                                      <a:ext uri="{FF2B5EF4-FFF2-40B4-BE49-F238E27FC236}">
                                        <a16:creationId xmlns:a16="http://schemas.microsoft.com/office/drawing/2014/main" id="{36BCCCA2-F7F7-412B-8DE8-699AF03EF6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0" name="Grupo 15089">
                                  <a:extLst>
                                    <a:ext uri="{FF2B5EF4-FFF2-40B4-BE49-F238E27FC236}">
                                      <a16:creationId xmlns:a16="http://schemas.microsoft.com/office/drawing/2014/main" id="{321E0A8B-ADDC-4AF4-A4F1-5E8E6AECC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1" name="Rectángulo 15090">
                                    <a:extLst>
                                      <a:ext uri="{FF2B5EF4-FFF2-40B4-BE49-F238E27FC236}">
                                        <a16:creationId xmlns:a16="http://schemas.microsoft.com/office/drawing/2014/main" id="{289D499E-0D74-4ADF-80BD-A941294751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2" name="Rectángulo 15091">
                                    <a:extLst>
                                      <a:ext uri="{FF2B5EF4-FFF2-40B4-BE49-F238E27FC236}">
                                        <a16:creationId xmlns:a16="http://schemas.microsoft.com/office/drawing/2014/main" id="{AA63FA3C-A892-438C-8DD8-D591A9DC2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82" name="Grupo 15081">
                                <a:extLst>
                                  <a:ext uri="{FF2B5EF4-FFF2-40B4-BE49-F238E27FC236}">
                                    <a16:creationId xmlns:a16="http://schemas.microsoft.com/office/drawing/2014/main" id="{7D0F9F50-6966-416C-BEF6-E63A6A3AFB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3" name="Grupo 15082">
                                  <a:extLst>
                                    <a:ext uri="{FF2B5EF4-FFF2-40B4-BE49-F238E27FC236}">
                                      <a16:creationId xmlns:a16="http://schemas.microsoft.com/office/drawing/2014/main" id="{00FCCC49-D203-47FF-9C09-6B3CC12BE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7" name="Rectángulo 15086">
                                    <a:extLst>
                                      <a:ext uri="{FF2B5EF4-FFF2-40B4-BE49-F238E27FC236}">
                                        <a16:creationId xmlns:a16="http://schemas.microsoft.com/office/drawing/2014/main" id="{1894B29E-723C-4493-8E4F-77CB21493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8" name="Rectángulo 15087">
                                    <a:extLst>
                                      <a:ext uri="{FF2B5EF4-FFF2-40B4-BE49-F238E27FC236}">
                                        <a16:creationId xmlns:a16="http://schemas.microsoft.com/office/drawing/2014/main" id="{5C0BBBB3-AA2A-4E59-ADC3-5129305B5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84" name="Grupo 15083">
                                  <a:extLst>
                                    <a:ext uri="{FF2B5EF4-FFF2-40B4-BE49-F238E27FC236}">
                                      <a16:creationId xmlns:a16="http://schemas.microsoft.com/office/drawing/2014/main" id="{3E8DBD61-3083-4ED0-973A-BAEA6626DB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5" name="Rectángulo 15084">
                                    <a:extLst>
                                      <a:ext uri="{FF2B5EF4-FFF2-40B4-BE49-F238E27FC236}">
                                        <a16:creationId xmlns:a16="http://schemas.microsoft.com/office/drawing/2014/main" id="{2384DB8B-54D1-45CE-A045-0101DE3937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6" name="Rectángulo 15085">
                                    <a:extLst>
                                      <a:ext uri="{FF2B5EF4-FFF2-40B4-BE49-F238E27FC236}">
                                        <a16:creationId xmlns:a16="http://schemas.microsoft.com/office/drawing/2014/main" id="{DEF59D31-901A-438F-811D-40E237127D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048" name="Grupo 15047">
                            <a:extLst>
                              <a:ext uri="{FF2B5EF4-FFF2-40B4-BE49-F238E27FC236}">
                                <a16:creationId xmlns:a16="http://schemas.microsoft.com/office/drawing/2014/main" id="{550F4524-FDCD-483B-BF3C-50FEDBFE1E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49" name="Grupo 15048">
                              <a:extLst>
                                <a:ext uri="{FF2B5EF4-FFF2-40B4-BE49-F238E27FC236}">
                                  <a16:creationId xmlns:a16="http://schemas.microsoft.com/office/drawing/2014/main" id="{A332E4BD-1BE7-4B49-800F-5C4D5DF2F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65" name="Grupo 15064">
                                <a:extLst>
                                  <a:ext uri="{FF2B5EF4-FFF2-40B4-BE49-F238E27FC236}">
                                    <a16:creationId xmlns:a16="http://schemas.microsoft.com/office/drawing/2014/main" id="{07DFBA5D-C6F0-4658-BA6E-1D5581047D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73" name="Grupo 15072">
                                  <a:extLst>
                                    <a:ext uri="{FF2B5EF4-FFF2-40B4-BE49-F238E27FC236}">
                                      <a16:creationId xmlns:a16="http://schemas.microsoft.com/office/drawing/2014/main" id="{0C0D293F-AC52-46AF-9EC1-FA14D6C34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7" name="Rectángulo 15076">
                                    <a:extLst>
                                      <a:ext uri="{FF2B5EF4-FFF2-40B4-BE49-F238E27FC236}">
                                        <a16:creationId xmlns:a16="http://schemas.microsoft.com/office/drawing/2014/main" id="{567701F7-7A3F-426B-86D7-858DCF685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8" name="Rectángulo 15077">
                                    <a:extLst>
                                      <a:ext uri="{FF2B5EF4-FFF2-40B4-BE49-F238E27FC236}">
                                        <a16:creationId xmlns:a16="http://schemas.microsoft.com/office/drawing/2014/main" id="{D403487E-24AA-477D-9939-239F8E082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74" name="Grupo 15073">
                                  <a:extLst>
                                    <a:ext uri="{FF2B5EF4-FFF2-40B4-BE49-F238E27FC236}">
                                      <a16:creationId xmlns:a16="http://schemas.microsoft.com/office/drawing/2014/main" id="{68F1E1DE-45B7-4F29-8659-73E1CFDD8E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5" name="Rectángulo 15074">
                                    <a:extLst>
                                      <a:ext uri="{FF2B5EF4-FFF2-40B4-BE49-F238E27FC236}">
                                        <a16:creationId xmlns:a16="http://schemas.microsoft.com/office/drawing/2014/main" id="{E8733A64-063B-416F-B90A-8D839C91A1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6" name="Rectángulo 15075">
                                    <a:extLst>
                                      <a:ext uri="{FF2B5EF4-FFF2-40B4-BE49-F238E27FC236}">
                                        <a16:creationId xmlns:a16="http://schemas.microsoft.com/office/drawing/2014/main" id="{9242063D-055D-4860-A8AA-509A0B7D61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66" name="Grupo 15065">
                                <a:extLst>
                                  <a:ext uri="{FF2B5EF4-FFF2-40B4-BE49-F238E27FC236}">
                                    <a16:creationId xmlns:a16="http://schemas.microsoft.com/office/drawing/2014/main" id="{545261BB-2654-48FD-9931-8E6D363E61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67" name="Grupo 15066">
                                  <a:extLst>
                                    <a:ext uri="{FF2B5EF4-FFF2-40B4-BE49-F238E27FC236}">
                                      <a16:creationId xmlns:a16="http://schemas.microsoft.com/office/drawing/2014/main" id="{7D511985-9DF6-4AF0-B3B8-DA47D736C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1" name="Rectángulo 15070">
                                    <a:extLst>
                                      <a:ext uri="{FF2B5EF4-FFF2-40B4-BE49-F238E27FC236}">
                                        <a16:creationId xmlns:a16="http://schemas.microsoft.com/office/drawing/2014/main" id="{9C57F565-235B-41A5-8A09-1EFBDE44A4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2" name="Rectángulo 15071">
                                    <a:extLst>
                                      <a:ext uri="{FF2B5EF4-FFF2-40B4-BE49-F238E27FC236}">
                                        <a16:creationId xmlns:a16="http://schemas.microsoft.com/office/drawing/2014/main" id="{DB17453E-35A9-41D1-A674-917E3FDA2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8" name="Grupo 15067">
                                  <a:extLst>
                                    <a:ext uri="{FF2B5EF4-FFF2-40B4-BE49-F238E27FC236}">
                                      <a16:creationId xmlns:a16="http://schemas.microsoft.com/office/drawing/2014/main" id="{7F66CFD4-C0F4-4221-B278-9C5A9C517B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9" name="Rectángulo 15068">
                                    <a:extLst>
                                      <a:ext uri="{FF2B5EF4-FFF2-40B4-BE49-F238E27FC236}">
                                        <a16:creationId xmlns:a16="http://schemas.microsoft.com/office/drawing/2014/main" id="{09BDBD90-C259-4492-81AB-F075C84DD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0" name="Rectángulo 15069">
                                    <a:extLst>
                                      <a:ext uri="{FF2B5EF4-FFF2-40B4-BE49-F238E27FC236}">
                                        <a16:creationId xmlns:a16="http://schemas.microsoft.com/office/drawing/2014/main" id="{73AC7024-CA44-4BE7-893A-E9E9F4AE06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50" name="Grupo 15049">
                              <a:extLst>
                                <a:ext uri="{FF2B5EF4-FFF2-40B4-BE49-F238E27FC236}">
                                  <a16:creationId xmlns:a16="http://schemas.microsoft.com/office/drawing/2014/main" id="{B169DE30-F69E-44E3-A72F-E749C5E4C9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51" name="Grupo 15050">
                                <a:extLst>
                                  <a:ext uri="{FF2B5EF4-FFF2-40B4-BE49-F238E27FC236}">
                                    <a16:creationId xmlns:a16="http://schemas.microsoft.com/office/drawing/2014/main" id="{7DDD15B9-5EEF-4F32-A380-E04FEAD14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9" name="Grupo 15058">
                                  <a:extLst>
                                    <a:ext uri="{FF2B5EF4-FFF2-40B4-BE49-F238E27FC236}">
                                      <a16:creationId xmlns:a16="http://schemas.microsoft.com/office/drawing/2014/main" id="{22CC001E-9F80-432B-AFF8-00D5D5981D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3" name="Rectángulo 15062">
                                    <a:extLst>
                                      <a:ext uri="{FF2B5EF4-FFF2-40B4-BE49-F238E27FC236}">
                                        <a16:creationId xmlns:a16="http://schemas.microsoft.com/office/drawing/2014/main" id="{771A2DEB-7809-4FBB-87D2-737EE8103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4" name="Rectángulo 15063">
                                    <a:extLst>
                                      <a:ext uri="{FF2B5EF4-FFF2-40B4-BE49-F238E27FC236}">
                                        <a16:creationId xmlns:a16="http://schemas.microsoft.com/office/drawing/2014/main" id="{635C7B57-2D5B-4589-975F-605BF5928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0" name="Grupo 15059">
                                  <a:extLst>
                                    <a:ext uri="{FF2B5EF4-FFF2-40B4-BE49-F238E27FC236}">
                                      <a16:creationId xmlns:a16="http://schemas.microsoft.com/office/drawing/2014/main" id="{CCE5E83E-0362-4B5B-87EE-3EB703382D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1" name="Rectángulo 15060">
                                    <a:extLst>
                                      <a:ext uri="{FF2B5EF4-FFF2-40B4-BE49-F238E27FC236}">
                                        <a16:creationId xmlns:a16="http://schemas.microsoft.com/office/drawing/2014/main" id="{639CF87F-40ED-4B4B-A420-98AFC8C4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2" name="Rectángulo 15061">
                                    <a:extLst>
                                      <a:ext uri="{FF2B5EF4-FFF2-40B4-BE49-F238E27FC236}">
                                        <a16:creationId xmlns:a16="http://schemas.microsoft.com/office/drawing/2014/main" id="{381E5C2D-050B-4AC2-8101-2FAF9E3C9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52" name="Grupo 15051">
                                <a:extLst>
                                  <a:ext uri="{FF2B5EF4-FFF2-40B4-BE49-F238E27FC236}">
                                    <a16:creationId xmlns:a16="http://schemas.microsoft.com/office/drawing/2014/main" id="{E49B9289-7E94-41D2-A845-429069CA44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3" name="Grupo 15052">
                                  <a:extLst>
                                    <a:ext uri="{FF2B5EF4-FFF2-40B4-BE49-F238E27FC236}">
                                      <a16:creationId xmlns:a16="http://schemas.microsoft.com/office/drawing/2014/main" id="{D919D139-7D2C-449D-A784-65DFC09379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7" name="Rectángulo 15056">
                                    <a:extLst>
                                      <a:ext uri="{FF2B5EF4-FFF2-40B4-BE49-F238E27FC236}">
                                        <a16:creationId xmlns:a16="http://schemas.microsoft.com/office/drawing/2014/main" id="{C7430E3B-BF26-43DC-BF9F-49FAC40E93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8" name="Rectángulo 15057">
                                    <a:extLst>
                                      <a:ext uri="{FF2B5EF4-FFF2-40B4-BE49-F238E27FC236}">
                                        <a16:creationId xmlns:a16="http://schemas.microsoft.com/office/drawing/2014/main" id="{63C5106F-D769-42FD-B9D7-48244F8C4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54" name="Grupo 15053">
                                  <a:extLst>
                                    <a:ext uri="{FF2B5EF4-FFF2-40B4-BE49-F238E27FC236}">
                                      <a16:creationId xmlns:a16="http://schemas.microsoft.com/office/drawing/2014/main" id="{865D23D3-16EB-4E6F-A9D0-C2CEB8FE87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5" name="Rectángulo 15054">
                                    <a:extLst>
                                      <a:ext uri="{FF2B5EF4-FFF2-40B4-BE49-F238E27FC236}">
                                        <a16:creationId xmlns:a16="http://schemas.microsoft.com/office/drawing/2014/main" id="{902BF325-1FA6-469C-A49E-F945664586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6" name="Rectángulo 15055">
                                    <a:extLst>
                                      <a:ext uri="{FF2B5EF4-FFF2-40B4-BE49-F238E27FC236}">
                                        <a16:creationId xmlns:a16="http://schemas.microsoft.com/office/drawing/2014/main" id="{F84470AF-5325-4D78-9763-14BFB80D78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788" name="Grupo 14787">
                      <a:extLst>
                        <a:ext uri="{FF2B5EF4-FFF2-40B4-BE49-F238E27FC236}">
                          <a16:creationId xmlns:a16="http://schemas.microsoft.com/office/drawing/2014/main" id="{52811043-F1D1-41DE-AC67-9C68F414B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789" name="Grupo 14788">
                        <a:extLst>
                          <a:ext uri="{FF2B5EF4-FFF2-40B4-BE49-F238E27FC236}">
                            <a16:creationId xmlns:a16="http://schemas.microsoft.com/office/drawing/2014/main" id="{1B66A55B-C90E-443F-A6A4-CFED11977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917" name="Grupo 14916">
                          <a:extLst>
                            <a:ext uri="{FF2B5EF4-FFF2-40B4-BE49-F238E27FC236}">
                              <a16:creationId xmlns:a16="http://schemas.microsoft.com/office/drawing/2014/main" id="{074FA193-03DD-4968-A61F-FABC083DBD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81" name="Grupo 14980">
                            <a:extLst>
                              <a:ext uri="{FF2B5EF4-FFF2-40B4-BE49-F238E27FC236}">
                                <a16:creationId xmlns:a16="http://schemas.microsoft.com/office/drawing/2014/main" id="{B4FCD706-CF3B-4B1F-AE14-2AC409C56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13" name="Grupo 15012">
                              <a:extLst>
                                <a:ext uri="{FF2B5EF4-FFF2-40B4-BE49-F238E27FC236}">
                                  <a16:creationId xmlns:a16="http://schemas.microsoft.com/office/drawing/2014/main" id="{D436EE66-FCDE-4C3E-89C5-5AAAD95633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29" name="Grupo 15028">
                                <a:extLst>
                                  <a:ext uri="{FF2B5EF4-FFF2-40B4-BE49-F238E27FC236}">
                                    <a16:creationId xmlns:a16="http://schemas.microsoft.com/office/drawing/2014/main" id="{B6DDCD22-E273-46F4-B92B-9F0B8D079A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7" name="Grupo 15036">
                                  <a:extLst>
                                    <a:ext uri="{FF2B5EF4-FFF2-40B4-BE49-F238E27FC236}">
                                      <a16:creationId xmlns:a16="http://schemas.microsoft.com/office/drawing/2014/main" id="{F45A620C-5DBF-4BB5-9BF1-DAEC9772A5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41" name="Rectángulo 15040">
                                    <a:extLst>
                                      <a:ext uri="{FF2B5EF4-FFF2-40B4-BE49-F238E27FC236}">
                                        <a16:creationId xmlns:a16="http://schemas.microsoft.com/office/drawing/2014/main" id="{C3A5A685-413C-453D-9B9A-47F449A2F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2" name="Rectángulo 15041">
                                    <a:extLst>
                                      <a:ext uri="{FF2B5EF4-FFF2-40B4-BE49-F238E27FC236}">
                                        <a16:creationId xmlns:a16="http://schemas.microsoft.com/office/drawing/2014/main" id="{7D36DE49-3F87-4263-89A8-133C7D7A2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8" name="Grupo 15037">
                                  <a:extLst>
                                    <a:ext uri="{FF2B5EF4-FFF2-40B4-BE49-F238E27FC236}">
                                      <a16:creationId xmlns:a16="http://schemas.microsoft.com/office/drawing/2014/main" id="{9179136F-1DE0-4AA8-8E60-59A8A186F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9" name="Rectángulo 15038">
                                    <a:extLst>
                                      <a:ext uri="{FF2B5EF4-FFF2-40B4-BE49-F238E27FC236}">
                                        <a16:creationId xmlns:a16="http://schemas.microsoft.com/office/drawing/2014/main" id="{41E2471D-B894-4F06-8601-76C1AD0CFA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0" name="Rectángulo 15039">
                                    <a:extLst>
                                      <a:ext uri="{FF2B5EF4-FFF2-40B4-BE49-F238E27FC236}">
                                        <a16:creationId xmlns:a16="http://schemas.microsoft.com/office/drawing/2014/main" id="{A9CD3B48-10FC-494E-A87D-EE609A6CB4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30" name="Grupo 15029">
                                <a:extLst>
                                  <a:ext uri="{FF2B5EF4-FFF2-40B4-BE49-F238E27FC236}">
                                    <a16:creationId xmlns:a16="http://schemas.microsoft.com/office/drawing/2014/main" id="{28A2E0C6-8925-4B58-AED3-E91334F193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1" name="Grupo 15030">
                                  <a:extLst>
                                    <a:ext uri="{FF2B5EF4-FFF2-40B4-BE49-F238E27FC236}">
                                      <a16:creationId xmlns:a16="http://schemas.microsoft.com/office/drawing/2014/main" id="{0CAEFD4B-DC03-4A4A-8199-A7E94E6E8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5" name="Rectángulo 15034">
                                    <a:extLst>
                                      <a:ext uri="{FF2B5EF4-FFF2-40B4-BE49-F238E27FC236}">
                                        <a16:creationId xmlns:a16="http://schemas.microsoft.com/office/drawing/2014/main" id="{8308B2FE-5C03-42E3-B51A-671DE7E60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6" name="Rectángulo 15035">
                                    <a:extLst>
                                      <a:ext uri="{FF2B5EF4-FFF2-40B4-BE49-F238E27FC236}">
                                        <a16:creationId xmlns:a16="http://schemas.microsoft.com/office/drawing/2014/main" id="{B7F03397-09BF-4F72-952B-779F88A53C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2" name="Grupo 15031">
                                  <a:extLst>
                                    <a:ext uri="{FF2B5EF4-FFF2-40B4-BE49-F238E27FC236}">
                                      <a16:creationId xmlns:a16="http://schemas.microsoft.com/office/drawing/2014/main" id="{1C3B02FA-BCB2-44D8-AED9-45F1B9E5C1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3" name="Rectángulo 15032">
                                    <a:extLst>
                                      <a:ext uri="{FF2B5EF4-FFF2-40B4-BE49-F238E27FC236}">
                                        <a16:creationId xmlns:a16="http://schemas.microsoft.com/office/drawing/2014/main" id="{C6E70842-8B24-4953-83A2-989AAFC47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4" name="Rectángulo 15033">
                                    <a:extLst>
                                      <a:ext uri="{FF2B5EF4-FFF2-40B4-BE49-F238E27FC236}">
                                        <a16:creationId xmlns:a16="http://schemas.microsoft.com/office/drawing/2014/main" id="{6145D673-451F-4C99-9C9A-6C49CECD74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14" name="Grupo 15013">
                              <a:extLst>
                                <a:ext uri="{FF2B5EF4-FFF2-40B4-BE49-F238E27FC236}">
                                  <a16:creationId xmlns:a16="http://schemas.microsoft.com/office/drawing/2014/main" id="{2CC351CD-B9CD-4789-B7EF-C08309473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15" name="Grupo 15014">
                                <a:extLst>
                                  <a:ext uri="{FF2B5EF4-FFF2-40B4-BE49-F238E27FC236}">
                                    <a16:creationId xmlns:a16="http://schemas.microsoft.com/office/drawing/2014/main" id="{ABA80C42-B9CA-460F-B94B-6485B7B919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23" name="Grupo 15022">
                                  <a:extLst>
                                    <a:ext uri="{FF2B5EF4-FFF2-40B4-BE49-F238E27FC236}">
                                      <a16:creationId xmlns:a16="http://schemas.microsoft.com/office/drawing/2014/main" id="{7567729F-7111-4657-9B3C-1160BBBAC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7" name="Rectángulo 15026">
                                    <a:extLst>
                                      <a:ext uri="{FF2B5EF4-FFF2-40B4-BE49-F238E27FC236}">
                                        <a16:creationId xmlns:a16="http://schemas.microsoft.com/office/drawing/2014/main" id="{CD0F6008-8759-479C-8E64-49B41D04F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8" name="Rectángulo 15027">
                                    <a:extLst>
                                      <a:ext uri="{FF2B5EF4-FFF2-40B4-BE49-F238E27FC236}">
                                        <a16:creationId xmlns:a16="http://schemas.microsoft.com/office/drawing/2014/main" id="{D191FA98-D33F-4DC5-8F1A-54C4FC9AB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24" name="Grupo 15023">
                                  <a:extLst>
                                    <a:ext uri="{FF2B5EF4-FFF2-40B4-BE49-F238E27FC236}">
                                      <a16:creationId xmlns:a16="http://schemas.microsoft.com/office/drawing/2014/main" id="{0DE74860-4B53-40BC-937A-080377BA79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5" name="Rectángulo 15024">
                                    <a:extLst>
                                      <a:ext uri="{FF2B5EF4-FFF2-40B4-BE49-F238E27FC236}">
                                        <a16:creationId xmlns:a16="http://schemas.microsoft.com/office/drawing/2014/main" id="{BFB3637A-DFD4-4057-92E9-F4BE1195E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6" name="Rectángulo 15025">
                                    <a:extLst>
                                      <a:ext uri="{FF2B5EF4-FFF2-40B4-BE49-F238E27FC236}">
                                        <a16:creationId xmlns:a16="http://schemas.microsoft.com/office/drawing/2014/main" id="{284E7596-420D-49B5-8444-A1A958BFBC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16" name="Grupo 15015">
                                <a:extLst>
                                  <a:ext uri="{FF2B5EF4-FFF2-40B4-BE49-F238E27FC236}">
                                    <a16:creationId xmlns:a16="http://schemas.microsoft.com/office/drawing/2014/main" id="{17B747C2-DA8E-47B8-8993-CCAB8AD2CC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17" name="Grupo 15016">
                                  <a:extLst>
                                    <a:ext uri="{FF2B5EF4-FFF2-40B4-BE49-F238E27FC236}">
                                      <a16:creationId xmlns:a16="http://schemas.microsoft.com/office/drawing/2014/main" id="{9C3CFD10-9550-45E0-A307-2E8F89B9E5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1" name="Rectángulo 15020">
                                    <a:extLst>
                                      <a:ext uri="{FF2B5EF4-FFF2-40B4-BE49-F238E27FC236}">
                                        <a16:creationId xmlns:a16="http://schemas.microsoft.com/office/drawing/2014/main" id="{ED93F7DC-5C6D-4874-A478-38E1E8F706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2" name="Rectángulo 15021">
                                    <a:extLst>
                                      <a:ext uri="{FF2B5EF4-FFF2-40B4-BE49-F238E27FC236}">
                                        <a16:creationId xmlns:a16="http://schemas.microsoft.com/office/drawing/2014/main" id="{8B4811AE-6EDA-45CA-843A-278B4A43F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18" name="Grupo 15017">
                                  <a:extLst>
                                    <a:ext uri="{FF2B5EF4-FFF2-40B4-BE49-F238E27FC236}">
                                      <a16:creationId xmlns:a16="http://schemas.microsoft.com/office/drawing/2014/main" id="{DF27CDFC-BFD4-4339-B7CC-1628146730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9" name="Rectángulo 15018">
                                    <a:extLst>
                                      <a:ext uri="{FF2B5EF4-FFF2-40B4-BE49-F238E27FC236}">
                                        <a16:creationId xmlns:a16="http://schemas.microsoft.com/office/drawing/2014/main" id="{F6CAE93D-EEE3-4804-82D5-46462D70DB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0" name="Rectángulo 15019">
                                    <a:extLst>
                                      <a:ext uri="{FF2B5EF4-FFF2-40B4-BE49-F238E27FC236}">
                                        <a16:creationId xmlns:a16="http://schemas.microsoft.com/office/drawing/2014/main" id="{D23CE878-D0C7-461C-AF61-E7D86AC89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82" name="Grupo 14981">
                            <a:extLst>
                              <a:ext uri="{FF2B5EF4-FFF2-40B4-BE49-F238E27FC236}">
                                <a16:creationId xmlns:a16="http://schemas.microsoft.com/office/drawing/2014/main" id="{98650D06-2F44-4F3E-BB35-D4EE458FD5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83" name="Grupo 14982">
                              <a:extLst>
                                <a:ext uri="{FF2B5EF4-FFF2-40B4-BE49-F238E27FC236}">
                                  <a16:creationId xmlns:a16="http://schemas.microsoft.com/office/drawing/2014/main" id="{CF9F1CB2-91B8-48E6-8ABA-90E08A025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99" name="Grupo 14998">
                                <a:extLst>
                                  <a:ext uri="{FF2B5EF4-FFF2-40B4-BE49-F238E27FC236}">
                                    <a16:creationId xmlns:a16="http://schemas.microsoft.com/office/drawing/2014/main" id="{FDA73B40-8798-4B30-90DB-EA8EAF903E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7" name="Grupo 15006">
                                  <a:extLst>
                                    <a:ext uri="{FF2B5EF4-FFF2-40B4-BE49-F238E27FC236}">
                                      <a16:creationId xmlns:a16="http://schemas.microsoft.com/office/drawing/2014/main" id="{82710993-7F48-4B6F-B9D1-D123600B3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1" name="Rectángulo 15010">
                                    <a:extLst>
                                      <a:ext uri="{FF2B5EF4-FFF2-40B4-BE49-F238E27FC236}">
                                        <a16:creationId xmlns:a16="http://schemas.microsoft.com/office/drawing/2014/main" id="{332212FA-D0A1-4A00-B180-09B613EF5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2" name="Rectángulo 15011">
                                    <a:extLst>
                                      <a:ext uri="{FF2B5EF4-FFF2-40B4-BE49-F238E27FC236}">
                                        <a16:creationId xmlns:a16="http://schemas.microsoft.com/office/drawing/2014/main" id="{50ADDB46-E688-4E5F-8631-06AEF7BB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8" name="Grupo 15007">
                                  <a:extLst>
                                    <a:ext uri="{FF2B5EF4-FFF2-40B4-BE49-F238E27FC236}">
                                      <a16:creationId xmlns:a16="http://schemas.microsoft.com/office/drawing/2014/main" id="{865E23EC-5E52-494C-9B7F-B02FC23FD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9" name="Rectángulo 15008">
                                    <a:extLst>
                                      <a:ext uri="{FF2B5EF4-FFF2-40B4-BE49-F238E27FC236}">
                                        <a16:creationId xmlns:a16="http://schemas.microsoft.com/office/drawing/2014/main" id="{F1CB639D-C4E9-424A-8B5E-52759D6893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0" name="Rectángulo 15009">
                                    <a:extLst>
                                      <a:ext uri="{FF2B5EF4-FFF2-40B4-BE49-F238E27FC236}">
                                        <a16:creationId xmlns:a16="http://schemas.microsoft.com/office/drawing/2014/main" id="{DB6240CF-1C09-4DB8-AB0A-7335F07CD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00" name="Grupo 14999">
                                <a:extLst>
                                  <a:ext uri="{FF2B5EF4-FFF2-40B4-BE49-F238E27FC236}">
                                    <a16:creationId xmlns:a16="http://schemas.microsoft.com/office/drawing/2014/main" id="{B9349A30-B549-41DB-B6E2-8E9F745BD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1" name="Grupo 15000">
                                  <a:extLst>
                                    <a:ext uri="{FF2B5EF4-FFF2-40B4-BE49-F238E27FC236}">
                                      <a16:creationId xmlns:a16="http://schemas.microsoft.com/office/drawing/2014/main" id="{B010B864-5596-4A3B-ADA7-E07E6FA6C3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5" name="Rectángulo 15004">
                                    <a:extLst>
                                      <a:ext uri="{FF2B5EF4-FFF2-40B4-BE49-F238E27FC236}">
                                        <a16:creationId xmlns:a16="http://schemas.microsoft.com/office/drawing/2014/main" id="{71CB9CE7-EE21-4865-98B1-FC87340F3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6" name="Rectángulo 15005">
                                    <a:extLst>
                                      <a:ext uri="{FF2B5EF4-FFF2-40B4-BE49-F238E27FC236}">
                                        <a16:creationId xmlns:a16="http://schemas.microsoft.com/office/drawing/2014/main" id="{02D84C08-74AF-40E2-AA91-8AC2CCE85F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2" name="Grupo 15001">
                                  <a:extLst>
                                    <a:ext uri="{FF2B5EF4-FFF2-40B4-BE49-F238E27FC236}">
                                      <a16:creationId xmlns:a16="http://schemas.microsoft.com/office/drawing/2014/main" id="{26B67A68-46B5-475F-8B16-9601D0B31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3" name="Rectángulo 15002">
                                    <a:extLst>
                                      <a:ext uri="{FF2B5EF4-FFF2-40B4-BE49-F238E27FC236}">
                                        <a16:creationId xmlns:a16="http://schemas.microsoft.com/office/drawing/2014/main" id="{C33B51EF-B96F-49F2-906B-340DCBF72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4" name="Rectángulo 15003">
                                    <a:extLst>
                                      <a:ext uri="{FF2B5EF4-FFF2-40B4-BE49-F238E27FC236}">
                                        <a16:creationId xmlns:a16="http://schemas.microsoft.com/office/drawing/2014/main" id="{6FACD1E5-8A3B-4527-9F13-82DEF1E78D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84" name="Grupo 14983">
                              <a:extLst>
                                <a:ext uri="{FF2B5EF4-FFF2-40B4-BE49-F238E27FC236}">
                                  <a16:creationId xmlns:a16="http://schemas.microsoft.com/office/drawing/2014/main" id="{7737390F-F2A1-47D6-A8B9-1D75C0188B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85" name="Grupo 14984">
                                <a:extLst>
                                  <a:ext uri="{FF2B5EF4-FFF2-40B4-BE49-F238E27FC236}">
                                    <a16:creationId xmlns:a16="http://schemas.microsoft.com/office/drawing/2014/main" id="{F3F46339-E9A2-41BF-9A66-1425B8A0D6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93" name="Grupo 14992">
                                  <a:extLst>
                                    <a:ext uri="{FF2B5EF4-FFF2-40B4-BE49-F238E27FC236}">
                                      <a16:creationId xmlns:a16="http://schemas.microsoft.com/office/drawing/2014/main" id="{9630E1F3-503D-408B-A86A-E39962E799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7" name="Rectángulo 14996">
                                    <a:extLst>
                                      <a:ext uri="{FF2B5EF4-FFF2-40B4-BE49-F238E27FC236}">
                                        <a16:creationId xmlns:a16="http://schemas.microsoft.com/office/drawing/2014/main" id="{1E6B590F-EC76-45B3-AF54-23BFA5764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8" name="Rectángulo 14997">
                                    <a:extLst>
                                      <a:ext uri="{FF2B5EF4-FFF2-40B4-BE49-F238E27FC236}">
                                        <a16:creationId xmlns:a16="http://schemas.microsoft.com/office/drawing/2014/main" id="{1D3B244A-F9CA-474C-B503-09FE2DCA67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94" name="Grupo 14993">
                                  <a:extLst>
                                    <a:ext uri="{FF2B5EF4-FFF2-40B4-BE49-F238E27FC236}">
                                      <a16:creationId xmlns:a16="http://schemas.microsoft.com/office/drawing/2014/main" id="{063DCBCA-607A-4718-BCE9-F37C842B39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5" name="Rectángulo 14994">
                                    <a:extLst>
                                      <a:ext uri="{FF2B5EF4-FFF2-40B4-BE49-F238E27FC236}">
                                        <a16:creationId xmlns:a16="http://schemas.microsoft.com/office/drawing/2014/main" id="{187BEA11-2552-48F3-A9C6-90E1F7B1C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6" name="Rectángulo 14995">
                                    <a:extLst>
                                      <a:ext uri="{FF2B5EF4-FFF2-40B4-BE49-F238E27FC236}">
                                        <a16:creationId xmlns:a16="http://schemas.microsoft.com/office/drawing/2014/main" id="{7262FC6B-E5A8-4703-9796-17E837A09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86" name="Grupo 14985">
                                <a:extLst>
                                  <a:ext uri="{FF2B5EF4-FFF2-40B4-BE49-F238E27FC236}">
                                    <a16:creationId xmlns:a16="http://schemas.microsoft.com/office/drawing/2014/main" id="{F05454F0-7E85-4BB9-9948-55AECAD17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87" name="Grupo 14986">
                                  <a:extLst>
                                    <a:ext uri="{FF2B5EF4-FFF2-40B4-BE49-F238E27FC236}">
                                      <a16:creationId xmlns:a16="http://schemas.microsoft.com/office/drawing/2014/main" id="{E731457A-13DE-4402-BCFA-B1AD0FDF4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1" name="Rectángulo 14990">
                                    <a:extLst>
                                      <a:ext uri="{FF2B5EF4-FFF2-40B4-BE49-F238E27FC236}">
                                        <a16:creationId xmlns:a16="http://schemas.microsoft.com/office/drawing/2014/main" id="{9AC65A6F-7EA9-4FEC-A1AF-3B2C90220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2" name="Rectángulo 14991">
                                    <a:extLst>
                                      <a:ext uri="{FF2B5EF4-FFF2-40B4-BE49-F238E27FC236}">
                                        <a16:creationId xmlns:a16="http://schemas.microsoft.com/office/drawing/2014/main" id="{D0B9FCC2-16B4-4F6A-AF78-E4D3AA1BF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88" name="Grupo 14987">
                                  <a:extLst>
                                    <a:ext uri="{FF2B5EF4-FFF2-40B4-BE49-F238E27FC236}">
                                      <a16:creationId xmlns:a16="http://schemas.microsoft.com/office/drawing/2014/main" id="{96B9DA45-D434-4C1A-A64C-568CA2D335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89" name="Rectángulo 14988">
                                    <a:extLst>
                                      <a:ext uri="{FF2B5EF4-FFF2-40B4-BE49-F238E27FC236}">
                                        <a16:creationId xmlns:a16="http://schemas.microsoft.com/office/drawing/2014/main" id="{D832B670-FC5C-4E55-8100-F56FF7C43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0" name="Rectángulo 14989">
                                    <a:extLst>
                                      <a:ext uri="{FF2B5EF4-FFF2-40B4-BE49-F238E27FC236}">
                                        <a16:creationId xmlns:a16="http://schemas.microsoft.com/office/drawing/2014/main" id="{72ADAAF4-ED37-448A-B625-B01420C6C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918" name="Grupo 14917">
                          <a:extLst>
                            <a:ext uri="{FF2B5EF4-FFF2-40B4-BE49-F238E27FC236}">
                              <a16:creationId xmlns:a16="http://schemas.microsoft.com/office/drawing/2014/main" id="{2DB011F6-C1D6-4144-ABB0-BF754FF167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19" name="Grupo 14918">
                            <a:extLst>
                              <a:ext uri="{FF2B5EF4-FFF2-40B4-BE49-F238E27FC236}">
                                <a16:creationId xmlns:a16="http://schemas.microsoft.com/office/drawing/2014/main" id="{DD65EA62-BAD2-42D8-82EE-8BD2EB07BD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51" name="Grupo 14950">
                              <a:extLst>
                                <a:ext uri="{FF2B5EF4-FFF2-40B4-BE49-F238E27FC236}">
                                  <a16:creationId xmlns:a16="http://schemas.microsoft.com/office/drawing/2014/main" id="{E3166B55-B057-4190-ABCD-455575EEAC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67" name="Grupo 14966">
                                <a:extLst>
                                  <a:ext uri="{FF2B5EF4-FFF2-40B4-BE49-F238E27FC236}">
                                    <a16:creationId xmlns:a16="http://schemas.microsoft.com/office/drawing/2014/main" id="{09B456A4-7E27-4675-B81D-DDF6B128AB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75" name="Grupo 14974">
                                  <a:extLst>
                                    <a:ext uri="{FF2B5EF4-FFF2-40B4-BE49-F238E27FC236}">
                                      <a16:creationId xmlns:a16="http://schemas.microsoft.com/office/drawing/2014/main" id="{E18263CE-AF35-4A3A-A3B8-AD5C6B367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9" name="Rectángulo 14978">
                                    <a:extLst>
                                      <a:ext uri="{FF2B5EF4-FFF2-40B4-BE49-F238E27FC236}">
                                        <a16:creationId xmlns:a16="http://schemas.microsoft.com/office/drawing/2014/main" id="{4FF49CA8-D41F-45A7-AD13-1C2FF3AA8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80" name="Rectángulo 14979">
                                    <a:extLst>
                                      <a:ext uri="{FF2B5EF4-FFF2-40B4-BE49-F238E27FC236}">
                                        <a16:creationId xmlns:a16="http://schemas.microsoft.com/office/drawing/2014/main" id="{16838D34-4967-4EA9-870C-54BE32189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6" name="Grupo 14975">
                                  <a:extLst>
                                    <a:ext uri="{FF2B5EF4-FFF2-40B4-BE49-F238E27FC236}">
                                      <a16:creationId xmlns:a16="http://schemas.microsoft.com/office/drawing/2014/main" id="{1C660492-5D41-4E7A-8DB4-6AAFE594FD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7" name="Rectángulo 14976">
                                    <a:extLst>
                                      <a:ext uri="{FF2B5EF4-FFF2-40B4-BE49-F238E27FC236}">
                                        <a16:creationId xmlns:a16="http://schemas.microsoft.com/office/drawing/2014/main" id="{5FBEE3D1-51D6-4B1D-A0EC-879B7B79F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8" name="Rectángulo 14977">
                                    <a:extLst>
                                      <a:ext uri="{FF2B5EF4-FFF2-40B4-BE49-F238E27FC236}">
                                        <a16:creationId xmlns:a16="http://schemas.microsoft.com/office/drawing/2014/main" id="{D1AC5499-B546-4E27-B331-00887EA17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68" name="Grupo 14967">
                                <a:extLst>
                                  <a:ext uri="{FF2B5EF4-FFF2-40B4-BE49-F238E27FC236}">
                                    <a16:creationId xmlns:a16="http://schemas.microsoft.com/office/drawing/2014/main" id="{9F436CD2-862D-4FC7-9CC1-0529F490C7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9" name="Grupo 14968">
                                  <a:extLst>
                                    <a:ext uri="{FF2B5EF4-FFF2-40B4-BE49-F238E27FC236}">
                                      <a16:creationId xmlns:a16="http://schemas.microsoft.com/office/drawing/2014/main" id="{9A702E5B-6D3C-427B-8072-4C13F45991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3" name="Rectángulo 14972">
                                    <a:extLst>
                                      <a:ext uri="{FF2B5EF4-FFF2-40B4-BE49-F238E27FC236}">
                                        <a16:creationId xmlns:a16="http://schemas.microsoft.com/office/drawing/2014/main" id="{8483AE22-4DF9-435C-8902-65CA1B1D01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4" name="Rectángulo 14973">
                                    <a:extLst>
                                      <a:ext uri="{FF2B5EF4-FFF2-40B4-BE49-F238E27FC236}">
                                        <a16:creationId xmlns:a16="http://schemas.microsoft.com/office/drawing/2014/main" id="{087E7B33-14ED-4A6D-BBBF-2614F4118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0" name="Grupo 14969">
                                  <a:extLst>
                                    <a:ext uri="{FF2B5EF4-FFF2-40B4-BE49-F238E27FC236}">
                                      <a16:creationId xmlns:a16="http://schemas.microsoft.com/office/drawing/2014/main" id="{8CF8486D-715F-46C4-AD43-14251FB873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1" name="Rectángulo 14970">
                                    <a:extLst>
                                      <a:ext uri="{FF2B5EF4-FFF2-40B4-BE49-F238E27FC236}">
                                        <a16:creationId xmlns:a16="http://schemas.microsoft.com/office/drawing/2014/main" id="{EEC53FA3-00C5-4542-B06E-EA1F54D687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2" name="Rectángulo 14971">
                                    <a:extLst>
                                      <a:ext uri="{FF2B5EF4-FFF2-40B4-BE49-F238E27FC236}">
                                        <a16:creationId xmlns:a16="http://schemas.microsoft.com/office/drawing/2014/main" id="{AF123CF8-9FD5-491A-B707-3BB02F7F8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52" name="Grupo 14951">
                              <a:extLst>
                                <a:ext uri="{FF2B5EF4-FFF2-40B4-BE49-F238E27FC236}">
                                  <a16:creationId xmlns:a16="http://schemas.microsoft.com/office/drawing/2014/main" id="{EC0E1A99-52D1-4E66-9314-7C223F0CB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53" name="Grupo 14952">
                                <a:extLst>
                                  <a:ext uri="{FF2B5EF4-FFF2-40B4-BE49-F238E27FC236}">
                                    <a16:creationId xmlns:a16="http://schemas.microsoft.com/office/drawing/2014/main" id="{BF09F137-DA2B-4C06-844C-4708BEB183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1" name="Grupo 14960">
                                  <a:extLst>
                                    <a:ext uri="{FF2B5EF4-FFF2-40B4-BE49-F238E27FC236}">
                                      <a16:creationId xmlns:a16="http://schemas.microsoft.com/office/drawing/2014/main" id="{4B672524-1F0B-4F00-BF97-4DC82AF41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5" name="Rectángulo 14964">
                                    <a:extLst>
                                      <a:ext uri="{FF2B5EF4-FFF2-40B4-BE49-F238E27FC236}">
                                        <a16:creationId xmlns:a16="http://schemas.microsoft.com/office/drawing/2014/main" id="{F00747C6-003F-431B-A34A-7EDA114F7F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6" name="Rectángulo 14965">
                                    <a:extLst>
                                      <a:ext uri="{FF2B5EF4-FFF2-40B4-BE49-F238E27FC236}">
                                        <a16:creationId xmlns:a16="http://schemas.microsoft.com/office/drawing/2014/main" id="{265A5660-4B6A-4E1C-A53C-DD030ECC3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62" name="Grupo 14961">
                                  <a:extLst>
                                    <a:ext uri="{FF2B5EF4-FFF2-40B4-BE49-F238E27FC236}">
                                      <a16:creationId xmlns:a16="http://schemas.microsoft.com/office/drawing/2014/main" id="{C9A36E38-984A-418C-A498-51902556C5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3" name="Rectángulo 14962">
                                    <a:extLst>
                                      <a:ext uri="{FF2B5EF4-FFF2-40B4-BE49-F238E27FC236}">
                                        <a16:creationId xmlns:a16="http://schemas.microsoft.com/office/drawing/2014/main" id="{D86598A0-3D76-4487-BA73-09AACCD5AA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4" name="Rectángulo 14963">
                                    <a:extLst>
                                      <a:ext uri="{FF2B5EF4-FFF2-40B4-BE49-F238E27FC236}">
                                        <a16:creationId xmlns:a16="http://schemas.microsoft.com/office/drawing/2014/main" id="{95F35E86-327B-4F14-8FDC-FB786E60F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54" name="Grupo 14953">
                                <a:extLst>
                                  <a:ext uri="{FF2B5EF4-FFF2-40B4-BE49-F238E27FC236}">
                                    <a16:creationId xmlns:a16="http://schemas.microsoft.com/office/drawing/2014/main" id="{091398B5-20D2-436D-BD7B-49060FDF6B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55" name="Grupo 14954">
                                  <a:extLst>
                                    <a:ext uri="{FF2B5EF4-FFF2-40B4-BE49-F238E27FC236}">
                                      <a16:creationId xmlns:a16="http://schemas.microsoft.com/office/drawing/2014/main" id="{410EF97A-EBB1-46E8-9334-EB9CAF9B7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9" name="Rectángulo 14958">
                                    <a:extLst>
                                      <a:ext uri="{FF2B5EF4-FFF2-40B4-BE49-F238E27FC236}">
                                        <a16:creationId xmlns:a16="http://schemas.microsoft.com/office/drawing/2014/main" id="{3FF928AE-B6C2-4FFC-BF9A-159AA3C43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0" name="Rectángulo 14959">
                                    <a:extLst>
                                      <a:ext uri="{FF2B5EF4-FFF2-40B4-BE49-F238E27FC236}">
                                        <a16:creationId xmlns:a16="http://schemas.microsoft.com/office/drawing/2014/main" id="{4CC87DD0-7B3B-49A7-A9C7-9905472C2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56" name="Grupo 14955">
                                  <a:extLst>
                                    <a:ext uri="{FF2B5EF4-FFF2-40B4-BE49-F238E27FC236}">
                                      <a16:creationId xmlns:a16="http://schemas.microsoft.com/office/drawing/2014/main" id="{A4858A8D-9A91-461D-ABB5-CB4C7FC58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7" name="Rectángulo 14956">
                                    <a:extLst>
                                      <a:ext uri="{FF2B5EF4-FFF2-40B4-BE49-F238E27FC236}">
                                        <a16:creationId xmlns:a16="http://schemas.microsoft.com/office/drawing/2014/main" id="{84EF8DB1-CDB3-4F49-95B6-FBC93DBF1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8" name="Rectángulo 14957">
                                    <a:extLst>
                                      <a:ext uri="{FF2B5EF4-FFF2-40B4-BE49-F238E27FC236}">
                                        <a16:creationId xmlns:a16="http://schemas.microsoft.com/office/drawing/2014/main" id="{CAEAD331-E8D0-4FF3-9EC4-DF08F95713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20" name="Grupo 14919">
                            <a:extLst>
                              <a:ext uri="{FF2B5EF4-FFF2-40B4-BE49-F238E27FC236}">
                                <a16:creationId xmlns:a16="http://schemas.microsoft.com/office/drawing/2014/main" id="{8EE6B558-D906-46FA-83B3-0FFB74CE4B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21" name="Grupo 14920">
                              <a:extLst>
                                <a:ext uri="{FF2B5EF4-FFF2-40B4-BE49-F238E27FC236}">
                                  <a16:creationId xmlns:a16="http://schemas.microsoft.com/office/drawing/2014/main" id="{91866473-26C6-4708-919F-6FA6DD5ED3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37" name="Grupo 14936">
                                <a:extLst>
                                  <a:ext uri="{FF2B5EF4-FFF2-40B4-BE49-F238E27FC236}">
                                    <a16:creationId xmlns:a16="http://schemas.microsoft.com/office/drawing/2014/main" id="{B7A27A78-C884-4169-9DE7-5B3B34010C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45" name="Grupo 14944">
                                  <a:extLst>
                                    <a:ext uri="{FF2B5EF4-FFF2-40B4-BE49-F238E27FC236}">
                                      <a16:creationId xmlns:a16="http://schemas.microsoft.com/office/drawing/2014/main" id="{98DB1967-A626-4907-8701-9F7A606FC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9" name="Rectángulo 14948">
                                    <a:extLst>
                                      <a:ext uri="{FF2B5EF4-FFF2-40B4-BE49-F238E27FC236}">
                                        <a16:creationId xmlns:a16="http://schemas.microsoft.com/office/drawing/2014/main" id="{9951C9A8-C2B5-49E8-8058-264ACA266A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0" name="Rectángulo 14949">
                                    <a:extLst>
                                      <a:ext uri="{FF2B5EF4-FFF2-40B4-BE49-F238E27FC236}">
                                        <a16:creationId xmlns:a16="http://schemas.microsoft.com/office/drawing/2014/main" id="{AE0D4182-13B1-4DBA-B9F3-839275813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6" name="Grupo 14945">
                                  <a:extLst>
                                    <a:ext uri="{FF2B5EF4-FFF2-40B4-BE49-F238E27FC236}">
                                      <a16:creationId xmlns:a16="http://schemas.microsoft.com/office/drawing/2014/main" id="{164A87C5-AEF0-451D-A5CC-EF87BBCBA1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7" name="Rectángulo 14946">
                                    <a:extLst>
                                      <a:ext uri="{FF2B5EF4-FFF2-40B4-BE49-F238E27FC236}">
                                        <a16:creationId xmlns:a16="http://schemas.microsoft.com/office/drawing/2014/main" id="{BFE0BBC5-0F96-4761-B9FC-0795D46142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8" name="Rectángulo 14947">
                                    <a:extLst>
                                      <a:ext uri="{FF2B5EF4-FFF2-40B4-BE49-F238E27FC236}">
                                        <a16:creationId xmlns:a16="http://schemas.microsoft.com/office/drawing/2014/main" id="{972B45D3-74B6-46BE-B2E4-C7324A0DA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38" name="Grupo 14937">
                                <a:extLst>
                                  <a:ext uri="{FF2B5EF4-FFF2-40B4-BE49-F238E27FC236}">
                                    <a16:creationId xmlns:a16="http://schemas.microsoft.com/office/drawing/2014/main" id="{B473CDF9-81F3-4A6C-BE15-EE9AAD0D47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9" name="Grupo 14938">
                                  <a:extLst>
                                    <a:ext uri="{FF2B5EF4-FFF2-40B4-BE49-F238E27FC236}">
                                      <a16:creationId xmlns:a16="http://schemas.microsoft.com/office/drawing/2014/main" id="{D334449E-77D1-45EE-97A0-258A100F9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3" name="Rectángulo 14942">
                                    <a:extLst>
                                      <a:ext uri="{FF2B5EF4-FFF2-40B4-BE49-F238E27FC236}">
                                        <a16:creationId xmlns:a16="http://schemas.microsoft.com/office/drawing/2014/main" id="{F1F80EE8-F4FB-4265-BD3A-DE1561C31D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4" name="Rectángulo 14943">
                                    <a:extLst>
                                      <a:ext uri="{FF2B5EF4-FFF2-40B4-BE49-F238E27FC236}">
                                        <a16:creationId xmlns:a16="http://schemas.microsoft.com/office/drawing/2014/main" id="{A9A75AED-2043-4CA9-8279-9B91B2132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0" name="Grupo 14939">
                                  <a:extLst>
                                    <a:ext uri="{FF2B5EF4-FFF2-40B4-BE49-F238E27FC236}">
                                      <a16:creationId xmlns:a16="http://schemas.microsoft.com/office/drawing/2014/main" id="{03366C14-794C-4177-AEF3-FB1D25D911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1" name="Rectángulo 14940">
                                    <a:extLst>
                                      <a:ext uri="{FF2B5EF4-FFF2-40B4-BE49-F238E27FC236}">
                                        <a16:creationId xmlns:a16="http://schemas.microsoft.com/office/drawing/2014/main" id="{11D1DADE-99DC-47EA-BD84-BE96D9F36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2" name="Rectángulo 14941">
                                    <a:extLst>
                                      <a:ext uri="{FF2B5EF4-FFF2-40B4-BE49-F238E27FC236}">
                                        <a16:creationId xmlns:a16="http://schemas.microsoft.com/office/drawing/2014/main" id="{76F619EB-60B7-4FD4-8C66-2B5B0665DD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22" name="Grupo 14921">
                              <a:extLst>
                                <a:ext uri="{FF2B5EF4-FFF2-40B4-BE49-F238E27FC236}">
                                  <a16:creationId xmlns:a16="http://schemas.microsoft.com/office/drawing/2014/main" id="{4532A537-8DCB-4D6B-8138-679F64C608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23" name="Grupo 14922">
                                <a:extLst>
                                  <a:ext uri="{FF2B5EF4-FFF2-40B4-BE49-F238E27FC236}">
                                    <a16:creationId xmlns:a16="http://schemas.microsoft.com/office/drawing/2014/main" id="{670E59E0-9A5C-4455-9737-BB7CAB666C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1" name="Grupo 14930">
                                  <a:extLst>
                                    <a:ext uri="{FF2B5EF4-FFF2-40B4-BE49-F238E27FC236}">
                                      <a16:creationId xmlns:a16="http://schemas.microsoft.com/office/drawing/2014/main" id="{9D8D933C-DF0A-47E3-AF45-02C9426EC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5" name="Rectángulo 14934">
                                    <a:extLst>
                                      <a:ext uri="{FF2B5EF4-FFF2-40B4-BE49-F238E27FC236}">
                                        <a16:creationId xmlns:a16="http://schemas.microsoft.com/office/drawing/2014/main" id="{0DAB01E2-E43D-40D5-918F-942CE411F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6" name="Rectángulo 14935">
                                    <a:extLst>
                                      <a:ext uri="{FF2B5EF4-FFF2-40B4-BE49-F238E27FC236}">
                                        <a16:creationId xmlns:a16="http://schemas.microsoft.com/office/drawing/2014/main" id="{6DEBBFE1-F0BE-43AC-92B8-2DDCF4DF8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32" name="Grupo 14931">
                                  <a:extLst>
                                    <a:ext uri="{FF2B5EF4-FFF2-40B4-BE49-F238E27FC236}">
                                      <a16:creationId xmlns:a16="http://schemas.microsoft.com/office/drawing/2014/main" id="{0280CE84-54DD-4A13-971B-AA934851D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3" name="Rectángulo 14932">
                                    <a:extLst>
                                      <a:ext uri="{FF2B5EF4-FFF2-40B4-BE49-F238E27FC236}">
                                        <a16:creationId xmlns:a16="http://schemas.microsoft.com/office/drawing/2014/main" id="{DE2A644B-EBD2-44BE-8B4D-F7E3AA4E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4" name="Rectángulo 14933">
                                    <a:extLst>
                                      <a:ext uri="{FF2B5EF4-FFF2-40B4-BE49-F238E27FC236}">
                                        <a16:creationId xmlns:a16="http://schemas.microsoft.com/office/drawing/2014/main" id="{2AAFC8CF-ED4C-415F-88AB-8EF28F4CE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24" name="Grupo 14923">
                                <a:extLst>
                                  <a:ext uri="{FF2B5EF4-FFF2-40B4-BE49-F238E27FC236}">
                                    <a16:creationId xmlns:a16="http://schemas.microsoft.com/office/drawing/2014/main" id="{CC0C5D22-58A3-4243-B711-DE4C333140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25" name="Grupo 14924">
                                  <a:extLst>
                                    <a:ext uri="{FF2B5EF4-FFF2-40B4-BE49-F238E27FC236}">
                                      <a16:creationId xmlns:a16="http://schemas.microsoft.com/office/drawing/2014/main" id="{14B4B257-3BB4-456B-B440-2F2EC06C25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9" name="Rectángulo 14928">
                                    <a:extLst>
                                      <a:ext uri="{FF2B5EF4-FFF2-40B4-BE49-F238E27FC236}">
                                        <a16:creationId xmlns:a16="http://schemas.microsoft.com/office/drawing/2014/main" id="{7997269B-AB37-49C2-8DBC-FC203C39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0" name="Rectángulo 14929">
                                    <a:extLst>
                                      <a:ext uri="{FF2B5EF4-FFF2-40B4-BE49-F238E27FC236}">
                                        <a16:creationId xmlns:a16="http://schemas.microsoft.com/office/drawing/2014/main" id="{B2AB2ED8-3000-4079-BCDD-381D4314E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26" name="Grupo 14925">
                                  <a:extLst>
                                    <a:ext uri="{FF2B5EF4-FFF2-40B4-BE49-F238E27FC236}">
                                      <a16:creationId xmlns:a16="http://schemas.microsoft.com/office/drawing/2014/main" id="{A18B8F26-10F5-4B86-A289-A0E2A57CE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7" name="Rectángulo 14926">
                                    <a:extLst>
                                      <a:ext uri="{FF2B5EF4-FFF2-40B4-BE49-F238E27FC236}">
                                        <a16:creationId xmlns:a16="http://schemas.microsoft.com/office/drawing/2014/main" id="{A1FF9B64-9978-4352-8097-0031F032FC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28" name="Rectángulo 14927">
                                    <a:extLst>
                                      <a:ext uri="{FF2B5EF4-FFF2-40B4-BE49-F238E27FC236}">
                                        <a16:creationId xmlns:a16="http://schemas.microsoft.com/office/drawing/2014/main" id="{4C75937B-CFF5-410C-AFBA-9AB968B54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790" name="Grupo 14789">
                        <a:extLst>
                          <a:ext uri="{FF2B5EF4-FFF2-40B4-BE49-F238E27FC236}">
                            <a16:creationId xmlns:a16="http://schemas.microsoft.com/office/drawing/2014/main" id="{35BBF24A-E8A4-4C46-8A03-9C385A545A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791" name="Grupo 14790">
                          <a:extLst>
                            <a:ext uri="{FF2B5EF4-FFF2-40B4-BE49-F238E27FC236}">
                              <a16:creationId xmlns:a16="http://schemas.microsoft.com/office/drawing/2014/main" id="{D960BCA3-73DD-4129-9648-8D011103F7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855" name="Grupo 14854">
                            <a:extLst>
                              <a:ext uri="{FF2B5EF4-FFF2-40B4-BE49-F238E27FC236}">
                                <a16:creationId xmlns:a16="http://schemas.microsoft.com/office/drawing/2014/main" id="{248A46B8-F3DC-45B2-AA83-5A54D2AAB7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87" name="Grupo 14886">
                              <a:extLst>
                                <a:ext uri="{FF2B5EF4-FFF2-40B4-BE49-F238E27FC236}">
                                  <a16:creationId xmlns:a16="http://schemas.microsoft.com/office/drawing/2014/main" id="{66F6314A-3936-458F-8650-3766CEC4C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03" name="Grupo 14902">
                                <a:extLst>
                                  <a:ext uri="{FF2B5EF4-FFF2-40B4-BE49-F238E27FC236}">
                                    <a16:creationId xmlns:a16="http://schemas.microsoft.com/office/drawing/2014/main" id="{B84CD890-ED41-4B29-B63C-03AAA70976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11" name="Grupo 14910">
                                  <a:extLst>
                                    <a:ext uri="{FF2B5EF4-FFF2-40B4-BE49-F238E27FC236}">
                                      <a16:creationId xmlns:a16="http://schemas.microsoft.com/office/drawing/2014/main" id="{ED9AE93A-6E33-4E16-A759-5FFAC62FA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5" name="Rectángulo 14914">
                                    <a:extLst>
                                      <a:ext uri="{FF2B5EF4-FFF2-40B4-BE49-F238E27FC236}">
                                        <a16:creationId xmlns:a16="http://schemas.microsoft.com/office/drawing/2014/main" id="{7A4E8CF5-DE7C-420D-85C0-22677F929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6" name="Rectángulo 14915">
                                    <a:extLst>
                                      <a:ext uri="{FF2B5EF4-FFF2-40B4-BE49-F238E27FC236}">
                                        <a16:creationId xmlns:a16="http://schemas.microsoft.com/office/drawing/2014/main" id="{270B2A45-DA38-4A5E-B2D7-2D4D957467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12" name="Grupo 14911">
                                  <a:extLst>
                                    <a:ext uri="{FF2B5EF4-FFF2-40B4-BE49-F238E27FC236}">
                                      <a16:creationId xmlns:a16="http://schemas.microsoft.com/office/drawing/2014/main" id="{BF53B0B3-66D4-4FD2-86C2-B29BF9884F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3" name="Rectángulo 14912">
                                    <a:extLst>
                                      <a:ext uri="{FF2B5EF4-FFF2-40B4-BE49-F238E27FC236}">
                                        <a16:creationId xmlns:a16="http://schemas.microsoft.com/office/drawing/2014/main" id="{C9175862-E8F5-488F-960A-C2D6CA0AC8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4" name="Rectángulo 14913">
                                    <a:extLst>
                                      <a:ext uri="{FF2B5EF4-FFF2-40B4-BE49-F238E27FC236}">
                                        <a16:creationId xmlns:a16="http://schemas.microsoft.com/office/drawing/2014/main" id="{E46A8417-6A6E-4A27-B73B-4A36E529F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04" name="Grupo 14903">
                                <a:extLst>
                                  <a:ext uri="{FF2B5EF4-FFF2-40B4-BE49-F238E27FC236}">
                                    <a16:creationId xmlns:a16="http://schemas.microsoft.com/office/drawing/2014/main" id="{D24BBF17-CA89-40A1-AD23-76DBCC5B26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05" name="Grupo 14904">
                                  <a:extLst>
                                    <a:ext uri="{FF2B5EF4-FFF2-40B4-BE49-F238E27FC236}">
                                      <a16:creationId xmlns:a16="http://schemas.microsoft.com/office/drawing/2014/main" id="{447BDC0D-306C-48BD-9270-DEA203F9D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9" name="Rectángulo 14908">
                                    <a:extLst>
                                      <a:ext uri="{FF2B5EF4-FFF2-40B4-BE49-F238E27FC236}">
                                        <a16:creationId xmlns:a16="http://schemas.microsoft.com/office/drawing/2014/main" id="{CC5D918A-061D-4987-B5C7-94E38E2A4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0" name="Rectángulo 14909">
                                    <a:extLst>
                                      <a:ext uri="{FF2B5EF4-FFF2-40B4-BE49-F238E27FC236}">
                                        <a16:creationId xmlns:a16="http://schemas.microsoft.com/office/drawing/2014/main" id="{FDDF7187-C60D-4200-8840-8C41C6AA3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06" name="Grupo 14905">
                                  <a:extLst>
                                    <a:ext uri="{FF2B5EF4-FFF2-40B4-BE49-F238E27FC236}">
                                      <a16:creationId xmlns:a16="http://schemas.microsoft.com/office/drawing/2014/main" id="{55143F19-FED7-4294-97B5-67C9156BF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7" name="Rectángulo 14906">
                                    <a:extLst>
                                      <a:ext uri="{FF2B5EF4-FFF2-40B4-BE49-F238E27FC236}">
                                        <a16:creationId xmlns:a16="http://schemas.microsoft.com/office/drawing/2014/main" id="{E2097AF6-D336-4C53-A71E-F50E88700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8" name="Rectángulo 14907">
                                    <a:extLst>
                                      <a:ext uri="{FF2B5EF4-FFF2-40B4-BE49-F238E27FC236}">
                                        <a16:creationId xmlns:a16="http://schemas.microsoft.com/office/drawing/2014/main" id="{7556085A-665B-4FD1-A841-D565ADF09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88" name="Grupo 14887">
                              <a:extLst>
                                <a:ext uri="{FF2B5EF4-FFF2-40B4-BE49-F238E27FC236}">
                                  <a16:creationId xmlns:a16="http://schemas.microsoft.com/office/drawing/2014/main" id="{06234D36-AE4F-4F31-9255-750AB81141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89" name="Grupo 14888">
                                <a:extLst>
                                  <a:ext uri="{FF2B5EF4-FFF2-40B4-BE49-F238E27FC236}">
                                    <a16:creationId xmlns:a16="http://schemas.microsoft.com/office/drawing/2014/main" id="{B106D32C-5A9D-4AE7-A6A2-3C51E19E57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7" name="Grupo 14896">
                                  <a:extLst>
                                    <a:ext uri="{FF2B5EF4-FFF2-40B4-BE49-F238E27FC236}">
                                      <a16:creationId xmlns:a16="http://schemas.microsoft.com/office/drawing/2014/main" id="{B84977EC-240A-4B74-A037-AA0E6F2F40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1" name="Rectángulo 14900">
                                    <a:extLst>
                                      <a:ext uri="{FF2B5EF4-FFF2-40B4-BE49-F238E27FC236}">
                                        <a16:creationId xmlns:a16="http://schemas.microsoft.com/office/drawing/2014/main" id="{D0060DFD-7A4A-4D63-95A8-63F63DD9C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2" name="Rectángulo 14901">
                                    <a:extLst>
                                      <a:ext uri="{FF2B5EF4-FFF2-40B4-BE49-F238E27FC236}">
                                        <a16:creationId xmlns:a16="http://schemas.microsoft.com/office/drawing/2014/main" id="{20E4CD3B-E1FF-41A0-84C3-E3430C7EC9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8" name="Grupo 14897">
                                  <a:extLst>
                                    <a:ext uri="{FF2B5EF4-FFF2-40B4-BE49-F238E27FC236}">
                                      <a16:creationId xmlns:a16="http://schemas.microsoft.com/office/drawing/2014/main" id="{4F05C0FE-93BC-475B-9D27-5A270DC211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9" name="Rectángulo 14898">
                                    <a:extLst>
                                      <a:ext uri="{FF2B5EF4-FFF2-40B4-BE49-F238E27FC236}">
                                        <a16:creationId xmlns:a16="http://schemas.microsoft.com/office/drawing/2014/main" id="{881B59FE-153E-4B53-B5D3-9BBF590B3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0" name="Rectángulo 14899">
                                    <a:extLst>
                                      <a:ext uri="{FF2B5EF4-FFF2-40B4-BE49-F238E27FC236}">
                                        <a16:creationId xmlns:a16="http://schemas.microsoft.com/office/drawing/2014/main" id="{AE75CA19-B67E-40F4-805A-19F843AADF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90" name="Grupo 14889">
                                <a:extLst>
                                  <a:ext uri="{FF2B5EF4-FFF2-40B4-BE49-F238E27FC236}">
                                    <a16:creationId xmlns:a16="http://schemas.microsoft.com/office/drawing/2014/main" id="{2BAEB420-8DCB-48E9-A1FB-0E3225AC4A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1" name="Grupo 14890">
                                  <a:extLst>
                                    <a:ext uri="{FF2B5EF4-FFF2-40B4-BE49-F238E27FC236}">
                                      <a16:creationId xmlns:a16="http://schemas.microsoft.com/office/drawing/2014/main" id="{7C2F61FB-931E-4215-9DFB-AB58A5C21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5" name="Rectángulo 14894">
                                    <a:extLst>
                                      <a:ext uri="{FF2B5EF4-FFF2-40B4-BE49-F238E27FC236}">
                                        <a16:creationId xmlns:a16="http://schemas.microsoft.com/office/drawing/2014/main" id="{A2558DBF-3D1E-406D-B9E9-C7028E03C0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6" name="Rectángulo 14895">
                                    <a:extLst>
                                      <a:ext uri="{FF2B5EF4-FFF2-40B4-BE49-F238E27FC236}">
                                        <a16:creationId xmlns:a16="http://schemas.microsoft.com/office/drawing/2014/main" id="{46F2C4A4-3D28-4C72-9B01-97930211F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2" name="Grupo 14891">
                                  <a:extLst>
                                    <a:ext uri="{FF2B5EF4-FFF2-40B4-BE49-F238E27FC236}">
                                      <a16:creationId xmlns:a16="http://schemas.microsoft.com/office/drawing/2014/main" id="{853EBD65-C555-4A79-AF1C-B1351C8353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3" name="Rectángulo 14892">
                                    <a:extLst>
                                      <a:ext uri="{FF2B5EF4-FFF2-40B4-BE49-F238E27FC236}">
                                        <a16:creationId xmlns:a16="http://schemas.microsoft.com/office/drawing/2014/main" id="{802BA7F4-9667-49D3-A192-99CDDA6EE8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4" name="Rectángulo 14893">
                                    <a:extLst>
                                      <a:ext uri="{FF2B5EF4-FFF2-40B4-BE49-F238E27FC236}">
                                        <a16:creationId xmlns:a16="http://schemas.microsoft.com/office/drawing/2014/main" id="{9999B933-9AB5-4D66-A015-CE4E6C8D4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856" name="Grupo 14855">
                            <a:extLst>
                              <a:ext uri="{FF2B5EF4-FFF2-40B4-BE49-F238E27FC236}">
                                <a16:creationId xmlns:a16="http://schemas.microsoft.com/office/drawing/2014/main" id="{4A4A8E9D-318B-4400-AEAD-6A06F8762D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57" name="Grupo 14856">
                              <a:extLst>
                                <a:ext uri="{FF2B5EF4-FFF2-40B4-BE49-F238E27FC236}">
                                  <a16:creationId xmlns:a16="http://schemas.microsoft.com/office/drawing/2014/main" id="{B316445D-A5E1-459A-83B8-5D38DC4818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73" name="Grupo 14872">
                                <a:extLst>
                                  <a:ext uri="{FF2B5EF4-FFF2-40B4-BE49-F238E27FC236}">
                                    <a16:creationId xmlns:a16="http://schemas.microsoft.com/office/drawing/2014/main" id="{40ABD698-C820-4D27-A981-6A4731E0D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81" name="Grupo 14880">
                                  <a:extLst>
                                    <a:ext uri="{FF2B5EF4-FFF2-40B4-BE49-F238E27FC236}">
                                      <a16:creationId xmlns:a16="http://schemas.microsoft.com/office/drawing/2014/main" id="{E0B0E906-38B6-4554-9E01-A1F2D9553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5" name="Rectángulo 14884">
                                    <a:extLst>
                                      <a:ext uri="{FF2B5EF4-FFF2-40B4-BE49-F238E27FC236}">
                                        <a16:creationId xmlns:a16="http://schemas.microsoft.com/office/drawing/2014/main" id="{89ECE7F3-2857-4CFB-9322-465AEDE17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6" name="Rectángulo 14885">
                                    <a:extLst>
                                      <a:ext uri="{FF2B5EF4-FFF2-40B4-BE49-F238E27FC236}">
                                        <a16:creationId xmlns:a16="http://schemas.microsoft.com/office/drawing/2014/main" id="{C3BA5613-56AB-4BEB-9F72-53FBD0730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82" name="Grupo 14881">
                                  <a:extLst>
                                    <a:ext uri="{FF2B5EF4-FFF2-40B4-BE49-F238E27FC236}">
                                      <a16:creationId xmlns:a16="http://schemas.microsoft.com/office/drawing/2014/main" id="{F89D6630-9718-4531-B357-B3829F5E9B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3" name="Rectángulo 14882">
                                    <a:extLst>
                                      <a:ext uri="{FF2B5EF4-FFF2-40B4-BE49-F238E27FC236}">
                                        <a16:creationId xmlns:a16="http://schemas.microsoft.com/office/drawing/2014/main" id="{C7583155-4B42-4E99-B4B3-1F15FACEA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4" name="Rectángulo 14883">
                                    <a:extLst>
                                      <a:ext uri="{FF2B5EF4-FFF2-40B4-BE49-F238E27FC236}">
                                        <a16:creationId xmlns:a16="http://schemas.microsoft.com/office/drawing/2014/main" id="{4EC75A6C-6B7F-404C-A9FC-760886E776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74" name="Grupo 14873">
                                <a:extLst>
                                  <a:ext uri="{FF2B5EF4-FFF2-40B4-BE49-F238E27FC236}">
                                    <a16:creationId xmlns:a16="http://schemas.microsoft.com/office/drawing/2014/main" id="{85E7883E-30FB-4357-A2CB-D86DB023E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75" name="Grupo 14874">
                                  <a:extLst>
                                    <a:ext uri="{FF2B5EF4-FFF2-40B4-BE49-F238E27FC236}">
                                      <a16:creationId xmlns:a16="http://schemas.microsoft.com/office/drawing/2014/main" id="{879FEEEE-908A-4AB8-A800-16C9E53BD2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9" name="Rectángulo 14878">
                                    <a:extLst>
                                      <a:ext uri="{FF2B5EF4-FFF2-40B4-BE49-F238E27FC236}">
                                        <a16:creationId xmlns:a16="http://schemas.microsoft.com/office/drawing/2014/main" id="{D8440262-8BB6-4DCB-BA10-A5C7B752AA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0" name="Rectángulo 14879">
                                    <a:extLst>
                                      <a:ext uri="{FF2B5EF4-FFF2-40B4-BE49-F238E27FC236}">
                                        <a16:creationId xmlns:a16="http://schemas.microsoft.com/office/drawing/2014/main" id="{865569E4-225A-4EF5-95B5-5BEE1CED2B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76" name="Grupo 14875">
                                  <a:extLst>
                                    <a:ext uri="{FF2B5EF4-FFF2-40B4-BE49-F238E27FC236}">
                                      <a16:creationId xmlns:a16="http://schemas.microsoft.com/office/drawing/2014/main" id="{7CEF1F6C-A21A-46B2-B8EA-DB2352C6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7" name="Rectángulo 14876">
                                    <a:extLst>
                                      <a:ext uri="{FF2B5EF4-FFF2-40B4-BE49-F238E27FC236}">
                                        <a16:creationId xmlns:a16="http://schemas.microsoft.com/office/drawing/2014/main" id="{0AAE1364-8FA8-43CF-8FDD-56020BF80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8" name="Rectángulo 14877">
                                    <a:extLst>
                                      <a:ext uri="{FF2B5EF4-FFF2-40B4-BE49-F238E27FC236}">
                                        <a16:creationId xmlns:a16="http://schemas.microsoft.com/office/drawing/2014/main" id="{7AA0277B-4145-444D-B50D-69E16F41D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58" name="Grupo 14857">
                              <a:extLst>
                                <a:ext uri="{FF2B5EF4-FFF2-40B4-BE49-F238E27FC236}">
                                  <a16:creationId xmlns:a16="http://schemas.microsoft.com/office/drawing/2014/main" id="{59A9089F-5759-49AC-AC8A-E7F0968ED2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59" name="Grupo 14858">
                                <a:extLst>
                                  <a:ext uri="{FF2B5EF4-FFF2-40B4-BE49-F238E27FC236}">
                                    <a16:creationId xmlns:a16="http://schemas.microsoft.com/office/drawing/2014/main" id="{16F0A878-5A9A-40A9-A837-E6ADC92DBA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7" name="Grupo 14866">
                                  <a:extLst>
                                    <a:ext uri="{FF2B5EF4-FFF2-40B4-BE49-F238E27FC236}">
                                      <a16:creationId xmlns:a16="http://schemas.microsoft.com/office/drawing/2014/main" id="{D079266D-EBF6-4629-9530-5A752F1407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1" name="Rectángulo 14870">
                                    <a:extLst>
                                      <a:ext uri="{FF2B5EF4-FFF2-40B4-BE49-F238E27FC236}">
                                        <a16:creationId xmlns:a16="http://schemas.microsoft.com/office/drawing/2014/main" id="{575CF1C3-7C4C-45D1-8B30-8B8BA2D35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2" name="Rectángulo 14871">
                                    <a:extLst>
                                      <a:ext uri="{FF2B5EF4-FFF2-40B4-BE49-F238E27FC236}">
                                        <a16:creationId xmlns:a16="http://schemas.microsoft.com/office/drawing/2014/main" id="{D0583750-F8CA-48E6-A974-F9E1C330F9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8" name="Grupo 14867">
                                  <a:extLst>
                                    <a:ext uri="{FF2B5EF4-FFF2-40B4-BE49-F238E27FC236}">
                                      <a16:creationId xmlns:a16="http://schemas.microsoft.com/office/drawing/2014/main" id="{B71C2305-22F7-4BE7-85D4-5B653D013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9" name="Rectángulo 14868">
                                    <a:extLst>
                                      <a:ext uri="{FF2B5EF4-FFF2-40B4-BE49-F238E27FC236}">
                                        <a16:creationId xmlns:a16="http://schemas.microsoft.com/office/drawing/2014/main" id="{639EF67E-1D0C-4BED-A801-3F5A14F73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0" name="Rectángulo 14869">
                                    <a:extLst>
                                      <a:ext uri="{FF2B5EF4-FFF2-40B4-BE49-F238E27FC236}">
                                        <a16:creationId xmlns:a16="http://schemas.microsoft.com/office/drawing/2014/main" id="{AC549C35-4C19-4A17-AE64-38D58FEA2C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60" name="Grupo 14859">
                                <a:extLst>
                                  <a:ext uri="{FF2B5EF4-FFF2-40B4-BE49-F238E27FC236}">
                                    <a16:creationId xmlns:a16="http://schemas.microsoft.com/office/drawing/2014/main" id="{96BC8D39-6EE2-4078-BF41-B7DB767A1A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1" name="Grupo 14860">
                                  <a:extLst>
                                    <a:ext uri="{FF2B5EF4-FFF2-40B4-BE49-F238E27FC236}">
                                      <a16:creationId xmlns:a16="http://schemas.microsoft.com/office/drawing/2014/main" id="{FF5B3BB3-A760-41A8-AADD-FA06E821F2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5" name="Rectángulo 14864">
                                    <a:extLst>
                                      <a:ext uri="{FF2B5EF4-FFF2-40B4-BE49-F238E27FC236}">
                                        <a16:creationId xmlns:a16="http://schemas.microsoft.com/office/drawing/2014/main" id="{DB6DEC9F-587B-41DE-B2A6-F8B48AC78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6" name="Rectángulo 14865">
                                    <a:extLst>
                                      <a:ext uri="{FF2B5EF4-FFF2-40B4-BE49-F238E27FC236}">
                                        <a16:creationId xmlns:a16="http://schemas.microsoft.com/office/drawing/2014/main" id="{358EED65-EBD7-4BCD-8508-4748DA11A8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2" name="Grupo 14861">
                                  <a:extLst>
                                    <a:ext uri="{FF2B5EF4-FFF2-40B4-BE49-F238E27FC236}">
                                      <a16:creationId xmlns:a16="http://schemas.microsoft.com/office/drawing/2014/main" id="{BFA051A4-7896-4003-877F-F6629AAD77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3" name="Rectángulo 14862">
                                    <a:extLst>
                                      <a:ext uri="{FF2B5EF4-FFF2-40B4-BE49-F238E27FC236}">
                                        <a16:creationId xmlns:a16="http://schemas.microsoft.com/office/drawing/2014/main" id="{647AC09D-A6EC-4A4F-99E4-A11FC0BF1F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4" name="Rectángulo 14863">
                                    <a:extLst>
                                      <a:ext uri="{FF2B5EF4-FFF2-40B4-BE49-F238E27FC236}">
                                        <a16:creationId xmlns:a16="http://schemas.microsoft.com/office/drawing/2014/main" id="{D7C4F75A-B239-4B56-8410-229578FB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792" name="Grupo 14791">
                          <a:extLst>
                            <a:ext uri="{FF2B5EF4-FFF2-40B4-BE49-F238E27FC236}">
                              <a16:creationId xmlns:a16="http://schemas.microsoft.com/office/drawing/2014/main" id="{0557E040-87AA-4DD2-8C8F-BA7D7D1EE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93" name="Grupo 14792">
                            <a:extLst>
                              <a:ext uri="{FF2B5EF4-FFF2-40B4-BE49-F238E27FC236}">
                                <a16:creationId xmlns:a16="http://schemas.microsoft.com/office/drawing/2014/main" id="{E7EA0DE3-9696-4457-8B6A-EECB9A0E0F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25" name="Grupo 14824">
                              <a:extLst>
                                <a:ext uri="{FF2B5EF4-FFF2-40B4-BE49-F238E27FC236}">
                                  <a16:creationId xmlns:a16="http://schemas.microsoft.com/office/drawing/2014/main" id="{78ABCF2C-E94D-44BD-94F3-07CC5D1186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41" name="Grupo 14840">
                                <a:extLst>
                                  <a:ext uri="{FF2B5EF4-FFF2-40B4-BE49-F238E27FC236}">
                                    <a16:creationId xmlns:a16="http://schemas.microsoft.com/office/drawing/2014/main" id="{94E7BF5D-5DFF-409E-941B-DE2653499E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9" name="Grupo 14848">
                                  <a:extLst>
                                    <a:ext uri="{FF2B5EF4-FFF2-40B4-BE49-F238E27FC236}">
                                      <a16:creationId xmlns:a16="http://schemas.microsoft.com/office/drawing/2014/main" id="{54A4D729-4800-490D-AA59-7E0279E5B3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3" name="Rectángulo 14852">
                                    <a:extLst>
                                      <a:ext uri="{FF2B5EF4-FFF2-40B4-BE49-F238E27FC236}">
                                        <a16:creationId xmlns:a16="http://schemas.microsoft.com/office/drawing/2014/main" id="{5CB6872F-3C0C-4CA3-8DC2-64EA9D44C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4" name="Rectángulo 14853">
                                    <a:extLst>
                                      <a:ext uri="{FF2B5EF4-FFF2-40B4-BE49-F238E27FC236}">
                                        <a16:creationId xmlns:a16="http://schemas.microsoft.com/office/drawing/2014/main" id="{8C8D166D-A947-41CE-9B7D-21FDEAC2E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50" name="Grupo 14849">
                                  <a:extLst>
                                    <a:ext uri="{FF2B5EF4-FFF2-40B4-BE49-F238E27FC236}">
                                      <a16:creationId xmlns:a16="http://schemas.microsoft.com/office/drawing/2014/main" id="{1310C1D4-45CA-496C-B8AB-CD6B21BADB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1" name="Rectángulo 14850">
                                    <a:extLst>
                                      <a:ext uri="{FF2B5EF4-FFF2-40B4-BE49-F238E27FC236}">
                                        <a16:creationId xmlns:a16="http://schemas.microsoft.com/office/drawing/2014/main" id="{2404E62B-E45C-442B-9327-0C9BEF400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2" name="Rectángulo 14851">
                                    <a:extLst>
                                      <a:ext uri="{FF2B5EF4-FFF2-40B4-BE49-F238E27FC236}">
                                        <a16:creationId xmlns:a16="http://schemas.microsoft.com/office/drawing/2014/main" id="{57982C43-63F7-40A9-8679-EBBFD12BB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42" name="Grupo 14841">
                                <a:extLst>
                                  <a:ext uri="{FF2B5EF4-FFF2-40B4-BE49-F238E27FC236}">
                                    <a16:creationId xmlns:a16="http://schemas.microsoft.com/office/drawing/2014/main" id="{C53442E5-64BC-4AAB-A7BF-A4A2108715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3" name="Grupo 14842">
                                  <a:extLst>
                                    <a:ext uri="{FF2B5EF4-FFF2-40B4-BE49-F238E27FC236}">
                                      <a16:creationId xmlns:a16="http://schemas.microsoft.com/office/drawing/2014/main" id="{D47DA3D0-87EF-431E-A0F4-D6CF6AD60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7" name="Rectángulo 14846">
                                    <a:extLst>
                                      <a:ext uri="{FF2B5EF4-FFF2-40B4-BE49-F238E27FC236}">
                                        <a16:creationId xmlns:a16="http://schemas.microsoft.com/office/drawing/2014/main" id="{F23F1A15-6012-4F16-AE37-A8375C47F0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8" name="Rectángulo 14847">
                                    <a:extLst>
                                      <a:ext uri="{FF2B5EF4-FFF2-40B4-BE49-F238E27FC236}">
                                        <a16:creationId xmlns:a16="http://schemas.microsoft.com/office/drawing/2014/main" id="{AF55BBCF-3619-46AC-B6EC-376B5D1CFD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44" name="Grupo 14843">
                                  <a:extLst>
                                    <a:ext uri="{FF2B5EF4-FFF2-40B4-BE49-F238E27FC236}">
                                      <a16:creationId xmlns:a16="http://schemas.microsoft.com/office/drawing/2014/main" id="{9BF15EAF-A7C9-4251-BDD0-077785201D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5" name="Rectángulo 14844">
                                    <a:extLst>
                                      <a:ext uri="{FF2B5EF4-FFF2-40B4-BE49-F238E27FC236}">
                                        <a16:creationId xmlns:a16="http://schemas.microsoft.com/office/drawing/2014/main" id="{77089D77-C998-47E2-8FD6-1218C4ACC7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6" name="Rectángulo 14845">
                                    <a:extLst>
                                      <a:ext uri="{FF2B5EF4-FFF2-40B4-BE49-F238E27FC236}">
                                        <a16:creationId xmlns:a16="http://schemas.microsoft.com/office/drawing/2014/main" id="{5ED4A8B5-A2A3-4A79-833C-7BDF46E0AD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26" name="Grupo 14825">
                              <a:extLst>
                                <a:ext uri="{FF2B5EF4-FFF2-40B4-BE49-F238E27FC236}">
                                  <a16:creationId xmlns:a16="http://schemas.microsoft.com/office/drawing/2014/main" id="{2023B58A-ACA7-4CC5-A3C2-BB6CBD2B8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27" name="Grupo 14826">
                                <a:extLst>
                                  <a:ext uri="{FF2B5EF4-FFF2-40B4-BE49-F238E27FC236}">
                                    <a16:creationId xmlns:a16="http://schemas.microsoft.com/office/drawing/2014/main" id="{72B274CB-34B2-44B9-BB01-EEF990F63B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35" name="Grupo 14834">
                                  <a:extLst>
                                    <a:ext uri="{FF2B5EF4-FFF2-40B4-BE49-F238E27FC236}">
                                      <a16:creationId xmlns:a16="http://schemas.microsoft.com/office/drawing/2014/main" id="{05A54002-145E-41C5-8DE7-886D14E802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9" name="Rectángulo 14838">
                                    <a:extLst>
                                      <a:ext uri="{FF2B5EF4-FFF2-40B4-BE49-F238E27FC236}">
                                        <a16:creationId xmlns:a16="http://schemas.microsoft.com/office/drawing/2014/main" id="{1A18A027-1A52-419F-9552-BAC2AE70F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0" name="Rectángulo 14839">
                                    <a:extLst>
                                      <a:ext uri="{FF2B5EF4-FFF2-40B4-BE49-F238E27FC236}">
                                        <a16:creationId xmlns:a16="http://schemas.microsoft.com/office/drawing/2014/main" id="{FAE939FD-0AAB-4379-A8CE-9FF90F1E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6" name="Grupo 14835">
                                  <a:extLst>
                                    <a:ext uri="{FF2B5EF4-FFF2-40B4-BE49-F238E27FC236}">
                                      <a16:creationId xmlns:a16="http://schemas.microsoft.com/office/drawing/2014/main" id="{5640A852-A996-40BD-B849-A849A6C5AB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7" name="Rectángulo 14836">
                                    <a:extLst>
                                      <a:ext uri="{FF2B5EF4-FFF2-40B4-BE49-F238E27FC236}">
                                        <a16:creationId xmlns:a16="http://schemas.microsoft.com/office/drawing/2014/main" id="{C186DC74-E71C-4421-BAA8-C6A684A1E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8" name="Rectángulo 14837">
                                    <a:extLst>
                                      <a:ext uri="{FF2B5EF4-FFF2-40B4-BE49-F238E27FC236}">
                                        <a16:creationId xmlns:a16="http://schemas.microsoft.com/office/drawing/2014/main" id="{3EFD3613-FA3E-414A-92F8-3F62DF1144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28" name="Grupo 14827">
                                <a:extLst>
                                  <a:ext uri="{FF2B5EF4-FFF2-40B4-BE49-F238E27FC236}">
                                    <a16:creationId xmlns:a16="http://schemas.microsoft.com/office/drawing/2014/main" id="{3235E329-0199-45CE-98F2-2352A36EEF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29" name="Grupo 14828">
                                  <a:extLst>
                                    <a:ext uri="{FF2B5EF4-FFF2-40B4-BE49-F238E27FC236}">
                                      <a16:creationId xmlns:a16="http://schemas.microsoft.com/office/drawing/2014/main" id="{07B6A6D2-95E7-463E-86C6-935C4E8908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3" name="Rectángulo 14832">
                                    <a:extLst>
                                      <a:ext uri="{FF2B5EF4-FFF2-40B4-BE49-F238E27FC236}">
                                        <a16:creationId xmlns:a16="http://schemas.microsoft.com/office/drawing/2014/main" id="{61979901-DDC1-44B9-A31A-1483A101D7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4" name="Rectángulo 14833">
                                    <a:extLst>
                                      <a:ext uri="{FF2B5EF4-FFF2-40B4-BE49-F238E27FC236}">
                                        <a16:creationId xmlns:a16="http://schemas.microsoft.com/office/drawing/2014/main" id="{5D42F2EA-139F-4888-9F72-F2AF8DE5F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0" name="Grupo 14829">
                                  <a:extLst>
                                    <a:ext uri="{FF2B5EF4-FFF2-40B4-BE49-F238E27FC236}">
                                      <a16:creationId xmlns:a16="http://schemas.microsoft.com/office/drawing/2014/main" id="{0B4067CA-DC45-44FE-B718-B47C06798C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1" name="Rectángulo 14830">
                                    <a:extLst>
                                      <a:ext uri="{FF2B5EF4-FFF2-40B4-BE49-F238E27FC236}">
                                        <a16:creationId xmlns:a16="http://schemas.microsoft.com/office/drawing/2014/main" id="{ECA923D7-3F4B-4DDC-B3CF-89232332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2" name="Rectángulo 14831">
                                    <a:extLst>
                                      <a:ext uri="{FF2B5EF4-FFF2-40B4-BE49-F238E27FC236}">
                                        <a16:creationId xmlns:a16="http://schemas.microsoft.com/office/drawing/2014/main" id="{FF8389B3-3E49-47FB-9BCA-DE8285DE8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94" name="Grupo 14793">
                            <a:extLst>
                              <a:ext uri="{FF2B5EF4-FFF2-40B4-BE49-F238E27FC236}">
                                <a16:creationId xmlns:a16="http://schemas.microsoft.com/office/drawing/2014/main" id="{3DECCB24-CC91-442A-A090-DB674F159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95" name="Grupo 14794">
                              <a:extLst>
                                <a:ext uri="{FF2B5EF4-FFF2-40B4-BE49-F238E27FC236}">
                                  <a16:creationId xmlns:a16="http://schemas.microsoft.com/office/drawing/2014/main" id="{6A3B41F5-80DA-49C9-8599-A4D77EBF9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11" name="Grupo 14810">
                                <a:extLst>
                                  <a:ext uri="{FF2B5EF4-FFF2-40B4-BE49-F238E27FC236}">
                                    <a16:creationId xmlns:a16="http://schemas.microsoft.com/office/drawing/2014/main" id="{AEC45CB9-B33A-42F1-BD13-D61854FB67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9" name="Grupo 14818">
                                  <a:extLst>
                                    <a:ext uri="{FF2B5EF4-FFF2-40B4-BE49-F238E27FC236}">
                                      <a16:creationId xmlns:a16="http://schemas.microsoft.com/office/drawing/2014/main" id="{A504ACFE-F9FB-43E1-B7C9-AF3EB36BB0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3" name="Rectángulo 14822">
                                    <a:extLst>
                                      <a:ext uri="{FF2B5EF4-FFF2-40B4-BE49-F238E27FC236}">
                                        <a16:creationId xmlns:a16="http://schemas.microsoft.com/office/drawing/2014/main" id="{5DFF8B27-B0F5-47A3-BFC0-3427C25290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4" name="Rectángulo 14823">
                                    <a:extLst>
                                      <a:ext uri="{FF2B5EF4-FFF2-40B4-BE49-F238E27FC236}">
                                        <a16:creationId xmlns:a16="http://schemas.microsoft.com/office/drawing/2014/main" id="{62B3E474-7991-41F2-9313-9835F7A4E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20" name="Grupo 14819">
                                  <a:extLst>
                                    <a:ext uri="{FF2B5EF4-FFF2-40B4-BE49-F238E27FC236}">
                                      <a16:creationId xmlns:a16="http://schemas.microsoft.com/office/drawing/2014/main" id="{3F004EB9-68BE-4E71-80ED-7091CC09C9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1" name="Rectángulo 14820">
                                    <a:extLst>
                                      <a:ext uri="{FF2B5EF4-FFF2-40B4-BE49-F238E27FC236}">
                                        <a16:creationId xmlns:a16="http://schemas.microsoft.com/office/drawing/2014/main" id="{498BFA1B-02E8-4212-B546-9524C6A86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2" name="Rectángulo 14821">
                                    <a:extLst>
                                      <a:ext uri="{FF2B5EF4-FFF2-40B4-BE49-F238E27FC236}">
                                        <a16:creationId xmlns:a16="http://schemas.microsoft.com/office/drawing/2014/main" id="{041EC146-FD88-4F34-A5BC-C335C1C17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12" name="Grupo 14811">
                                <a:extLst>
                                  <a:ext uri="{FF2B5EF4-FFF2-40B4-BE49-F238E27FC236}">
                                    <a16:creationId xmlns:a16="http://schemas.microsoft.com/office/drawing/2014/main" id="{92C9C5B8-61A1-4D97-9940-661D320BC9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3" name="Grupo 14812">
                                  <a:extLst>
                                    <a:ext uri="{FF2B5EF4-FFF2-40B4-BE49-F238E27FC236}">
                                      <a16:creationId xmlns:a16="http://schemas.microsoft.com/office/drawing/2014/main" id="{24B7D43F-603D-4D4D-BF83-5867814C0D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7" name="Rectángulo 14816">
                                    <a:extLst>
                                      <a:ext uri="{FF2B5EF4-FFF2-40B4-BE49-F238E27FC236}">
                                        <a16:creationId xmlns:a16="http://schemas.microsoft.com/office/drawing/2014/main" id="{279E553B-8F1E-4C3D-A9DF-B584370FD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8" name="Rectángulo 14817">
                                    <a:extLst>
                                      <a:ext uri="{FF2B5EF4-FFF2-40B4-BE49-F238E27FC236}">
                                        <a16:creationId xmlns:a16="http://schemas.microsoft.com/office/drawing/2014/main" id="{DC178E32-8701-4B0B-A9EF-7D5F94530D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14" name="Grupo 14813">
                                  <a:extLst>
                                    <a:ext uri="{FF2B5EF4-FFF2-40B4-BE49-F238E27FC236}">
                                      <a16:creationId xmlns:a16="http://schemas.microsoft.com/office/drawing/2014/main" id="{50F304B7-CFA7-4571-AB2E-3C83750C50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5" name="Rectángulo 14814">
                                    <a:extLst>
                                      <a:ext uri="{FF2B5EF4-FFF2-40B4-BE49-F238E27FC236}">
                                        <a16:creationId xmlns:a16="http://schemas.microsoft.com/office/drawing/2014/main" id="{9D84074B-2F52-40DD-B97D-91F9A11EF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6" name="Rectángulo 14815">
                                    <a:extLst>
                                      <a:ext uri="{FF2B5EF4-FFF2-40B4-BE49-F238E27FC236}">
                                        <a16:creationId xmlns:a16="http://schemas.microsoft.com/office/drawing/2014/main" id="{F98B0DD3-6A67-4FF5-81CB-63C1FB7EA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96" name="Grupo 14795">
                              <a:extLst>
                                <a:ext uri="{FF2B5EF4-FFF2-40B4-BE49-F238E27FC236}">
                                  <a16:creationId xmlns:a16="http://schemas.microsoft.com/office/drawing/2014/main" id="{5C50D19C-3FF6-4226-B3C8-C90F89248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97" name="Grupo 14796">
                                <a:extLst>
                                  <a:ext uri="{FF2B5EF4-FFF2-40B4-BE49-F238E27FC236}">
                                    <a16:creationId xmlns:a16="http://schemas.microsoft.com/office/drawing/2014/main" id="{B283EC7F-CA4A-4CD2-8264-17AF66F71B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05" name="Grupo 14804">
                                  <a:extLst>
                                    <a:ext uri="{FF2B5EF4-FFF2-40B4-BE49-F238E27FC236}">
                                      <a16:creationId xmlns:a16="http://schemas.microsoft.com/office/drawing/2014/main" id="{BD48378E-DD76-4CF0-88A4-5A458091A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9" name="Rectángulo 14808">
                                    <a:extLst>
                                      <a:ext uri="{FF2B5EF4-FFF2-40B4-BE49-F238E27FC236}">
                                        <a16:creationId xmlns:a16="http://schemas.microsoft.com/office/drawing/2014/main" id="{D8267FC5-49D7-4FAF-A2E6-06AB95821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0" name="Rectángulo 14809">
                                    <a:extLst>
                                      <a:ext uri="{FF2B5EF4-FFF2-40B4-BE49-F238E27FC236}">
                                        <a16:creationId xmlns:a16="http://schemas.microsoft.com/office/drawing/2014/main" id="{1314D38B-40E2-4740-9327-72EC0922D9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6" name="Grupo 14805">
                                  <a:extLst>
                                    <a:ext uri="{FF2B5EF4-FFF2-40B4-BE49-F238E27FC236}">
                                      <a16:creationId xmlns:a16="http://schemas.microsoft.com/office/drawing/2014/main" id="{E0EE9C26-1915-4DF0-BDAB-379EEBD8F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7" name="Rectángulo 14806">
                                    <a:extLst>
                                      <a:ext uri="{FF2B5EF4-FFF2-40B4-BE49-F238E27FC236}">
                                        <a16:creationId xmlns:a16="http://schemas.microsoft.com/office/drawing/2014/main" id="{634D6EF1-61C4-48E2-A8C4-BF3B7AEDA7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8" name="Rectángulo 14807">
                                    <a:extLst>
                                      <a:ext uri="{FF2B5EF4-FFF2-40B4-BE49-F238E27FC236}">
                                        <a16:creationId xmlns:a16="http://schemas.microsoft.com/office/drawing/2014/main" id="{F28C5329-B7D2-4524-9548-09BBAFCF2B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98" name="Grupo 14797">
                                <a:extLst>
                                  <a:ext uri="{FF2B5EF4-FFF2-40B4-BE49-F238E27FC236}">
                                    <a16:creationId xmlns:a16="http://schemas.microsoft.com/office/drawing/2014/main" id="{4B7001CD-8E9F-48F3-A322-815E733930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99" name="Grupo 14798">
                                  <a:extLst>
                                    <a:ext uri="{FF2B5EF4-FFF2-40B4-BE49-F238E27FC236}">
                                      <a16:creationId xmlns:a16="http://schemas.microsoft.com/office/drawing/2014/main" id="{9102B110-B413-4459-9D04-B60DF32AB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3" name="Rectángulo 14802">
                                    <a:extLst>
                                      <a:ext uri="{FF2B5EF4-FFF2-40B4-BE49-F238E27FC236}">
                                        <a16:creationId xmlns:a16="http://schemas.microsoft.com/office/drawing/2014/main" id="{CD5F019B-F1DF-47A4-B45C-47015A9D2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4" name="Rectángulo 14803">
                                    <a:extLst>
                                      <a:ext uri="{FF2B5EF4-FFF2-40B4-BE49-F238E27FC236}">
                                        <a16:creationId xmlns:a16="http://schemas.microsoft.com/office/drawing/2014/main" id="{26641BE9-1E31-4FF6-ADE4-EBFC617427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0" name="Grupo 14799">
                                  <a:extLst>
                                    <a:ext uri="{FF2B5EF4-FFF2-40B4-BE49-F238E27FC236}">
                                      <a16:creationId xmlns:a16="http://schemas.microsoft.com/office/drawing/2014/main" id="{12B9AE22-66C2-4958-B5F8-7767CB3E5A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1" name="Rectángulo 14800">
                                    <a:extLst>
                                      <a:ext uri="{FF2B5EF4-FFF2-40B4-BE49-F238E27FC236}">
                                        <a16:creationId xmlns:a16="http://schemas.microsoft.com/office/drawing/2014/main" id="{13B6C0EA-92AC-469D-B400-0C238789A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2" name="Rectángulo 14801">
                                    <a:extLst>
                                      <a:ext uri="{FF2B5EF4-FFF2-40B4-BE49-F238E27FC236}">
                                        <a16:creationId xmlns:a16="http://schemas.microsoft.com/office/drawing/2014/main" id="{5041B96A-101D-4DAE-A403-96D488654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2736" name="Grupo 12735">
                <a:extLst>
                  <a:ext uri="{FF2B5EF4-FFF2-40B4-BE49-F238E27FC236}">
                    <a16:creationId xmlns:a16="http://schemas.microsoft.com/office/drawing/2014/main" id="{9E381E97-E846-41E9-AD36-ABDC14D933FC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2737" name="Grupo 12736">
                  <a:extLst>
                    <a:ext uri="{FF2B5EF4-FFF2-40B4-BE49-F238E27FC236}">
                      <a16:creationId xmlns:a16="http://schemas.microsoft.com/office/drawing/2014/main" id="{118C0874-8A8F-43CB-9168-8141AC5BB25C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3761" name="Grupo 13760">
                    <a:extLst>
                      <a:ext uri="{FF2B5EF4-FFF2-40B4-BE49-F238E27FC236}">
                        <a16:creationId xmlns:a16="http://schemas.microsoft.com/office/drawing/2014/main" id="{C5BC6B8B-6AB1-4BF8-AD71-A9BD5DE73FC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273" name="Grupo 14272">
                      <a:extLst>
                        <a:ext uri="{FF2B5EF4-FFF2-40B4-BE49-F238E27FC236}">
                          <a16:creationId xmlns:a16="http://schemas.microsoft.com/office/drawing/2014/main" id="{57815EBF-9F53-4F38-8DAB-03E3B5063E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529" name="Grupo 14528">
                        <a:extLst>
                          <a:ext uri="{FF2B5EF4-FFF2-40B4-BE49-F238E27FC236}">
                            <a16:creationId xmlns:a16="http://schemas.microsoft.com/office/drawing/2014/main" id="{B7A265E0-FE37-40A1-BC1C-77FA0E8729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657" name="Grupo 14656">
                          <a:extLst>
                            <a:ext uri="{FF2B5EF4-FFF2-40B4-BE49-F238E27FC236}">
                              <a16:creationId xmlns:a16="http://schemas.microsoft.com/office/drawing/2014/main" id="{8CC68E3F-F962-4139-B8A0-7378C7D959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21" name="Grupo 14720">
                            <a:extLst>
                              <a:ext uri="{FF2B5EF4-FFF2-40B4-BE49-F238E27FC236}">
                                <a16:creationId xmlns:a16="http://schemas.microsoft.com/office/drawing/2014/main" id="{B24D93E3-162D-4915-9F8E-CD3C730E9F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53" name="Grupo 14752">
                              <a:extLst>
                                <a:ext uri="{FF2B5EF4-FFF2-40B4-BE49-F238E27FC236}">
                                  <a16:creationId xmlns:a16="http://schemas.microsoft.com/office/drawing/2014/main" id="{4131D1C6-1A9E-45BD-B2AB-BFE48F7B24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69" name="Grupo 14768">
                                <a:extLst>
                                  <a:ext uri="{FF2B5EF4-FFF2-40B4-BE49-F238E27FC236}">
                                    <a16:creationId xmlns:a16="http://schemas.microsoft.com/office/drawing/2014/main" id="{DFE00354-366B-460B-967C-272ABF160C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7" name="Grupo 14776">
                                  <a:extLst>
                                    <a:ext uri="{FF2B5EF4-FFF2-40B4-BE49-F238E27FC236}">
                                      <a16:creationId xmlns:a16="http://schemas.microsoft.com/office/drawing/2014/main" id="{7547D5C8-6240-4BF7-81E9-A1A38379D8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81" name="Rectángulo 14780">
                                    <a:extLst>
                                      <a:ext uri="{FF2B5EF4-FFF2-40B4-BE49-F238E27FC236}">
                                        <a16:creationId xmlns:a16="http://schemas.microsoft.com/office/drawing/2014/main" id="{8FD86A6E-6BB7-409B-B37C-BDB6C63D46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2" name="Rectángulo 14781">
                                    <a:extLst>
                                      <a:ext uri="{FF2B5EF4-FFF2-40B4-BE49-F238E27FC236}">
                                        <a16:creationId xmlns:a16="http://schemas.microsoft.com/office/drawing/2014/main" id="{C8AB27A2-9107-41A1-95BD-022531B59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8" name="Grupo 14777">
                                  <a:extLst>
                                    <a:ext uri="{FF2B5EF4-FFF2-40B4-BE49-F238E27FC236}">
                                      <a16:creationId xmlns:a16="http://schemas.microsoft.com/office/drawing/2014/main" id="{07B08CAB-2900-4B3C-B7B9-D8FE0625C0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9" name="Rectángulo 14778">
                                    <a:extLst>
                                      <a:ext uri="{FF2B5EF4-FFF2-40B4-BE49-F238E27FC236}">
                                        <a16:creationId xmlns:a16="http://schemas.microsoft.com/office/drawing/2014/main" id="{FAE07F07-9BA5-405B-846A-8A027D44C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0" name="Rectángulo 14779">
                                    <a:extLst>
                                      <a:ext uri="{FF2B5EF4-FFF2-40B4-BE49-F238E27FC236}">
                                        <a16:creationId xmlns:a16="http://schemas.microsoft.com/office/drawing/2014/main" id="{C13DE5D3-EDFF-485F-855E-B60C0F070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70" name="Grupo 14769">
                                <a:extLst>
                                  <a:ext uri="{FF2B5EF4-FFF2-40B4-BE49-F238E27FC236}">
                                    <a16:creationId xmlns:a16="http://schemas.microsoft.com/office/drawing/2014/main" id="{47C55307-5897-4E6E-A297-32F97BC87A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1" name="Grupo 14770">
                                  <a:extLst>
                                    <a:ext uri="{FF2B5EF4-FFF2-40B4-BE49-F238E27FC236}">
                                      <a16:creationId xmlns:a16="http://schemas.microsoft.com/office/drawing/2014/main" id="{55781B7A-8D32-4E34-9C20-ED079FC02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5" name="Rectángulo 14774">
                                    <a:extLst>
                                      <a:ext uri="{FF2B5EF4-FFF2-40B4-BE49-F238E27FC236}">
                                        <a16:creationId xmlns:a16="http://schemas.microsoft.com/office/drawing/2014/main" id="{E4C3F52A-1CDB-47AB-A1DC-E661AFC834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6" name="Rectángulo 14775">
                                    <a:extLst>
                                      <a:ext uri="{FF2B5EF4-FFF2-40B4-BE49-F238E27FC236}">
                                        <a16:creationId xmlns:a16="http://schemas.microsoft.com/office/drawing/2014/main" id="{C88F3E8F-ED36-485A-BE04-4965DADD3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2" name="Grupo 14771">
                                  <a:extLst>
                                    <a:ext uri="{FF2B5EF4-FFF2-40B4-BE49-F238E27FC236}">
                                      <a16:creationId xmlns:a16="http://schemas.microsoft.com/office/drawing/2014/main" id="{5E7D062E-F163-43CA-9CE6-E2744FF55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3" name="Rectángulo 14772">
                                    <a:extLst>
                                      <a:ext uri="{FF2B5EF4-FFF2-40B4-BE49-F238E27FC236}">
                                        <a16:creationId xmlns:a16="http://schemas.microsoft.com/office/drawing/2014/main" id="{26BACAB2-B2C4-4D34-B43E-29B89A309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4" name="Rectángulo 14773">
                                    <a:extLst>
                                      <a:ext uri="{FF2B5EF4-FFF2-40B4-BE49-F238E27FC236}">
                                        <a16:creationId xmlns:a16="http://schemas.microsoft.com/office/drawing/2014/main" id="{C2F44190-28CC-4307-BE90-D38481058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54" name="Grupo 14753">
                              <a:extLst>
                                <a:ext uri="{FF2B5EF4-FFF2-40B4-BE49-F238E27FC236}">
                                  <a16:creationId xmlns:a16="http://schemas.microsoft.com/office/drawing/2014/main" id="{42C38ED2-7493-411E-9CE9-12AE07466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55" name="Grupo 14754">
                                <a:extLst>
                                  <a:ext uri="{FF2B5EF4-FFF2-40B4-BE49-F238E27FC236}">
                                    <a16:creationId xmlns:a16="http://schemas.microsoft.com/office/drawing/2014/main" id="{3F1610F1-FCC9-4C12-B4E8-AEF36C06CD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63" name="Grupo 14762">
                                  <a:extLst>
                                    <a:ext uri="{FF2B5EF4-FFF2-40B4-BE49-F238E27FC236}">
                                      <a16:creationId xmlns:a16="http://schemas.microsoft.com/office/drawing/2014/main" id="{45FAAC3B-DFF8-4030-8DFE-F71CE1EC01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7" name="Rectángulo 14766">
                                    <a:extLst>
                                      <a:ext uri="{FF2B5EF4-FFF2-40B4-BE49-F238E27FC236}">
                                        <a16:creationId xmlns:a16="http://schemas.microsoft.com/office/drawing/2014/main" id="{9C2F40BA-5658-455B-B556-B45991150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8" name="Rectángulo 14767">
                                    <a:extLst>
                                      <a:ext uri="{FF2B5EF4-FFF2-40B4-BE49-F238E27FC236}">
                                        <a16:creationId xmlns:a16="http://schemas.microsoft.com/office/drawing/2014/main" id="{8022A571-71E2-4FF3-85B9-0EC06B969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64" name="Grupo 14763">
                                  <a:extLst>
                                    <a:ext uri="{FF2B5EF4-FFF2-40B4-BE49-F238E27FC236}">
                                      <a16:creationId xmlns:a16="http://schemas.microsoft.com/office/drawing/2014/main" id="{F6CA8CE2-87F8-4CA3-9F0E-EA3326187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5" name="Rectángulo 14764">
                                    <a:extLst>
                                      <a:ext uri="{FF2B5EF4-FFF2-40B4-BE49-F238E27FC236}">
                                        <a16:creationId xmlns:a16="http://schemas.microsoft.com/office/drawing/2014/main" id="{C5C32B2E-7ABB-4AB0-95C9-AF376F3B5C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6" name="Rectángulo 14765">
                                    <a:extLst>
                                      <a:ext uri="{FF2B5EF4-FFF2-40B4-BE49-F238E27FC236}">
                                        <a16:creationId xmlns:a16="http://schemas.microsoft.com/office/drawing/2014/main" id="{E6B61679-8369-4FA1-9551-92E0BB1F0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56" name="Grupo 14755">
                                <a:extLst>
                                  <a:ext uri="{FF2B5EF4-FFF2-40B4-BE49-F238E27FC236}">
                                    <a16:creationId xmlns:a16="http://schemas.microsoft.com/office/drawing/2014/main" id="{50C572E5-85D2-4898-A710-8FEBFD244D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57" name="Grupo 14756">
                                  <a:extLst>
                                    <a:ext uri="{FF2B5EF4-FFF2-40B4-BE49-F238E27FC236}">
                                      <a16:creationId xmlns:a16="http://schemas.microsoft.com/office/drawing/2014/main" id="{564EBF39-F65E-435E-95E5-73B8F36AB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1" name="Rectángulo 14760">
                                    <a:extLst>
                                      <a:ext uri="{FF2B5EF4-FFF2-40B4-BE49-F238E27FC236}">
                                        <a16:creationId xmlns:a16="http://schemas.microsoft.com/office/drawing/2014/main" id="{F72F6B72-185C-48C8-BC94-D816A5813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2" name="Rectángulo 14761">
                                    <a:extLst>
                                      <a:ext uri="{FF2B5EF4-FFF2-40B4-BE49-F238E27FC236}">
                                        <a16:creationId xmlns:a16="http://schemas.microsoft.com/office/drawing/2014/main" id="{FBC2D4C4-E94D-4AA0-A24E-5BDD4D5D1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58" name="Grupo 14757">
                                  <a:extLst>
                                    <a:ext uri="{FF2B5EF4-FFF2-40B4-BE49-F238E27FC236}">
                                      <a16:creationId xmlns:a16="http://schemas.microsoft.com/office/drawing/2014/main" id="{0DACF014-C2D1-483B-A00F-CB2F0B57D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9" name="Rectángulo 14758">
                                    <a:extLst>
                                      <a:ext uri="{FF2B5EF4-FFF2-40B4-BE49-F238E27FC236}">
                                        <a16:creationId xmlns:a16="http://schemas.microsoft.com/office/drawing/2014/main" id="{B1A28ECC-7915-4A35-BB80-B3D4BB93F3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0" name="Rectángulo 14759">
                                    <a:extLst>
                                      <a:ext uri="{FF2B5EF4-FFF2-40B4-BE49-F238E27FC236}">
                                        <a16:creationId xmlns:a16="http://schemas.microsoft.com/office/drawing/2014/main" id="{85E315BC-76E1-48A1-B040-66F213B92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22" name="Grupo 14721">
                            <a:extLst>
                              <a:ext uri="{FF2B5EF4-FFF2-40B4-BE49-F238E27FC236}">
                                <a16:creationId xmlns:a16="http://schemas.microsoft.com/office/drawing/2014/main" id="{A0C75141-8F51-4D05-8F88-9640EDF048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23" name="Grupo 14722">
                              <a:extLst>
                                <a:ext uri="{FF2B5EF4-FFF2-40B4-BE49-F238E27FC236}">
                                  <a16:creationId xmlns:a16="http://schemas.microsoft.com/office/drawing/2014/main" id="{068FB5F8-5FBD-44EE-A1CB-7D904506C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39" name="Grupo 14738">
                                <a:extLst>
                                  <a:ext uri="{FF2B5EF4-FFF2-40B4-BE49-F238E27FC236}">
                                    <a16:creationId xmlns:a16="http://schemas.microsoft.com/office/drawing/2014/main" id="{0EEA8765-45A0-4116-9953-60A7A0CE8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7" name="Grupo 14746">
                                  <a:extLst>
                                    <a:ext uri="{FF2B5EF4-FFF2-40B4-BE49-F238E27FC236}">
                                      <a16:creationId xmlns:a16="http://schemas.microsoft.com/office/drawing/2014/main" id="{C48B4500-3282-4F6F-A1C6-8862106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1" name="Rectángulo 14750">
                                    <a:extLst>
                                      <a:ext uri="{FF2B5EF4-FFF2-40B4-BE49-F238E27FC236}">
                                        <a16:creationId xmlns:a16="http://schemas.microsoft.com/office/drawing/2014/main" id="{70778A70-71AD-4099-AD2F-DA32FC23B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2" name="Rectángulo 14751">
                                    <a:extLst>
                                      <a:ext uri="{FF2B5EF4-FFF2-40B4-BE49-F238E27FC236}">
                                        <a16:creationId xmlns:a16="http://schemas.microsoft.com/office/drawing/2014/main" id="{29ABECFF-5FBD-4CA0-BFC3-BF3044D9D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8" name="Grupo 14747">
                                  <a:extLst>
                                    <a:ext uri="{FF2B5EF4-FFF2-40B4-BE49-F238E27FC236}">
                                      <a16:creationId xmlns:a16="http://schemas.microsoft.com/office/drawing/2014/main" id="{6937CAE8-3388-4DAF-A61C-D94D7E42D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9" name="Rectángulo 14748">
                                    <a:extLst>
                                      <a:ext uri="{FF2B5EF4-FFF2-40B4-BE49-F238E27FC236}">
                                        <a16:creationId xmlns:a16="http://schemas.microsoft.com/office/drawing/2014/main" id="{17CEA591-78CD-434D-BA53-229891774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0" name="Rectángulo 14749">
                                    <a:extLst>
                                      <a:ext uri="{FF2B5EF4-FFF2-40B4-BE49-F238E27FC236}">
                                        <a16:creationId xmlns:a16="http://schemas.microsoft.com/office/drawing/2014/main" id="{B0109EA2-47C7-427B-B0E6-CDBA9FBA0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40" name="Grupo 14739">
                                <a:extLst>
                                  <a:ext uri="{FF2B5EF4-FFF2-40B4-BE49-F238E27FC236}">
                                    <a16:creationId xmlns:a16="http://schemas.microsoft.com/office/drawing/2014/main" id="{3A6FD3BF-217A-4773-95BF-8138EF159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1" name="Grupo 14740">
                                  <a:extLst>
                                    <a:ext uri="{FF2B5EF4-FFF2-40B4-BE49-F238E27FC236}">
                                      <a16:creationId xmlns:a16="http://schemas.microsoft.com/office/drawing/2014/main" id="{50ED3006-1FBC-4815-9726-3C360AA85A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5" name="Rectángulo 14744">
                                    <a:extLst>
                                      <a:ext uri="{FF2B5EF4-FFF2-40B4-BE49-F238E27FC236}">
                                        <a16:creationId xmlns:a16="http://schemas.microsoft.com/office/drawing/2014/main" id="{9A38C156-07D4-4AE5-812A-93FF9C8A29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6" name="Rectángulo 14745">
                                    <a:extLst>
                                      <a:ext uri="{FF2B5EF4-FFF2-40B4-BE49-F238E27FC236}">
                                        <a16:creationId xmlns:a16="http://schemas.microsoft.com/office/drawing/2014/main" id="{8CB3D97A-3FF5-4587-934B-18BD8B540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2" name="Grupo 14741">
                                  <a:extLst>
                                    <a:ext uri="{FF2B5EF4-FFF2-40B4-BE49-F238E27FC236}">
                                      <a16:creationId xmlns:a16="http://schemas.microsoft.com/office/drawing/2014/main" id="{14D01609-50BF-468F-8E7A-C0AAF3652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3" name="Rectángulo 14742">
                                    <a:extLst>
                                      <a:ext uri="{FF2B5EF4-FFF2-40B4-BE49-F238E27FC236}">
                                        <a16:creationId xmlns:a16="http://schemas.microsoft.com/office/drawing/2014/main" id="{865361AC-3C26-4473-9C90-8F4082964C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4" name="Rectángulo 14743">
                                    <a:extLst>
                                      <a:ext uri="{FF2B5EF4-FFF2-40B4-BE49-F238E27FC236}">
                                        <a16:creationId xmlns:a16="http://schemas.microsoft.com/office/drawing/2014/main" id="{DC01A9BB-F341-43A9-9FDB-E59D2958A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24" name="Grupo 14723">
                              <a:extLst>
                                <a:ext uri="{FF2B5EF4-FFF2-40B4-BE49-F238E27FC236}">
                                  <a16:creationId xmlns:a16="http://schemas.microsoft.com/office/drawing/2014/main" id="{247FF76A-BC57-452C-A30B-22EC3E8271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25" name="Grupo 14724">
                                <a:extLst>
                                  <a:ext uri="{FF2B5EF4-FFF2-40B4-BE49-F238E27FC236}">
                                    <a16:creationId xmlns:a16="http://schemas.microsoft.com/office/drawing/2014/main" id="{9C2046B4-E9BC-4852-88F1-A4E2157B6B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33" name="Grupo 14732">
                                  <a:extLst>
                                    <a:ext uri="{FF2B5EF4-FFF2-40B4-BE49-F238E27FC236}">
                                      <a16:creationId xmlns:a16="http://schemas.microsoft.com/office/drawing/2014/main" id="{AB99C38A-C457-40BC-8187-7702DD7438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7" name="Rectángulo 14736">
                                    <a:extLst>
                                      <a:ext uri="{FF2B5EF4-FFF2-40B4-BE49-F238E27FC236}">
                                        <a16:creationId xmlns:a16="http://schemas.microsoft.com/office/drawing/2014/main" id="{9280F291-2241-4C7A-9308-97F4EFB11B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8" name="Rectángulo 14737">
                                    <a:extLst>
                                      <a:ext uri="{FF2B5EF4-FFF2-40B4-BE49-F238E27FC236}">
                                        <a16:creationId xmlns:a16="http://schemas.microsoft.com/office/drawing/2014/main" id="{B831B346-553A-4640-A1DF-21D35DE96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34" name="Grupo 14733">
                                  <a:extLst>
                                    <a:ext uri="{FF2B5EF4-FFF2-40B4-BE49-F238E27FC236}">
                                      <a16:creationId xmlns:a16="http://schemas.microsoft.com/office/drawing/2014/main" id="{65E2FB78-149B-4D9F-A837-CCE459B5B3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5" name="Rectángulo 14734">
                                    <a:extLst>
                                      <a:ext uri="{FF2B5EF4-FFF2-40B4-BE49-F238E27FC236}">
                                        <a16:creationId xmlns:a16="http://schemas.microsoft.com/office/drawing/2014/main" id="{1D8C75C8-BC28-4EF1-A764-5DBCF671BC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6" name="Rectángulo 14735">
                                    <a:extLst>
                                      <a:ext uri="{FF2B5EF4-FFF2-40B4-BE49-F238E27FC236}">
                                        <a16:creationId xmlns:a16="http://schemas.microsoft.com/office/drawing/2014/main" id="{B367E9BA-CDAF-4EE5-8B64-74169A189A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26" name="Grupo 14725">
                                <a:extLst>
                                  <a:ext uri="{FF2B5EF4-FFF2-40B4-BE49-F238E27FC236}">
                                    <a16:creationId xmlns:a16="http://schemas.microsoft.com/office/drawing/2014/main" id="{D2EC4A57-4169-44F9-9169-C2B9628C5E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27" name="Grupo 14726">
                                  <a:extLst>
                                    <a:ext uri="{FF2B5EF4-FFF2-40B4-BE49-F238E27FC236}">
                                      <a16:creationId xmlns:a16="http://schemas.microsoft.com/office/drawing/2014/main" id="{DAC8C576-CA86-4868-AD87-B2214D231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1" name="Rectángulo 14730">
                                    <a:extLst>
                                      <a:ext uri="{FF2B5EF4-FFF2-40B4-BE49-F238E27FC236}">
                                        <a16:creationId xmlns:a16="http://schemas.microsoft.com/office/drawing/2014/main" id="{1ECC0305-6B52-49A5-B64E-9AD99EDD6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2" name="Rectángulo 14731">
                                    <a:extLst>
                                      <a:ext uri="{FF2B5EF4-FFF2-40B4-BE49-F238E27FC236}">
                                        <a16:creationId xmlns:a16="http://schemas.microsoft.com/office/drawing/2014/main" id="{FE6B4422-0691-4AB5-88D6-2994E721B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28" name="Grupo 14727">
                                  <a:extLst>
                                    <a:ext uri="{FF2B5EF4-FFF2-40B4-BE49-F238E27FC236}">
                                      <a16:creationId xmlns:a16="http://schemas.microsoft.com/office/drawing/2014/main" id="{7022A669-EE84-413E-B5E7-DCB4D5274E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29" name="Rectángulo 14728">
                                    <a:extLst>
                                      <a:ext uri="{FF2B5EF4-FFF2-40B4-BE49-F238E27FC236}">
                                        <a16:creationId xmlns:a16="http://schemas.microsoft.com/office/drawing/2014/main" id="{98EACF0E-1FC0-4E7A-A8D6-A78EA4B88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0" name="Rectángulo 14729">
                                    <a:extLst>
                                      <a:ext uri="{FF2B5EF4-FFF2-40B4-BE49-F238E27FC236}">
                                        <a16:creationId xmlns:a16="http://schemas.microsoft.com/office/drawing/2014/main" id="{F6D121BA-7855-47E9-AAEC-9D9BB6F17C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658" name="Grupo 14657">
                          <a:extLst>
                            <a:ext uri="{FF2B5EF4-FFF2-40B4-BE49-F238E27FC236}">
                              <a16:creationId xmlns:a16="http://schemas.microsoft.com/office/drawing/2014/main" id="{A2609C10-1E8D-4696-9351-831CB34055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659" name="Grupo 14658">
                            <a:extLst>
                              <a:ext uri="{FF2B5EF4-FFF2-40B4-BE49-F238E27FC236}">
                                <a16:creationId xmlns:a16="http://schemas.microsoft.com/office/drawing/2014/main" id="{FFE023DE-BA64-4AF4-8FC0-A782E71A0E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91" name="Grupo 14690">
                              <a:extLst>
                                <a:ext uri="{FF2B5EF4-FFF2-40B4-BE49-F238E27FC236}">
                                  <a16:creationId xmlns:a16="http://schemas.microsoft.com/office/drawing/2014/main" id="{478D6E4A-2C3F-404E-9EAE-9BE59E339D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07" name="Grupo 14706">
                                <a:extLst>
                                  <a:ext uri="{FF2B5EF4-FFF2-40B4-BE49-F238E27FC236}">
                                    <a16:creationId xmlns:a16="http://schemas.microsoft.com/office/drawing/2014/main" id="{C2C20CD3-5D68-4A24-94D6-FEC9299EF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15" name="Grupo 14714">
                                  <a:extLst>
                                    <a:ext uri="{FF2B5EF4-FFF2-40B4-BE49-F238E27FC236}">
                                      <a16:creationId xmlns:a16="http://schemas.microsoft.com/office/drawing/2014/main" id="{56049401-1EB8-447E-878E-F943CEF3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9" name="Rectángulo 14718">
                                    <a:extLst>
                                      <a:ext uri="{FF2B5EF4-FFF2-40B4-BE49-F238E27FC236}">
                                        <a16:creationId xmlns:a16="http://schemas.microsoft.com/office/drawing/2014/main" id="{3CF5D09D-DA7C-414F-912C-0879B57E7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20" name="Rectángulo 14719">
                                    <a:extLst>
                                      <a:ext uri="{FF2B5EF4-FFF2-40B4-BE49-F238E27FC236}">
                                        <a16:creationId xmlns:a16="http://schemas.microsoft.com/office/drawing/2014/main" id="{E7C1F3A6-4B92-4401-AC08-429380F0E6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6" name="Grupo 14715">
                                  <a:extLst>
                                    <a:ext uri="{FF2B5EF4-FFF2-40B4-BE49-F238E27FC236}">
                                      <a16:creationId xmlns:a16="http://schemas.microsoft.com/office/drawing/2014/main" id="{BB3E7F08-A082-4A77-BBBB-19A0BC38C1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7" name="Rectángulo 14716">
                                    <a:extLst>
                                      <a:ext uri="{FF2B5EF4-FFF2-40B4-BE49-F238E27FC236}">
                                        <a16:creationId xmlns:a16="http://schemas.microsoft.com/office/drawing/2014/main" id="{2ACA608B-896C-4730-AC69-4CF8E391B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8" name="Rectángulo 14717">
                                    <a:extLst>
                                      <a:ext uri="{FF2B5EF4-FFF2-40B4-BE49-F238E27FC236}">
                                        <a16:creationId xmlns:a16="http://schemas.microsoft.com/office/drawing/2014/main" id="{AD168EE5-CF45-4A1F-B002-ED82A5ADE3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08" name="Grupo 14707">
                                <a:extLst>
                                  <a:ext uri="{FF2B5EF4-FFF2-40B4-BE49-F238E27FC236}">
                                    <a16:creationId xmlns:a16="http://schemas.microsoft.com/office/drawing/2014/main" id="{9D3A5E18-2960-4B4E-B0E2-72989D44A5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9" name="Grupo 14708">
                                  <a:extLst>
                                    <a:ext uri="{FF2B5EF4-FFF2-40B4-BE49-F238E27FC236}">
                                      <a16:creationId xmlns:a16="http://schemas.microsoft.com/office/drawing/2014/main" id="{01EB32C6-4656-459A-9301-EC6C440B17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3" name="Rectángulo 14712">
                                    <a:extLst>
                                      <a:ext uri="{FF2B5EF4-FFF2-40B4-BE49-F238E27FC236}">
                                        <a16:creationId xmlns:a16="http://schemas.microsoft.com/office/drawing/2014/main" id="{BBBACE10-8AB0-4EFE-BB61-FB9ABD41CC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4" name="Rectángulo 14713">
                                    <a:extLst>
                                      <a:ext uri="{FF2B5EF4-FFF2-40B4-BE49-F238E27FC236}">
                                        <a16:creationId xmlns:a16="http://schemas.microsoft.com/office/drawing/2014/main" id="{E535AE27-1486-486E-9174-5E15B9CC89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0" name="Grupo 14709">
                                  <a:extLst>
                                    <a:ext uri="{FF2B5EF4-FFF2-40B4-BE49-F238E27FC236}">
                                      <a16:creationId xmlns:a16="http://schemas.microsoft.com/office/drawing/2014/main" id="{FAB13DE4-FC8E-467C-9973-937C6B2743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1" name="Rectángulo 14710">
                                    <a:extLst>
                                      <a:ext uri="{FF2B5EF4-FFF2-40B4-BE49-F238E27FC236}">
                                        <a16:creationId xmlns:a16="http://schemas.microsoft.com/office/drawing/2014/main" id="{81A0C1BE-CF9A-4AAD-901B-BAAA4E1480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2" name="Rectángulo 14711">
                                    <a:extLst>
                                      <a:ext uri="{FF2B5EF4-FFF2-40B4-BE49-F238E27FC236}">
                                        <a16:creationId xmlns:a16="http://schemas.microsoft.com/office/drawing/2014/main" id="{2631E7FB-63F0-485B-B77B-708AA6754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92" name="Grupo 14691">
                              <a:extLst>
                                <a:ext uri="{FF2B5EF4-FFF2-40B4-BE49-F238E27FC236}">
                                  <a16:creationId xmlns:a16="http://schemas.microsoft.com/office/drawing/2014/main" id="{77CC61BE-491E-4EF2-857B-391CA333BB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93" name="Grupo 14692">
                                <a:extLst>
                                  <a:ext uri="{FF2B5EF4-FFF2-40B4-BE49-F238E27FC236}">
                                    <a16:creationId xmlns:a16="http://schemas.microsoft.com/office/drawing/2014/main" id="{979B3786-6EA8-4C41-86B4-601080BBD3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1" name="Grupo 14700">
                                  <a:extLst>
                                    <a:ext uri="{FF2B5EF4-FFF2-40B4-BE49-F238E27FC236}">
                                      <a16:creationId xmlns:a16="http://schemas.microsoft.com/office/drawing/2014/main" id="{762B7BF4-BDD4-41DC-906E-0F7687986F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5" name="Rectángulo 14704">
                                    <a:extLst>
                                      <a:ext uri="{FF2B5EF4-FFF2-40B4-BE49-F238E27FC236}">
                                        <a16:creationId xmlns:a16="http://schemas.microsoft.com/office/drawing/2014/main" id="{F9DEFA3E-9D03-435A-893D-B695B186D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6" name="Rectángulo 14705">
                                    <a:extLst>
                                      <a:ext uri="{FF2B5EF4-FFF2-40B4-BE49-F238E27FC236}">
                                        <a16:creationId xmlns:a16="http://schemas.microsoft.com/office/drawing/2014/main" id="{52200714-36DE-4B2F-A34A-1057C7A59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02" name="Grupo 14701">
                                  <a:extLst>
                                    <a:ext uri="{FF2B5EF4-FFF2-40B4-BE49-F238E27FC236}">
                                      <a16:creationId xmlns:a16="http://schemas.microsoft.com/office/drawing/2014/main" id="{CE64A57A-6B5D-4450-9C7E-50AABF95A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3" name="Rectángulo 14702">
                                    <a:extLst>
                                      <a:ext uri="{FF2B5EF4-FFF2-40B4-BE49-F238E27FC236}">
                                        <a16:creationId xmlns:a16="http://schemas.microsoft.com/office/drawing/2014/main" id="{24055030-6EC2-4BC0-B479-E9203DD78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4" name="Rectángulo 14703">
                                    <a:extLst>
                                      <a:ext uri="{FF2B5EF4-FFF2-40B4-BE49-F238E27FC236}">
                                        <a16:creationId xmlns:a16="http://schemas.microsoft.com/office/drawing/2014/main" id="{F5093D86-2433-498C-93AF-E276277D6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94" name="Grupo 14693">
                                <a:extLst>
                                  <a:ext uri="{FF2B5EF4-FFF2-40B4-BE49-F238E27FC236}">
                                    <a16:creationId xmlns:a16="http://schemas.microsoft.com/office/drawing/2014/main" id="{0554D189-3927-409C-B5E7-9EDC21FD9C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95" name="Grupo 14694">
                                  <a:extLst>
                                    <a:ext uri="{FF2B5EF4-FFF2-40B4-BE49-F238E27FC236}">
                                      <a16:creationId xmlns:a16="http://schemas.microsoft.com/office/drawing/2014/main" id="{37070432-7496-42CA-8997-1152B0507D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9" name="Rectángulo 14698">
                                    <a:extLst>
                                      <a:ext uri="{FF2B5EF4-FFF2-40B4-BE49-F238E27FC236}">
                                        <a16:creationId xmlns:a16="http://schemas.microsoft.com/office/drawing/2014/main" id="{E3E31C17-F866-4509-B5A2-113667E20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0" name="Rectángulo 14699">
                                    <a:extLst>
                                      <a:ext uri="{FF2B5EF4-FFF2-40B4-BE49-F238E27FC236}">
                                        <a16:creationId xmlns:a16="http://schemas.microsoft.com/office/drawing/2014/main" id="{04D3FDCC-23E5-43A8-911F-FC8A87620B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96" name="Grupo 14695">
                                  <a:extLst>
                                    <a:ext uri="{FF2B5EF4-FFF2-40B4-BE49-F238E27FC236}">
                                      <a16:creationId xmlns:a16="http://schemas.microsoft.com/office/drawing/2014/main" id="{EC18C0C9-3169-40B1-9C4D-3175668B04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7" name="Rectángulo 14696">
                                    <a:extLst>
                                      <a:ext uri="{FF2B5EF4-FFF2-40B4-BE49-F238E27FC236}">
                                        <a16:creationId xmlns:a16="http://schemas.microsoft.com/office/drawing/2014/main" id="{BF366FA4-E97B-4B7D-AAF4-A6A93EA2E7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8" name="Rectángulo 14697">
                                    <a:extLst>
                                      <a:ext uri="{FF2B5EF4-FFF2-40B4-BE49-F238E27FC236}">
                                        <a16:creationId xmlns:a16="http://schemas.microsoft.com/office/drawing/2014/main" id="{BDEA5CBD-4C65-4212-BDB1-E10D73A77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660" name="Grupo 14659">
                            <a:extLst>
                              <a:ext uri="{FF2B5EF4-FFF2-40B4-BE49-F238E27FC236}">
                                <a16:creationId xmlns:a16="http://schemas.microsoft.com/office/drawing/2014/main" id="{CAF1290F-7AF7-4A34-B994-A43B192FF4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61" name="Grupo 14660">
                              <a:extLst>
                                <a:ext uri="{FF2B5EF4-FFF2-40B4-BE49-F238E27FC236}">
                                  <a16:creationId xmlns:a16="http://schemas.microsoft.com/office/drawing/2014/main" id="{1C07E5D0-608D-4BA9-9A8E-6FF7F510BD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77" name="Grupo 14676">
                                <a:extLst>
                                  <a:ext uri="{FF2B5EF4-FFF2-40B4-BE49-F238E27FC236}">
                                    <a16:creationId xmlns:a16="http://schemas.microsoft.com/office/drawing/2014/main" id="{4B60A6E6-DA52-4868-9DE4-302E7C690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85" name="Grupo 14684">
                                  <a:extLst>
                                    <a:ext uri="{FF2B5EF4-FFF2-40B4-BE49-F238E27FC236}">
                                      <a16:creationId xmlns:a16="http://schemas.microsoft.com/office/drawing/2014/main" id="{FC43094D-2D6C-496C-B828-DB3D7E43B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9" name="Rectángulo 14688">
                                    <a:extLst>
                                      <a:ext uri="{FF2B5EF4-FFF2-40B4-BE49-F238E27FC236}">
                                        <a16:creationId xmlns:a16="http://schemas.microsoft.com/office/drawing/2014/main" id="{4FD6A12F-16E9-4AC2-9E43-6A92B887A4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0" name="Rectángulo 14689">
                                    <a:extLst>
                                      <a:ext uri="{FF2B5EF4-FFF2-40B4-BE49-F238E27FC236}">
                                        <a16:creationId xmlns:a16="http://schemas.microsoft.com/office/drawing/2014/main" id="{5E9094CB-6628-4EBE-84BA-8E351623F3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6" name="Grupo 14685">
                                  <a:extLst>
                                    <a:ext uri="{FF2B5EF4-FFF2-40B4-BE49-F238E27FC236}">
                                      <a16:creationId xmlns:a16="http://schemas.microsoft.com/office/drawing/2014/main" id="{4B18A712-AE31-4369-A427-70D83616F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7" name="Rectángulo 14686">
                                    <a:extLst>
                                      <a:ext uri="{FF2B5EF4-FFF2-40B4-BE49-F238E27FC236}">
                                        <a16:creationId xmlns:a16="http://schemas.microsoft.com/office/drawing/2014/main" id="{B420106D-A745-4592-9FCD-98D80ED9A7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8" name="Rectángulo 14687">
                                    <a:extLst>
                                      <a:ext uri="{FF2B5EF4-FFF2-40B4-BE49-F238E27FC236}">
                                        <a16:creationId xmlns:a16="http://schemas.microsoft.com/office/drawing/2014/main" id="{817B5D04-F917-4012-A76A-C796B13A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78" name="Grupo 14677">
                                <a:extLst>
                                  <a:ext uri="{FF2B5EF4-FFF2-40B4-BE49-F238E27FC236}">
                                    <a16:creationId xmlns:a16="http://schemas.microsoft.com/office/drawing/2014/main" id="{13588021-AD0B-420D-88E9-9693ADAAA6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9" name="Grupo 14678">
                                  <a:extLst>
                                    <a:ext uri="{FF2B5EF4-FFF2-40B4-BE49-F238E27FC236}">
                                      <a16:creationId xmlns:a16="http://schemas.microsoft.com/office/drawing/2014/main" id="{974A8E38-5E96-4B75-A152-63CFCE1022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3" name="Rectángulo 14682">
                                    <a:extLst>
                                      <a:ext uri="{FF2B5EF4-FFF2-40B4-BE49-F238E27FC236}">
                                        <a16:creationId xmlns:a16="http://schemas.microsoft.com/office/drawing/2014/main" id="{BFBD1F76-BE14-4C92-8E22-770173C50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4" name="Rectángulo 14683">
                                    <a:extLst>
                                      <a:ext uri="{FF2B5EF4-FFF2-40B4-BE49-F238E27FC236}">
                                        <a16:creationId xmlns:a16="http://schemas.microsoft.com/office/drawing/2014/main" id="{C41D29F5-1AB9-4985-80D8-5A4F8D7DF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0" name="Grupo 14679">
                                  <a:extLst>
                                    <a:ext uri="{FF2B5EF4-FFF2-40B4-BE49-F238E27FC236}">
                                      <a16:creationId xmlns:a16="http://schemas.microsoft.com/office/drawing/2014/main" id="{287DA9EB-BB2A-4BBE-BFAB-A96E2AC51E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1" name="Rectángulo 14680">
                                    <a:extLst>
                                      <a:ext uri="{FF2B5EF4-FFF2-40B4-BE49-F238E27FC236}">
                                        <a16:creationId xmlns:a16="http://schemas.microsoft.com/office/drawing/2014/main" id="{4D3BDC2D-A2C0-4403-9EB9-34B199B6C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2" name="Rectángulo 14681">
                                    <a:extLst>
                                      <a:ext uri="{FF2B5EF4-FFF2-40B4-BE49-F238E27FC236}">
                                        <a16:creationId xmlns:a16="http://schemas.microsoft.com/office/drawing/2014/main" id="{BBBBCA15-A861-47C8-BD27-6DC90B9EAA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62" name="Grupo 14661">
                              <a:extLst>
                                <a:ext uri="{FF2B5EF4-FFF2-40B4-BE49-F238E27FC236}">
                                  <a16:creationId xmlns:a16="http://schemas.microsoft.com/office/drawing/2014/main" id="{808AA7E5-8044-4428-AC50-88CC5506A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63" name="Grupo 14662">
                                <a:extLst>
                                  <a:ext uri="{FF2B5EF4-FFF2-40B4-BE49-F238E27FC236}">
                                    <a16:creationId xmlns:a16="http://schemas.microsoft.com/office/drawing/2014/main" id="{DDD1C7FA-9542-4F3A-8B21-BFDB153433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1" name="Grupo 14670">
                                  <a:extLst>
                                    <a:ext uri="{FF2B5EF4-FFF2-40B4-BE49-F238E27FC236}">
                                      <a16:creationId xmlns:a16="http://schemas.microsoft.com/office/drawing/2014/main" id="{C8227110-C5B0-40D5-B4C2-FDD9AB2C2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5" name="Rectángulo 14674">
                                    <a:extLst>
                                      <a:ext uri="{FF2B5EF4-FFF2-40B4-BE49-F238E27FC236}">
                                        <a16:creationId xmlns:a16="http://schemas.microsoft.com/office/drawing/2014/main" id="{139942BE-1692-4281-94AF-BDF291341B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6" name="Rectángulo 14675">
                                    <a:extLst>
                                      <a:ext uri="{FF2B5EF4-FFF2-40B4-BE49-F238E27FC236}">
                                        <a16:creationId xmlns:a16="http://schemas.microsoft.com/office/drawing/2014/main" id="{16D2212F-215B-480B-88CC-F94A39FBB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72" name="Grupo 14671">
                                  <a:extLst>
                                    <a:ext uri="{FF2B5EF4-FFF2-40B4-BE49-F238E27FC236}">
                                      <a16:creationId xmlns:a16="http://schemas.microsoft.com/office/drawing/2014/main" id="{0516DA91-712B-48DA-85AD-92F3B456E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3" name="Rectángulo 14672">
                                    <a:extLst>
                                      <a:ext uri="{FF2B5EF4-FFF2-40B4-BE49-F238E27FC236}">
                                        <a16:creationId xmlns:a16="http://schemas.microsoft.com/office/drawing/2014/main" id="{C2F8FCB8-EE66-44C2-875A-14260E3333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4" name="Rectángulo 14673">
                                    <a:extLst>
                                      <a:ext uri="{FF2B5EF4-FFF2-40B4-BE49-F238E27FC236}">
                                        <a16:creationId xmlns:a16="http://schemas.microsoft.com/office/drawing/2014/main" id="{C94F4503-157F-446B-B2B5-C93582E89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64" name="Grupo 14663">
                                <a:extLst>
                                  <a:ext uri="{FF2B5EF4-FFF2-40B4-BE49-F238E27FC236}">
                                    <a16:creationId xmlns:a16="http://schemas.microsoft.com/office/drawing/2014/main" id="{900F0FB8-1CA0-4826-9A2D-3BC2448AA3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65" name="Grupo 14664">
                                  <a:extLst>
                                    <a:ext uri="{FF2B5EF4-FFF2-40B4-BE49-F238E27FC236}">
                                      <a16:creationId xmlns:a16="http://schemas.microsoft.com/office/drawing/2014/main" id="{A3EA155E-55EF-4F74-AC50-B5B3A4B5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9" name="Rectángulo 14668">
                                    <a:extLst>
                                      <a:ext uri="{FF2B5EF4-FFF2-40B4-BE49-F238E27FC236}">
                                        <a16:creationId xmlns:a16="http://schemas.microsoft.com/office/drawing/2014/main" id="{4FB4EA93-91A5-4DF3-B27F-033BEC5B1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0" name="Rectángulo 14669">
                                    <a:extLst>
                                      <a:ext uri="{FF2B5EF4-FFF2-40B4-BE49-F238E27FC236}">
                                        <a16:creationId xmlns:a16="http://schemas.microsoft.com/office/drawing/2014/main" id="{F30553D0-7D89-47B5-80E5-F6F5553C6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66" name="Grupo 14665">
                                  <a:extLst>
                                    <a:ext uri="{FF2B5EF4-FFF2-40B4-BE49-F238E27FC236}">
                                      <a16:creationId xmlns:a16="http://schemas.microsoft.com/office/drawing/2014/main" id="{5AD89324-EBE2-4F88-BB9D-B2BF51B67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7" name="Rectángulo 14666">
                                    <a:extLst>
                                      <a:ext uri="{FF2B5EF4-FFF2-40B4-BE49-F238E27FC236}">
                                        <a16:creationId xmlns:a16="http://schemas.microsoft.com/office/drawing/2014/main" id="{2F549FA7-0D35-4869-BF8B-3145E3978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68" name="Rectángulo 14667">
                                    <a:extLst>
                                      <a:ext uri="{FF2B5EF4-FFF2-40B4-BE49-F238E27FC236}">
                                        <a16:creationId xmlns:a16="http://schemas.microsoft.com/office/drawing/2014/main" id="{0D5128E1-D3C5-4C98-AF57-B86E502B9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530" name="Grupo 14529">
                        <a:extLst>
                          <a:ext uri="{FF2B5EF4-FFF2-40B4-BE49-F238E27FC236}">
                            <a16:creationId xmlns:a16="http://schemas.microsoft.com/office/drawing/2014/main" id="{742BD8C8-47D3-4FFA-959C-02112369A0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531" name="Grupo 14530">
                          <a:extLst>
                            <a:ext uri="{FF2B5EF4-FFF2-40B4-BE49-F238E27FC236}">
                              <a16:creationId xmlns:a16="http://schemas.microsoft.com/office/drawing/2014/main" id="{F5A147EA-3BA8-465B-8E72-E231706804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95" name="Grupo 14594">
                            <a:extLst>
                              <a:ext uri="{FF2B5EF4-FFF2-40B4-BE49-F238E27FC236}">
                                <a16:creationId xmlns:a16="http://schemas.microsoft.com/office/drawing/2014/main" id="{597AEE61-2637-456D-A02D-93ADC8EA44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27" name="Grupo 14626">
                              <a:extLst>
                                <a:ext uri="{FF2B5EF4-FFF2-40B4-BE49-F238E27FC236}">
                                  <a16:creationId xmlns:a16="http://schemas.microsoft.com/office/drawing/2014/main" id="{9B67649E-18EC-4CA1-B027-E0991D7C45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43" name="Grupo 14642">
                                <a:extLst>
                                  <a:ext uri="{FF2B5EF4-FFF2-40B4-BE49-F238E27FC236}">
                                    <a16:creationId xmlns:a16="http://schemas.microsoft.com/office/drawing/2014/main" id="{A82E787D-E8CF-451A-96CE-92AD453E51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51" name="Grupo 14650">
                                  <a:extLst>
                                    <a:ext uri="{FF2B5EF4-FFF2-40B4-BE49-F238E27FC236}">
                                      <a16:creationId xmlns:a16="http://schemas.microsoft.com/office/drawing/2014/main" id="{6DE8171A-CDBD-43F3-8AAE-D14A5AD21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5" name="Rectángulo 14654">
                                    <a:extLst>
                                      <a:ext uri="{FF2B5EF4-FFF2-40B4-BE49-F238E27FC236}">
                                        <a16:creationId xmlns:a16="http://schemas.microsoft.com/office/drawing/2014/main" id="{785235C9-5222-475A-B765-36711ADAD4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6" name="Rectángulo 14655">
                                    <a:extLst>
                                      <a:ext uri="{FF2B5EF4-FFF2-40B4-BE49-F238E27FC236}">
                                        <a16:creationId xmlns:a16="http://schemas.microsoft.com/office/drawing/2014/main" id="{8B744C98-F71F-4841-B376-BFC4B70CD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52" name="Grupo 14651">
                                  <a:extLst>
                                    <a:ext uri="{FF2B5EF4-FFF2-40B4-BE49-F238E27FC236}">
                                      <a16:creationId xmlns:a16="http://schemas.microsoft.com/office/drawing/2014/main" id="{7A0B3F5A-5497-4B49-9B2C-2C0244959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3" name="Rectángulo 14652">
                                    <a:extLst>
                                      <a:ext uri="{FF2B5EF4-FFF2-40B4-BE49-F238E27FC236}">
                                        <a16:creationId xmlns:a16="http://schemas.microsoft.com/office/drawing/2014/main" id="{B50834AA-5A41-4278-AB7A-CE115238D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4" name="Rectángulo 14653">
                                    <a:extLst>
                                      <a:ext uri="{FF2B5EF4-FFF2-40B4-BE49-F238E27FC236}">
                                        <a16:creationId xmlns:a16="http://schemas.microsoft.com/office/drawing/2014/main" id="{4741E033-0E7A-445D-BEC7-17AB446BA6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44" name="Grupo 14643">
                                <a:extLst>
                                  <a:ext uri="{FF2B5EF4-FFF2-40B4-BE49-F238E27FC236}">
                                    <a16:creationId xmlns:a16="http://schemas.microsoft.com/office/drawing/2014/main" id="{85668B80-803A-4FC2-8CBD-A7A7914F5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45" name="Grupo 14644">
                                  <a:extLst>
                                    <a:ext uri="{FF2B5EF4-FFF2-40B4-BE49-F238E27FC236}">
                                      <a16:creationId xmlns:a16="http://schemas.microsoft.com/office/drawing/2014/main" id="{035856BB-0F82-4A30-8BF9-2EDE9101F4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9" name="Rectángulo 14648">
                                    <a:extLst>
                                      <a:ext uri="{FF2B5EF4-FFF2-40B4-BE49-F238E27FC236}">
                                        <a16:creationId xmlns:a16="http://schemas.microsoft.com/office/drawing/2014/main" id="{83201E86-631A-40B6-9EA1-A6EAAFD42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0" name="Rectángulo 14649">
                                    <a:extLst>
                                      <a:ext uri="{FF2B5EF4-FFF2-40B4-BE49-F238E27FC236}">
                                        <a16:creationId xmlns:a16="http://schemas.microsoft.com/office/drawing/2014/main" id="{35A007DA-3660-4680-B681-98D8B841FF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46" name="Grupo 14645">
                                  <a:extLst>
                                    <a:ext uri="{FF2B5EF4-FFF2-40B4-BE49-F238E27FC236}">
                                      <a16:creationId xmlns:a16="http://schemas.microsoft.com/office/drawing/2014/main" id="{4E57A048-3421-41D7-937D-74CBB11BB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7" name="Rectángulo 14646">
                                    <a:extLst>
                                      <a:ext uri="{FF2B5EF4-FFF2-40B4-BE49-F238E27FC236}">
                                        <a16:creationId xmlns:a16="http://schemas.microsoft.com/office/drawing/2014/main" id="{473910FF-01DB-4EE0-8CE8-53B23AA61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8" name="Rectángulo 14647">
                                    <a:extLst>
                                      <a:ext uri="{FF2B5EF4-FFF2-40B4-BE49-F238E27FC236}">
                                        <a16:creationId xmlns:a16="http://schemas.microsoft.com/office/drawing/2014/main" id="{173FD1E0-A502-4C6D-B3CA-72F756A3D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28" name="Grupo 14627">
                              <a:extLst>
                                <a:ext uri="{FF2B5EF4-FFF2-40B4-BE49-F238E27FC236}">
                                  <a16:creationId xmlns:a16="http://schemas.microsoft.com/office/drawing/2014/main" id="{190A8FC2-E7FE-4F06-BDB9-9FF3A8193A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29" name="Grupo 14628">
                                <a:extLst>
                                  <a:ext uri="{FF2B5EF4-FFF2-40B4-BE49-F238E27FC236}">
                                    <a16:creationId xmlns:a16="http://schemas.microsoft.com/office/drawing/2014/main" id="{AB3A280F-0317-4F24-B1E9-C8F17BF3D9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7" name="Grupo 14636">
                                  <a:extLst>
                                    <a:ext uri="{FF2B5EF4-FFF2-40B4-BE49-F238E27FC236}">
                                      <a16:creationId xmlns:a16="http://schemas.microsoft.com/office/drawing/2014/main" id="{390AE63A-0755-47E7-AA46-2F542EA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1" name="Rectángulo 14640">
                                    <a:extLst>
                                      <a:ext uri="{FF2B5EF4-FFF2-40B4-BE49-F238E27FC236}">
                                        <a16:creationId xmlns:a16="http://schemas.microsoft.com/office/drawing/2014/main" id="{23677ADC-E83C-4C7E-B0C5-9911B74816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2" name="Rectángulo 14641">
                                    <a:extLst>
                                      <a:ext uri="{FF2B5EF4-FFF2-40B4-BE49-F238E27FC236}">
                                        <a16:creationId xmlns:a16="http://schemas.microsoft.com/office/drawing/2014/main" id="{93589F57-14E5-4A5B-AC80-BF4B8DE3B4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8" name="Grupo 14637">
                                  <a:extLst>
                                    <a:ext uri="{FF2B5EF4-FFF2-40B4-BE49-F238E27FC236}">
                                      <a16:creationId xmlns:a16="http://schemas.microsoft.com/office/drawing/2014/main" id="{151ED85B-D04F-4A3F-8094-76FCF047C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9" name="Rectángulo 14638">
                                    <a:extLst>
                                      <a:ext uri="{FF2B5EF4-FFF2-40B4-BE49-F238E27FC236}">
                                        <a16:creationId xmlns:a16="http://schemas.microsoft.com/office/drawing/2014/main" id="{4D5E62CB-0AE2-4EED-B22C-DE2256A50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0" name="Rectángulo 14639">
                                    <a:extLst>
                                      <a:ext uri="{FF2B5EF4-FFF2-40B4-BE49-F238E27FC236}">
                                        <a16:creationId xmlns:a16="http://schemas.microsoft.com/office/drawing/2014/main" id="{F039CA83-5E60-4771-946D-2F1D8A8D31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30" name="Grupo 14629">
                                <a:extLst>
                                  <a:ext uri="{FF2B5EF4-FFF2-40B4-BE49-F238E27FC236}">
                                    <a16:creationId xmlns:a16="http://schemas.microsoft.com/office/drawing/2014/main" id="{FCEF235F-D043-4610-9080-7E4544E033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1" name="Grupo 14630">
                                  <a:extLst>
                                    <a:ext uri="{FF2B5EF4-FFF2-40B4-BE49-F238E27FC236}">
                                      <a16:creationId xmlns:a16="http://schemas.microsoft.com/office/drawing/2014/main" id="{7112E9AF-26AB-44B4-941B-DC4B0E61DC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5" name="Rectángulo 14634">
                                    <a:extLst>
                                      <a:ext uri="{FF2B5EF4-FFF2-40B4-BE49-F238E27FC236}">
                                        <a16:creationId xmlns:a16="http://schemas.microsoft.com/office/drawing/2014/main" id="{B61FCE12-BDA7-484D-9129-ED4551CF4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6" name="Rectángulo 14635">
                                    <a:extLst>
                                      <a:ext uri="{FF2B5EF4-FFF2-40B4-BE49-F238E27FC236}">
                                        <a16:creationId xmlns:a16="http://schemas.microsoft.com/office/drawing/2014/main" id="{836842DA-5FC2-4882-BD1F-44AE3AFB5E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2" name="Grupo 14631">
                                  <a:extLst>
                                    <a:ext uri="{FF2B5EF4-FFF2-40B4-BE49-F238E27FC236}">
                                      <a16:creationId xmlns:a16="http://schemas.microsoft.com/office/drawing/2014/main" id="{87FFDD83-899A-478A-8B16-B4DED6F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3" name="Rectángulo 14632">
                                    <a:extLst>
                                      <a:ext uri="{FF2B5EF4-FFF2-40B4-BE49-F238E27FC236}">
                                        <a16:creationId xmlns:a16="http://schemas.microsoft.com/office/drawing/2014/main" id="{951FBDAC-EC0A-450A-94A9-29915C0C7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4" name="Rectángulo 14633">
                                    <a:extLst>
                                      <a:ext uri="{FF2B5EF4-FFF2-40B4-BE49-F238E27FC236}">
                                        <a16:creationId xmlns:a16="http://schemas.microsoft.com/office/drawing/2014/main" id="{A2926822-9D42-4C5D-A07A-B82303A95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96" name="Grupo 14595">
                            <a:extLst>
                              <a:ext uri="{FF2B5EF4-FFF2-40B4-BE49-F238E27FC236}">
                                <a16:creationId xmlns:a16="http://schemas.microsoft.com/office/drawing/2014/main" id="{2109F485-EB58-4863-8F52-B21F14331F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97" name="Grupo 14596">
                              <a:extLst>
                                <a:ext uri="{FF2B5EF4-FFF2-40B4-BE49-F238E27FC236}">
                                  <a16:creationId xmlns:a16="http://schemas.microsoft.com/office/drawing/2014/main" id="{8810F9F4-2C59-4483-90AF-5D4D49336F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13" name="Grupo 14612">
                                <a:extLst>
                                  <a:ext uri="{FF2B5EF4-FFF2-40B4-BE49-F238E27FC236}">
                                    <a16:creationId xmlns:a16="http://schemas.microsoft.com/office/drawing/2014/main" id="{96B319FB-692D-49BB-BB2E-0DE05C6E5F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21" name="Grupo 14620">
                                  <a:extLst>
                                    <a:ext uri="{FF2B5EF4-FFF2-40B4-BE49-F238E27FC236}">
                                      <a16:creationId xmlns:a16="http://schemas.microsoft.com/office/drawing/2014/main" id="{B0353520-1703-4301-87D8-9FE39EE36E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5" name="Rectángulo 14624">
                                    <a:extLst>
                                      <a:ext uri="{FF2B5EF4-FFF2-40B4-BE49-F238E27FC236}">
                                        <a16:creationId xmlns:a16="http://schemas.microsoft.com/office/drawing/2014/main" id="{40F595DD-3968-4E12-A5E5-AA719BD228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6" name="Rectángulo 14625">
                                    <a:extLst>
                                      <a:ext uri="{FF2B5EF4-FFF2-40B4-BE49-F238E27FC236}">
                                        <a16:creationId xmlns:a16="http://schemas.microsoft.com/office/drawing/2014/main" id="{CB6B775E-6437-4B80-AA36-5759ADD16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22" name="Grupo 14621">
                                  <a:extLst>
                                    <a:ext uri="{FF2B5EF4-FFF2-40B4-BE49-F238E27FC236}">
                                      <a16:creationId xmlns:a16="http://schemas.microsoft.com/office/drawing/2014/main" id="{4A268385-4147-4566-8518-F6A4B0D928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3" name="Rectángulo 14622">
                                    <a:extLst>
                                      <a:ext uri="{FF2B5EF4-FFF2-40B4-BE49-F238E27FC236}">
                                        <a16:creationId xmlns:a16="http://schemas.microsoft.com/office/drawing/2014/main" id="{93B96A70-18D8-4561-824E-3E208D5C2C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4" name="Rectángulo 14623">
                                    <a:extLst>
                                      <a:ext uri="{FF2B5EF4-FFF2-40B4-BE49-F238E27FC236}">
                                        <a16:creationId xmlns:a16="http://schemas.microsoft.com/office/drawing/2014/main" id="{8607928F-7D9A-4011-9EB1-CCD30E360D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14" name="Grupo 14613">
                                <a:extLst>
                                  <a:ext uri="{FF2B5EF4-FFF2-40B4-BE49-F238E27FC236}">
                                    <a16:creationId xmlns:a16="http://schemas.microsoft.com/office/drawing/2014/main" id="{9588F03F-39C9-4687-BB67-C463D903E6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15" name="Grupo 14614">
                                  <a:extLst>
                                    <a:ext uri="{FF2B5EF4-FFF2-40B4-BE49-F238E27FC236}">
                                      <a16:creationId xmlns:a16="http://schemas.microsoft.com/office/drawing/2014/main" id="{6A00127C-F0BE-4DAE-800E-7DEAE2E1F9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9" name="Rectángulo 14618">
                                    <a:extLst>
                                      <a:ext uri="{FF2B5EF4-FFF2-40B4-BE49-F238E27FC236}">
                                        <a16:creationId xmlns:a16="http://schemas.microsoft.com/office/drawing/2014/main" id="{EDF9CBF7-4235-45E9-B4AE-58270728DF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0" name="Rectángulo 14619">
                                    <a:extLst>
                                      <a:ext uri="{FF2B5EF4-FFF2-40B4-BE49-F238E27FC236}">
                                        <a16:creationId xmlns:a16="http://schemas.microsoft.com/office/drawing/2014/main" id="{4D279E05-165F-405B-B53A-2895D2C25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16" name="Grupo 14615">
                                  <a:extLst>
                                    <a:ext uri="{FF2B5EF4-FFF2-40B4-BE49-F238E27FC236}">
                                      <a16:creationId xmlns:a16="http://schemas.microsoft.com/office/drawing/2014/main" id="{F3C1D350-7035-4376-B73E-728F2B2EF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7" name="Rectángulo 14616">
                                    <a:extLst>
                                      <a:ext uri="{FF2B5EF4-FFF2-40B4-BE49-F238E27FC236}">
                                        <a16:creationId xmlns:a16="http://schemas.microsoft.com/office/drawing/2014/main" id="{F2098669-E5E5-474B-8B4F-9C537CA7CE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8" name="Rectángulo 14617">
                                    <a:extLst>
                                      <a:ext uri="{FF2B5EF4-FFF2-40B4-BE49-F238E27FC236}">
                                        <a16:creationId xmlns:a16="http://schemas.microsoft.com/office/drawing/2014/main" id="{CF10B084-BD7E-44A6-8FBB-A78F5E6BF0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98" name="Grupo 14597">
                              <a:extLst>
                                <a:ext uri="{FF2B5EF4-FFF2-40B4-BE49-F238E27FC236}">
                                  <a16:creationId xmlns:a16="http://schemas.microsoft.com/office/drawing/2014/main" id="{FDE31F55-9188-47E0-A682-30F148AA4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99" name="Grupo 14598">
                                <a:extLst>
                                  <a:ext uri="{FF2B5EF4-FFF2-40B4-BE49-F238E27FC236}">
                                    <a16:creationId xmlns:a16="http://schemas.microsoft.com/office/drawing/2014/main" id="{D099ED67-DB03-48CF-BD6C-821B00B1E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7" name="Grupo 14606">
                                  <a:extLst>
                                    <a:ext uri="{FF2B5EF4-FFF2-40B4-BE49-F238E27FC236}">
                                      <a16:creationId xmlns:a16="http://schemas.microsoft.com/office/drawing/2014/main" id="{1035336B-EC98-45F9-BE92-ABA7D6C574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1" name="Rectángulo 14610">
                                    <a:extLst>
                                      <a:ext uri="{FF2B5EF4-FFF2-40B4-BE49-F238E27FC236}">
                                        <a16:creationId xmlns:a16="http://schemas.microsoft.com/office/drawing/2014/main" id="{FF4E708E-2E39-4971-B8D6-14B57E462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2" name="Rectángulo 14611">
                                    <a:extLst>
                                      <a:ext uri="{FF2B5EF4-FFF2-40B4-BE49-F238E27FC236}">
                                        <a16:creationId xmlns:a16="http://schemas.microsoft.com/office/drawing/2014/main" id="{F0BC6795-F98C-4334-B363-C24CBE958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8" name="Grupo 14607">
                                  <a:extLst>
                                    <a:ext uri="{FF2B5EF4-FFF2-40B4-BE49-F238E27FC236}">
                                      <a16:creationId xmlns:a16="http://schemas.microsoft.com/office/drawing/2014/main" id="{3476A74C-3535-42AF-8F4D-88E6F616B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9" name="Rectángulo 14608">
                                    <a:extLst>
                                      <a:ext uri="{FF2B5EF4-FFF2-40B4-BE49-F238E27FC236}">
                                        <a16:creationId xmlns:a16="http://schemas.microsoft.com/office/drawing/2014/main" id="{3A27152E-69A4-4F1D-9869-2F0AD96E85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0" name="Rectángulo 14609">
                                    <a:extLst>
                                      <a:ext uri="{FF2B5EF4-FFF2-40B4-BE49-F238E27FC236}">
                                        <a16:creationId xmlns:a16="http://schemas.microsoft.com/office/drawing/2014/main" id="{B7192888-7CCA-4905-8B8B-13F109A72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00" name="Grupo 14599">
                                <a:extLst>
                                  <a:ext uri="{FF2B5EF4-FFF2-40B4-BE49-F238E27FC236}">
                                    <a16:creationId xmlns:a16="http://schemas.microsoft.com/office/drawing/2014/main" id="{39BEEB2E-C841-4C34-83C7-AA167358D8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1" name="Grupo 14600">
                                  <a:extLst>
                                    <a:ext uri="{FF2B5EF4-FFF2-40B4-BE49-F238E27FC236}">
                                      <a16:creationId xmlns:a16="http://schemas.microsoft.com/office/drawing/2014/main" id="{B3BCEE32-BDF7-4CCA-BC99-995B424D72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5" name="Rectángulo 14604">
                                    <a:extLst>
                                      <a:ext uri="{FF2B5EF4-FFF2-40B4-BE49-F238E27FC236}">
                                        <a16:creationId xmlns:a16="http://schemas.microsoft.com/office/drawing/2014/main" id="{352D4538-93A1-4F0B-83D0-7477411B0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6" name="Rectángulo 14605">
                                    <a:extLst>
                                      <a:ext uri="{FF2B5EF4-FFF2-40B4-BE49-F238E27FC236}">
                                        <a16:creationId xmlns:a16="http://schemas.microsoft.com/office/drawing/2014/main" id="{33BDFE5D-EEFA-4649-97B8-D1667BCF9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2" name="Grupo 14601">
                                  <a:extLst>
                                    <a:ext uri="{FF2B5EF4-FFF2-40B4-BE49-F238E27FC236}">
                                      <a16:creationId xmlns:a16="http://schemas.microsoft.com/office/drawing/2014/main" id="{6C5CD128-DF3A-4D91-9ACC-237884CBC1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3" name="Rectángulo 14602">
                                    <a:extLst>
                                      <a:ext uri="{FF2B5EF4-FFF2-40B4-BE49-F238E27FC236}">
                                        <a16:creationId xmlns:a16="http://schemas.microsoft.com/office/drawing/2014/main" id="{B7C87C01-ACF8-4CA1-B17D-1041DBB04E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4" name="Rectángulo 14603">
                                    <a:extLst>
                                      <a:ext uri="{FF2B5EF4-FFF2-40B4-BE49-F238E27FC236}">
                                        <a16:creationId xmlns:a16="http://schemas.microsoft.com/office/drawing/2014/main" id="{82FD7E49-5F44-4657-8380-3E99F3C4C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532" name="Grupo 14531">
                          <a:extLst>
                            <a:ext uri="{FF2B5EF4-FFF2-40B4-BE49-F238E27FC236}">
                              <a16:creationId xmlns:a16="http://schemas.microsoft.com/office/drawing/2014/main" id="{0BDEDEC2-6BD2-493A-B5FC-D872D99DF3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33" name="Grupo 14532">
                            <a:extLst>
                              <a:ext uri="{FF2B5EF4-FFF2-40B4-BE49-F238E27FC236}">
                                <a16:creationId xmlns:a16="http://schemas.microsoft.com/office/drawing/2014/main" id="{DD0E1E2F-E623-4BA5-8E69-A995F75414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65" name="Grupo 14564">
                              <a:extLst>
                                <a:ext uri="{FF2B5EF4-FFF2-40B4-BE49-F238E27FC236}">
                                  <a16:creationId xmlns:a16="http://schemas.microsoft.com/office/drawing/2014/main" id="{A55BE4FE-CB5B-45E9-9EA9-F552C38531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81" name="Grupo 14580">
                                <a:extLst>
                                  <a:ext uri="{FF2B5EF4-FFF2-40B4-BE49-F238E27FC236}">
                                    <a16:creationId xmlns:a16="http://schemas.microsoft.com/office/drawing/2014/main" id="{77EB2D64-BD55-427C-8F4B-ED10CEF41B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9" name="Grupo 14588">
                                  <a:extLst>
                                    <a:ext uri="{FF2B5EF4-FFF2-40B4-BE49-F238E27FC236}">
                                      <a16:creationId xmlns:a16="http://schemas.microsoft.com/office/drawing/2014/main" id="{6EECF2BF-9E9F-44E5-9A2C-1B2047E98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3" name="Rectángulo 14592">
                                    <a:extLst>
                                      <a:ext uri="{FF2B5EF4-FFF2-40B4-BE49-F238E27FC236}">
                                        <a16:creationId xmlns:a16="http://schemas.microsoft.com/office/drawing/2014/main" id="{DBA02D2B-5960-432C-B770-2339DDAF3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4" name="Rectángulo 14593">
                                    <a:extLst>
                                      <a:ext uri="{FF2B5EF4-FFF2-40B4-BE49-F238E27FC236}">
                                        <a16:creationId xmlns:a16="http://schemas.microsoft.com/office/drawing/2014/main" id="{5ED24339-FBE1-42E0-BEDA-345B064E9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90" name="Grupo 14589">
                                  <a:extLst>
                                    <a:ext uri="{FF2B5EF4-FFF2-40B4-BE49-F238E27FC236}">
                                      <a16:creationId xmlns:a16="http://schemas.microsoft.com/office/drawing/2014/main" id="{E91F9D1F-1BC5-4A19-9060-0DECFAC76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1" name="Rectángulo 14590">
                                    <a:extLst>
                                      <a:ext uri="{FF2B5EF4-FFF2-40B4-BE49-F238E27FC236}">
                                        <a16:creationId xmlns:a16="http://schemas.microsoft.com/office/drawing/2014/main" id="{28933579-94AE-4A66-A50E-BE7AA5C6C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2" name="Rectángulo 14591">
                                    <a:extLst>
                                      <a:ext uri="{FF2B5EF4-FFF2-40B4-BE49-F238E27FC236}">
                                        <a16:creationId xmlns:a16="http://schemas.microsoft.com/office/drawing/2014/main" id="{14815638-B4D4-4CC1-A2AB-D6F853711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82" name="Grupo 14581">
                                <a:extLst>
                                  <a:ext uri="{FF2B5EF4-FFF2-40B4-BE49-F238E27FC236}">
                                    <a16:creationId xmlns:a16="http://schemas.microsoft.com/office/drawing/2014/main" id="{75884860-2C0F-4D26-ACE8-1A91FFE91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3" name="Grupo 14582">
                                  <a:extLst>
                                    <a:ext uri="{FF2B5EF4-FFF2-40B4-BE49-F238E27FC236}">
                                      <a16:creationId xmlns:a16="http://schemas.microsoft.com/office/drawing/2014/main" id="{543D2D3B-DCC4-4C4F-BF26-2EFD58A91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7" name="Rectángulo 14586">
                                    <a:extLst>
                                      <a:ext uri="{FF2B5EF4-FFF2-40B4-BE49-F238E27FC236}">
                                        <a16:creationId xmlns:a16="http://schemas.microsoft.com/office/drawing/2014/main" id="{80D80B27-9771-4DD4-93FE-CAC48EA0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8" name="Rectángulo 14587">
                                    <a:extLst>
                                      <a:ext uri="{FF2B5EF4-FFF2-40B4-BE49-F238E27FC236}">
                                        <a16:creationId xmlns:a16="http://schemas.microsoft.com/office/drawing/2014/main" id="{52D2FAF4-41E5-4408-B8DF-8B19408055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84" name="Grupo 14583">
                                  <a:extLst>
                                    <a:ext uri="{FF2B5EF4-FFF2-40B4-BE49-F238E27FC236}">
                                      <a16:creationId xmlns:a16="http://schemas.microsoft.com/office/drawing/2014/main" id="{2B41F6B2-FFB6-4FD5-9F03-CBA8C709D2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5" name="Rectángulo 14584">
                                    <a:extLst>
                                      <a:ext uri="{FF2B5EF4-FFF2-40B4-BE49-F238E27FC236}">
                                        <a16:creationId xmlns:a16="http://schemas.microsoft.com/office/drawing/2014/main" id="{BF2A4D9E-4855-4D7C-B3F1-6C72594D38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6" name="Rectángulo 14585">
                                    <a:extLst>
                                      <a:ext uri="{FF2B5EF4-FFF2-40B4-BE49-F238E27FC236}">
                                        <a16:creationId xmlns:a16="http://schemas.microsoft.com/office/drawing/2014/main" id="{0C88B88C-3C05-4AB8-88B0-36C6B04CB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66" name="Grupo 14565">
                              <a:extLst>
                                <a:ext uri="{FF2B5EF4-FFF2-40B4-BE49-F238E27FC236}">
                                  <a16:creationId xmlns:a16="http://schemas.microsoft.com/office/drawing/2014/main" id="{B4ABB9C0-E49A-4CDB-9D76-D392B834F9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67" name="Grupo 14566">
                                <a:extLst>
                                  <a:ext uri="{FF2B5EF4-FFF2-40B4-BE49-F238E27FC236}">
                                    <a16:creationId xmlns:a16="http://schemas.microsoft.com/office/drawing/2014/main" id="{318A6135-175E-4792-A4A2-E897B3F62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75" name="Grupo 14574">
                                  <a:extLst>
                                    <a:ext uri="{FF2B5EF4-FFF2-40B4-BE49-F238E27FC236}">
                                      <a16:creationId xmlns:a16="http://schemas.microsoft.com/office/drawing/2014/main" id="{CA8E23EE-D2AD-438B-A56F-16F6737E57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9" name="Rectángulo 14578">
                                    <a:extLst>
                                      <a:ext uri="{FF2B5EF4-FFF2-40B4-BE49-F238E27FC236}">
                                        <a16:creationId xmlns:a16="http://schemas.microsoft.com/office/drawing/2014/main" id="{3D7A9D6E-A083-4176-B02C-BA8B1A4B5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0" name="Rectángulo 14579">
                                    <a:extLst>
                                      <a:ext uri="{FF2B5EF4-FFF2-40B4-BE49-F238E27FC236}">
                                        <a16:creationId xmlns:a16="http://schemas.microsoft.com/office/drawing/2014/main" id="{49705402-E7A2-4869-A04C-AF3D449B6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6" name="Grupo 14575">
                                  <a:extLst>
                                    <a:ext uri="{FF2B5EF4-FFF2-40B4-BE49-F238E27FC236}">
                                      <a16:creationId xmlns:a16="http://schemas.microsoft.com/office/drawing/2014/main" id="{84DB74E8-C2F5-45C8-AF18-48896E75F4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7" name="Rectángulo 14576">
                                    <a:extLst>
                                      <a:ext uri="{FF2B5EF4-FFF2-40B4-BE49-F238E27FC236}">
                                        <a16:creationId xmlns:a16="http://schemas.microsoft.com/office/drawing/2014/main" id="{AC8F9BE9-F082-4659-9542-2DD2F2C38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8" name="Rectángulo 14577">
                                    <a:extLst>
                                      <a:ext uri="{FF2B5EF4-FFF2-40B4-BE49-F238E27FC236}">
                                        <a16:creationId xmlns:a16="http://schemas.microsoft.com/office/drawing/2014/main" id="{845AE21E-262C-4D59-A80D-66E8F4485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68" name="Grupo 14567">
                                <a:extLst>
                                  <a:ext uri="{FF2B5EF4-FFF2-40B4-BE49-F238E27FC236}">
                                    <a16:creationId xmlns:a16="http://schemas.microsoft.com/office/drawing/2014/main" id="{4656A247-6363-4137-996B-DEEAD7817A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69" name="Grupo 14568">
                                  <a:extLst>
                                    <a:ext uri="{FF2B5EF4-FFF2-40B4-BE49-F238E27FC236}">
                                      <a16:creationId xmlns:a16="http://schemas.microsoft.com/office/drawing/2014/main" id="{80409278-3FCE-47F5-9076-1E69554F9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3" name="Rectángulo 14572">
                                    <a:extLst>
                                      <a:ext uri="{FF2B5EF4-FFF2-40B4-BE49-F238E27FC236}">
                                        <a16:creationId xmlns:a16="http://schemas.microsoft.com/office/drawing/2014/main" id="{844FA620-D88A-4ACA-B805-F4FFBE5481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4" name="Rectángulo 14573">
                                    <a:extLst>
                                      <a:ext uri="{FF2B5EF4-FFF2-40B4-BE49-F238E27FC236}">
                                        <a16:creationId xmlns:a16="http://schemas.microsoft.com/office/drawing/2014/main" id="{D6E4C37D-1FAC-4BDC-BC07-14E526ACF1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0" name="Grupo 14569">
                                  <a:extLst>
                                    <a:ext uri="{FF2B5EF4-FFF2-40B4-BE49-F238E27FC236}">
                                      <a16:creationId xmlns:a16="http://schemas.microsoft.com/office/drawing/2014/main" id="{CB48EB3E-A972-44B7-A1C9-9793CD2CA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1" name="Rectángulo 14570">
                                    <a:extLst>
                                      <a:ext uri="{FF2B5EF4-FFF2-40B4-BE49-F238E27FC236}">
                                        <a16:creationId xmlns:a16="http://schemas.microsoft.com/office/drawing/2014/main" id="{FD3F18D0-04DE-4185-AD90-1CA837A5E9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2" name="Rectángulo 14571">
                                    <a:extLst>
                                      <a:ext uri="{FF2B5EF4-FFF2-40B4-BE49-F238E27FC236}">
                                        <a16:creationId xmlns:a16="http://schemas.microsoft.com/office/drawing/2014/main" id="{E54B2C34-F2EA-4C56-BF23-EFA7E703CE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34" name="Grupo 14533">
                            <a:extLst>
                              <a:ext uri="{FF2B5EF4-FFF2-40B4-BE49-F238E27FC236}">
                                <a16:creationId xmlns:a16="http://schemas.microsoft.com/office/drawing/2014/main" id="{0660BFAB-0516-4C0B-902A-8518E82E57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35" name="Grupo 14534">
                              <a:extLst>
                                <a:ext uri="{FF2B5EF4-FFF2-40B4-BE49-F238E27FC236}">
                                  <a16:creationId xmlns:a16="http://schemas.microsoft.com/office/drawing/2014/main" id="{A522A0A0-42F5-4657-8A87-0677A6C1F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51" name="Grupo 14550">
                                <a:extLst>
                                  <a:ext uri="{FF2B5EF4-FFF2-40B4-BE49-F238E27FC236}">
                                    <a16:creationId xmlns:a16="http://schemas.microsoft.com/office/drawing/2014/main" id="{E66F77E6-910B-432F-A7FA-6416B46F1E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9" name="Grupo 14558">
                                  <a:extLst>
                                    <a:ext uri="{FF2B5EF4-FFF2-40B4-BE49-F238E27FC236}">
                                      <a16:creationId xmlns:a16="http://schemas.microsoft.com/office/drawing/2014/main" id="{5F2E6C2B-3DFA-4D5F-983C-AF1CAC544C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3" name="Rectángulo 14562">
                                    <a:extLst>
                                      <a:ext uri="{FF2B5EF4-FFF2-40B4-BE49-F238E27FC236}">
                                        <a16:creationId xmlns:a16="http://schemas.microsoft.com/office/drawing/2014/main" id="{EF0C0577-6111-4C34-BF1F-B86AC1D239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4" name="Rectángulo 14563">
                                    <a:extLst>
                                      <a:ext uri="{FF2B5EF4-FFF2-40B4-BE49-F238E27FC236}">
                                        <a16:creationId xmlns:a16="http://schemas.microsoft.com/office/drawing/2014/main" id="{9615F51B-D5D4-4433-9186-F7E537C55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60" name="Grupo 14559">
                                  <a:extLst>
                                    <a:ext uri="{FF2B5EF4-FFF2-40B4-BE49-F238E27FC236}">
                                      <a16:creationId xmlns:a16="http://schemas.microsoft.com/office/drawing/2014/main" id="{D947CEC2-6CE9-40A7-8D6C-02D5C2DF5A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1" name="Rectángulo 14560">
                                    <a:extLst>
                                      <a:ext uri="{FF2B5EF4-FFF2-40B4-BE49-F238E27FC236}">
                                        <a16:creationId xmlns:a16="http://schemas.microsoft.com/office/drawing/2014/main" id="{84C0E484-4011-4F63-8629-E3D1CA6B3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2" name="Rectángulo 14561">
                                    <a:extLst>
                                      <a:ext uri="{FF2B5EF4-FFF2-40B4-BE49-F238E27FC236}">
                                        <a16:creationId xmlns:a16="http://schemas.microsoft.com/office/drawing/2014/main" id="{C210ABD4-BE9A-4BFB-B085-A6FC5330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52" name="Grupo 14551">
                                <a:extLst>
                                  <a:ext uri="{FF2B5EF4-FFF2-40B4-BE49-F238E27FC236}">
                                    <a16:creationId xmlns:a16="http://schemas.microsoft.com/office/drawing/2014/main" id="{C3E4D5A9-A66C-41E0-B02C-6C01B1E7AE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3" name="Grupo 14552">
                                  <a:extLst>
                                    <a:ext uri="{FF2B5EF4-FFF2-40B4-BE49-F238E27FC236}">
                                      <a16:creationId xmlns:a16="http://schemas.microsoft.com/office/drawing/2014/main" id="{2DC53C97-88BB-4DEF-9CE1-43019D8EC7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7" name="Rectángulo 14556">
                                    <a:extLst>
                                      <a:ext uri="{FF2B5EF4-FFF2-40B4-BE49-F238E27FC236}">
                                        <a16:creationId xmlns:a16="http://schemas.microsoft.com/office/drawing/2014/main" id="{A41968D5-48FE-434B-B544-7FAE37578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8" name="Rectángulo 14557">
                                    <a:extLst>
                                      <a:ext uri="{FF2B5EF4-FFF2-40B4-BE49-F238E27FC236}">
                                        <a16:creationId xmlns:a16="http://schemas.microsoft.com/office/drawing/2014/main" id="{00B35FB4-0C42-4672-B902-88E48F528A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54" name="Grupo 14553">
                                  <a:extLst>
                                    <a:ext uri="{FF2B5EF4-FFF2-40B4-BE49-F238E27FC236}">
                                      <a16:creationId xmlns:a16="http://schemas.microsoft.com/office/drawing/2014/main" id="{6E27E665-1E25-4F16-A5F9-5F6BF04F4B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5" name="Rectángulo 14554">
                                    <a:extLst>
                                      <a:ext uri="{FF2B5EF4-FFF2-40B4-BE49-F238E27FC236}">
                                        <a16:creationId xmlns:a16="http://schemas.microsoft.com/office/drawing/2014/main" id="{D961EA34-6731-4CDF-AFFF-B45520AE0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6" name="Rectángulo 14555">
                                    <a:extLst>
                                      <a:ext uri="{FF2B5EF4-FFF2-40B4-BE49-F238E27FC236}">
                                        <a16:creationId xmlns:a16="http://schemas.microsoft.com/office/drawing/2014/main" id="{10515B1D-F73E-4309-A0D8-EF12502C3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36" name="Grupo 14535">
                              <a:extLst>
                                <a:ext uri="{FF2B5EF4-FFF2-40B4-BE49-F238E27FC236}">
                                  <a16:creationId xmlns:a16="http://schemas.microsoft.com/office/drawing/2014/main" id="{8802B57F-CC28-4C00-8FD4-B2A695FB02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37" name="Grupo 14536">
                                <a:extLst>
                                  <a:ext uri="{FF2B5EF4-FFF2-40B4-BE49-F238E27FC236}">
                                    <a16:creationId xmlns:a16="http://schemas.microsoft.com/office/drawing/2014/main" id="{6F3FCB0C-B31C-43C0-9746-40605FD02C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45" name="Grupo 14544">
                                  <a:extLst>
                                    <a:ext uri="{FF2B5EF4-FFF2-40B4-BE49-F238E27FC236}">
                                      <a16:creationId xmlns:a16="http://schemas.microsoft.com/office/drawing/2014/main" id="{59616437-9BFF-4994-ADB9-C0BEF8CBF2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9" name="Rectángulo 14548">
                                    <a:extLst>
                                      <a:ext uri="{FF2B5EF4-FFF2-40B4-BE49-F238E27FC236}">
                                        <a16:creationId xmlns:a16="http://schemas.microsoft.com/office/drawing/2014/main" id="{CF6B23D7-62CE-444B-AF7B-80B9D2AC2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0" name="Rectángulo 14549">
                                    <a:extLst>
                                      <a:ext uri="{FF2B5EF4-FFF2-40B4-BE49-F238E27FC236}">
                                        <a16:creationId xmlns:a16="http://schemas.microsoft.com/office/drawing/2014/main" id="{A617F2B1-85E1-449F-B942-4B35F3920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6" name="Grupo 14545">
                                  <a:extLst>
                                    <a:ext uri="{FF2B5EF4-FFF2-40B4-BE49-F238E27FC236}">
                                      <a16:creationId xmlns:a16="http://schemas.microsoft.com/office/drawing/2014/main" id="{10759659-CE47-4F2A-ABDD-3D964FE921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7" name="Rectángulo 14546">
                                    <a:extLst>
                                      <a:ext uri="{FF2B5EF4-FFF2-40B4-BE49-F238E27FC236}">
                                        <a16:creationId xmlns:a16="http://schemas.microsoft.com/office/drawing/2014/main" id="{D8587001-BD01-4915-AD4A-CB30C5F8D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8" name="Rectángulo 14547">
                                    <a:extLst>
                                      <a:ext uri="{FF2B5EF4-FFF2-40B4-BE49-F238E27FC236}">
                                        <a16:creationId xmlns:a16="http://schemas.microsoft.com/office/drawing/2014/main" id="{C91F0CF6-830F-46EB-941F-F4875F26E4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38" name="Grupo 14537">
                                <a:extLst>
                                  <a:ext uri="{FF2B5EF4-FFF2-40B4-BE49-F238E27FC236}">
                                    <a16:creationId xmlns:a16="http://schemas.microsoft.com/office/drawing/2014/main" id="{0FFA6450-1096-47CB-BAA3-5F029C1A5E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39" name="Grupo 14538">
                                  <a:extLst>
                                    <a:ext uri="{FF2B5EF4-FFF2-40B4-BE49-F238E27FC236}">
                                      <a16:creationId xmlns:a16="http://schemas.microsoft.com/office/drawing/2014/main" id="{0A5B2506-D32B-4C14-A0FC-4146FB70CB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3" name="Rectángulo 14542">
                                    <a:extLst>
                                      <a:ext uri="{FF2B5EF4-FFF2-40B4-BE49-F238E27FC236}">
                                        <a16:creationId xmlns:a16="http://schemas.microsoft.com/office/drawing/2014/main" id="{4B51B81D-B9D4-4B56-91F1-5CC315B2D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4" name="Rectángulo 14543">
                                    <a:extLst>
                                      <a:ext uri="{FF2B5EF4-FFF2-40B4-BE49-F238E27FC236}">
                                        <a16:creationId xmlns:a16="http://schemas.microsoft.com/office/drawing/2014/main" id="{11EE9011-C307-48E0-8A96-5261FD9D18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0" name="Grupo 14539">
                                  <a:extLst>
                                    <a:ext uri="{FF2B5EF4-FFF2-40B4-BE49-F238E27FC236}">
                                      <a16:creationId xmlns:a16="http://schemas.microsoft.com/office/drawing/2014/main" id="{0E760B5B-E895-4230-BE2B-3BC0FB13EE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1" name="Rectángulo 14540">
                                    <a:extLst>
                                      <a:ext uri="{FF2B5EF4-FFF2-40B4-BE49-F238E27FC236}">
                                        <a16:creationId xmlns:a16="http://schemas.microsoft.com/office/drawing/2014/main" id="{1787F814-0985-4308-A5AB-207A61C5F8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2" name="Rectángulo 14541">
                                    <a:extLst>
                                      <a:ext uri="{FF2B5EF4-FFF2-40B4-BE49-F238E27FC236}">
                                        <a16:creationId xmlns:a16="http://schemas.microsoft.com/office/drawing/2014/main" id="{0FF3E13A-F8FF-46FD-AE61-5BB880731E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274" name="Grupo 14273">
                      <a:extLst>
                        <a:ext uri="{FF2B5EF4-FFF2-40B4-BE49-F238E27FC236}">
                          <a16:creationId xmlns:a16="http://schemas.microsoft.com/office/drawing/2014/main" id="{12B6C0E2-A6F0-4555-9433-3CBD2DA56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275" name="Grupo 14274">
                        <a:extLst>
                          <a:ext uri="{FF2B5EF4-FFF2-40B4-BE49-F238E27FC236}">
                            <a16:creationId xmlns:a16="http://schemas.microsoft.com/office/drawing/2014/main" id="{DEB46656-3AB6-47A1-B027-BB2794378C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403" name="Grupo 14402">
                          <a:extLst>
                            <a:ext uri="{FF2B5EF4-FFF2-40B4-BE49-F238E27FC236}">
                              <a16:creationId xmlns:a16="http://schemas.microsoft.com/office/drawing/2014/main" id="{2147F304-2EE2-4214-ACFA-8F93DDE0D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67" name="Grupo 14466">
                            <a:extLst>
                              <a:ext uri="{FF2B5EF4-FFF2-40B4-BE49-F238E27FC236}">
                                <a16:creationId xmlns:a16="http://schemas.microsoft.com/office/drawing/2014/main" id="{86A9F1E5-272B-42E8-A9EB-0D3A1B90BD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99" name="Grupo 14498">
                              <a:extLst>
                                <a:ext uri="{FF2B5EF4-FFF2-40B4-BE49-F238E27FC236}">
                                  <a16:creationId xmlns:a16="http://schemas.microsoft.com/office/drawing/2014/main" id="{3872011C-B162-4994-95EB-A1584F9658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15" name="Grupo 14514">
                                <a:extLst>
                                  <a:ext uri="{FF2B5EF4-FFF2-40B4-BE49-F238E27FC236}">
                                    <a16:creationId xmlns:a16="http://schemas.microsoft.com/office/drawing/2014/main" id="{14CCD350-8590-4572-A98E-274412FD35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23" name="Grupo 14522">
                                  <a:extLst>
                                    <a:ext uri="{FF2B5EF4-FFF2-40B4-BE49-F238E27FC236}">
                                      <a16:creationId xmlns:a16="http://schemas.microsoft.com/office/drawing/2014/main" id="{68B97BDD-41F6-44D6-90E9-CC6E7D76A3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7" name="Rectángulo 14526">
                                    <a:extLst>
                                      <a:ext uri="{FF2B5EF4-FFF2-40B4-BE49-F238E27FC236}">
                                        <a16:creationId xmlns:a16="http://schemas.microsoft.com/office/drawing/2014/main" id="{62A18975-95CB-4C2C-8380-64763A9A4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8" name="Rectángulo 14527">
                                    <a:extLst>
                                      <a:ext uri="{FF2B5EF4-FFF2-40B4-BE49-F238E27FC236}">
                                        <a16:creationId xmlns:a16="http://schemas.microsoft.com/office/drawing/2014/main" id="{75E5ED70-E201-4E14-9C18-C52F9BEF2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24" name="Grupo 14523">
                                  <a:extLst>
                                    <a:ext uri="{FF2B5EF4-FFF2-40B4-BE49-F238E27FC236}">
                                      <a16:creationId xmlns:a16="http://schemas.microsoft.com/office/drawing/2014/main" id="{41C8DB25-2509-4287-9B4D-204266D6C8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5" name="Rectángulo 14524">
                                    <a:extLst>
                                      <a:ext uri="{FF2B5EF4-FFF2-40B4-BE49-F238E27FC236}">
                                        <a16:creationId xmlns:a16="http://schemas.microsoft.com/office/drawing/2014/main" id="{A04E7F16-0A82-4BA2-8516-855427C0C1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6" name="Rectángulo 14525">
                                    <a:extLst>
                                      <a:ext uri="{FF2B5EF4-FFF2-40B4-BE49-F238E27FC236}">
                                        <a16:creationId xmlns:a16="http://schemas.microsoft.com/office/drawing/2014/main" id="{91E1EFAA-C1BA-41EF-A0B4-CA97254F4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16" name="Grupo 14515">
                                <a:extLst>
                                  <a:ext uri="{FF2B5EF4-FFF2-40B4-BE49-F238E27FC236}">
                                    <a16:creationId xmlns:a16="http://schemas.microsoft.com/office/drawing/2014/main" id="{04182128-35D8-4042-B916-C772A94297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17" name="Grupo 14516">
                                  <a:extLst>
                                    <a:ext uri="{FF2B5EF4-FFF2-40B4-BE49-F238E27FC236}">
                                      <a16:creationId xmlns:a16="http://schemas.microsoft.com/office/drawing/2014/main" id="{7305C316-39B5-409D-B1BF-A98B385FC0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1" name="Rectángulo 14520">
                                    <a:extLst>
                                      <a:ext uri="{FF2B5EF4-FFF2-40B4-BE49-F238E27FC236}">
                                        <a16:creationId xmlns:a16="http://schemas.microsoft.com/office/drawing/2014/main" id="{D8DB5847-B6EF-4497-BE3F-30124D1FF3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2" name="Rectángulo 14521">
                                    <a:extLst>
                                      <a:ext uri="{FF2B5EF4-FFF2-40B4-BE49-F238E27FC236}">
                                        <a16:creationId xmlns:a16="http://schemas.microsoft.com/office/drawing/2014/main" id="{7EB116D4-271B-4097-AAC3-3DAC2AC5B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8" name="Grupo 14517">
                                  <a:extLst>
                                    <a:ext uri="{FF2B5EF4-FFF2-40B4-BE49-F238E27FC236}">
                                      <a16:creationId xmlns:a16="http://schemas.microsoft.com/office/drawing/2014/main" id="{4354C23D-DD13-4BED-91AC-67BA46605D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9" name="Rectángulo 14518">
                                    <a:extLst>
                                      <a:ext uri="{FF2B5EF4-FFF2-40B4-BE49-F238E27FC236}">
                                        <a16:creationId xmlns:a16="http://schemas.microsoft.com/office/drawing/2014/main" id="{8255AD01-355C-42BA-9E8F-F44BB01E0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0" name="Rectángulo 14519">
                                    <a:extLst>
                                      <a:ext uri="{FF2B5EF4-FFF2-40B4-BE49-F238E27FC236}">
                                        <a16:creationId xmlns:a16="http://schemas.microsoft.com/office/drawing/2014/main" id="{6243ACDB-38B5-4644-8661-C81EF6CF7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00" name="Grupo 14499">
                              <a:extLst>
                                <a:ext uri="{FF2B5EF4-FFF2-40B4-BE49-F238E27FC236}">
                                  <a16:creationId xmlns:a16="http://schemas.microsoft.com/office/drawing/2014/main" id="{C4BB5DC0-83E6-4752-A3BB-7B88FC322B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01" name="Grupo 14500">
                                <a:extLst>
                                  <a:ext uri="{FF2B5EF4-FFF2-40B4-BE49-F238E27FC236}">
                                    <a16:creationId xmlns:a16="http://schemas.microsoft.com/office/drawing/2014/main" id="{699777D0-001E-47AB-B001-D4563CEF3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9" name="Grupo 14508">
                                  <a:extLst>
                                    <a:ext uri="{FF2B5EF4-FFF2-40B4-BE49-F238E27FC236}">
                                      <a16:creationId xmlns:a16="http://schemas.microsoft.com/office/drawing/2014/main" id="{DA98B438-F91C-47D1-B7FC-F555CE837E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3" name="Rectángulo 14512">
                                    <a:extLst>
                                      <a:ext uri="{FF2B5EF4-FFF2-40B4-BE49-F238E27FC236}">
                                        <a16:creationId xmlns:a16="http://schemas.microsoft.com/office/drawing/2014/main" id="{686824AA-2383-4E29-974A-25EEC0D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4" name="Rectángulo 14513">
                                    <a:extLst>
                                      <a:ext uri="{FF2B5EF4-FFF2-40B4-BE49-F238E27FC236}">
                                        <a16:creationId xmlns:a16="http://schemas.microsoft.com/office/drawing/2014/main" id="{B5B05AE5-645D-46AC-97E9-CB25DAFBF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0" name="Grupo 14509">
                                  <a:extLst>
                                    <a:ext uri="{FF2B5EF4-FFF2-40B4-BE49-F238E27FC236}">
                                      <a16:creationId xmlns:a16="http://schemas.microsoft.com/office/drawing/2014/main" id="{401D180C-F9EC-4E00-8495-ED223BA44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1" name="Rectángulo 14510">
                                    <a:extLst>
                                      <a:ext uri="{FF2B5EF4-FFF2-40B4-BE49-F238E27FC236}">
                                        <a16:creationId xmlns:a16="http://schemas.microsoft.com/office/drawing/2014/main" id="{85F96667-C66F-48AB-9D02-C06668B11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2" name="Rectángulo 14511">
                                    <a:extLst>
                                      <a:ext uri="{FF2B5EF4-FFF2-40B4-BE49-F238E27FC236}">
                                        <a16:creationId xmlns:a16="http://schemas.microsoft.com/office/drawing/2014/main" id="{DAF9701C-C1DA-4D70-ACDE-6D4D2FEFE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02" name="Grupo 14501">
                                <a:extLst>
                                  <a:ext uri="{FF2B5EF4-FFF2-40B4-BE49-F238E27FC236}">
                                    <a16:creationId xmlns:a16="http://schemas.microsoft.com/office/drawing/2014/main" id="{DCD1614C-B1F4-4D72-A001-05E3574341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3" name="Grupo 14502">
                                  <a:extLst>
                                    <a:ext uri="{FF2B5EF4-FFF2-40B4-BE49-F238E27FC236}">
                                      <a16:creationId xmlns:a16="http://schemas.microsoft.com/office/drawing/2014/main" id="{C97560CF-505F-445B-83CB-B596A7E1E5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7" name="Rectángulo 14506">
                                    <a:extLst>
                                      <a:ext uri="{FF2B5EF4-FFF2-40B4-BE49-F238E27FC236}">
                                        <a16:creationId xmlns:a16="http://schemas.microsoft.com/office/drawing/2014/main" id="{5D735453-DA29-4A3C-B9C5-6E6B12952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8" name="Rectángulo 14507">
                                    <a:extLst>
                                      <a:ext uri="{FF2B5EF4-FFF2-40B4-BE49-F238E27FC236}">
                                        <a16:creationId xmlns:a16="http://schemas.microsoft.com/office/drawing/2014/main" id="{A50B1956-18FF-4E93-9316-F2FC1C526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04" name="Grupo 14503">
                                  <a:extLst>
                                    <a:ext uri="{FF2B5EF4-FFF2-40B4-BE49-F238E27FC236}">
                                      <a16:creationId xmlns:a16="http://schemas.microsoft.com/office/drawing/2014/main" id="{12CBBA0F-2983-4ED3-A1B0-E2F1B79AF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5" name="Rectángulo 14504">
                                    <a:extLst>
                                      <a:ext uri="{FF2B5EF4-FFF2-40B4-BE49-F238E27FC236}">
                                        <a16:creationId xmlns:a16="http://schemas.microsoft.com/office/drawing/2014/main" id="{3ACE8EAA-340B-41E9-8C0C-B74D19F03D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6" name="Rectángulo 14505">
                                    <a:extLst>
                                      <a:ext uri="{FF2B5EF4-FFF2-40B4-BE49-F238E27FC236}">
                                        <a16:creationId xmlns:a16="http://schemas.microsoft.com/office/drawing/2014/main" id="{5EE5190B-DD79-49FB-94AF-418871E0E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68" name="Grupo 14467">
                            <a:extLst>
                              <a:ext uri="{FF2B5EF4-FFF2-40B4-BE49-F238E27FC236}">
                                <a16:creationId xmlns:a16="http://schemas.microsoft.com/office/drawing/2014/main" id="{8CD25DC6-4957-46DC-8A4A-3B0439747A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69" name="Grupo 14468">
                              <a:extLst>
                                <a:ext uri="{FF2B5EF4-FFF2-40B4-BE49-F238E27FC236}">
                                  <a16:creationId xmlns:a16="http://schemas.microsoft.com/office/drawing/2014/main" id="{590DE6B0-0A61-42C0-BE5E-64BFFEFE50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85" name="Grupo 14484">
                                <a:extLst>
                                  <a:ext uri="{FF2B5EF4-FFF2-40B4-BE49-F238E27FC236}">
                                    <a16:creationId xmlns:a16="http://schemas.microsoft.com/office/drawing/2014/main" id="{4DD32B6F-D6EF-49E8-9C29-3AFA4D26A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93" name="Grupo 14492">
                                  <a:extLst>
                                    <a:ext uri="{FF2B5EF4-FFF2-40B4-BE49-F238E27FC236}">
                                      <a16:creationId xmlns:a16="http://schemas.microsoft.com/office/drawing/2014/main" id="{D7C524AC-4BB5-44B5-BA17-57E5B786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7" name="Rectángulo 14496">
                                    <a:extLst>
                                      <a:ext uri="{FF2B5EF4-FFF2-40B4-BE49-F238E27FC236}">
                                        <a16:creationId xmlns:a16="http://schemas.microsoft.com/office/drawing/2014/main" id="{CADA36CB-1AAC-47A2-A8A6-8BBCD6E139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8" name="Rectángulo 14497">
                                    <a:extLst>
                                      <a:ext uri="{FF2B5EF4-FFF2-40B4-BE49-F238E27FC236}">
                                        <a16:creationId xmlns:a16="http://schemas.microsoft.com/office/drawing/2014/main" id="{B7752783-54D7-4515-BF10-4EF07F3E5B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94" name="Grupo 14493">
                                  <a:extLst>
                                    <a:ext uri="{FF2B5EF4-FFF2-40B4-BE49-F238E27FC236}">
                                      <a16:creationId xmlns:a16="http://schemas.microsoft.com/office/drawing/2014/main" id="{0CD3AF86-41C7-4330-A578-72DCEB6C3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5" name="Rectángulo 14494">
                                    <a:extLst>
                                      <a:ext uri="{FF2B5EF4-FFF2-40B4-BE49-F238E27FC236}">
                                        <a16:creationId xmlns:a16="http://schemas.microsoft.com/office/drawing/2014/main" id="{7FE25DDF-7336-4FF1-BCE7-A7C981066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6" name="Rectángulo 14495">
                                    <a:extLst>
                                      <a:ext uri="{FF2B5EF4-FFF2-40B4-BE49-F238E27FC236}">
                                        <a16:creationId xmlns:a16="http://schemas.microsoft.com/office/drawing/2014/main" id="{15A560E5-9A78-4CFD-B08A-EAA6AA56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86" name="Grupo 14485">
                                <a:extLst>
                                  <a:ext uri="{FF2B5EF4-FFF2-40B4-BE49-F238E27FC236}">
                                    <a16:creationId xmlns:a16="http://schemas.microsoft.com/office/drawing/2014/main" id="{0EA6AF00-6ADF-444C-AFA0-0BC18B032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87" name="Grupo 14486">
                                  <a:extLst>
                                    <a:ext uri="{FF2B5EF4-FFF2-40B4-BE49-F238E27FC236}">
                                      <a16:creationId xmlns:a16="http://schemas.microsoft.com/office/drawing/2014/main" id="{A79A4024-AB06-4FA9-AC9B-75C3144AD1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1" name="Rectángulo 14490">
                                    <a:extLst>
                                      <a:ext uri="{FF2B5EF4-FFF2-40B4-BE49-F238E27FC236}">
                                        <a16:creationId xmlns:a16="http://schemas.microsoft.com/office/drawing/2014/main" id="{E5568C39-D1D7-4538-85E4-62654C4266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2" name="Rectángulo 14491">
                                    <a:extLst>
                                      <a:ext uri="{FF2B5EF4-FFF2-40B4-BE49-F238E27FC236}">
                                        <a16:creationId xmlns:a16="http://schemas.microsoft.com/office/drawing/2014/main" id="{93CFEB8B-5502-4DC6-BD22-C2776DAFA2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8" name="Grupo 14487">
                                  <a:extLst>
                                    <a:ext uri="{FF2B5EF4-FFF2-40B4-BE49-F238E27FC236}">
                                      <a16:creationId xmlns:a16="http://schemas.microsoft.com/office/drawing/2014/main" id="{7253BB88-7CDE-4E91-8598-AC2E7E3803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9" name="Rectángulo 14488">
                                    <a:extLst>
                                      <a:ext uri="{FF2B5EF4-FFF2-40B4-BE49-F238E27FC236}">
                                        <a16:creationId xmlns:a16="http://schemas.microsoft.com/office/drawing/2014/main" id="{C9222AC0-B3B4-4123-87AB-BBC9A8D3E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0" name="Rectángulo 14489">
                                    <a:extLst>
                                      <a:ext uri="{FF2B5EF4-FFF2-40B4-BE49-F238E27FC236}">
                                        <a16:creationId xmlns:a16="http://schemas.microsoft.com/office/drawing/2014/main" id="{22414BDC-6C12-44C5-A1A4-3D6674BA77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70" name="Grupo 14469">
                              <a:extLst>
                                <a:ext uri="{FF2B5EF4-FFF2-40B4-BE49-F238E27FC236}">
                                  <a16:creationId xmlns:a16="http://schemas.microsoft.com/office/drawing/2014/main" id="{E0E72093-D2E5-40A2-86B5-90A111BB87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71" name="Grupo 14470">
                                <a:extLst>
                                  <a:ext uri="{FF2B5EF4-FFF2-40B4-BE49-F238E27FC236}">
                                    <a16:creationId xmlns:a16="http://schemas.microsoft.com/office/drawing/2014/main" id="{0AF56900-F2B8-4249-A7D9-1804547887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9" name="Grupo 14478">
                                  <a:extLst>
                                    <a:ext uri="{FF2B5EF4-FFF2-40B4-BE49-F238E27FC236}">
                                      <a16:creationId xmlns:a16="http://schemas.microsoft.com/office/drawing/2014/main" id="{25F9EE2E-030C-4FC4-85E7-5169CF1776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3" name="Rectángulo 14482">
                                    <a:extLst>
                                      <a:ext uri="{FF2B5EF4-FFF2-40B4-BE49-F238E27FC236}">
                                        <a16:creationId xmlns:a16="http://schemas.microsoft.com/office/drawing/2014/main" id="{779BCC92-40EE-4F58-96AC-336E2713A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4" name="Rectángulo 14483">
                                    <a:extLst>
                                      <a:ext uri="{FF2B5EF4-FFF2-40B4-BE49-F238E27FC236}">
                                        <a16:creationId xmlns:a16="http://schemas.microsoft.com/office/drawing/2014/main" id="{67EA3DDA-518B-4C96-B03B-1A7B31781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0" name="Grupo 14479">
                                  <a:extLst>
                                    <a:ext uri="{FF2B5EF4-FFF2-40B4-BE49-F238E27FC236}">
                                      <a16:creationId xmlns:a16="http://schemas.microsoft.com/office/drawing/2014/main" id="{70465DA7-811B-4D76-BAB5-94E2A29271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1" name="Rectángulo 14480">
                                    <a:extLst>
                                      <a:ext uri="{FF2B5EF4-FFF2-40B4-BE49-F238E27FC236}">
                                        <a16:creationId xmlns:a16="http://schemas.microsoft.com/office/drawing/2014/main" id="{4FAFDA7C-81B3-4183-9BE2-5B93359553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2" name="Rectángulo 14481">
                                    <a:extLst>
                                      <a:ext uri="{FF2B5EF4-FFF2-40B4-BE49-F238E27FC236}">
                                        <a16:creationId xmlns:a16="http://schemas.microsoft.com/office/drawing/2014/main" id="{19C8A696-FE7A-46D6-8675-C3444135AB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72" name="Grupo 14471">
                                <a:extLst>
                                  <a:ext uri="{FF2B5EF4-FFF2-40B4-BE49-F238E27FC236}">
                                    <a16:creationId xmlns:a16="http://schemas.microsoft.com/office/drawing/2014/main" id="{5568B180-F34F-49D7-99E6-825F29B612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3" name="Grupo 14472">
                                  <a:extLst>
                                    <a:ext uri="{FF2B5EF4-FFF2-40B4-BE49-F238E27FC236}">
                                      <a16:creationId xmlns:a16="http://schemas.microsoft.com/office/drawing/2014/main" id="{13D15E27-8490-45D2-BA45-68F347DA55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7" name="Rectángulo 14476">
                                    <a:extLst>
                                      <a:ext uri="{FF2B5EF4-FFF2-40B4-BE49-F238E27FC236}">
                                        <a16:creationId xmlns:a16="http://schemas.microsoft.com/office/drawing/2014/main" id="{F488A9F5-093B-43E2-BF76-963D8948B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8" name="Rectángulo 14477">
                                    <a:extLst>
                                      <a:ext uri="{FF2B5EF4-FFF2-40B4-BE49-F238E27FC236}">
                                        <a16:creationId xmlns:a16="http://schemas.microsoft.com/office/drawing/2014/main" id="{3C365BCD-7516-4209-8C8B-FB282FF5D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74" name="Grupo 14473">
                                  <a:extLst>
                                    <a:ext uri="{FF2B5EF4-FFF2-40B4-BE49-F238E27FC236}">
                                      <a16:creationId xmlns:a16="http://schemas.microsoft.com/office/drawing/2014/main" id="{8076766A-F27A-4B48-AC14-2D29143397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5" name="Rectángulo 14474">
                                    <a:extLst>
                                      <a:ext uri="{FF2B5EF4-FFF2-40B4-BE49-F238E27FC236}">
                                        <a16:creationId xmlns:a16="http://schemas.microsoft.com/office/drawing/2014/main" id="{5D30E8C7-CE86-45E1-9548-FE7AD76816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6" name="Rectángulo 14475">
                                    <a:extLst>
                                      <a:ext uri="{FF2B5EF4-FFF2-40B4-BE49-F238E27FC236}">
                                        <a16:creationId xmlns:a16="http://schemas.microsoft.com/office/drawing/2014/main" id="{1C53AED9-5474-456E-94D6-96EE36CF3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404" name="Grupo 14403">
                          <a:extLst>
                            <a:ext uri="{FF2B5EF4-FFF2-40B4-BE49-F238E27FC236}">
                              <a16:creationId xmlns:a16="http://schemas.microsoft.com/office/drawing/2014/main" id="{AF978030-E740-425F-8197-63D911755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05" name="Grupo 14404">
                            <a:extLst>
                              <a:ext uri="{FF2B5EF4-FFF2-40B4-BE49-F238E27FC236}">
                                <a16:creationId xmlns:a16="http://schemas.microsoft.com/office/drawing/2014/main" id="{B634C0BC-35CF-491C-97F3-1FF4F78E19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37" name="Grupo 14436">
                              <a:extLst>
                                <a:ext uri="{FF2B5EF4-FFF2-40B4-BE49-F238E27FC236}">
                                  <a16:creationId xmlns:a16="http://schemas.microsoft.com/office/drawing/2014/main" id="{3AE03A8F-CA13-4BA8-B033-52ECC7F67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53" name="Grupo 14452">
                                <a:extLst>
                                  <a:ext uri="{FF2B5EF4-FFF2-40B4-BE49-F238E27FC236}">
                                    <a16:creationId xmlns:a16="http://schemas.microsoft.com/office/drawing/2014/main" id="{B66A16F7-F4CB-4533-8F97-DAF6322C14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61" name="Grupo 14460">
                                  <a:extLst>
                                    <a:ext uri="{FF2B5EF4-FFF2-40B4-BE49-F238E27FC236}">
                                      <a16:creationId xmlns:a16="http://schemas.microsoft.com/office/drawing/2014/main" id="{D1D2DD0C-05DB-49AD-B9DE-087616E424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5" name="Rectángulo 14464">
                                    <a:extLst>
                                      <a:ext uri="{FF2B5EF4-FFF2-40B4-BE49-F238E27FC236}">
                                        <a16:creationId xmlns:a16="http://schemas.microsoft.com/office/drawing/2014/main" id="{593FF616-86A9-42D7-82E2-FA1B1534C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6" name="Rectángulo 14465">
                                    <a:extLst>
                                      <a:ext uri="{FF2B5EF4-FFF2-40B4-BE49-F238E27FC236}">
                                        <a16:creationId xmlns:a16="http://schemas.microsoft.com/office/drawing/2014/main" id="{204ADF56-C5DB-4B62-B491-12C587807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62" name="Grupo 14461">
                                  <a:extLst>
                                    <a:ext uri="{FF2B5EF4-FFF2-40B4-BE49-F238E27FC236}">
                                      <a16:creationId xmlns:a16="http://schemas.microsoft.com/office/drawing/2014/main" id="{07DA310E-2492-48A8-AA3D-0661BA8FF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3" name="Rectángulo 14462">
                                    <a:extLst>
                                      <a:ext uri="{FF2B5EF4-FFF2-40B4-BE49-F238E27FC236}">
                                        <a16:creationId xmlns:a16="http://schemas.microsoft.com/office/drawing/2014/main" id="{86B39626-5ECE-4D28-B190-CC55D9AD4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4" name="Rectángulo 14463">
                                    <a:extLst>
                                      <a:ext uri="{FF2B5EF4-FFF2-40B4-BE49-F238E27FC236}">
                                        <a16:creationId xmlns:a16="http://schemas.microsoft.com/office/drawing/2014/main" id="{E12EFF1A-993B-4336-9E66-1498A9221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54" name="Grupo 14453">
                                <a:extLst>
                                  <a:ext uri="{FF2B5EF4-FFF2-40B4-BE49-F238E27FC236}">
                                    <a16:creationId xmlns:a16="http://schemas.microsoft.com/office/drawing/2014/main" id="{494D49C6-1A08-413A-AE1A-E88CB8DC984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55" name="Grupo 14454">
                                  <a:extLst>
                                    <a:ext uri="{FF2B5EF4-FFF2-40B4-BE49-F238E27FC236}">
                                      <a16:creationId xmlns:a16="http://schemas.microsoft.com/office/drawing/2014/main" id="{67350413-EAAD-4D8E-9EFB-2064521552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9" name="Rectángulo 14458">
                                    <a:extLst>
                                      <a:ext uri="{FF2B5EF4-FFF2-40B4-BE49-F238E27FC236}">
                                        <a16:creationId xmlns:a16="http://schemas.microsoft.com/office/drawing/2014/main" id="{F2B5B57B-8054-4901-9389-F5B72F866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0" name="Rectángulo 14459">
                                    <a:extLst>
                                      <a:ext uri="{FF2B5EF4-FFF2-40B4-BE49-F238E27FC236}">
                                        <a16:creationId xmlns:a16="http://schemas.microsoft.com/office/drawing/2014/main" id="{4F237340-4195-42DD-B9CB-C6BDDD828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56" name="Grupo 14455">
                                  <a:extLst>
                                    <a:ext uri="{FF2B5EF4-FFF2-40B4-BE49-F238E27FC236}">
                                      <a16:creationId xmlns:a16="http://schemas.microsoft.com/office/drawing/2014/main" id="{25FFB588-F7B9-4760-936E-137765778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7" name="Rectángulo 14456">
                                    <a:extLst>
                                      <a:ext uri="{FF2B5EF4-FFF2-40B4-BE49-F238E27FC236}">
                                        <a16:creationId xmlns:a16="http://schemas.microsoft.com/office/drawing/2014/main" id="{F4222303-F9DD-4B14-9260-180D3D76BE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8" name="Rectángulo 14457">
                                    <a:extLst>
                                      <a:ext uri="{FF2B5EF4-FFF2-40B4-BE49-F238E27FC236}">
                                        <a16:creationId xmlns:a16="http://schemas.microsoft.com/office/drawing/2014/main" id="{1C23CE6C-F781-42C6-A6F6-CE5F647B7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38" name="Grupo 14437">
                              <a:extLst>
                                <a:ext uri="{FF2B5EF4-FFF2-40B4-BE49-F238E27FC236}">
                                  <a16:creationId xmlns:a16="http://schemas.microsoft.com/office/drawing/2014/main" id="{5D626DDE-4672-405C-AC8B-90B1764654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39" name="Grupo 14438">
                                <a:extLst>
                                  <a:ext uri="{FF2B5EF4-FFF2-40B4-BE49-F238E27FC236}">
                                    <a16:creationId xmlns:a16="http://schemas.microsoft.com/office/drawing/2014/main" id="{65810FDE-4EF1-4C60-BD9F-196F6E682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7" name="Grupo 14446">
                                  <a:extLst>
                                    <a:ext uri="{FF2B5EF4-FFF2-40B4-BE49-F238E27FC236}">
                                      <a16:creationId xmlns:a16="http://schemas.microsoft.com/office/drawing/2014/main" id="{3CCD9F30-5BAD-41E3-9E52-7AEFDCCF7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1" name="Rectángulo 14450">
                                    <a:extLst>
                                      <a:ext uri="{FF2B5EF4-FFF2-40B4-BE49-F238E27FC236}">
                                        <a16:creationId xmlns:a16="http://schemas.microsoft.com/office/drawing/2014/main" id="{5321851E-0E76-4E89-9D15-FAD7632ED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2" name="Rectángulo 14451">
                                    <a:extLst>
                                      <a:ext uri="{FF2B5EF4-FFF2-40B4-BE49-F238E27FC236}">
                                        <a16:creationId xmlns:a16="http://schemas.microsoft.com/office/drawing/2014/main" id="{77F5333F-2D5A-4A10-8302-A29649EC8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8" name="Grupo 14447">
                                  <a:extLst>
                                    <a:ext uri="{FF2B5EF4-FFF2-40B4-BE49-F238E27FC236}">
                                      <a16:creationId xmlns:a16="http://schemas.microsoft.com/office/drawing/2014/main" id="{75582848-CEBC-4E47-B33F-D8EE805DD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9" name="Rectángulo 14448">
                                    <a:extLst>
                                      <a:ext uri="{FF2B5EF4-FFF2-40B4-BE49-F238E27FC236}">
                                        <a16:creationId xmlns:a16="http://schemas.microsoft.com/office/drawing/2014/main" id="{645D66F7-782E-4354-84EF-D4C28C56C0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0" name="Rectángulo 14449">
                                    <a:extLst>
                                      <a:ext uri="{FF2B5EF4-FFF2-40B4-BE49-F238E27FC236}">
                                        <a16:creationId xmlns:a16="http://schemas.microsoft.com/office/drawing/2014/main" id="{5DD158E8-601D-4A34-9120-48D06286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40" name="Grupo 14439">
                                <a:extLst>
                                  <a:ext uri="{FF2B5EF4-FFF2-40B4-BE49-F238E27FC236}">
                                    <a16:creationId xmlns:a16="http://schemas.microsoft.com/office/drawing/2014/main" id="{20EE01D3-1143-49CB-8A78-C4AE84D98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1" name="Grupo 14440">
                                  <a:extLst>
                                    <a:ext uri="{FF2B5EF4-FFF2-40B4-BE49-F238E27FC236}">
                                      <a16:creationId xmlns:a16="http://schemas.microsoft.com/office/drawing/2014/main" id="{3D61A5F4-1E60-40D0-87DB-01046D4BC8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5" name="Rectángulo 14444">
                                    <a:extLst>
                                      <a:ext uri="{FF2B5EF4-FFF2-40B4-BE49-F238E27FC236}">
                                        <a16:creationId xmlns:a16="http://schemas.microsoft.com/office/drawing/2014/main" id="{874464BC-9B69-4161-8336-ABA82EF73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6" name="Rectángulo 14445">
                                    <a:extLst>
                                      <a:ext uri="{FF2B5EF4-FFF2-40B4-BE49-F238E27FC236}">
                                        <a16:creationId xmlns:a16="http://schemas.microsoft.com/office/drawing/2014/main" id="{A5E99467-B668-4E83-B3AF-16CA38C60A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2" name="Grupo 14441">
                                  <a:extLst>
                                    <a:ext uri="{FF2B5EF4-FFF2-40B4-BE49-F238E27FC236}">
                                      <a16:creationId xmlns:a16="http://schemas.microsoft.com/office/drawing/2014/main" id="{3E647F26-E44C-4C62-9CDE-440A926E7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3" name="Rectángulo 14442">
                                    <a:extLst>
                                      <a:ext uri="{FF2B5EF4-FFF2-40B4-BE49-F238E27FC236}">
                                        <a16:creationId xmlns:a16="http://schemas.microsoft.com/office/drawing/2014/main" id="{FF425F82-361D-4069-908A-2EBAB80604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4" name="Rectángulo 14443">
                                    <a:extLst>
                                      <a:ext uri="{FF2B5EF4-FFF2-40B4-BE49-F238E27FC236}">
                                        <a16:creationId xmlns:a16="http://schemas.microsoft.com/office/drawing/2014/main" id="{91283D0F-AA14-4185-9476-094957DB1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06" name="Grupo 14405">
                            <a:extLst>
                              <a:ext uri="{FF2B5EF4-FFF2-40B4-BE49-F238E27FC236}">
                                <a16:creationId xmlns:a16="http://schemas.microsoft.com/office/drawing/2014/main" id="{C632DABD-C72D-4844-A23C-08E5CDB7FA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07" name="Grupo 14406">
                              <a:extLst>
                                <a:ext uri="{FF2B5EF4-FFF2-40B4-BE49-F238E27FC236}">
                                  <a16:creationId xmlns:a16="http://schemas.microsoft.com/office/drawing/2014/main" id="{282190CC-6CC6-4429-B5F5-B2400C65E0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23" name="Grupo 14422">
                                <a:extLst>
                                  <a:ext uri="{FF2B5EF4-FFF2-40B4-BE49-F238E27FC236}">
                                    <a16:creationId xmlns:a16="http://schemas.microsoft.com/office/drawing/2014/main" id="{AD07893E-9B01-4D32-971B-9280E6F5A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31" name="Grupo 14430">
                                  <a:extLst>
                                    <a:ext uri="{FF2B5EF4-FFF2-40B4-BE49-F238E27FC236}">
                                      <a16:creationId xmlns:a16="http://schemas.microsoft.com/office/drawing/2014/main" id="{6C6864EC-62D7-4542-8A0E-460E32F921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5" name="Rectángulo 14434">
                                    <a:extLst>
                                      <a:ext uri="{FF2B5EF4-FFF2-40B4-BE49-F238E27FC236}">
                                        <a16:creationId xmlns:a16="http://schemas.microsoft.com/office/drawing/2014/main" id="{1F0B9900-766F-4C8A-ADA7-532A6229F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6" name="Rectángulo 14435">
                                    <a:extLst>
                                      <a:ext uri="{FF2B5EF4-FFF2-40B4-BE49-F238E27FC236}">
                                        <a16:creationId xmlns:a16="http://schemas.microsoft.com/office/drawing/2014/main" id="{E36495C7-24F0-4BE0-930B-80CE94B76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32" name="Grupo 14431">
                                  <a:extLst>
                                    <a:ext uri="{FF2B5EF4-FFF2-40B4-BE49-F238E27FC236}">
                                      <a16:creationId xmlns:a16="http://schemas.microsoft.com/office/drawing/2014/main" id="{ABDC7D2E-80BE-4F65-9EA5-3674C459C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3" name="Rectángulo 14432">
                                    <a:extLst>
                                      <a:ext uri="{FF2B5EF4-FFF2-40B4-BE49-F238E27FC236}">
                                        <a16:creationId xmlns:a16="http://schemas.microsoft.com/office/drawing/2014/main" id="{24201BB2-3DE8-49B2-8F52-FD069F235D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4" name="Rectángulo 14433">
                                    <a:extLst>
                                      <a:ext uri="{FF2B5EF4-FFF2-40B4-BE49-F238E27FC236}">
                                        <a16:creationId xmlns:a16="http://schemas.microsoft.com/office/drawing/2014/main" id="{A64E9A9B-B984-460A-9B52-A12EBBE87B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24" name="Grupo 14423">
                                <a:extLst>
                                  <a:ext uri="{FF2B5EF4-FFF2-40B4-BE49-F238E27FC236}">
                                    <a16:creationId xmlns:a16="http://schemas.microsoft.com/office/drawing/2014/main" id="{A53B0DA2-D6F4-49E8-98C9-D87C024ACF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25" name="Grupo 14424">
                                  <a:extLst>
                                    <a:ext uri="{FF2B5EF4-FFF2-40B4-BE49-F238E27FC236}">
                                      <a16:creationId xmlns:a16="http://schemas.microsoft.com/office/drawing/2014/main" id="{740AE915-A6E5-4C35-8B3F-D5A6D3FED0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9" name="Rectángulo 14428">
                                    <a:extLst>
                                      <a:ext uri="{FF2B5EF4-FFF2-40B4-BE49-F238E27FC236}">
                                        <a16:creationId xmlns:a16="http://schemas.microsoft.com/office/drawing/2014/main" id="{0B688467-B4A7-445E-B5B0-C03F9261F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0" name="Rectángulo 14429">
                                    <a:extLst>
                                      <a:ext uri="{FF2B5EF4-FFF2-40B4-BE49-F238E27FC236}">
                                        <a16:creationId xmlns:a16="http://schemas.microsoft.com/office/drawing/2014/main" id="{906B8505-3D5B-4907-9576-1B81FDFD34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26" name="Grupo 14425">
                                  <a:extLst>
                                    <a:ext uri="{FF2B5EF4-FFF2-40B4-BE49-F238E27FC236}">
                                      <a16:creationId xmlns:a16="http://schemas.microsoft.com/office/drawing/2014/main" id="{BF4EE2D7-301B-4BC4-B9B0-5E16B089C9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7" name="Rectángulo 14426">
                                    <a:extLst>
                                      <a:ext uri="{FF2B5EF4-FFF2-40B4-BE49-F238E27FC236}">
                                        <a16:creationId xmlns:a16="http://schemas.microsoft.com/office/drawing/2014/main" id="{000CD2A3-0B89-4DF3-9C60-A52F64D964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8" name="Rectángulo 14427">
                                    <a:extLst>
                                      <a:ext uri="{FF2B5EF4-FFF2-40B4-BE49-F238E27FC236}">
                                        <a16:creationId xmlns:a16="http://schemas.microsoft.com/office/drawing/2014/main" id="{2C714A14-4449-4957-805C-BB7455449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08" name="Grupo 14407">
                              <a:extLst>
                                <a:ext uri="{FF2B5EF4-FFF2-40B4-BE49-F238E27FC236}">
                                  <a16:creationId xmlns:a16="http://schemas.microsoft.com/office/drawing/2014/main" id="{708F3CC1-759B-478D-AF30-9AE55D9A52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09" name="Grupo 14408">
                                <a:extLst>
                                  <a:ext uri="{FF2B5EF4-FFF2-40B4-BE49-F238E27FC236}">
                                    <a16:creationId xmlns:a16="http://schemas.microsoft.com/office/drawing/2014/main" id="{AFABA06A-2774-472D-9ED7-49327E92D7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7" name="Grupo 14416">
                                  <a:extLst>
                                    <a:ext uri="{FF2B5EF4-FFF2-40B4-BE49-F238E27FC236}">
                                      <a16:creationId xmlns:a16="http://schemas.microsoft.com/office/drawing/2014/main" id="{EABCB097-8008-4859-954B-1C90DFD54C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1" name="Rectángulo 14420">
                                    <a:extLst>
                                      <a:ext uri="{FF2B5EF4-FFF2-40B4-BE49-F238E27FC236}">
                                        <a16:creationId xmlns:a16="http://schemas.microsoft.com/office/drawing/2014/main" id="{3AD21B7A-60BF-4113-AD2F-66E2DEF12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2" name="Rectángulo 14421">
                                    <a:extLst>
                                      <a:ext uri="{FF2B5EF4-FFF2-40B4-BE49-F238E27FC236}">
                                        <a16:creationId xmlns:a16="http://schemas.microsoft.com/office/drawing/2014/main" id="{DD2375FC-7CC7-4845-96EC-122038974D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8" name="Grupo 14417">
                                  <a:extLst>
                                    <a:ext uri="{FF2B5EF4-FFF2-40B4-BE49-F238E27FC236}">
                                      <a16:creationId xmlns:a16="http://schemas.microsoft.com/office/drawing/2014/main" id="{78C07789-14D6-48EB-9BD2-4CC277EAE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9" name="Rectángulo 14418">
                                    <a:extLst>
                                      <a:ext uri="{FF2B5EF4-FFF2-40B4-BE49-F238E27FC236}">
                                        <a16:creationId xmlns:a16="http://schemas.microsoft.com/office/drawing/2014/main" id="{193F41EF-A0AC-402C-B254-CAB41D035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0" name="Rectángulo 14419">
                                    <a:extLst>
                                      <a:ext uri="{FF2B5EF4-FFF2-40B4-BE49-F238E27FC236}">
                                        <a16:creationId xmlns:a16="http://schemas.microsoft.com/office/drawing/2014/main" id="{024A5A7F-D4DA-4B6E-A483-2C7311A576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10" name="Grupo 14409">
                                <a:extLst>
                                  <a:ext uri="{FF2B5EF4-FFF2-40B4-BE49-F238E27FC236}">
                                    <a16:creationId xmlns:a16="http://schemas.microsoft.com/office/drawing/2014/main" id="{4ED716E9-B267-455E-8644-FBB946460E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1" name="Grupo 14410">
                                  <a:extLst>
                                    <a:ext uri="{FF2B5EF4-FFF2-40B4-BE49-F238E27FC236}">
                                      <a16:creationId xmlns:a16="http://schemas.microsoft.com/office/drawing/2014/main" id="{35149490-6C46-4353-809C-793CE48D5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5" name="Rectángulo 14414">
                                    <a:extLst>
                                      <a:ext uri="{FF2B5EF4-FFF2-40B4-BE49-F238E27FC236}">
                                        <a16:creationId xmlns:a16="http://schemas.microsoft.com/office/drawing/2014/main" id="{9249BDB5-26C5-487F-8D95-6DC45F1E3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6" name="Rectángulo 14415">
                                    <a:extLst>
                                      <a:ext uri="{FF2B5EF4-FFF2-40B4-BE49-F238E27FC236}">
                                        <a16:creationId xmlns:a16="http://schemas.microsoft.com/office/drawing/2014/main" id="{56221F7C-9917-40CC-8D31-52A9E6E83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2" name="Grupo 14411">
                                  <a:extLst>
                                    <a:ext uri="{FF2B5EF4-FFF2-40B4-BE49-F238E27FC236}">
                                      <a16:creationId xmlns:a16="http://schemas.microsoft.com/office/drawing/2014/main" id="{11153ECA-9105-49C1-89BD-1678FB8C0A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3" name="Rectángulo 14412">
                                    <a:extLst>
                                      <a:ext uri="{FF2B5EF4-FFF2-40B4-BE49-F238E27FC236}">
                                        <a16:creationId xmlns:a16="http://schemas.microsoft.com/office/drawing/2014/main" id="{8E2FE5B4-FAD0-42BB-ACE0-0353E06AF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4" name="Rectángulo 14413">
                                    <a:extLst>
                                      <a:ext uri="{FF2B5EF4-FFF2-40B4-BE49-F238E27FC236}">
                                        <a16:creationId xmlns:a16="http://schemas.microsoft.com/office/drawing/2014/main" id="{6F19E9C6-EF77-461F-B799-0399B58049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276" name="Grupo 14275">
                        <a:extLst>
                          <a:ext uri="{FF2B5EF4-FFF2-40B4-BE49-F238E27FC236}">
                            <a16:creationId xmlns:a16="http://schemas.microsoft.com/office/drawing/2014/main" id="{3B20E4AB-8A82-4AB6-B1B5-4263C17363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277" name="Grupo 14276">
                          <a:extLst>
                            <a:ext uri="{FF2B5EF4-FFF2-40B4-BE49-F238E27FC236}">
                              <a16:creationId xmlns:a16="http://schemas.microsoft.com/office/drawing/2014/main" id="{13127045-F541-40D6-A2C6-3A911144C0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341" name="Grupo 14340">
                            <a:extLst>
                              <a:ext uri="{FF2B5EF4-FFF2-40B4-BE49-F238E27FC236}">
                                <a16:creationId xmlns:a16="http://schemas.microsoft.com/office/drawing/2014/main" id="{76932213-B5EE-49AD-A362-2C98ABDEE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73" name="Grupo 14372">
                              <a:extLst>
                                <a:ext uri="{FF2B5EF4-FFF2-40B4-BE49-F238E27FC236}">
                                  <a16:creationId xmlns:a16="http://schemas.microsoft.com/office/drawing/2014/main" id="{2A4B8C69-A9F6-448B-9169-3D5D0D249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89" name="Grupo 14388">
                                <a:extLst>
                                  <a:ext uri="{FF2B5EF4-FFF2-40B4-BE49-F238E27FC236}">
                                    <a16:creationId xmlns:a16="http://schemas.microsoft.com/office/drawing/2014/main" id="{62F6DC2D-AF33-4894-AABD-E921FD9B0A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7" name="Grupo 14396">
                                  <a:extLst>
                                    <a:ext uri="{FF2B5EF4-FFF2-40B4-BE49-F238E27FC236}">
                                      <a16:creationId xmlns:a16="http://schemas.microsoft.com/office/drawing/2014/main" id="{CF7AA14F-C2A3-41E3-8941-020EF7137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01" name="Rectángulo 14400">
                                    <a:extLst>
                                      <a:ext uri="{FF2B5EF4-FFF2-40B4-BE49-F238E27FC236}">
                                        <a16:creationId xmlns:a16="http://schemas.microsoft.com/office/drawing/2014/main" id="{402FE8AD-FCCA-4EC6-A553-D19916348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2" name="Rectángulo 14401">
                                    <a:extLst>
                                      <a:ext uri="{FF2B5EF4-FFF2-40B4-BE49-F238E27FC236}">
                                        <a16:creationId xmlns:a16="http://schemas.microsoft.com/office/drawing/2014/main" id="{EA6FDC43-CF9E-40D7-8AF7-AD143043CF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8" name="Grupo 14397">
                                  <a:extLst>
                                    <a:ext uri="{FF2B5EF4-FFF2-40B4-BE49-F238E27FC236}">
                                      <a16:creationId xmlns:a16="http://schemas.microsoft.com/office/drawing/2014/main" id="{CA283F03-CDF0-4D66-8768-5ED3D8DA9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9" name="Rectángulo 14398">
                                    <a:extLst>
                                      <a:ext uri="{FF2B5EF4-FFF2-40B4-BE49-F238E27FC236}">
                                        <a16:creationId xmlns:a16="http://schemas.microsoft.com/office/drawing/2014/main" id="{B6636341-8CBC-46CC-BAFC-A6F607A67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0" name="Rectángulo 14399">
                                    <a:extLst>
                                      <a:ext uri="{FF2B5EF4-FFF2-40B4-BE49-F238E27FC236}">
                                        <a16:creationId xmlns:a16="http://schemas.microsoft.com/office/drawing/2014/main" id="{4039EC4D-DFF8-411C-9CD3-6C9CDCE46F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90" name="Grupo 14389">
                                <a:extLst>
                                  <a:ext uri="{FF2B5EF4-FFF2-40B4-BE49-F238E27FC236}">
                                    <a16:creationId xmlns:a16="http://schemas.microsoft.com/office/drawing/2014/main" id="{E621AB04-C021-4232-AFA2-F48DA4217B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1" name="Grupo 14390">
                                  <a:extLst>
                                    <a:ext uri="{FF2B5EF4-FFF2-40B4-BE49-F238E27FC236}">
                                      <a16:creationId xmlns:a16="http://schemas.microsoft.com/office/drawing/2014/main" id="{A6E6B818-1A00-445F-84C2-C73C3F3478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5" name="Rectángulo 14394">
                                    <a:extLst>
                                      <a:ext uri="{FF2B5EF4-FFF2-40B4-BE49-F238E27FC236}">
                                        <a16:creationId xmlns:a16="http://schemas.microsoft.com/office/drawing/2014/main" id="{EAD231A9-B7D9-4319-BCD2-F77A6A9B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6" name="Rectángulo 14395">
                                    <a:extLst>
                                      <a:ext uri="{FF2B5EF4-FFF2-40B4-BE49-F238E27FC236}">
                                        <a16:creationId xmlns:a16="http://schemas.microsoft.com/office/drawing/2014/main" id="{17A8295D-1A36-48AB-A2FD-72FC5F2FA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2" name="Grupo 14391">
                                  <a:extLst>
                                    <a:ext uri="{FF2B5EF4-FFF2-40B4-BE49-F238E27FC236}">
                                      <a16:creationId xmlns:a16="http://schemas.microsoft.com/office/drawing/2014/main" id="{8D674906-E36C-4370-9860-680F72F6A3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3" name="Rectángulo 14392">
                                    <a:extLst>
                                      <a:ext uri="{FF2B5EF4-FFF2-40B4-BE49-F238E27FC236}">
                                        <a16:creationId xmlns:a16="http://schemas.microsoft.com/office/drawing/2014/main" id="{CC871144-4BE1-44C7-BEE3-B39880A37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4" name="Rectángulo 14393">
                                    <a:extLst>
                                      <a:ext uri="{FF2B5EF4-FFF2-40B4-BE49-F238E27FC236}">
                                        <a16:creationId xmlns:a16="http://schemas.microsoft.com/office/drawing/2014/main" id="{28247872-3E17-4FC1-9B9F-BC78C244F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74" name="Grupo 14373">
                              <a:extLst>
                                <a:ext uri="{FF2B5EF4-FFF2-40B4-BE49-F238E27FC236}">
                                  <a16:creationId xmlns:a16="http://schemas.microsoft.com/office/drawing/2014/main" id="{7B6EC80F-B21C-4BFE-A157-6B3E047C8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75" name="Grupo 14374">
                                <a:extLst>
                                  <a:ext uri="{FF2B5EF4-FFF2-40B4-BE49-F238E27FC236}">
                                    <a16:creationId xmlns:a16="http://schemas.microsoft.com/office/drawing/2014/main" id="{2E4260C9-AA16-44EF-B8B6-914446959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83" name="Grupo 14382">
                                  <a:extLst>
                                    <a:ext uri="{FF2B5EF4-FFF2-40B4-BE49-F238E27FC236}">
                                      <a16:creationId xmlns:a16="http://schemas.microsoft.com/office/drawing/2014/main" id="{439F2312-1C97-4D73-B8D9-9A776D9126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7" name="Rectángulo 14386">
                                    <a:extLst>
                                      <a:ext uri="{FF2B5EF4-FFF2-40B4-BE49-F238E27FC236}">
                                        <a16:creationId xmlns:a16="http://schemas.microsoft.com/office/drawing/2014/main" id="{96C0D0E5-3BA0-422C-B531-B8B8E596D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8" name="Rectángulo 14387">
                                    <a:extLst>
                                      <a:ext uri="{FF2B5EF4-FFF2-40B4-BE49-F238E27FC236}">
                                        <a16:creationId xmlns:a16="http://schemas.microsoft.com/office/drawing/2014/main" id="{5706EDA5-44D4-4D52-A580-08C91F358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84" name="Grupo 14383">
                                  <a:extLst>
                                    <a:ext uri="{FF2B5EF4-FFF2-40B4-BE49-F238E27FC236}">
                                      <a16:creationId xmlns:a16="http://schemas.microsoft.com/office/drawing/2014/main" id="{E40F42C7-4EE6-4BFC-9297-8BC9CF242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5" name="Rectángulo 14384">
                                    <a:extLst>
                                      <a:ext uri="{FF2B5EF4-FFF2-40B4-BE49-F238E27FC236}">
                                        <a16:creationId xmlns:a16="http://schemas.microsoft.com/office/drawing/2014/main" id="{B9A3EB00-D17B-49A1-90AB-4F18E66D5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6" name="Rectángulo 14385">
                                    <a:extLst>
                                      <a:ext uri="{FF2B5EF4-FFF2-40B4-BE49-F238E27FC236}">
                                        <a16:creationId xmlns:a16="http://schemas.microsoft.com/office/drawing/2014/main" id="{2FDFD3DD-353C-4752-A6B2-3B4DF09BE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76" name="Grupo 14375">
                                <a:extLst>
                                  <a:ext uri="{FF2B5EF4-FFF2-40B4-BE49-F238E27FC236}">
                                    <a16:creationId xmlns:a16="http://schemas.microsoft.com/office/drawing/2014/main" id="{B6765FE4-2EF9-498E-8FCF-82968A6F3A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77" name="Grupo 14376">
                                  <a:extLst>
                                    <a:ext uri="{FF2B5EF4-FFF2-40B4-BE49-F238E27FC236}">
                                      <a16:creationId xmlns:a16="http://schemas.microsoft.com/office/drawing/2014/main" id="{DB0C5EA2-EE05-4392-8979-8B8E8EA12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1" name="Rectángulo 14380">
                                    <a:extLst>
                                      <a:ext uri="{FF2B5EF4-FFF2-40B4-BE49-F238E27FC236}">
                                        <a16:creationId xmlns:a16="http://schemas.microsoft.com/office/drawing/2014/main" id="{361F9D9C-A99C-45EF-8FB0-1FC43C9CB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2" name="Rectángulo 14381">
                                    <a:extLst>
                                      <a:ext uri="{FF2B5EF4-FFF2-40B4-BE49-F238E27FC236}">
                                        <a16:creationId xmlns:a16="http://schemas.microsoft.com/office/drawing/2014/main" id="{14E9028E-9E20-4960-9304-8311D7E77A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78" name="Grupo 14377">
                                  <a:extLst>
                                    <a:ext uri="{FF2B5EF4-FFF2-40B4-BE49-F238E27FC236}">
                                      <a16:creationId xmlns:a16="http://schemas.microsoft.com/office/drawing/2014/main" id="{58C913BC-67CB-4171-AEFC-541A471AF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9" name="Rectángulo 14378">
                                    <a:extLst>
                                      <a:ext uri="{FF2B5EF4-FFF2-40B4-BE49-F238E27FC236}">
                                        <a16:creationId xmlns:a16="http://schemas.microsoft.com/office/drawing/2014/main" id="{CE1E629D-41BB-4CFB-B254-0D2886748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0" name="Rectángulo 14379">
                                    <a:extLst>
                                      <a:ext uri="{FF2B5EF4-FFF2-40B4-BE49-F238E27FC236}">
                                        <a16:creationId xmlns:a16="http://schemas.microsoft.com/office/drawing/2014/main" id="{71B1BE73-1E30-4943-8149-1D6AE0B52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342" name="Grupo 14341">
                            <a:extLst>
                              <a:ext uri="{FF2B5EF4-FFF2-40B4-BE49-F238E27FC236}">
                                <a16:creationId xmlns:a16="http://schemas.microsoft.com/office/drawing/2014/main" id="{6D1FD213-26C0-430E-A619-8FBD520A0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43" name="Grupo 14342">
                              <a:extLst>
                                <a:ext uri="{FF2B5EF4-FFF2-40B4-BE49-F238E27FC236}">
                                  <a16:creationId xmlns:a16="http://schemas.microsoft.com/office/drawing/2014/main" id="{E965BFC1-D522-4227-883B-621571544B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59" name="Grupo 14358">
                                <a:extLst>
                                  <a:ext uri="{FF2B5EF4-FFF2-40B4-BE49-F238E27FC236}">
                                    <a16:creationId xmlns:a16="http://schemas.microsoft.com/office/drawing/2014/main" id="{7A1D810D-829A-4CC9-993A-9CF30AC70D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7" name="Grupo 14366">
                                  <a:extLst>
                                    <a:ext uri="{FF2B5EF4-FFF2-40B4-BE49-F238E27FC236}">
                                      <a16:creationId xmlns:a16="http://schemas.microsoft.com/office/drawing/2014/main" id="{F1AD3041-EA4D-4ED9-B959-A6119AE93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1" name="Rectángulo 14370">
                                    <a:extLst>
                                      <a:ext uri="{FF2B5EF4-FFF2-40B4-BE49-F238E27FC236}">
                                        <a16:creationId xmlns:a16="http://schemas.microsoft.com/office/drawing/2014/main" id="{22B55ECF-7884-4AEB-B80B-893FB464C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2" name="Rectángulo 14371">
                                    <a:extLst>
                                      <a:ext uri="{FF2B5EF4-FFF2-40B4-BE49-F238E27FC236}">
                                        <a16:creationId xmlns:a16="http://schemas.microsoft.com/office/drawing/2014/main" id="{E95DCE66-05D0-40A2-A74A-378FDD69DF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8" name="Grupo 14367">
                                  <a:extLst>
                                    <a:ext uri="{FF2B5EF4-FFF2-40B4-BE49-F238E27FC236}">
                                      <a16:creationId xmlns:a16="http://schemas.microsoft.com/office/drawing/2014/main" id="{6D61ADF5-28DF-43B1-9DEA-8C936393B8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9" name="Rectángulo 14368">
                                    <a:extLst>
                                      <a:ext uri="{FF2B5EF4-FFF2-40B4-BE49-F238E27FC236}">
                                        <a16:creationId xmlns:a16="http://schemas.microsoft.com/office/drawing/2014/main" id="{55ADA2C4-A368-45CC-959F-2517DC0C6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0" name="Rectángulo 14369">
                                    <a:extLst>
                                      <a:ext uri="{FF2B5EF4-FFF2-40B4-BE49-F238E27FC236}">
                                        <a16:creationId xmlns:a16="http://schemas.microsoft.com/office/drawing/2014/main" id="{B09F3626-BF72-43D6-9CDA-B65D8F398F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60" name="Grupo 14359">
                                <a:extLst>
                                  <a:ext uri="{FF2B5EF4-FFF2-40B4-BE49-F238E27FC236}">
                                    <a16:creationId xmlns:a16="http://schemas.microsoft.com/office/drawing/2014/main" id="{F5968A75-326E-49D9-B361-C3313F24C1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1" name="Grupo 14360">
                                  <a:extLst>
                                    <a:ext uri="{FF2B5EF4-FFF2-40B4-BE49-F238E27FC236}">
                                      <a16:creationId xmlns:a16="http://schemas.microsoft.com/office/drawing/2014/main" id="{2B4DE7B6-2840-400E-A141-AEA494D1D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5" name="Rectángulo 14364">
                                    <a:extLst>
                                      <a:ext uri="{FF2B5EF4-FFF2-40B4-BE49-F238E27FC236}">
                                        <a16:creationId xmlns:a16="http://schemas.microsoft.com/office/drawing/2014/main" id="{4CC8FBEA-FB2C-4D5E-843C-51F58D91A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6" name="Rectángulo 14365">
                                    <a:extLst>
                                      <a:ext uri="{FF2B5EF4-FFF2-40B4-BE49-F238E27FC236}">
                                        <a16:creationId xmlns:a16="http://schemas.microsoft.com/office/drawing/2014/main" id="{6FA592C4-8F96-4032-8B3D-46DC75E526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2" name="Grupo 14361">
                                  <a:extLst>
                                    <a:ext uri="{FF2B5EF4-FFF2-40B4-BE49-F238E27FC236}">
                                      <a16:creationId xmlns:a16="http://schemas.microsoft.com/office/drawing/2014/main" id="{D9857915-AE06-4CC0-8397-40B1B740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3" name="Rectángulo 14362">
                                    <a:extLst>
                                      <a:ext uri="{FF2B5EF4-FFF2-40B4-BE49-F238E27FC236}">
                                        <a16:creationId xmlns:a16="http://schemas.microsoft.com/office/drawing/2014/main" id="{F95F2803-4F10-491F-B798-0022F5DDE1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4" name="Rectángulo 14363">
                                    <a:extLst>
                                      <a:ext uri="{FF2B5EF4-FFF2-40B4-BE49-F238E27FC236}">
                                        <a16:creationId xmlns:a16="http://schemas.microsoft.com/office/drawing/2014/main" id="{8E072008-92F0-4AEB-AC7C-324E38A721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44" name="Grupo 14343">
                              <a:extLst>
                                <a:ext uri="{FF2B5EF4-FFF2-40B4-BE49-F238E27FC236}">
                                  <a16:creationId xmlns:a16="http://schemas.microsoft.com/office/drawing/2014/main" id="{8803D1C9-4298-406D-A072-34E628F51F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45" name="Grupo 14344">
                                <a:extLst>
                                  <a:ext uri="{FF2B5EF4-FFF2-40B4-BE49-F238E27FC236}">
                                    <a16:creationId xmlns:a16="http://schemas.microsoft.com/office/drawing/2014/main" id="{517B9B39-0D42-48F9-BDF2-AD6AD4C3C7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53" name="Grupo 14352">
                                  <a:extLst>
                                    <a:ext uri="{FF2B5EF4-FFF2-40B4-BE49-F238E27FC236}">
                                      <a16:creationId xmlns:a16="http://schemas.microsoft.com/office/drawing/2014/main" id="{3278DB26-59F2-463E-A8D2-9626045A9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7" name="Rectángulo 14356">
                                    <a:extLst>
                                      <a:ext uri="{FF2B5EF4-FFF2-40B4-BE49-F238E27FC236}">
                                        <a16:creationId xmlns:a16="http://schemas.microsoft.com/office/drawing/2014/main" id="{A200A0DB-DF1F-4AEF-B826-833250ADD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8" name="Rectángulo 14357">
                                    <a:extLst>
                                      <a:ext uri="{FF2B5EF4-FFF2-40B4-BE49-F238E27FC236}">
                                        <a16:creationId xmlns:a16="http://schemas.microsoft.com/office/drawing/2014/main" id="{CBE63F8F-3077-4D6B-A882-9425BF3F67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54" name="Grupo 14353">
                                  <a:extLst>
                                    <a:ext uri="{FF2B5EF4-FFF2-40B4-BE49-F238E27FC236}">
                                      <a16:creationId xmlns:a16="http://schemas.microsoft.com/office/drawing/2014/main" id="{E2C2835A-7D38-4740-AAA9-B9366299F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5" name="Rectángulo 14354">
                                    <a:extLst>
                                      <a:ext uri="{FF2B5EF4-FFF2-40B4-BE49-F238E27FC236}">
                                        <a16:creationId xmlns:a16="http://schemas.microsoft.com/office/drawing/2014/main" id="{BCD9E138-2672-4672-8B9B-6BFE38AFF4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6" name="Rectángulo 14355">
                                    <a:extLst>
                                      <a:ext uri="{FF2B5EF4-FFF2-40B4-BE49-F238E27FC236}">
                                        <a16:creationId xmlns:a16="http://schemas.microsoft.com/office/drawing/2014/main" id="{8CE72298-79F5-4700-B16F-D6923B820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46" name="Grupo 14345">
                                <a:extLst>
                                  <a:ext uri="{FF2B5EF4-FFF2-40B4-BE49-F238E27FC236}">
                                    <a16:creationId xmlns:a16="http://schemas.microsoft.com/office/drawing/2014/main" id="{8C87A2D8-2266-4497-92A1-9A4A232013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47" name="Grupo 14346">
                                  <a:extLst>
                                    <a:ext uri="{FF2B5EF4-FFF2-40B4-BE49-F238E27FC236}">
                                      <a16:creationId xmlns:a16="http://schemas.microsoft.com/office/drawing/2014/main" id="{3715BBE1-ACA1-4415-AA2F-4FC7B2769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1" name="Rectángulo 14350">
                                    <a:extLst>
                                      <a:ext uri="{FF2B5EF4-FFF2-40B4-BE49-F238E27FC236}">
                                        <a16:creationId xmlns:a16="http://schemas.microsoft.com/office/drawing/2014/main" id="{6CEC826D-24A2-4376-9E2B-6D565682E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2" name="Rectángulo 14351">
                                    <a:extLst>
                                      <a:ext uri="{FF2B5EF4-FFF2-40B4-BE49-F238E27FC236}">
                                        <a16:creationId xmlns:a16="http://schemas.microsoft.com/office/drawing/2014/main" id="{3A509529-30C9-4C04-8F67-73C4D9411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48" name="Grupo 14347">
                                  <a:extLst>
                                    <a:ext uri="{FF2B5EF4-FFF2-40B4-BE49-F238E27FC236}">
                                      <a16:creationId xmlns:a16="http://schemas.microsoft.com/office/drawing/2014/main" id="{5D26129A-009F-4FFF-A3E3-30799DD16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49" name="Rectángulo 14348">
                                    <a:extLst>
                                      <a:ext uri="{FF2B5EF4-FFF2-40B4-BE49-F238E27FC236}">
                                        <a16:creationId xmlns:a16="http://schemas.microsoft.com/office/drawing/2014/main" id="{7A79B42F-B6BD-4107-921D-CAA615AF7D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0" name="Rectángulo 14349">
                                    <a:extLst>
                                      <a:ext uri="{FF2B5EF4-FFF2-40B4-BE49-F238E27FC236}">
                                        <a16:creationId xmlns:a16="http://schemas.microsoft.com/office/drawing/2014/main" id="{C69B9BF7-313A-4145-B76C-7D5C702B4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278" name="Grupo 14277">
                          <a:extLst>
                            <a:ext uri="{FF2B5EF4-FFF2-40B4-BE49-F238E27FC236}">
                              <a16:creationId xmlns:a16="http://schemas.microsoft.com/office/drawing/2014/main" id="{21B86AA9-10AD-4C4A-A560-0325CDE848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79" name="Grupo 14278">
                            <a:extLst>
                              <a:ext uri="{FF2B5EF4-FFF2-40B4-BE49-F238E27FC236}">
                                <a16:creationId xmlns:a16="http://schemas.microsoft.com/office/drawing/2014/main" id="{46983B3B-B7EB-43A8-AE05-3F9F9B92B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11" name="Grupo 14310">
                              <a:extLst>
                                <a:ext uri="{FF2B5EF4-FFF2-40B4-BE49-F238E27FC236}">
                                  <a16:creationId xmlns:a16="http://schemas.microsoft.com/office/drawing/2014/main" id="{9BCB45E6-8259-433E-BF34-624F545AD4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27" name="Grupo 14326">
                                <a:extLst>
                                  <a:ext uri="{FF2B5EF4-FFF2-40B4-BE49-F238E27FC236}">
                                    <a16:creationId xmlns:a16="http://schemas.microsoft.com/office/drawing/2014/main" id="{F151B313-9C5E-458A-95A0-627FC1DB46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35" name="Grupo 14334">
                                  <a:extLst>
                                    <a:ext uri="{FF2B5EF4-FFF2-40B4-BE49-F238E27FC236}">
                                      <a16:creationId xmlns:a16="http://schemas.microsoft.com/office/drawing/2014/main" id="{9C0DB1F0-A64D-4ACE-9227-A642B795C4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9" name="Rectángulo 14338">
                                    <a:extLst>
                                      <a:ext uri="{FF2B5EF4-FFF2-40B4-BE49-F238E27FC236}">
                                        <a16:creationId xmlns:a16="http://schemas.microsoft.com/office/drawing/2014/main" id="{697B7E76-1EFC-4FD4-861E-3B363BEA6C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40" name="Rectángulo 14339">
                                    <a:extLst>
                                      <a:ext uri="{FF2B5EF4-FFF2-40B4-BE49-F238E27FC236}">
                                        <a16:creationId xmlns:a16="http://schemas.microsoft.com/office/drawing/2014/main" id="{FB55B87B-5D50-4227-92C7-B16BAD4802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6" name="Grupo 14335">
                                  <a:extLst>
                                    <a:ext uri="{FF2B5EF4-FFF2-40B4-BE49-F238E27FC236}">
                                      <a16:creationId xmlns:a16="http://schemas.microsoft.com/office/drawing/2014/main" id="{189491E5-250B-4EE8-837C-A45E2A1916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7" name="Rectángulo 14336">
                                    <a:extLst>
                                      <a:ext uri="{FF2B5EF4-FFF2-40B4-BE49-F238E27FC236}">
                                        <a16:creationId xmlns:a16="http://schemas.microsoft.com/office/drawing/2014/main" id="{5F1B1C49-06CD-4BC1-A738-7D17F57B6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8" name="Rectángulo 14337">
                                    <a:extLst>
                                      <a:ext uri="{FF2B5EF4-FFF2-40B4-BE49-F238E27FC236}">
                                        <a16:creationId xmlns:a16="http://schemas.microsoft.com/office/drawing/2014/main" id="{B266D021-118B-449F-B191-9EF4F16E3B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28" name="Grupo 14327">
                                <a:extLst>
                                  <a:ext uri="{FF2B5EF4-FFF2-40B4-BE49-F238E27FC236}">
                                    <a16:creationId xmlns:a16="http://schemas.microsoft.com/office/drawing/2014/main" id="{E59977A9-B6DC-4056-8682-C31A1BE94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9" name="Grupo 14328">
                                  <a:extLst>
                                    <a:ext uri="{FF2B5EF4-FFF2-40B4-BE49-F238E27FC236}">
                                      <a16:creationId xmlns:a16="http://schemas.microsoft.com/office/drawing/2014/main" id="{E7536B1C-4D79-4F0C-A80E-6422BDD74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3" name="Rectángulo 14332">
                                    <a:extLst>
                                      <a:ext uri="{FF2B5EF4-FFF2-40B4-BE49-F238E27FC236}">
                                        <a16:creationId xmlns:a16="http://schemas.microsoft.com/office/drawing/2014/main" id="{06FF7B08-2C5F-43E0-A044-0BA138ED2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4" name="Rectángulo 14333">
                                    <a:extLst>
                                      <a:ext uri="{FF2B5EF4-FFF2-40B4-BE49-F238E27FC236}">
                                        <a16:creationId xmlns:a16="http://schemas.microsoft.com/office/drawing/2014/main" id="{BC318D6C-EDB4-40A2-BD2E-B80A33700B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0" name="Grupo 14329">
                                  <a:extLst>
                                    <a:ext uri="{FF2B5EF4-FFF2-40B4-BE49-F238E27FC236}">
                                      <a16:creationId xmlns:a16="http://schemas.microsoft.com/office/drawing/2014/main" id="{379EC7F4-62C0-4128-AAB6-045ABF9178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1" name="Rectángulo 14330">
                                    <a:extLst>
                                      <a:ext uri="{FF2B5EF4-FFF2-40B4-BE49-F238E27FC236}">
                                        <a16:creationId xmlns:a16="http://schemas.microsoft.com/office/drawing/2014/main" id="{18B1EF76-336C-4CCE-A9DB-4A3B99D3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2" name="Rectángulo 14331">
                                    <a:extLst>
                                      <a:ext uri="{FF2B5EF4-FFF2-40B4-BE49-F238E27FC236}">
                                        <a16:creationId xmlns:a16="http://schemas.microsoft.com/office/drawing/2014/main" id="{495E84E1-00F1-47E7-BB34-C29130139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12" name="Grupo 14311">
                              <a:extLst>
                                <a:ext uri="{FF2B5EF4-FFF2-40B4-BE49-F238E27FC236}">
                                  <a16:creationId xmlns:a16="http://schemas.microsoft.com/office/drawing/2014/main" id="{977A934D-3381-48E5-8853-14E88A026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13" name="Grupo 14312">
                                <a:extLst>
                                  <a:ext uri="{FF2B5EF4-FFF2-40B4-BE49-F238E27FC236}">
                                    <a16:creationId xmlns:a16="http://schemas.microsoft.com/office/drawing/2014/main" id="{139D60F1-B53E-4A99-B38F-2B80EF2513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1" name="Grupo 14320">
                                  <a:extLst>
                                    <a:ext uri="{FF2B5EF4-FFF2-40B4-BE49-F238E27FC236}">
                                      <a16:creationId xmlns:a16="http://schemas.microsoft.com/office/drawing/2014/main" id="{3D782982-CF0D-4402-8B4E-2CEFC0B10B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5" name="Rectángulo 14324">
                                    <a:extLst>
                                      <a:ext uri="{FF2B5EF4-FFF2-40B4-BE49-F238E27FC236}">
                                        <a16:creationId xmlns:a16="http://schemas.microsoft.com/office/drawing/2014/main" id="{E1403A51-B0A1-4932-A05D-681827ADF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6" name="Rectángulo 14325">
                                    <a:extLst>
                                      <a:ext uri="{FF2B5EF4-FFF2-40B4-BE49-F238E27FC236}">
                                        <a16:creationId xmlns:a16="http://schemas.microsoft.com/office/drawing/2014/main" id="{461B2F45-A342-44CB-8A8F-4B432CF83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22" name="Grupo 14321">
                                  <a:extLst>
                                    <a:ext uri="{FF2B5EF4-FFF2-40B4-BE49-F238E27FC236}">
                                      <a16:creationId xmlns:a16="http://schemas.microsoft.com/office/drawing/2014/main" id="{C7FAFCE7-57E1-4CB4-8E61-BCF84FF80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3" name="Rectángulo 14322">
                                    <a:extLst>
                                      <a:ext uri="{FF2B5EF4-FFF2-40B4-BE49-F238E27FC236}">
                                        <a16:creationId xmlns:a16="http://schemas.microsoft.com/office/drawing/2014/main" id="{D42B24AC-BEA0-4A5A-8CB5-AA06FFA22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4" name="Rectángulo 14323">
                                    <a:extLst>
                                      <a:ext uri="{FF2B5EF4-FFF2-40B4-BE49-F238E27FC236}">
                                        <a16:creationId xmlns:a16="http://schemas.microsoft.com/office/drawing/2014/main" id="{707C084A-E8A5-440C-8964-DB6B3EF0D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14" name="Grupo 14313">
                                <a:extLst>
                                  <a:ext uri="{FF2B5EF4-FFF2-40B4-BE49-F238E27FC236}">
                                    <a16:creationId xmlns:a16="http://schemas.microsoft.com/office/drawing/2014/main" id="{18F17525-05A1-4FBF-955A-D61625105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15" name="Grupo 14314">
                                  <a:extLst>
                                    <a:ext uri="{FF2B5EF4-FFF2-40B4-BE49-F238E27FC236}">
                                      <a16:creationId xmlns:a16="http://schemas.microsoft.com/office/drawing/2014/main" id="{DFAE068E-76AB-4CFE-8841-E2B87EB733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9" name="Rectángulo 14318">
                                    <a:extLst>
                                      <a:ext uri="{FF2B5EF4-FFF2-40B4-BE49-F238E27FC236}">
                                        <a16:creationId xmlns:a16="http://schemas.microsoft.com/office/drawing/2014/main" id="{5340A30A-536B-40A3-A443-3FE11FB97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0" name="Rectángulo 14319">
                                    <a:extLst>
                                      <a:ext uri="{FF2B5EF4-FFF2-40B4-BE49-F238E27FC236}">
                                        <a16:creationId xmlns:a16="http://schemas.microsoft.com/office/drawing/2014/main" id="{416146A2-CC9D-4607-9D81-5172AFB18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16" name="Grupo 14315">
                                  <a:extLst>
                                    <a:ext uri="{FF2B5EF4-FFF2-40B4-BE49-F238E27FC236}">
                                      <a16:creationId xmlns:a16="http://schemas.microsoft.com/office/drawing/2014/main" id="{8D9F9BE8-4392-4AFF-BA8A-8111BDB3F9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7" name="Rectángulo 14316">
                                    <a:extLst>
                                      <a:ext uri="{FF2B5EF4-FFF2-40B4-BE49-F238E27FC236}">
                                        <a16:creationId xmlns:a16="http://schemas.microsoft.com/office/drawing/2014/main" id="{D2ECAEBC-1073-4D26-9D8E-4D3CAD5DF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8" name="Rectángulo 14317">
                                    <a:extLst>
                                      <a:ext uri="{FF2B5EF4-FFF2-40B4-BE49-F238E27FC236}">
                                        <a16:creationId xmlns:a16="http://schemas.microsoft.com/office/drawing/2014/main" id="{5245FE8D-A804-478A-9684-221FF7C75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80" name="Grupo 14279">
                            <a:extLst>
                              <a:ext uri="{FF2B5EF4-FFF2-40B4-BE49-F238E27FC236}">
                                <a16:creationId xmlns:a16="http://schemas.microsoft.com/office/drawing/2014/main" id="{25F2F769-99DD-4AA0-95EE-B12961B4A8E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81" name="Grupo 14280">
                              <a:extLst>
                                <a:ext uri="{FF2B5EF4-FFF2-40B4-BE49-F238E27FC236}">
                                  <a16:creationId xmlns:a16="http://schemas.microsoft.com/office/drawing/2014/main" id="{AAD1BB55-1F09-4769-AA42-D4907FE8D3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97" name="Grupo 14296">
                                <a:extLst>
                                  <a:ext uri="{FF2B5EF4-FFF2-40B4-BE49-F238E27FC236}">
                                    <a16:creationId xmlns:a16="http://schemas.microsoft.com/office/drawing/2014/main" id="{4E3B1E0B-137F-43F3-9E82-77A2D63F85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05" name="Grupo 14304">
                                  <a:extLst>
                                    <a:ext uri="{FF2B5EF4-FFF2-40B4-BE49-F238E27FC236}">
                                      <a16:creationId xmlns:a16="http://schemas.microsoft.com/office/drawing/2014/main" id="{B49F086A-353E-4D9F-9B17-72A35228CF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9" name="Rectángulo 14308">
                                    <a:extLst>
                                      <a:ext uri="{FF2B5EF4-FFF2-40B4-BE49-F238E27FC236}">
                                        <a16:creationId xmlns:a16="http://schemas.microsoft.com/office/drawing/2014/main" id="{D6EC16C9-1B1F-4C27-B91B-02345258D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0" name="Rectángulo 14309">
                                    <a:extLst>
                                      <a:ext uri="{FF2B5EF4-FFF2-40B4-BE49-F238E27FC236}">
                                        <a16:creationId xmlns:a16="http://schemas.microsoft.com/office/drawing/2014/main" id="{BE9A868C-4393-4391-A122-31BCE45C8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6" name="Grupo 14305">
                                  <a:extLst>
                                    <a:ext uri="{FF2B5EF4-FFF2-40B4-BE49-F238E27FC236}">
                                      <a16:creationId xmlns:a16="http://schemas.microsoft.com/office/drawing/2014/main" id="{8B02A6EC-00FE-4D8A-964A-5D42F97975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7" name="Rectángulo 14306">
                                    <a:extLst>
                                      <a:ext uri="{FF2B5EF4-FFF2-40B4-BE49-F238E27FC236}">
                                        <a16:creationId xmlns:a16="http://schemas.microsoft.com/office/drawing/2014/main" id="{E3E67C00-307E-4836-872B-F5544B345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8" name="Rectángulo 14307">
                                    <a:extLst>
                                      <a:ext uri="{FF2B5EF4-FFF2-40B4-BE49-F238E27FC236}">
                                        <a16:creationId xmlns:a16="http://schemas.microsoft.com/office/drawing/2014/main" id="{71190366-F105-4DA8-A0A2-9422EB2926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98" name="Grupo 14297">
                                <a:extLst>
                                  <a:ext uri="{FF2B5EF4-FFF2-40B4-BE49-F238E27FC236}">
                                    <a16:creationId xmlns:a16="http://schemas.microsoft.com/office/drawing/2014/main" id="{9A3567A8-01B2-4037-868B-387DB61F73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9" name="Grupo 14298">
                                  <a:extLst>
                                    <a:ext uri="{FF2B5EF4-FFF2-40B4-BE49-F238E27FC236}">
                                      <a16:creationId xmlns:a16="http://schemas.microsoft.com/office/drawing/2014/main" id="{46360B83-1F62-48B6-9D45-835E05D355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3" name="Rectángulo 14302">
                                    <a:extLst>
                                      <a:ext uri="{FF2B5EF4-FFF2-40B4-BE49-F238E27FC236}">
                                        <a16:creationId xmlns:a16="http://schemas.microsoft.com/office/drawing/2014/main" id="{A0736A5C-F8AD-47F9-AE3C-167B8EAB7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4" name="Rectángulo 14303">
                                    <a:extLst>
                                      <a:ext uri="{FF2B5EF4-FFF2-40B4-BE49-F238E27FC236}">
                                        <a16:creationId xmlns:a16="http://schemas.microsoft.com/office/drawing/2014/main" id="{D04AF21A-795B-4254-B40A-367FB391E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0" name="Grupo 14299">
                                  <a:extLst>
                                    <a:ext uri="{FF2B5EF4-FFF2-40B4-BE49-F238E27FC236}">
                                      <a16:creationId xmlns:a16="http://schemas.microsoft.com/office/drawing/2014/main" id="{BEB74D85-A240-45C2-9E91-A2160DF573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1" name="Rectángulo 14300">
                                    <a:extLst>
                                      <a:ext uri="{FF2B5EF4-FFF2-40B4-BE49-F238E27FC236}">
                                        <a16:creationId xmlns:a16="http://schemas.microsoft.com/office/drawing/2014/main" id="{F9FE5A1C-D482-45C0-B969-8CB0FCC4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2" name="Rectángulo 14301">
                                    <a:extLst>
                                      <a:ext uri="{FF2B5EF4-FFF2-40B4-BE49-F238E27FC236}">
                                        <a16:creationId xmlns:a16="http://schemas.microsoft.com/office/drawing/2014/main" id="{0F5756BB-8112-4A8E-A943-F17E8D235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82" name="Grupo 14281">
                              <a:extLst>
                                <a:ext uri="{FF2B5EF4-FFF2-40B4-BE49-F238E27FC236}">
                                  <a16:creationId xmlns:a16="http://schemas.microsoft.com/office/drawing/2014/main" id="{0420703B-90CC-4794-9DC4-57A5C3A116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83" name="Grupo 14282">
                                <a:extLst>
                                  <a:ext uri="{FF2B5EF4-FFF2-40B4-BE49-F238E27FC236}">
                                    <a16:creationId xmlns:a16="http://schemas.microsoft.com/office/drawing/2014/main" id="{8A2CE7CB-7B09-4E95-9E85-E0A768CFD7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1" name="Grupo 14290">
                                  <a:extLst>
                                    <a:ext uri="{FF2B5EF4-FFF2-40B4-BE49-F238E27FC236}">
                                      <a16:creationId xmlns:a16="http://schemas.microsoft.com/office/drawing/2014/main" id="{CB56788E-74EC-48FC-8DF0-76BE0D71E1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5" name="Rectángulo 14294">
                                    <a:extLst>
                                      <a:ext uri="{FF2B5EF4-FFF2-40B4-BE49-F238E27FC236}">
                                        <a16:creationId xmlns:a16="http://schemas.microsoft.com/office/drawing/2014/main" id="{5798C5CD-3816-44E0-A815-28AEA32CAC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6" name="Rectángulo 14295">
                                    <a:extLst>
                                      <a:ext uri="{FF2B5EF4-FFF2-40B4-BE49-F238E27FC236}">
                                        <a16:creationId xmlns:a16="http://schemas.microsoft.com/office/drawing/2014/main" id="{769B103A-2BE8-4342-8C94-442904F036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92" name="Grupo 14291">
                                  <a:extLst>
                                    <a:ext uri="{FF2B5EF4-FFF2-40B4-BE49-F238E27FC236}">
                                      <a16:creationId xmlns:a16="http://schemas.microsoft.com/office/drawing/2014/main" id="{70BCEAFA-42D0-4A37-879C-87CFBC9C7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3" name="Rectángulo 14292">
                                    <a:extLst>
                                      <a:ext uri="{FF2B5EF4-FFF2-40B4-BE49-F238E27FC236}">
                                        <a16:creationId xmlns:a16="http://schemas.microsoft.com/office/drawing/2014/main" id="{601631D8-91CC-46BA-8463-5F5F737837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4" name="Rectángulo 14293">
                                    <a:extLst>
                                      <a:ext uri="{FF2B5EF4-FFF2-40B4-BE49-F238E27FC236}">
                                        <a16:creationId xmlns:a16="http://schemas.microsoft.com/office/drawing/2014/main" id="{84273678-5EB2-42E2-BC8A-4A5A2BC0C5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84" name="Grupo 14283">
                                <a:extLst>
                                  <a:ext uri="{FF2B5EF4-FFF2-40B4-BE49-F238E27FC236}">
                                    <a16:creationId xmlns:a16="http://schemas.microsoft.com/office/drawing/2014/main" id="{41AA5B42-79A0-4115-A6A3-D8651976D0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85" name="Grupo 14284">
                                  <a:extLst>
                                    <a:ext uri="{FF2B5EF4-FFF2-40B4-BE49-F238E27FC236}">
                                      <a16:creationId xmlns:a16="http://schemas.microsoft.com/office/drawing/2014/main" id="{6CBC061A-98FE-4555-9350-B1E0BD1FD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9" name="Rectángulo 14288">
                                    <a:extLst>
                                      <a:ext uri="{FF2B5EF4-FFF2-40B4-BE49-F238E27FC236}">
                                        <a16:creationId xmlns:a16="http://schemas.microsoft.com/office/drawing/2014/main" id="{6513EBD6-3A13-4151-965B-907C6732B3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0" name="Rectángulo 14289">
                                    <a:extLst>
                                      <a:ext uri="{FF2B5EF4-FFF2-40B4-BE49-F238E27FC236}">
                                        <a16:creationId xmlns:a16="http://schemas.microsoft.com/office/drawing/2014/main" id="{BFE98071-79E2-40A0-91DA-5AEC408D60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86" name="Grupo 14285">
                                  <a:extLst>
                                    <a:ext uri="{FF2B5EF4-FFF2-40B4-BE49-F238E27FC236}">
                                      <a16:creationId xmlns:a16="http://schemas.microsoft.com/office/drawing/2014/main" id="{0DB25518-2B93-4EC4-93C8-85A0A2F83F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7" name="Rectángulo 14286">
                                    <a:extLst>
                                      <a:ext uri="{FF2B5EF4-FFF2-40B4-BE49-F238E27FC236}">
                                        <a16:creationId xmlns:a16="http://schemas.microsoft.com/office/drawing/2014/main" id="{ABB5B044-2263-42BE-8594-4FFCDFC576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88" name="Rectángulo 14287">
                                    <a:extLst>
                                      <a:ext uri="{FF2B5EF4-FFF2-40B4-BE49-F238E27FC236}">
                                        <a16:creationId xmlns:a16="http://schemas.microsoft.com/office/drawing/2014/main" id="{1D8962A3-0B95-40CC-9BC3-A3F35694E1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762" name="Grupo 13761">
                    <a:extLst>
                      <a:ext uri="{FF2B5EF4-FFF2-40B4-BE49-F238E27FC236}">
                        <a16:creationId xmlns:a16="http://schemas.microsoft.com/office/drawing/2014/main" id="{699A4D42-31BF-473F-87CD-0AEDDC6FA6E6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763" name="Grupo 13762">
                      <a:extLst>
                        <a:ext uri="{FF2B5EF4-FFF2-40B4-BE49-F238E27FC236}">
                          <a16:creationId xmlns:a16="http://schemas.microsoft.com/office/drawing/2014/main" id="{5B79EF36-9827-4745-AB36-E527E4C523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019" name="Grupo 14018">
                        <a:extLst>
                          <a:ext uri="{FF2B5EF4-FFF2-40B4-BE49-F238E27FC236}">
                            <a16:creationId xmlns:a16="http://schemas.microsoft.com/office/drawing/2014/main" id="{02B68BE4-6632-4216-ACB4-468B6B5C9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147" name="Grupo 14146">
                          <a:extLst>
                            <a:ext uri="{FF2B5EF4-FFF2-40B4-BE49-F238E27FC236}">
                              <a16:creationId xmlns:a16="http://schemas.microsoft.com/office/drawing/2014/main" id="{6F0C2E0E-7C6E-4963-BDF3-ECA4F1F14B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11" name="Grupo 14210">
                            <a:extLst>
                              <a:ext uri="{FF2B5EF4-FFF2-40B4-BE49-F238E27FC236}">
                                <a16:creationId xmlns:a16="http://schemas.microsoft.com/office/drawing/2014/main" id="{6A9D66A6-C0C0-4F88-836E-C2A4DA7244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43" name="Grupo 14242">
                              <a:extLst>
                                <a:ext uri="{FF2B5EF4-FFF2-40B4-BE49-F238E27FC236}">
                                  <a16:creationId xmlns:a16="http://schemas.microsoft.com/office/drawing/2014/main" id="{72BAA483-3E1E-4301-8B37-59AECC07BA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59" name="Grupo 14258">
                                <a:extLst>
                                  <a:ext uri="{FF2B5EF4-FFF2-40B4-BE49-F238E27FC236}">
                                    <a16:creationId xmlns:a16="http://schemas.microsoft.com/office/drawing/2014/main" id="{CA51E5C1-13EE-4B01-B82E-D10C774A00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7" name="Grupo 14266">
                                  <a:extLst>
                                    <a:ext uri="{FF2B5EF4-FFF2-40B4-BE49-F238E27FC236}">
                                      <a16:creationId xmlns:a16="http://schemas.microsoft.com/office/drawing/2014/main" id="{D9A5D632-5A56-44B9-84A0-AE73581E2C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71" name="Rectángulo 14270">
                                    <a:extLst>
                                      <a:ext uri="{FF2B5EF4-FFF2-40B4-BE49-F238E27FC236}">
                                        <a16:creationId xmlns:a16="http://schemas.microsoft.com/office/drawing/2014/main" id="{051D088B-7A4E-4ED6-9E4D-18D433D70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2" name="Rectángulo 14271">
                                    <a:extLst>
                                      <a:ext uri="{FF2B5EF4-FFF2-40B4-BE49-F238E27FC236}">
                                        <a16:creationId xmlns:a16="http://schemas.microsoft.com/office/drawing/2014/main" id="{BF20DD79-A139-4091-B1BD-5A71B300D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8" name="Grupo 14267">
                                  <a:extLst>
                                    <a:ext uri="{FF2B5EF4-FFF2-40B4-BE49-F238E27FC236}">
                                      <a16:creationId xmlns:a16="http://schemas.microsoft.com/office/drawing/2014/main" id="{CAEE4647-60EC-46FF-91E3-9B32ECC596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9" name="Rectángulo 14268">
                                    <a:extLst>
                                      <a:ext uri="{FF2B5EF4-FFF2-40B4-BE49-F238E27FC236}">
                                        <a16:creationId xmlns:a16="http://schemas.microsoft.com/office/drawing/2014/main" id="{53FBF4A5-52FB-4A18-A22F-7882EC557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0" name="Rectángulo 14269">
                                    <a:extLst>
                                      <a:ext uri="{FF2B5EF4-FFF2-40B4-BE49-F238E27FC236}">
                                        <a16:creationId xmlns:a16="http://schemas.microsoft.com/office/drawing/2014/main" id="{0BCF0EC4-AE21-4DFE-835A-065F1BEE44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60" name="Grupo 14259">
                                <a:extLst>
                                  <a:ext uri="{FF2B5EF4-FFF2-40B4-BE49-F238E27FC236}">
                                    <a16:creationId xmlns:a16="http://schemas.microsoft.com/office/drawing/2014/main" id="{BCC6A5C0-050A-4365-A587-57D28A61F9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1" name="Grupo 14260">
                                  <a:extLst>
                                    <a:ext uri="{FF2B5EF4-FFF2-40B4-BE49-F238E27FC236}">
                                      <a16:creationId xmlns:a16="http://schemas.microsoft.com/office/drawing/2014/main" id="{8DBD8E81-A044-4839-B8B7-AEE9122CB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5" name="Rectángulo 14264">
                                    <a:extLst>
                                      <a:ext uri="{FF2B5EF4-FFF2-40B4-BE49-F238E27FC236}">
                                        <a16:creationId xmlns:a16="http://schemas.microsoft.com/office/drawing/2014/main" id="{6A0A6F1A-BB79-452A-AA90-DBEDC84F2A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6" name="Rectángulo 14265">
                                    <a:extLst>
                                      <a:ext uri="{FF2B5EF4-FFF2-40B4-BE49-F238E27FC236}">
                                        <a16:creationId xmlns:a16="http://schemas.microsoft.com/office/drawing/2014/main" id="{4FF245DD-FB87-4D81-B5B5-C63C4D0B0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2" name="Grupo 14261">
                                  <a:extLst>
                                    <a:ext uri="{FF2B5EF4-FFF2-40B4-BE49-F238E27FC236}">
                                      <a16:creationId xmlns:a16="http://schemas.microsoft.com/office/drawing/2014/main" id="{C8658892-9728-47D1-80A9-6C81A9C5E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3" name="Rectángulo 14262">
                                    <a:extLst>
                                      <a:ext uri="{FF2B5EF4-FFF2-40B4-BE49-F238E27FC236}">
                                        <a16:creationId xmlns:a16="http://schemas.microsoft.com/office/drawing/2014/main" id="{27F12541-692F-436C-A649-97731D6AF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4" name="Rectángulo 14263">
                                    <a:extLst>
                                      <a:ext uri="{FF2B5EF4-FFF2-40B4-BE49-F238E27FC236}">
                                        <a16:creationId xmlns:a16="http://schemas.microsoft.com/office/drawing/2014/main" id="{83882BC3-7D79-4E78-9505-E5DFD0C0E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44" name="Grupo 14243">
                              <a:extLst>
                                <a:ext uri="{FF2B5EF4-FFF2-40B4-BE49-F238E27FC236}">
                                  <a16:creationId xmlns:a16="http://schemas.microsoft.com/office/drawing/2014/main" id="{46C97316-1295-47E1-A1C8-D3DF7E4DC4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45" name="Grupo 14244">
                                <a:extLst>
                                  <a:ext uri="{FF2B5EF4-FFF2-40B4-BE49-F238E27FC236}">
                                    <a16:creationId xmlns:a16="http://schemas.microsoft.com/office/drawing/2014/main" id="{CE93EA39-27A8-4F55-A8D0-CA432FDD3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53" name="Grupo 14252">
                                  <a:extLst>
                                    <a:ext uri="{FF2B5EF4-FFF2-40B4-BE49-F238E27FC236}">
                                      <a16:creationId xmlns:a16="http://schemas.microsoft.com/office/drawing/2014/main" id="{3AA45188-12BD-47F9-BD2C-DEEB7356E1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7" name="Rectángulo 14256">
                                    <a:extLst>
                                      <a:ext uri="{FF2B5EF4-FFF2-40B4-BE49-F238E27FC236}">
                                        <a16:creationId xmlns:a16="http://schemas.microsoft.com/office/drawing/2014/main" id="{D1DF849A-58CB-485B-9638-8902676B92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8" name="Rectángulo 14257">
                                    <a:extLst>
                                      <a:ext uri="{FF2B5EF4-FFF2-40B4-BE49-F238E27FC236}">
                                        <a16:creationId xmlns:a16="http://schemas.microsoft.com/office/drawing/2014/main" id="{BC2D735B-EAD4-4135-A237-EF022DBA9A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54" name="Grupo 14253">
                                  <a:extLst>
                                    <a:ext uri="{FF2B5EF4-FFF2-40B4-BE49-F238E27FC236}">
                                      <a16:creationId xmlns:a16="http://schemas.microsoft.com/office/drawing/2014/main" id="{50B7EE70-C09B-4CCC-9FC6-EB3C01714F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5" name="Rectángulo 14254">
                                    <a:extLst>
                                      <a:ext uri="{FF2B5EF4-FFF2-40B4-BE49-F238E27FC236}">
                                        <a16:creationId xmlns:a16="http://schemas.microsoft.com/office/drawing/2014/main" id="{67058619-8D29-4AED-B32B-1AE25E3A70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6" name="Rectángulo 14255">
                                    <a:extLst>
                                      <a:ext uri="{FF2B5EF4-FFF2-40B4-BE49-F238E27FC236}">
                                        <a16:creationId xmlns:a16="http://schemas.microsoft.com/office/drawing/2014/main" id="{8A2DDFC9-AA3E-4972-B18B-86DF731C16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46" name="Grupo 14245">
                                <a:extLst>
                                  <a:ext uri="{FF2B5EF4-FFF2-40B4-BE49-F238E27FC236}">
                                    <a16:creationId xmlns:a16="http://schemas.microsoft.com/office/drawing/2014/main" id="{98579841-2DE9-408F-8572-F546BCA31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47" name="Grupo 14246">
                                  <a:extLst>
                                    <a:ext uri="{FF2B5EF4-FFF2-40B4-BE49-F238E27FC236}">
                                      <a16:creationId xmlns:a16="http://schemas.microsoft.com/office/drawing/2014/main" id="{3E91A565-0781-4951-BAC7-7AED2654D1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1" name="Rectángulo 14250">
                                    <a:extLst>
                                      <a:ext uri="{FF2B5EF4-FFF2-40B4-BE49-F238E27FC236}">
                                        <a16:creationId xmlns:a16="http://schemas.microsoft.com/office/drawing/2014/main" id="{7D74CB95-4DC3-4C5C-A641-36CFC672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2" name="Rectángulo 14251">
                                    <a:extLst>
                                      <a:ext uri="{FF2B5EF4-FFF2-40B4-BE49-F238E27FC236}">
                                        <a16:creationId xmlns:a16="http://schemas.microsoft.com/office/drawing/2014/main" id="{2DC138F5-B123-4E11-B64A-3C78B867A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48" name="Grupo 14247">
                                  <a:extLst>
                                    <a:ext uri="{FF2B5EF4-FFF2-40B4-BE49-F238E27FC236}">
                                      <a16:creationId xmlns:a16="http://schemas.microsoft.com/office/drawing/2014/main" id="{126EC89A-EFC1-4153-89F7-FEB2C3C8CB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9" name="Rectángulo 14248">
                                    <a:extLst>
                                      <a:ext uri="{FF2B5EF4-FFF2-40B4-BE49-F238E27FC236}">
                                        <a16:creationId xmlns:a16="http://schemas.microsoft.com/office/drawing/2014/main" id="{393491DD-4F14-47D5-8532-F252E02D6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0" name="Rectángulo 14249">
                                    <a:extLst>
                                      <a:ext uri="{FF2B5EF4-FFF2-40B4-BE49-F238E27FC236}">
                                        <a16:creationId xmlns:a16="http://schemas.microsoft.com/office/drawing/2014/main" id="{9A5A853E-6ACF-48D9-A62E-6BDA35FFD0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12" name="Grupo 14211">
                            <a:extLst>
                              <a:ext uri="{FF2B5EF4-FFF2-40B4-BE49-F238E27FC236}">
                                <a16:creationId xmlns:a16="http://schemas.microsoft.com/office/drawing/2014/main" id="{57DA7A8C-C00D-4D02-B30D-D0314569F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13" name="Grupo 14212">
                              <a:extLst>
                                <a:ext uri="{FF2B5EF4-FFF2-40B4-BE49-F238E27FC236}">
                                  <a16:creationId xmlns:a16="http://schemas.microsoft.com/office/drawing/2014/main" id="{20A7C249-D373-48C6-A393-E0ACF7E550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29" name="Grupo 14228">
                                <a:extLst>
                                  <a:ext uri="{FF2B5EF4-FFF2-40B4-BE49-F238E27FC236}">
                                    <a16:creationId xmlns:a16="http://schemas.microsoft.com/office/drawing/2014/main" id="{5AB7E75C-AC1B-4317-81B7-330851FC6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7" name="Grupo 14236">
                                  <a:extLst>
                                    <a:ext uri="{FF2B5EF4-FFF2-40B4-BE49-F238E27FC236}">
                                      <a16:creationId xmlns:a16="http://schemas.microsoft.com/office/drawing/2014/main" id="{8F5A1E7C-10AC-465E-99C3-929D837DB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1" name="Rectángulo 14240">
                                    <a:extLst>
                                      <a:ext uri="{FF2B5EF4-FFF2-40B4-BE49-F238E27FC236}">
                                        <a16:creationId xmlns:a16="http://schemas.microsoft.com/office/drawing/2014/main" id="{F50D72D2-1098-4126-83C0-8F12B7AEF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2" name="Rectángulo 14241">
                                    <a:extLst>
                                      <a:ext uri="{FF2B5EF4-FFF2-40B4-BE49-F238E27FC236}">
                                        <a16:creationId xmlns:a16="http://schemas.microsoft.com/office/drawing/2014/main" id="{CDCB7029-15B8-4078-82F2-71F5495D9B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8" name="Grupo 14237">
                                  <a:extLst>
                                    <a:ext uri="{FF2B5EF4-FFF2-40B4-BE49-F238E27FC236}">
                                      <a16:creationId xmlns:a16="http://schemas.microsoft.com/office/drawing/2014/main" id="{421FB5C1-5772-40C4-9CCE-20999FFC19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9" name="Rectángulo 14238">
                                    <a:extLst>
                                      <a:ext uri="{FF2B5EF4-FFF2-40B4-BE49-F238E27FC236}">
                                        <a16:creationId xmlns:a16="http://schemas.microsoft.com/office/drawing/2014/main" id="{F6071C8B-14FD-4C51-8A6B-D54E72149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0" name="Rectángulo 14239">
                                    <a:extLst>
                                      <a:ext uri="{FF2B5EF4-FFF2-40B4-BE49-F238E27FC236}">
                                        <a16:creationId xmlns:a16="http://schemas.microsoft.com/office/drawing/2014/main" id="{6E8FF4DD-3804-4E6A-9124-97C9BB703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30" name="Grupo 14229">
                                <a:extLst>
                                  <a:ext uri="{FF2B5EF4-FFF2-40B4-BE49-F238E27FC236}">
                                    <a16:creationId xmlns:a16="http://schemas.microsoft.com/office/drawing/2014/main" id="{3644BE34-7F4D-4EA5-AC82-37870434C7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1" name="Grupo 14230">
                                  <a:extLst>
                                    <a:ext uri="{FF2B5EF4-FFF2-40B4-BE49-F238E27FC236}">
                                      <a16:creationId xmlns:a16="http://schemas.microsoft.com/office/drawing/2014/main" id="{A640E161-0A02-46EF-B68C-6B56E6608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5" name="Rectángulo 14234">
                                    <a:extLst>
                                      <a:ext uri="{FF2B5EF4-FFF2-40B4-BE49-F238E27FC236}">
                                        <a16:creationId xmlns:a16="http://schemas.microsoft.com/office/drawing/2014/main" id="{BEE3B614-68EA-479C-AE79-A3DC6FF2B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6" name="Rectángulo 14235">
                                    <a:extLst>
                                      <a:ext uri="{FF2B5EF4-FFF2-40B4-BE49-F238E27FC236}">
                                        <a16:creationId xmlns:a16="http://schemas.microsoft.com/office/drawing/2014/main" id="{AD77B917-E39A-4A52-B63C-CDE220FAD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2" name="Grupo 14231">
                                  <a:extLst>
                                    <a:ext uri="{FF2B5EF4-FFF2-40B4-BE49-F238E27FC236}">
                                      <a16:creationId xmlns:a16="http://schemas.microsoft.com/office/drawing/2014/main" id="{EE16E23B-7507-4D26-BC4C-A2AACFD2F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3" name="Rectángulo 14232">
                                    <a:extLst>
                                      <a:ext uri="{FF2B5EF4-FFF2-40B4-BE49-F238E27FC236}">
                                        <a16:creationId xmlns:a16="http://schemas.microsoft.com/office/drawing/2014/main" id="{7EB3F4BE-89E3-41B4-ABA2-BEAA4E8F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4" name="Rectángulo 14233">
                                    <a:extLst>
                                      <a:ext uri="{FF2B5EF4-FFF2-40B4-BE49-F238E27FC236}">
                                        <a16:creationId xmlns:a16="http://schemas.microsoft.com/office/drawing/2014/main" id="{B025844B-A8CD-44BE-9D95-B8A2F9C085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14" name="Grupo 14213">
                              <a:extLst>
                                <a:ext uri="{FF2B5EF4-FFF2-40B4-BE49-F238E27FC236}">
                                  <a16:creationId xmlns:a16="http://schemas.microsoft.com/office/drawing/2014/main" id="{A1E4C531-B024-4D17-91AF-C2519F020A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15" name="Grupo 14214">
                                <a:extLst>
                                  <a:ext uri="{FF2B5EF4-FFF2-40B4-BE49-F238E27FC236}">
                                    <a16:creationId xmlns:a16="http://schemas.microsoft.com/office/drawing/2014/main" id="{050F8F63-41CA-4225-A828-A1E381DD45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23" name="Grupo 14222">
                                  <a:extLst>
                                    <a:ext uri="{FF2B5EF4-FFF2-40B4-BE49-F238E27FC236}">
                                      <a16:creationId xmlns:a16="http://schemas.microsoft.com/office/drawing/2014/main" id="{C25B81ED-B2B8-4B87-85E4-0B2B6AB8E6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7" name="Rectángulo 14226">
                                    <a:extLst>
                                      <a:ext uri="{FF2B5EF4-FFF2-40B4-BE49-F238E27FC236}">
                                        <a16:creationId xmlns:a16="http://schemas.microsoft.com/office/drawing/2014/main" id="{3A10A079-0AFF-4285-8C0D-295100E71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8" name="Rectángulo 14227">
                                    <a:extLst>
                                      <a:ext uri="{FF2B5EF4-FFF2-40B4-BE49-F238E27FC236}">
                                        <a16:creationId xmlns:a16="http://schemas.microsoft.com/office/drawing/2014/main" id="{ACF3DAEE-3664-4EB5-B553-5C652F1BF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24" name="Grupo 14223">
                                  <a:extLst>
                                    <a:ext uri="{FF2B5EF4-FFF2-40B4-BE49-F238E27FC236}">
                                      <a16:creationId xmlns:a16="http://schemas.microsoft.com/office/drawing/2014/main" id="{96CA6F99-3E01-4A5D-BE69-2943EE3EA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5" name="Rectángulo 14224">
                                    <a:extLst>
                                      <a:ext uri="{FF2B5EF4-FFF2-40B4-BE49-F238E27FC236}">
                                        <a16:creationId xmlns:a16="http://schemas.microsoft.com/office/drawing/2014/main" id="{FD4FAA7E-F7CD-4074-9333-E1DCC1ECD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6" name="Rectángulo 14225">
                                    <a:extLst>
                                      <a:ext uri="{FF2B5EF4-FFF2-40B4-BE49-F238E27FC236}">
                                        <a16:creationId xmlns:a16="http://schemas.microsoft.com/office/drawing/2014/main" id="{79106E2A-227E-44E0-BEB5-D1EA86E34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16" name="Grupo 14215">
                                <a:extLst>
                                  <a:ext uri="{FF2B5EF4-FFF2-40B4-BE49-F238E27FC236}">
                                    <a16:creationId xmlns:a16="http://schemas.microsoft.com/office/drawing/2014/main" id="{AE3CFEE9-C0AC-430E-8192-BD641623C1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17" name="Grupo 14216">
                                  <a:extLst>
                                    <a:ext uri="{FF2B5EF4-FFF2-40B4-BE49-F238E27FC236}">
                                      <a16:creationId xmlns:a16="http://schemas.microsoft.com/office/drawing/2014/main" id="{DA8CCFC8-1894-4D38-A1A2-2B312679EF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1" name="Rectángulo 14220">
                                    <a:extLst>
                                      <a:ext uri="{FF2B5EF4-FFF2-40B4-BE49-F238E27FC236}">
                                        <a16:creationId xmlns:a16="http://schemas.microsoft.com/office/drawing/2014/main" id="{6BF35318-AF14-45F4-83F4-08696F16C8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2" name="Rectángulo 14221">
                                    <a:extLst>
                                      <a:ext uri="{FF2B5EF4-FFF2-40B4-BE49-F238E27FC236}">
                                        <a16:creationId xmlns:a16="http://schemas.microsoft.com/office/drawing/2014/main" id="{AE156AE7-F443-4921-968E-4B8B55946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18" name="Grupo 14217">
                                  <a:extLst>
                                    <a:ext uri="{FF2B5EF4-FFF2-40B4-BE49-F238E27FC236}">
                                      <a16:creationId xmlns:a16="http://schemas.microsoft.com/office/drawing/2014/main" id="{0B700A2C-BC85-467C-8771-D6E6C705A7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19" name="Rectángulo 14218">
                                    <a:extLst>
                                      <a:ext uri="{FF2B5EF4-FFF2-40B4-BE49-F238E27FC236}">
                                        <a16:creationId xmlns:a16="http://schemas.microsoft.com/office/drawing/2014/main" id="{0B7AB8D9-49A9-4818-A2C8-1106F4ADA5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0" name="Rectángulo 14219">
                                    <a:extLst>
                                      <a:ext uri="{FF2B5EF4-FFF2-40B4-BE49-F238E27FC236}">
                                        <a16:creationId xmlns:a16="http://schemas.microsoft.com/office/drawing/2014/main" id="{DB6E5F57-55FA-4888-A8C7-1DD6711F4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148" name="Grupo 14147">
                          <a:extLst>
                            <a:ext uri="{FF2B5EF4-FFF2-40B4-BE49-F238E27FC236}">
                              <a16:creationId xmlns:a16="http://schemas.microsoft.com/office/drawing/2014/main" id="{48738ED9-318E-44A0-ADE7-1D05A628AB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149" name="Grupo 14148">
                            <a:extLst>
                              <a:ext uri="{FF2B5EF4-FFF2-40B4-BE49-F238E27FC236}">
                                <a16:creationId xmlns:a16="http://schemas.microsoft.com/office/drawing/2014/main" id="{7E6487DF-97C9-46B2-88B2-D76EE395A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81" name="Grupo 14180">
                              <a:extLst>
                                <a:ext uri="{FF2B5EF4-FFF2-40B4-BE49-F238E27FC236}">
                                  <a16:creationId xmlns:a16="http://schemas.microsoft.com/office/drawing/2014/main" id="{F1BCDAB5-E9BB-4CEF-B9CE-8744199119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97" name="Grupo 14196">
                                <a:extLst>
                                  <a:ext uri="{FF2B5EF4-FFF2-40B4-BE49-F238E27FC236}">
                                    <a16:creationId xmlns:a16="http://schemas.microsoft.com/office/drawing/2014/main" id="{5F447C88-40F8-411F-BA12-B6236B1233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05" name="Grupo 14204">
                                  <a:extLst>
                                    <a:ext uri="{FF2B5EF4-FFF2-40B4-BE49-F238E27FC236}">
                                      <a16:creationId xmlns:a16="http://schemas.microsoft.com/office/drawing/2014/main" id="{4A8FDC15-9E57-4530-8E6D-7BFF7A809A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9" name="Rectángulo 14208">
                                    <a:extLst>
                                      <a:ext uri="{FF2B5EF4-FFF2-40B4-BE49-F238E27FC236}">
                                        <a16:creationId xmlns:a16="http://schemas.microsoft.com/office/drawing/2014/main" id="{085E9487-32CF-4259-B254-FBEC9A3C36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10" name="Rectángulo 14209">
                                    <a:extLst>
                                      <a:ext uri="{FF2B5EF4-FFF2-40B4-BE49-F238E27FC236}">
                                        <a16:creationId xmlns:a16="http://schemas.microsoft.com/office/drawing/2014/main" id="{A9DCD387-B467-4E14-A2DC-2EFFCFF3C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6" name="Grupo 14205">
                                  <a:extLst>
                                    <a:ext uri="{FF2B5EF4-FFF2-40B4-BE49-F238E27FC236}">
                                      <a16:creationId xmlns:a16="http://schemas.microsoft.com/office/drawing/2014/main" id="{EC577609-372B-458C-9620-89CDD80243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7" name="Rectángulo 14206">
                                    <a:extLst>
                                      <a:ext uri="{FF2B5EF4-FFF2-40B4-BE49-F238E27FC236}">
                                        <a16:creationId xmlns:a16="http://schemas.microsoft.com/office/drawing/2014/main" id="{230D1BE5-A46C-4A6A-8934-E89980CC88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8" name="Rectángulo 14207">
                                    <a:extLst>
                                      <a:ext uri="{FF2B5EF4-FFF2-40B4-BE49-F238E27FC236}">
                                        <a16:creationId xmlns:a16="http://schemas.microsoft.com/office/drawing/2014/main" id="{FA9E3D3A-9905-40A0-B1D6-D515E06E14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98" name="Grupo 14197">
                                <a:extLst>
                                  <a:ext uri="{FF2B5EF4-FFF2-40B4-BE49-F238E27FC236}">
                                    <a16:creationId xmlns:a16="http://schemas.microsoft.com/office/drawing/2014/main" id="{025F1E0B-A229-4DDC-97C6-3EB5491F7B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9" name="Grupo 14198">
                                  <a:extLst>
                                    <a:ext uri="{FF2B5EF4-FFF2-40B4-BE49-F238E27FC236}">
                                      <a16:creationId xmlns:a16="http://schemas.microsoft.com/office/drawing/2014/main" id="{B94F6189-CF27-4572-BEAF-C2BEF2CC56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3" name="Rectángulo 14202">
                                    <a:extLst>
                                      <a:ext uri="{FF2B5EF4-FFF2-40B4-BE49-F238E27FC236}">
                                        <a16:creationId xmlns:a16="http://schemas.microsoft.com/office/drawing/2014/main" id="{2A141CF6-5573-4DA1-BEC8-A148C1A34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4" name="Rectángulo 14203">
                                    <a:extLst>
                                      <a:ext uri="{FF2B5EF4-FFF2-40B4-BE49-F238E27FC236}">
                                        <a16:creationId xmlns:a16="http://schemas.microsoft.com/office/drawing/2014/main" id="{A7321CED-D5A9-4A94-98EB-C76B0D783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0" name="Grupo 14199">
                                  <a:extLst>
                                    <a:ext uri="{FF2B5EF4-FFF2-40B4-BE49-F238E27FC236}">
                                      <a16:creationId xmlns:a16="http://schemas.microsoft.com/office/drawing/2014/main" id="{0099E597-0EA9-422A-A57A-0A5BD44277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1" name="Rectángulo 14200">
                                    <a:extLst>
                                      <a:ext uri="{FF2B5EF4-FFF2-40B4-BE49-F238E27FC236}">
                                        <a16:creationId xmlns:a16="http://schemas.microsoft.com/office/drawing/2014/main" id="{1C9C8E72-15F9-4F6E-8712-B93D79463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2" name="Rectángulo 14201">
                                    <a:extLst>
                                      <a:ext uri="{FF2B5EF4-FFF2-40B4-BE49-F238E27FC236}">
                                        <a16:creationId xmlns:a16="http://schemas.microsoft.com/office/drawing/2014/main" id="{BD6C2624-C667-4E48-BF08-5D8D58D39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82" name="Grupo 14181">
                              <a:extLst>
                                <a:ext uri="{FF2B5EF4-FFF2-40B4-BE49-F238E27FC236}">
                                  <a16:creationId xmlns:a16="http://schemas.microsoft.com/office/drawing/2014/main" id="{F944731F-6CBF-4811-910D-661DB86733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83" name="Grupo 14182">
                                <a:extLst>
                                  <a:ext uri="{FF2B5EF4-FFF2-40B4-BE49-F238E27FC236}">
                                    <a16:creationId xmlns:a16="http://schemas.microsoft.com/office/drawing/2014/main" id="{5C34F8EA-7C31-4F1B-A66B-86E816428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1" name="Grupo 14190">
                                  <a:extLst>
                                    <a:ext uri="{FF2B5EF4-FFF2-40B4-BE49-F238E27FC236}">
                                      <a16:creationId xmlns:a16="http://schemas.microsoft.com/office/drawing/2014/main" id="{D07E92F3-8745-450F-8F49-B905EC5EB9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5" name="Rectángulo 14194">
                                    <a:extLst>
                                      <a:ext uri="{FF2B5EF4-FFF2-40B4-BE49-F238E27FC236}">
                                        <a16:creationId xmlns:a16="http://schemas.microsoft.com/office/drawing/2014/main" id="{26251BAB-7818-491A-8F1F-249609222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6" name="Rectángulo 14195">
                                    <a:extLst>
                                      <a:ext uri="{FF2B5EF4-FFF2-40B4-BE49-F238E27FC236}">
                                        <a16:creationId xmlns:a16="http://schemas.microsoft.com/office/drawing/2014/main" id="{32E4D509-6F44-4A99-AAB9-21D92AA6FD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92" name="Grupo 14191">
                                  <a:extLst>
                                    <a:ext uri="{FF2B5EF4-FFF2-40B4-BE49-F238E27FC236}">
                                      <a16:creationId xmlns:a16="http://schemas.microsoft.com/office/drawing/2014/main" id="{F0B17A74-1CF0-451B-A9E2-A73403FAE0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3" name="Rectángulo 14192">
                                    <a:extLst>
                                      <a:ext uri="{FF2B5EF4-FFF2-40B4-BE49-F238E27FC236}">
                                        <a16:creationId xmlns:a16="http://schemas.microsoft.com/office/drawing/2014/main" id="{D7F13AD9-3E9D-43B3-913A-035C2ED9F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4" name="Rectángulo 14193">
                                    <a:extLst>
                                      <a:ext uri="{FF2B5EF4-FFF2-40B4-BE49-F238E27FC236}">
                                        <a16:creationId xmlns:a16="http://schemas.microsoft.com/office/drawing/2014/main" id="{FD23BC07-CBDE-4DC4-B4DA-AC6DA0EF2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84" name="Grupo 14183">
                                <a:extLst>
                                  <a:ext uri="{FF2B5EF4-FFF2-40B4-BE49-F238E27FC236}">
                                    <a16:creationId xmlns:a16="http://schemas.microsoft.com/office/drawing/2014/main" id="{916677AA-6ABE-49E1-8D4E-5C5A29C413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85" name="Grupo 14184">
                                  <a:extLst>
                                    <a:ext uri="{FF2B5EF4-FFF2-40B4-BE49-F238E27FC236}">
                                      <a16:creationId xmlns:a16="http://schemas.microsoft.com/office/drawing/2014/main" id="{F69BC215-6900-4380-90D6-DA70DCD11F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9" name="Rectángulo 14188">
                                    <a:extLst>
                                      <a:ext uri="{FF2B5EF4-FFF2-40B4-BE49-F238E27FC236}">
                                        <a16:creationId xmlns:a16="http://schemas.microsoft.com/office/drawing/2014/main" id="{C884D413-3031-4201-A090-95E1D2C270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0" name="Rectángulo 14189">
                                    <a:extLst>
                                      <a:ext uri="{FF2B5EF4-FFF2-40B4-BE49-F238E27FC236}">
                                        <a16:creationId xmlns:a16="http://schemas.microsoft.com/office/drawing/2014/main" id="{ADB856D5-CBF8-482B-A85A-9908C71EC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86" name="Grupo 14185">
                                  <a:extLst>
                                    <a:ext uri="{FF2B5EF4-FFF2-40B4-BE49-F238E27FC236}">
                                      <a16:creationId xmlns:a16="http://schemas.microsoft.com/office/drawing/2014/main" id="{20733BCE-DFFB-4BBC-81A0-DFCED5866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7" name="Rectángulo 14186">
                                    <a:extLst>
                                      <a:ext uri="{FF2B5EF4-FFF2-40B4-BE49-F238E27FC236}">
                                        <a16:creationId xmlns:a16="http://schemas.microsoft.com/office/drawing/2014/main" id="{D8304BDB-1F58-4565-B950-D8816C175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8" name="Rectángulo 14187">
                                    <a:extLst>
                                      <a:ext uri="{FF2B5EF4-FFF2-40B4-BE49-F238E27FC236}">
                                        <a16:creationId xmlns:a16="http://schemas.microsoft.com/office/drawing/2014/main" id="{BD7F922D-6F4A-436D-B8EF-F4028411E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150" name="Grupo 14149">
                            <a:extLst>
                              <a:ext uri="{FF2B5EF4-FFF2-40B4-BE49-F238E27FC236}">
                                <a16:creationId xmlns:a16="http://schemas.microsoft.com/office/drawing/2014/main" id="{483D9949-DFB7-47D7-9756-06E52C484C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51" name="Grupo 14150">
                              <a:extLst>
                                <a:ext uri="{FF2B5EF4-FFF2-40B4-BE49-F238E27FC236}">
                                  <a16:creationId xmlns:a16="http://schemas.microsoft.com/office/drawing/2014/main" id="{2329D7B2-6354-4314-AC75-B3E560A32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67" name="Grupo 14166">
                                <a:extLst>
                                  <a:ext uri="{FF2B5EF4-FFF2-40B4-BE49-F238E27FC236}">
                                    <a16:creationId xmlns:a16="http://schemas.microsoft.com/office/drawing/2014/main" id="{1311FDB5-929E-44C9-93BD-D3BF090FCB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75" name="Grupo 14174">
                                  <a:extLst>
                                    <a:ext uri="{FF2B5EF4-FFF2-40B4-BE49-F238E27FC236}">
                                      <a16:creationId xmlns:a16="http://schemas.microsoft.com/office/drawing/2014/main" id="{63A7926D-17C9-4E82-A13C-E93EA2AAFB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9" name="Rectángulo 14178">
                                    <a:extLst>
                                      <a:ext uri="{FF2B5EF4-FFF2-40B4-BE49-F238E27FC236}">
                                        <a16:creationId xmlns:a16="http://schemas.microsoft.com/office/drawing/2014/main" id="{BB0F9C34-1CBA-4A90-BAEC-77DD510027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0" name="Rectángulo 14179">
                                    <a:extLst>
                                      <a:ext uri="{FF2B5EF4-FFF2-40B4-BE49-F238E27FC236}">
                                        <a16:creationId xmlns:a16="http://schemas.microsoft.com/office/drawing/2014/main" id="{5233D1A3-B307-4052-AA2A-F74E817F21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6" name="Grupo 14175">
                                  <a:extLst>
                                    <a:ext uri="{FF2B5EF4-FFF2-40B4-BE49-F238E27FC236}">
                                      <a16:creationId xmlns:a16="http://schemas.microsoft.com/office/drawing/2014/main" id="{AC21A69E-F77A-4C13-8BCF-8F6FBDAF9B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7" name="Rectángulo 14176">
                                    <a:extLst>
                                      <a:ext uri="{FF2B5EF4-FFF2-40B4-BE49-F238E27FC236}">
                                        <a16:creationId xmlns:a16="http://schemas.microsoft.com/office/drawing/2014/main" id="{A58F9AA1-E116-4F90-A4E0-0290239A3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8" name="Rectángulo 14177">
                                    <a:extLst>
                                      <a:ext uri="{FF2B5EF4-FFF2-40B4-BE49-F238E27FC236}">
                                        <a16:creationId xmlns:a16="http://schemas.microsoft.com/office/drawing/2014/main" id="{E6193393-B26D-4BC8-8176-5BABD416B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68" name="Grupo 14167">
                                <a:extLst>
                                  <a:ext uri="{FF2B5EF4-FFF2-40B4-BE49-F238E27FC236}">
                                    <a16:creationId xmlns:a16="http://schemas.microsoft.com/office/drawing/2014/main" id="{0380130E-C5DE-4468-838C-5F01E1D8FD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9" name="Grupo 14168">
                                  <a:extLst>
                                    <a:ext uri="{FF2B5EF4-FFF2-40B4-BE49-F238E27FC236}">
                                      <a16:creationId xmlns:a16="http://schemas.microsoft.com/office/drawing/2014/main" id="{ABA05078-EE25-4A87-B394-539B19A32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3" name="Rectángulo 14172">
                                    <a:extLst>
                                      <a:ext uri="{FF2B5EF4-FFF2-40B4-BE49-F238E27FC236}">
                                        <a16:creationId xmlns:a16="http://schemas.microsoft.com/office/drawing/2014/main" id="{836BBDCF-05C5-4873-BB5F-4E038789B3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4" name="Rectángulo 14173">
                                    <a:extLst>
                                      <a:ext uri="{FF2B5EF4-FFF2-40B4-BE49-F238E27FC236}">
                                        <a16:creationId xmlns:a16="http://schemas.microsoft.com/office/drawing/2014/main" id="{CEF1D2FA-BEA3-4962-B676-FC3CC7DD8E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0" name="Grupo 14169">
                                  <a:extLst>
                                    <a:ext uri="{FF2B5EF4-FFF2-40B4-BE49-F238E27FC236}">
                                      <a16:creationId xmlns:a16="http://schemas.microsoft.com/office/drawing/2014/main" id="{CB24ED2E-86F5-42E8-8DFB-8F326D38AD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1" name="Rectángulo 14170">
                                    <a:extLst>
                                      <a:ext uri="{FF2B5EF4-FFF2-40B4-BE49-F238E27FC236}">
                                        <a16:creationId xmlns:a16="http://schemas.microsoft.com/office/drawing/2014/main" id="{7A4C6481-3C17-42AB-9FC7-945872A385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2" name="Rectángulo 14171">
                                    <a:extLst>
                                      <a:ext uri="{FF2B5EF4-FFF2-40B4-BE49-F238E27FC236}">
                                        <a16:creationId xmlns:a16="http://schemas.microsoft.com/office/drawing/2014/main" id="{AC7ED5D3-7DFC-4A4E-91A8-AEC7D8262F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52" name="Grupo 14151">
                              <a:extLst>
                                <a:ext uri="{FF2B5EF4-FFF2-40B4-BE49-F238E27FC236}">
                                  <a16:creationId xmlns:a16="http://schemas.microsoft.com/office/drawing/2014/main" id="{C3FEF38D-106A-409E-8CE2-F1E60E0CE4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53" name="Grupo 14152">
                                <a:extLst>
                                  <a:ext uri="{FF2B5EF4-FFF2-40B4-BE49-F238E27FC236}">
                                    <a16:creationId xmlns:a16="http://schemas.microsoft.com/office/drawing/2014/main" id="{C1E32F3D-3210-47BB-9773-6EB2CC085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1" name="Grupo 14160">
                                  <a:extLst>
                                    <a:ext uri="{FF2B5EF4-FFF2-40B4-BE49-F238E27FC236}">
                                      <a16:creationId xmlns:a16="http://schemas.microsoft.com/office/drawing/2014/main" id="{59C014C0-3B81-4D4D-BD99-2A25CB4BED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5" name="Rectángulo 14164">
                                    <a:extLst>
                                      <a:ext uri="{FF2B5EF4-FFF2-40B4-BE49-F238E27FC236}">
                                        <a16:creationId xmlns:a16="http://schemas.microsoft.com/office/drawing/2014/main" id="{64FBEA34-0599-4750-9B36-F867315CF1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6" name="Rectángulo 14165">
                                    <a:extLst>
                                      <a:ext uri="{FF2B5EF4-FFF2-40B4-BE49-F238E27FC236}">
                                        <a16:creationId xmlns:a16="http://schemas.microsoft.com/office/drawing/2014/main" id="{F502E5FE-7E18-486C-8688-D89832402B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62" name="Grupo 14161">
                                  <a:extLst>
                                    <a:ext uri="{FF2B5EF4-FFF2-40B4-BE49-F238E27FC236}">
                                      <a16:creationId xmlns:a16="http://schemas.microsoft.com/office/drawing/2014/main" id="{47AF5433-5356-4CF0-BA8F-E5E0DAB32D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3" name="Rectángulo 14162">
                                    <a:extLst>
                                      <a:ext uri="{FF2B5EF4-FFF2-40B4-BE49-F238E27FC236}">
                                        <a16:creationId xmlns:a16="http://schemas.microsoft.com/office/drawing/2014/main" id="{22F24299-B6DA-4FD8-A6E5-9CFFC63538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4" name="Rectángulo 14163">
                                    <a:extLst>
                                      <a:ext uri="{FF2B5EF4-FFF2-40B4-BE49-F238E27FC236}">
                                        <a16:creationId xmlns:a16="http://schemas.microsoft.com/office/drawing/2014/main" id="{F09977C9-AF63-4FBC-89E4-42CBC16FB9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54" name="Grupo 14153">
                                <a:extLst>
                                  <a:ext uri="{FF2B5EF4-FFF2-40B4-BE49-F238E27FC236}">
                                    <a16:creationId xmlns:a16="http://schemas.microsoft.com/office/drawing/2014/main" id="{56E2D589-F4DC-4FCC-8681-54C14D6696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55" name="Grupo 14154">
                                  <a:extLst>
                                    <a:ext uri="{FF2B5EF4-FFF2-40B4-BE49-F238E27FC236}">
                                      <a16:creationId xmlns:a16="http://schemas.microsoft.com/office/drawing/2014/main" id="{D2BDC1C8-F280-414F-A073-0654FF7A74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9" name="Rectángulo 14158">
                                    <a:extLst>
                                      <a:ext uri="{FF2B5EF4-FFF2-40B4-BE49-F238E27FC236}">
                                        <a16:creationId xmlns:a16="http://schemas.microsoft.com/office/drawing/2014/main" id="{46376502-4A7C-4509-865B-81AB8FB214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0" name="Rectángulo 14159">
                                    <a:extLst>
                                      <a:ext uri="{FF2B5EF4-FFF2-40B4-BE49-F238E27FC236}">
                                        <a16:creationId xmlns:a16="http://schemas.microsoft.com/office/drawing/2014/main" id="{B444A1AD-1471-4ADF-837A-972FD18AF5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56" name="Grupo 14155">
                                  <a:extLst>
                                    <a:ext uri="{FF2B5EF4-FFF2-40B4-BE49-F238E27FC236}">
                                      <a16:creationId xmlns:a16="http://schemas.microsoft.com/office/drawing/2014/main" id="{3566DAE7-F80F-4A43-BD25-BB032F8CE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7" name="Rectángulo 14156">
                                    <a:extLst>
                                      <a:ext uri="{FF2B5EF4-FFF2-40B4-BE49-F238E27FC236}">
                                        <a16:creationId xmlns:a16="http://schemas.microsoft.com/office/drawing/2014/main" id="{5FDBA2AA-035F-4AD7-8650-685715F216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58" name="Rectángulo 14157">
                                    <a:extLst>
                                      <a:ext uri="{FF2B5EF4-FFF2-40B4-BE49-F238E27FC236}">
                                        <a16:creationId xmlns:a16="http://schemas.microsoft.com/office/drawing/2014/main" id="{2F6B0457-3389-4825-B86D-23AD1BD95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020" name="Grupo 14019">
                        <a:extLst>
                          <a:ext uri="{FF2B5EF4-FFF2-40B4-BE49-F238E27FC236}">
                            <a16:creationId xmlns:a16="http://schemas.microsoft.com/office/drawing/2014/main" id="{AAE5A738-4998-48EA-A815-BD7FB34F06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021" name="Grupo 14020">
                          <a:extLst>
                            <a:ext uri="{FF2B5EF4-FFF2-40B4-BE49-F238E27FC236}">
                              <a16:creationId xmlns:a16="http://schemas.microsoft.com/office/drawing/2014/main" id="{B02A324E-7E65-4279-A7AD-B8A76CDA08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85" name="Grupo 14084">
                            <a:extLst>
                              <a:ext uri="{FF2B5EF4-FFF2-40B4-BE49-F238E27FC236}">
                                <a16:creationId xmlns:a16="http://schemas.microsoft.com/office/drawing/2014/main" id="{B0AE2123-E4DD-4B12-A0E5-8F894CD8D6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17" name="Grupo 14116">
                              <a:extLst>
                                <a:ext uri="{FF2B5EF4-FFF2-40B4-BE49-F238E27FC236}">
                                  <a16:creationId xmlns:a16="http://schemas.microsoft.com/office/drawing/2014/main" id="{E336D8E0-D9BA-4163-9E66-6642E7BA2A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33" name="Grupo 14132">
                                <a:extLst>
                                  <a:ext uri="{FF2B5EF4-FFF2-40B4-BE49-F238E27FC236}">
                                    <a16:creationId xmlns:a16="http://schemas.microsoft.com/office/drawing/2014/main" id="{A6D23CBB-2FF4-4CDB-97B6-CDF311E76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41" name="Grupo 14140">
                                  <a:extLst>
                                    <a:ext uri="{FF2B5EF4-FFF2-40B4-BE49-F238E27FC236}">
                                      <a16:creationId xmlns:a16="http://schemas.microsoft.com/office/drawing/2014/main" id="{D1407373-80AF-4BD1-82DB-F2C659115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5" name="Rectángulo 14144">
                                    <a:extLst>
                                      <a:ext uri="{FF2B5EF4-FFF2-40B4-BE49-F238E27FC236}">
                                        <a16:creationId xmlns:a16="http://schemas.microsoft.com/office/drawing/2014/main" id="{CBDDFAC5-87F7-40D2-AC7B-BDEC443CF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6" name="Rectángulo 14145">
                                    <a:extLst>
                                      <a:ext uri="{FF2B5EF4-FFF2-40B4-BE49-F238E27FC236}">
                                        <a16:creationId xmlns:a16="http://schemas.microsoft.com/office/drawing/2014/main" id="{F044C097-7C44-40D5-9795-6D046B5C8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42" name="Grupo 14141">
                                  <a:extLst>
                                    <a:ext uri="{FF2B5EF4-FFF2-40B4-BE49-F238E27FC236}">
                                      <a16:creationId xmlns:a16="http://schemas.microsoft.com/office/drawing/2014/main" id="{04E38A57-D6DD-47E6-92F7-33B055AFB6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3" name="Rectángulo 14142">
                                    <a:extLst>
                                      <a:ext uri="{FF2B5EF4-FFF2-40B4-BE49-F238E27FC236}">
                                        <a16:creationId xmlns:a16="http://schemas.microsoft.com/office/drawing/2014/main" id="{376D1FA6-50F6-48F6-BF6A-1D143A089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4" name="Rectángulo 14143">
                                    <a:extLst>
                                      <a:ext uri="{FF2B5EF4-FFF2-40B4-BE49-F238E27FC236}">
                                        <a16:creationId xmlns:a16="http://schemas.microsoft.com/office/drawing/2014/main" id="{9EF8375A-D7A0-4C76-9C80-27BB1554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34" name="Grupo 14133">
                                <a:extLst>
                                  <a:ext uri="{FF2B5EF4-FFF2-40B4-BE49-F238E27FC236}">
                                    <a16:creationId xmlns:a16="http://schemas.microsoft.com/office/drawing/2014/main" id="{AB217B6B-EC6D-47D1-BCDE-F9570D810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35" name="Grupo 14134">
                                  <a:extLst>
                                    <a:ext uri="{FF2B5EF4-FFF2-40B4-BE49-F238E27FC236}">
                                      <a16:creationId xmlns:a16="http://schemas.microsoft.com/office/drawing/2014/main" id="{37AA1DE2-5378-4D44-86C0-0E83D0914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9" name="Rectángulo 14138">
                                    <a:extLst>
                                      <a:ext uri="{FF2B5EF4-FFF2-40B4-BE49-F238E27FC236}">
                                        <a16:creationId xmlns:a16="http://schemas.microsoft.com/office/drawing/2014/main" id="{2F8C14A4-4B3D-458B-9D67-8C4D7C121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0" name="Rectángulo 14139">
                                    <a:extLst>
                                      <a:ext uri="{FF2B5EF4-FFF2-40B4-BE49-F238E27FC236}">
                                        <a16:creationId xmlns:a16="http://schemas.microsoft.com/office/drawing/2014/main" id="{18E175B1-3B0A-4A50-AAF2-87E55CF72C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36" name="Grupo 14135">
                                  <a:extLst>
                                    <a:ext uri="{FF2B5EF4-FFF2-40B4-BE49-F238E27FC236}">
                                      <a16:creationId xmlns:a16="http://schemas.microsoft.com/office/drawing/2014/main" id="{51990B30-3A6A-4456-A4A5-5F8A319022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7" name="Rectángulo 14136">
                                    <a:extLst>
                                      <a:ext uri="{FF2B5EF4-FFF2-40B4-BE49-F238E27FC236}">
                                        <a16:creationId xmlns:a16="http://schemas.microsoft.com/office/drawing/2014/main" id="{DA299F5D-3421-4484-AF65-BA6B22BF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8" name="Rectángulo 14137">
                                    <a:extLst>
                                      <a:ext uri="{FF2B5EF4-FFF2-40B4-BE49-F238E27FC236}">
                                        <a16:creationId xmlns:a16="http://schemas.microsoft.com/office/drawing/2014/main" id="{A0725988-03C0-4473-B780-FAF754DCEB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18" name="Grupo 14117">
                              <a:extLst>
                                <a:ext uri="{FF2B5EF4-FFF2-40B4-BE49-F238E27FC236}">
                                  <a16:creationId xmlns:a16="http://schemas.microsoft.com/office/drawing/2014/main" id="{556EE286-A013-486D-AFE3-4E7BF7DD6C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19" name="Grupo 14118">
                                <a:extLst>
                                  <a:ext uri="{FF2B5EF4-FFF2-40B4-BE49-F238E27FC236}">
                                    <a16:creationId xmlns:a16="http://schemas.microsoft.com/office/drawing/2014/main" id="{6CCDF4CC-6893-4361-A7A4-4477B59B5D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7" name="Grupo 14126">
                                  <a:extLst>
                                    <a:ext uri="{FF2B5EF4-FFF2-40B4-BE49-F238E27FC236}">
                                      <a16:creationId xmlns:a16="http://schemas.microsoft.com/office/drawing/2014/main" id="{FA39C600-9975-4C5B-AF9A-40187AACC7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1" name="Rectángulo 14130">
                                    <a:extLst>
                                      <a:ext uri="{FF2B5EF4-FFF2-40B4-BE49-F238E27FC236}">
                                        <a16:creationId xmlns:a16="http://schemas.microsoft.com/office/drawing/2014/main" id="{21B57560-D6DD-4C49-8495-6DA745AE6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2" name="Rectángulo 14131">
                                    <a:extLst>
                                      <a:ext uri="{FF2B5EF4-FFF2-40B4-BE49-F238E27FC236}">
                                        <a16:creationId xmlns:a16="http://schemas.microsoft.com/office/drawing/2014/main" id="{50C6E6C9-3C95-489E-A7E5-6B9C3479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8" name="Grupo 14127">
                                  <a:extLst>
                                    <a:ext uri="{FF2B5EF4-FFF2-40B4-BE49-F238E27FC236}">
                                      <a16:creationId xmlns:a16="http://schemas.microsoft.com/office/drawing/2014/main" id="{9E2A8C80-67A0-4167-9ACD-78FC69686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9" name="Rectángulo 14128">
                                    <a:extLst>
                                      <a:ext uri="{FF2B5EF4-FFF2-40B4-BE49-F238E27FC236}">
                                        <a16:creationId xmlns:a16="http://schemas.microsoft.com/office/drawing/2014/main" id="{906CF6FD-8EF5-4CA2-80EB-595A658EB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0" name="Rectángulo 14129">
                                    <a:extLst>
                                      <a:ext uri="{FF2B5EF4-FFF2-40B4-BE49-F238E27FC236}">
                                        <a16:creationId xmlns:a16="http://schemas.microsoft.com/office/drawing/2014/main" id="{3BE7ACF9-B469-44F5-98B9-CC6BD7FFF2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20" name="Grupo 14119">
                                <a:extLst>
                                  <a:ext uri="{FF2B5EF4-FFF2-40B4-BE49-F238E27FC236}">
                                    <a16:creationId xmlns:a16="http://schemas.microsoft.com/office/drawing/2014/main" id="{3D6D0672-696E-4F3D-B728-859BB89181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1" name="Grupo 14120">
                                  <a:extLst>
                                    <a:ext uri="{FF2B5EF4-FFF2-40B4-BE49-F238E27FC236}">
                                      <a16:creationId xmlns:a16="http://schemas.microsoft.com/office/drawing/2014/main" id="{4127F3DF-22AA-4DA3-9024-4C7BDE3AEA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5" name="Rectángulo 14124">
                                    <a:extLst>
                                      <a:ext uri="{FF2B5EF4-FFF2-40B4-BE49-F238E27FC236}">
                                        <a16:creationId xmlns:a16="http://schemas.microsoft.com/office/drawing/2014/main" id="{E0E5345E-AE5C-4BA3-AC88-1DE96DB9D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6" name="Rectángulo 14125">
                                    <a:extLst>
                                      <a:ext uri="{FF2B5EF4-FFF2-40B4-BE49-F238E27FC236}">
                                        <a16:creationId xmlns:a16="http://schemas.microsoft.com/office/drawing/2014/main" id="{7C99DF78-DB4B-4458-9841-A362CD190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2" name="Grupo 14121">
                                  <a:extLst>
                                    <a:ext uri="{FF2B5EF4-FFF2-40B4-BE49-F238E27FC236}">
                                      <a16:creationId xmlns:a16="http://schemas.microsoft.com/office/drawing/2014/main" id="{826945ED-635D-47CF-B786-FC65C3A57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3" name="Rectángulo 14122">
                                    <a:extLst>
                                      <a:ext uri="{FF2B5EF4-FFF2-40B4-BE49-F238E27FC236}">
                                        <a16:creationId xmlns:a16="http://schemas.microsoft.com/office/drawing/2014/main" id="{0CF5537A-FD2B-459D-94F5-243A324412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4" name="Rectángulo 14123">
                                    <a:extLst>
                                      <a:ext uri="{FF2B5EF4-FFF2-40B4-BE49-F238E27FC236}">
                                        <a16:creationId xmlns:a16="http://schemas.microsoft.com/office/drawing/2014/main" id="{195A949C-C57C-4A92-8972-CEDB05317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86" name="Grupo 14085">
                            <a:extLst>
                              <a:ext uri="{FF2B5EF4-FFF2-40B4-BE49-F238E27FC236}">
                                <a16:creationId xmlns:a16="http://schemas.microsoft.com/office/drawing/2014/main" id="{608526EA-85D3-4C3C-AAC7-2D97F8191C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87" name="Grupo 14086">
                              <a:extLst>
                                <a:ext uri="{FF2B5EF4-FFF2-40B4-BE49-F238E27FC236}">
                                  <a16:creationId xmlns:a16="http://schemas.microsoft.com/office/drawing/2014/main" id="{A0EB5A85-FC4E-44E6-B96F-098B9C7824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03" name="Grupo 14102">
                                <a:extLst>
                                  <a:ext uri="{FF2B5EF4-FFF2-40B4-BE49-F238E27FC236}">
                                    <a16:creationId xmlns:a16="http://schemas.microsoft.com/office/drawing/2014/main" id="{BED252A1-8513-4BBF-9EB0-7803DD7597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11" name="Grupo 14110">
                                  <a:extLst>
                                    <a:ext uri="{FF2B5EF4-FFF2-40B4-BE49-F238E27FC236}">
                                      <a16:creationId xmlns:a16="http://schemas.microsoft.com/office/drawing/2014/main" id="{45338B87-E94A-4F94-BB66-1A5CC8C2F1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5" name="Rectángulo 14114">
                                    <a:extLst>
                                      <a:ext uri="{FF2B5EF4-FFF2-40B4-BE49-F238E27FC236}">
                                        <a16:creationId xmlns:a16="http://schemas.microsoft.com/office/drawing/2014/main" id="{9EC3C8E3-B77E-485A-8261-934192B654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6" name="Rectángulo 14115">
                                    <a:extLst>
                                      <a:ext uri="{FF2B5EF4-FFF2-40B4-BE49-F238E27FC236}">
                                        <a16:creationId xmlns:a16="http://schemas.microsoft.com/office/drawing/2014/main" id="{2915106B-F92E-45BA-AB98-502F6E0CB9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12" name="Grupo 14111">
                                  <a:extLst>
                                    <a:ext uri="{FF2B5EF4-FFF2-40B4-BE49-F238E27FC236}">
                                      <a16:creationId xmlns:a16="http://schemas.microsoft.com/office/drawing/2014/main" id="{5F87EBF2-80D5-4567-A215-80C4B42A63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3" name="Rectángulo 14112">
                                    <a:extLst>
                                      <a:ext uri="{FF2B5EF4-FFF2-40B4-BE49-F238E27FC236}">
                                        <a16:creationId xmlns:a16="http://schemas.microsoft.com/office/drawing/2014/main" id="{5CFFA567-1B5F-47B5-9CF2-F03F2F8D4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4" name="Rectángulo 14113">
                                    <a:extLst>
                                      <a:ext uri="{FF2B5EF4-FFF2-40B4-BE49-F238E27FC236}">
                                        <a16:creationId xmlns:a16="http://schemas.microsoft.com/office/drawing/2014/main" id="{487209DE-F901-41D5-BE7A-FDA0E3293B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04" name="Grupo 14103">
                                <a:extLst>
                                  <a:ext uri="{FF2B5EF4-FFF2-40B4-BE49-F238E27FC236}">
                                    <a16:creationId xmlns:a16="http://schemas.microsoft.com/office/drawing/2014/main" id="{13498FA5-00B9-42B6-AE69-55569DD9F6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05" name="Grupo 14104">
                                  <a:extLst>
                                    <a:ext uri="{FF2B5EF4-FFF2-40B4-BE49-F238E27FC236}">
                                      <a16:creationId xmlns:a16="http://schemas.microsoft.com/office/drawing/2014/main" id="{74BEBB41-85DB-4CA1-855A-4BD8AD538E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9" name="Rectángulo 14108">
                                    <a:extLst>
                                      <a:ext uri="{FF2B5EF4-FFF2-40B4-BE49-F238E27FC236}">
                                        <a16:creationId xmlns:a16="http://schemas.microsoft.com/office/drawing/2014/main" id="{7CE2AEDE-9B95-42E5-A072-B1252842A6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0" name="Rectángulo 14109">
                                    <a:extLst>
                                      <a:ext uri="{FF2B5EF4-FFF2-40B4-BE49-F238E27FC236}">
                                        <a16:creationId xmlns:a16="http://schemas.microsoft.com/office/drawing/2014/main" id="{D59C6A7A-F4D3-42D3-8530-A9F9371C36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06" name="Grupo 14105">
                                  <a:extLst>
                                    <a:ext uri="{FF2B5EF4-FFF2-40B4-BE49-F238E27FC236}">
                                      <a16:creationId xmlns:a16="http://schemas.microsoft.com/office/drawing/2014/main" id="{8332BBED-C840-4A53-B8A8-A9412D7EE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7" name="Rectángulo 14106">
                                    <a:extLst>
                                      <a:ext uri="{FF2B5EF4-FFF2-40B4-BE49-F238E27FC236}">
                                        <a16:creationId xmlns:a16="http://schemas.microsoft.com/office/drawing/2014/main" id="{22B115E9-BF2D-4A6E-8B0C-D36CBA0D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8" name="Rectángulo 14107">
                                    <a:extLst>
                                      <a:ext uri="{FF2B5EF4-FFF2-40B4-BE49-F238E27FC236}">
                                        <a16:creationId xmlns:a16="http://schemas.microsoft.com/office/drawing/2014/main" id="{7F9EFF16-B656-4C3E-BC8F-80C42F7AF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88" name="Grupo 14087">
                              <a:extLst>
                                <a:ext uri="{FF2B5EF4-FFF2-40B4-BE49-F238E27FC236}">
                                  <a16:creationId xmlns:a16="http://schemas.microsoft.com/office/drawing/2014/main" id="{1C8DBC5A-FC38-4118-B5C5-EF54986871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89" name="Grupo 14088">
                                <a:extLst>
                                  <a:ext uri="{FF2B5EF4-FFF2-40B4-BE49-F238E27FC236}">
                                    <a16:creationId xmlns:a16="http://schemas.microsoft.com/office/drawing/2014/main" id="{C12FA175-2E03-4BE6-9B95-47E575B3CE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7" name="Grupo 14096">
                                  <a:extLst>
                                    <a:ext uri="{FF2B5EF4-FFF2-40B4-BE49-F238E27FC236}">
                                      <a16:creationId xmlns:a16="http://schemas.microsoft.com/office/drawing/2014/main" id="{135502E4-055A-4C9F-85B8-229247B26E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1" name="Rectángulo 14100">
                                    <a:extLst>
                                      <a:ext uri="{FF2B5EF4-FFF2-40B4-BE49-F238E27FC236}">
                                        <a16:creationId xmlns:a16="http://schemas.microsoft.com/office/drawing/2014/main" id="{6383FFF1-147E-4B19-A2E7-E5E604F271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2" name="Rectángulo 14101">
                                    <a:extLst>
                                      <a:ext uri="{FF2B5EF4-FFF2-40B4-BE49-F238E27FC236}">
                                        <a16:creationId xmlns:a16="http://schemas.microsoft.com/office/drawing/2014/main" id="{09C3D9BF-2181-490A-95A8-2B09DF25A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8" name="Grupo 14097">
                                  <a:extLst>
                                    <a:ext uri="{FF2B5EF4-FFF2-40B4-BE49-F238E27FC236}">
                                      <a16:creationId xmlns:a16="http://schemas.microsoft.com/office/drawing/2014/main" id="{A55608ED-1D9F-4A64-9A1D-32606908D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9" name="Rectángulo 14098">
                                    <a:extLst>
                                      <a:ext uri="{FF2B5EF4-FFF2-40B4-BE49-F238E27FC236}">
                                        <a16:creationId xmlns:a16="http://schemas.microsoft.com/office/drawing/2014/main" id="{3D7DA59C-8F3E-40EC-83BE-DB874EA4D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0" name="Rectángulo 14099">
                                    <a:extLst>
                                      <a:ext uri="{FF2B5EF4-FFF2-40B4-BE49-F238E27FC236}">
                                        <a16:creationId xmlns:a16="http://schemas.microsoft.com/office/drawing/2014/main" id="{D84D34CA-1628-4AAF-8461-A43F5E5E3B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90" name="Grupo 14089">
                                <a:extLst>
                                  <a:ext uri="{FF2B5EF4-FFF2-40B4-BE49-F238E27FC236}">
                                    <a16:creationId xmlns:a16="http://schemas.microsoft.com/office/drawing/2014/main" id="{B45BAB3B-89E5-445D-9ADA-75E1FF859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1" name="Grupo 14090">
                                  <a:extLst>
                                    <a:ext uri="{FF2B5EF4-FFF2-40B4-BE49-F238E27FC236}">
                                      <a16:creationId xmlns:a16="http://schemas.microsoft.com/office/drawing/2014/main" id="{DA5F8D19-E6E8-4FC5-96B2-9EC06C6FBD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5" name="Rectángulo 14094">
                                    <a:extLst>
                                      <a:ext uri="{FF2B5EF4-FFF2-40B4-BE49-F238E27FC236}">
                                        <a16:creationId xmlns:a16="http://schemas.microsoft.com/office/drawing/2014/main" id="{15442034-FF3E-413E-BB7F-C17D59095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6" name="Rectángulo 14095">
                                    <a:extLst>
                                      <a:ext uri="{FF2B5EF4-FFF2-40B4-BE49-F238E27FC236}">
                                        <a16:creationId xmlns:a16="http://schemas.microsoft.com/office/drawing/2014/main" id="{6DC740E7-75DB-4601-8A0A-97DD457C9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2" name="Grupo 14091">
                                  <a:extLst>
                                    <a:ext uri="{FF2B5EF4-FFF2-40B4-BE49-F238E27FC236}">
                                      <a16:creationId xmlns:a16="http://schemas.microsoft.com/office/drawing/2014/main" id="{38EC42ED-123E-4EE4-8F66-3434BDB23D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3" name="Rectángulo 14092">
                                    <a:extLst>
                                      <a:ext uri="{FF2B5EF4-FFF2-40B4-BE49-F238E27FC236}">
                                        <a16:creationId xmlns:a16="http://schemas.microsoft.com/office/drawing/2014/main" id="{DCA2AF7C-B878-47AF-B841-2586F3241A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4" name="Rectángulo 14093">
                                    <a:extLst>
                                      <a:ext uri="{FF2B5EF4-FFF2-40B4-BE49-F238E27FC236}">
                                        <a16:creationId xmlns:a16="http://schemas.microsoft.com/office/drawing/2014/main" id="{1E3D7436-F29C-46BA-8484-BA5DB45100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022" name="Grupo 14021">
                          <a:extLst>
                            <a:ext uri="{FF2B5EF4-FFF2-40B4-BE49-F238E27FC236}">
                              <a16:creationId xmlns:a16="http://schemas.microsoft.com/office/drawing/2014/main" id="{A39F8941-7C6E-409B-BA3F-7549C7546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23" name="Grupo 14022">
                            <a:extLst>
                              <a:ext uri="{FF2B5EF4-FFF2-40B4-BE49-F238E27FC236}">
                                <a16:creationId xmlns:a16="http://schemas.microsoft.com/office/drawing/2014/main" id="{498A39C3-4183-4BA2-A3C4-60659D0773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55" name="Grupo 14054">
                              <a:extLst>
                                <a:ext uri="{FF2B5EF4-FFF2-40B4-BE49-F238E27FC236}">
                                  <a16:creationId xmlns:a16="http://schemas.microsoft.com/office/drawing/2014/main" id="{B5E125C4-76CC-4022-AE6E-20E2A33436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71" name="Grupo 14070">
                                <a:extLst>
                                  <a:ext uri="{FF2B5EF4-FFF2-40B4-BE49-F238E27FC236}">
                                    <a16:creationId xmlns:a16="http://schemas.microsoft.com/office/drawing/2014/main" id="{7A5729A4-3D43-48A1-A6BA-7619102BFB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9" name="Grupo 14078">
                                  <a:extLst>
                                    <a:ext uri="{FF2B5EF4-FFF2-40B4-BE49-F238E27FC236}">
                                      <a16:creationId xmlns:a16="http://schemas.microsoft.com/office/drawing/2014/main" id="{6F6A6B0F-D59B-4C3E-BB38-A6C019465C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3" name="Rectángulo 14082">
                                    <a:extLst>
                                      <a:ext uri="{FF2B5EF4-FFF2-40B4-BE49-F238E27FC236}">
                                        <a16:creationId xmlns:a16="http://schemas.microsoft.com/office/drawing/2014/main" id="{48831B77-2926-4842-857B-2D273EB58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4" name="Rectángulo 14083">
                                    <a:extLst>
                                      <a:ext uri="{FF2B5EF4-FFF2-40B4-BE49-F238E27FC236}">
                                        <a16:creationId xmlns:a16="http://schemas.microsoft.com/office/drawing/2014/main" id="{D8126821-5CFC-4221-B603-94532E494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80" name="Grupo 14079">
                                  <a:extLst>
                                    <a:ext uri="{FF2B5EF4-FFF2-40B4-BE49-F238E27FC236}">
                                      <a16:creationId xmlns:a16="http://schemas.microsoft.com/office/drawing/2014/main" id="{4DE08CB3-1F2E-499C-A07F-968AE91FA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1" name="Rectángulo 14080">
                                    <a:extLst>
                                      <a:ext uri="{FF2B5EF4-FFF2-40B4-BE49-F238E27FC236}">
                                        <a16:creationId xmlns:a16="http://schemas.microsoft.com/office/drawing/2014/main" id="{E9E62A83-6E6E-478C-A4C3-844EA8A933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2" name="Rectángulo 14081">
                                    <a:extLst>
                                      <a:ext uri="{FF2B5EF4-FFF2-40B4-BE49-F238E27FC236}">
                                        <a16:creationId xmlns:a16="http://schemas.microsoft.com/office/drawing/2014/main" id="{6ACAD1FE-E677-4213-BD99-AD76AC18F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72" name="Grupo 14071">
                                <a:extLst>
                                  <a:ext uri="{FF2B5EF4-FFF2-40B4-BE49-F238E27FC236}">
                                    <a16:creationId xmlns:a16="http://schemas.microsoft.com/office/drawing/2014/main" id="{9EA5AD24-9DC8-4A14-B0AB-9073726CB2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3" name="Grupo 14072">
                                  <a:extLst>
                                    <a:ext uri="{FF2B5EF4-FFF2-40B4-BE49-F238E27FC236}">
                                      <a16:creationId xmlns:a16="http://schemas.microsoft.com/office/drawing/2014/main" id="{65D887F2-3AFD-4C30-B1B9-5B003A5F63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7" name="Rectángulo 14076">
                                    <a:extLst>
                                      <a:ext uri="{FF2B5EF4-FFF2-40B4-BE49-F238E27FC236}">
                                        <a16:creationId xmlns:a16="http://schemas.microsoft.com/office/drawing/2014/main" id="{4306CF84-F96B-43B8-A504-B94234764C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8" name="Rectángulo 14077">
                                    <a:extLst>
                                      <a:ext uri="{FF2B5EF4-FFF2-40B4-BE49-F238E27FC236}">
                                        <a16:creationId xmlns:a16="http://schemas.microsoft.com/office/drawing/2014/main" id="{04120AAA-DBD3-4183-B498-B464C74C0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74" name="Grupo 14073">
                                  <a:extLst>
                                    <a:ext uri="{FF2B5EF4-FFF2-40B4-BE49-F238E27FC236}">
                                      <a16:creationId xmlns:a16="http://schemas.microsoft.com/office/drawing/2014/main" id="{7D862CF9-476B-4EC6-B555-90773B724C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5" name="Rectángulo 14074">
                                    <a:extLst>
                                      <a:ext uri="{FF2B5EF4-FFF2-40B4-BE49-F238E27FC236}">
                                        <a16:creationId xmlns:a16="http://schemas.microsoft.com/office/drawing/2014/main" id="{E23B10B5-5FD3-40FF-973F-AF68375757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6" name="Rectángulo 14075">
                                    <a:extLst>
                                      <a:ext uri="{FF2B5EF4-FFF2-40B4-BE49-F238E27FC236}">
                                        <a16:creationId xmlns:a16="http://schemas.microsoft.com/office/drawing/2014/main" id="{03461E18-BE39-4162-AA44-298210417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56" name="Grupo 14055">
                              <a:extLst>
                                <a:ext uri="{FF2B5EF4-FFF2-40B4-BE49-F238E27FC236}">
                                  <a16:creationId xmlns:a16="http://schemas.microsoft.com/office/drawing/2014/main" id="{5A9D2E26-BD7E-46EC-91FB-7F44C21BB4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57" name="Grupo 14056">
                                <a:extLst>
                                  <a:ext uri="{FF2B5EF4-FFF2-40B4-BE49-F238E27FC236}">
                                    <a16:creationId xmlns:a16="http://schemas.microsoft.com/office/drawing/2014/main" id="{878448A0-A149-4F53-8F4F-0346EBFAE4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65" name="Grupo 14064">
                                  <a:extLst>
                                    <a:ext uri="{FF2B5EF4-FFF2-40B4-BE49-F238E27FC236}">
                                      <a16:creationId xmlns:a16="http://schemas.microsoft.com/office/drawing/2014/main" id="{4B8CFD8C-4641-4036-977F-195A89E28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9" name="Rectángulo 14068">
                                    <a:extLst>
                                      <a:ext uri="{FF2B5EF4-FFF2-40B4-BE49-F238E27FC236}">
                                        <a16:creationId xmlns:a16="http://schemas.microsoft.com/office/drawing/2014/main" id="{13196453-A979-4F5A-A5D9-7AEE17698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0" name="Rectángulo 14069">
                                    <a:extLst>
                                      <a:ext uri="{FF2B5EF4-FFF2-40B4-BE49-F238E27FC236}">
                                        <a16:creationId xmlns:a16="http://schemas.microsoft.com/office/drawing/2014/main" id="{6B505506-B416-4CCD-A5D3-F253868A7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6" name="Grupo 14065">
                                  <a:extLst>
                                    <a:ext uri="{FF2B5EF4-FFF2-40B4-BE49-F238E27FC236}">
                                      <a16:creationId xmlns:a16="http://schemas.microsoft.com/office/drawing/2014/main" id="{83A65923-06EB-44B1-8DC7-91D2F7E3B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7" name="Rectángulo 14066">
                                    <a:extLst>
                                      <a:ext uri="{FF2B5EF4-FFF2-40B4-BE49-F238E27FC236}">
                                        <a16:creationId xmlns:a16="http://schemas.microsoft.com/office/drawing/2014/main" id="{1A84CF1F-CDF8-44B6-BD86-C5C954CC2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8" name="Rectángulo 14067">
                                    <a:extLst>
                                      <a:ext uri="{FF2B5EF4-FFF2-40B4-BE49-F238E27FC236}">
                                        <a16:creationId xmlns:a16="http://schemas.microsoft.com/office/drawing/2014/main" id="{4338C8F7-5756-492E-A03B-7D9D184FEA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58" name="Grupo 14057">
                                <a:extLst>
                                  <a:ext uri="{FF2B5EF4-FFF2-40B4-BE49-F238E27FC236}">
                                    <a16:creationId xmlns:a16="http://schemas.microsoft.com/office/drawing/2014/main" id="{5A9661B9-6FF6-4E3A-A23D-15F8B5B2CE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59" name="Grupo 14058">
                                  <a:extLst>
                                    <a:ext uri="{FF2B5EF4-FFF2-40B4-BE49-F238E27FC236}">
                                      <a16:creationId xmlns:a16="http://schemas.microsoft.com/office/drawing/2014/main" id="{47B9A206-B903-49CE-8727-6D09F559D1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3" name="Rectángulo 14062">
                                    <a:extLst>
                                      <a:ext uri="{FF2B5EF4-FFF2-40B4-BE49-F238E27FC236}">
                                        <a16:creationId xmlns:a16="http://schemas.microsoft.com/office/drawing/2014/main" id="{1A72E59A-CF4F-41FD-81B8-D9E3185F80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4" name="Rectángulo 14063">
                                    <a:extLst>
                                      <a:ext uri="{FF2B5EF4-FFF2-40B4-BE49-F238E27FC236}">
                                        <a16:creationId xmlns:a16="http://schemas.microsoft.com/office/drawing/2014/main" id="{BE4C3DD3-0D8F-423B-9519-032D0A70E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0" name="Grupo 14059">
                                  <a:extLst>
                                    <a:ext uri="{FF2B5EF4-FFF2-40B4-BE49-F238E27FC236}">
                                      <a16:creationId xmlns:a16="http://schemas.microsoft.com/office/drawing/2014/main" id="{EB7F8388-D52F-4249-9B77-38DDB2D314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1" name="Rectángulo 14060">
                                    <a:extLst>
                                      <a:ext uri="{FF2B5EF4-FFF2-40B4-BE49-F238E27FC236}">
                                        <a16:creationId xmlns:a16="http://schemas.microsoft.com/office/drawing/2014/main" id="{0887E972-8F13-47D4-B81A-666DB96E6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2" name="Rectángulo 14061">
                                    <a:extLst>
                                      <a:ext uri="{FF2B5EF4-FFF2-40B4-BE49-F238E27FC236}">
                                        <a16:creationId xmlns:a16="http://schemas.microsoft.com/office/drawing/2014/main" id="{B604EF28-61B6-43EE-A5A2-6D8B8D595C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24" name="Grupo 14023">
                            <a:extLst>
                              <a:ext uri="{FF2B5EF4-FFF2-40B4-BE49-F238E27FC236}">
                                <a16:creationId xmlns:a16="http://schemas.microsoft.com/office/drawing/2014/main" id="{7125DB60-B8B5-4BC6-8AA8-A270FF7FA2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25" name="Grupo 14024">
                              <a:extLst>
                                <a:ext uri="{FF2B5EF4-FFF2-40B4-BE49-F238E27FC236}">
                                  <a16:creationId xmlns:a16="http://schemas.microsoft.com/office/drawing/2014/main" id="{F309F659-72BC-4FAF-9869-05F702FC9A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41" name="Grupo 14040">
                                <a:extLst>
                                  <a:ext uri="{FF2B5EF4-FFF2-40B4-BE49-F238E27FC236}">
                                    <a16:creationId xmlns:a16="http://schemas.microsoft.com/office/drawing/2014/main" id="{EE14B721-0337-4309-B447-65BFE6D83D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9" name="Grupo 14048">
                                  <a:extLst>
                                    <a:ext uri="{FF2B5EF4-FFF2-40B4-BE49-F238E27FC236}">
                                      <a16:creationId xmlns:a16="http://schemas.microsoft.com/office/drawing/2014/main" id="{BE3D2AD1-8A7C-469A-A808-0598BD863D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3" name="Rectángulo 14052">
                                    <a:extLst>
                                      <a:ext uri="{FF2B5EF4-FFF2-40B4-BE49-F238E27FC236}">
                                        <a16:creationId xmlns:a16="http://schemas.microsoft.com/office/drawing/2014/main" id="{44AA8E1E-F536-4D5F-A414-6B27DE937F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4" name="Rectángulo 14053">
                                    <a:extLst>
                                      <a:ext uri="{FF2B5EF4-FFF2-40B4-BE49-F238E27FC236}">
                                        <a16:creationId xmlns:a16="http://schemas.microsoft.com/office/drawing/2014/main" id="{BFFA6E2E-F9DB-4829-8A72-16C637BD5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50" name="Grupo 14049">
                                  <a:extLst>
                                    <a:ext uri="{FF2B5EF4-FFF2-40B4-BE49-F238E27FC236}">
                                      <a16:creationId xmlns:a16="http://schemas.microsoft.com/office/drawing/2014/main" id="{9A488FED-423D-457A-9A93-EDC11532B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1" name="Rectángulo 14050">
                                    <a:extLst>
                                      <a:ext uri="{FF2B5EF4-FFF2-40B4-BE49-F238E27FC236}">
                                        <a16:creationId xmlns:a16="http://schemas.microsoft.com/office/drawing/2014/main" id="{07F64DEE-ECB3-40A6-9A43-4A85F47B8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2" name="Rectángulo 14051">
                                    <a:extLst>
                                      <a:ext uri="{FF2B5EF4-FFF2-40B4-BE49-F238E27FC236}">
                                        <a16:creationId xmlns:a16="http://schemas.microsoft.com/office/drawing/2014/main" id="{C1691AE7-CFDA-4479-916B-6FB55DC3EC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42" name="Grupo 14041">
                                <a:extLst>
                                  <a:ext uri="{FF2B5EF4-FFF2-40B4-BE49-F238E27FC236}">
                                    <a16:creationId xmlns:a16="http://schemas.microsoft.com/office/drawing/2014/main" id="{5AC274EA-874C-4D01-A945-DB6142F29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3" name="Grupo 14042">
                                  <a:extLst>
                                    <a:ext uri="{FF2B5EF4-FFF2-40B4-BE49-F238E27FC236}">
                                      <a16:creationId xmlns:a16="http://schemas.microsoft.com/office/drawing/2014/main" id="{88E4EDAF-F31F-44B6-B24A-871161F0F8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7" name="Rectángulo 14046">
                                    <a:extLst>
                                      <a:ext uri="{FF2B5EF4-FFF2-40B4-BE49-F238E27FC236}">
                                        <a16:creationId xmlns:a16="http://schemas.microsoft.com/office/drawing/2014/main" id="{2C375B00-1882-446E-B04F-206A9836D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8" name="Rectángulo 14047">
                                    <a:extLst>
                                      <a:ext uri="{FF2B5EF4-FFF2-40B4-BE49-F238E27FC236}">
                                        <a16:creationId xmlns:a16="http://schemas.microsoft.com/office/drawing/2014/main" id="{9A5460DF-F384-4239-94E9-E4528C796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44" name="Grupo 14043">
                                  <a:extLst>
                                    <a:ext uri="{FF2B5EF4-FFF2-40B4-BE49-F238E27FC236}">
                                      <a16:creationId xmlns:a16="http://schemas.microsoft.com/office/drawing/2014/main" id="{F50EA8F4-AC57-4747-A732-C6D498F748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5" name="Rectángulo 14044">
                                    <a:extLst>
                                      <a:ext uri="{FF2B5EF4-FFF2-40B4-BE49-F238E27FC236}">
                                        <a16:creationId xmlns:a16="http://schemas.microsoft.com/office/drawing/2014/main" id="{06FD7672-8DE1-40AB-AB42-1CA9FC4A3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6" name="Rectángulo 14045">
                                    <a:extLst>
                                      <a:ext uri="{FF2B5EF4-FFF2-40B4-BE49-F238E27FC236}">
                                        <a16:creationId xmlns:a16="http://schemas.microsoft.com/office/drawing/2014/main" id="{7B3DEBA6-08CE-495D-91D2-2EF092E33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26" name="Grupo 14025">
                              <a:extLst>
                                <a:ext uri="{FF2B5EF4-FFF2-40B4-BE49-F238E27FC236}">
                                  <a16:creationId xmlns:a16="http://schemas.microsoft.com/office/drawing/2014/main" id="{19CB1E37-D74C-4C25-93F4-EE6EE5333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27" name="Grupo 14026">
                                <a:extLst>
                                  <a:ext uri="{FF2B5EF4-FFF2-40B4-BE49-F238E27FC236}">
                                    <a16:creationId xmlns:a16="http://schemas.microsoft.com/office/drawing/2014/main" id="{D13442F1-6BC2-4D54-A413-9F09033A57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35" name="Grupo 14034">
                                  <a:extLst>
                                    <a:ext uri="{FF2B5EF4-FFF2-40B4-BE49-F238E27FC236}">
                                      <a16:creationId xmlns:a16="http://schemas.microsoft.com/office/drawing/2014/main" id="{F947DB7D-CDE3-4E6E-8959-E8446F06F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9" name="Rectángulo 14038">
                                    <a:extLst>
                                      <a:ext uri="{FF2B5EF4-FFF2-40B4-BE49-F238E27FC236}">
                                        <a16:creationId xmlns:a16="http://schemas.microsoft.com/office/drawing/2014/main" id="{9DFDD832-DB6E-4123-A2DF-EA9444B9C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0" name="Rectángulo 14039">
                                    <a:extLst>
                                      <a:ext uri="{FF2B5EF4-FFF2-40B4-BE49-F238E27FC236}">
                                        <a16:creationId xmlns:a16="http://schemas.microsoft.com/office/drawing/2014/main" id="{AD1290D0-25A1-4C4D-B06B-0155848A04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6" name="Grupo 14035">
                                  <a:extLst>
                                    <a:ext uri="{FF2B5EF4-FFF2-40B4-BE49-F238E27FC236}">
                                      <a16:creationId xmlns:a16="http://schemas.microsoft.com/office/drawing/2014/main" id="{A6C3D21D-BDFF-4ECD-A34D-5EE901BB22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7" name="Rectángulo 14036">
                                    <a:extLst>
                                      <a:ext uri="{FF2B5EF4-FFF2-40B4-BE49-F238E27FC236}">
                                        <a16:creationId xmlns:a16="http://schemas.microsoft.com/office/drawing/2014/main" id="{BD849635-3781-4C6A-8CD3-BB3E101768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8" name="Rectángulo 14037">
                                    <a:extLst>
                                      <a:ext uri="{FF2B5EF4-FFF2-40B4-BE49-F238E27FC236}">
                                        <a16:creationId xmlns:a16="http://schemas.microsoft.com/office/drawing/2014/main" id="{07BD0E43-8184-4701-A338-CA9D9C84D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28" name="Grupo 14027">
                                <a:extLst>
                                  <a:ext uri="{FF2B5EF4-FFF2-40B4-BE49-F238E27FC236}">
                                    <a16:creationId xmlns:a16="http://schemas.microsoft.com/office/drawing/2014/main" id="{E1D2513C-FD5F-4F11-BF1B-53AB71EB9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29" name="Grupo 14028">
                                  <a:extLst>
                                    <a:ext uri="{FF2B5EF4-FFF2-40B4-BE49-F238E27FC236}">
                                      <a16:creationId xmlns:a16="http://schemas.microsoft.com/office/drawing/2014/main" id="{FDC739B3-6DAB-4AC7-A9DB-9D5861D615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3" name="Rectángulo 14032">
                                    <a:extLst>
                                      <a:ext uri="{FF2B5EF4-FFF2-40B4-BE49-F238E27FC236}">
                                        <a16:creationId xmlns:a16="http://schemas.microsoft.com/office/drawing/2014/main" id="{1064C8F2-C4ED-489B-8485-A400313C7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4" name="Rectángulo 14033">
                                    <a:extLst>
                                      <a:ext uri="{FF2B5EF4-FFF2-40B4-BE49-F238E27FC236}">
                                        <a16:creationId xmlns:a16="http://schemas.microsoft.com/office/drawing/2014/main" id="{3998C4B4-58CB-4212-84E7-8700A156AC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0" name="Grupo 14029">
                                  <a:extLst>
                                    <a:ext uri="{FF2B5EF4-FFF2-40B4-BE49-F238E27FC236}">
                                      <a16:creationId xmlns:a16="http://schemas.microsoft.com/office/drawing/2014/main" id="{D15DB09D-7B31-44EA-A145-447EB4B6A7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1" name="Rectángulo 14030">
                                    <a:extLst>
                                      <a:ext uri="{FF2B5EF4-FFF2-40B4-BE49-F238E27FC236}">
                                        <a16:creationId xmlns:a16="http://schemas.microsoft.com/office/drawing/2014/main" id="{0EC360AA-72BA-48B0-B4F1-FFC1C7D8EE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2" name="Rectángulo 14031">
                                    <a:extLst>
                                      <a:ext uri="{FF2B5EF4-FFF2-40B4-BE49-F238E27FC236}">
                                        <a16:creationId xmlns:a16="http://schemas.microsoft.com/office/drawing/2014/main" id="{0647C010-EAFD-4756-A055-58A8412021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764" name="Grupo 13763">
                      <a:extLst>
                        <a:ext uri="{FF2B5EF4-FFF2-40B4-BE49-F238E27FC236}">
                          <a16:creationId xmlns:a16="http://schemas.microsoft.com/office/drawing/2014/main" id="{916712AF-FE84-4988-9224-3FAC0C139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765" name="Grupo 13764">
                        <a:extLst>
                          <a:ext uri="{FF2B5EF4-FFF2-40B4-BE49-F238E27FC236}">
                            <a16:creationId xmlns:a16="http://schemas.microsoft.com/office/drawing/2014/main" id="{4A032602-781F-4045-A3AB-601C92214A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893" name="Grupo 13892">
                          <a:extLst>
                            <a:ext uri="{FF2B5EF4-FFF2-40B4-BE49-F238E27FC236}">
                              <a16:creationId xmlns:a16="http://schemas.microsoft.com/office/drawing/2014/main" id="{6EF13E20-40D5-4301-BBAE-9411D65F3E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957" name="Grupo 13956">
                            <a:extLst>
                              <a:ext uri="{FF2B5EF4-FFF2-40B4-BE49-F238E27FC236}">
                                <a16:creationId xmlns:a16="http://schemas.microsoft.com/office/drawing/2014/main" id="{EE0F3A80-7A0A-4C6A-9D7B-BE714D9821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89" name="Grupo 13988">
                              <a:extLst>
                                <a:ext uri="{FF2B5EF4-FFF2-40B4-BE49-F238E27FC236}">
                                  <a16:creationId xmlns:a16="http://schemas.microsoft.com/office/drawing/2014/main" id="{4EF4A20B-9161-4BCD-BC37-D1940F079F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05" name="Grupo 14004">
                                <a:extLst>
                                  <a:ext uri="{FF2B5EF4-FFF2-40B4-BE49-F238E27FC236}">
                                    <a16:creationId xmlns:a16="http://schemas.microsoft.com/office/drawing/2014/main" id="{41C4310D-EA80-4E15-8385-AD0B4790A3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13" name="Grupo 14012">
                                  <a:extLst>
                                    <a:ext uri="{FF2B5EF4-FFF2-40B4-BE49-F238E27FC236}">
                                      <a16:creationId xmlns:a16="http://schemas.microsoft.com/office/drawing/2014/main" id="{829EE541-A9B6-4298-8272-41FF3EFA2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7" name="Rectángulo 14016">
                                    <a:extLst>
                                      <a:ext uri="{FF2B5EF4-FFF2-40B4-BE49-F238E27FC236}">
                                        <a16:creationId xmlns:a16="http://schemas.microsoft.com/office/drawing/2014/main" id="{2A14F761-481D-4E90-9C4A-1AC19EF9B6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8" name="Rectángulo 14017">
                                    <a:extLst>
                                      <a:ext uri="{FF2B5EF4-FFF2-40B4-BE49-F238E27FC236}">
                                        <a16:creationId xmlns:a16="http://schemas.microsoft.com/office/drawing/2014/main" id="{9E454986-5D68-4A84-8D33-7FDAA15D5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14" name="Grupo 14013">
                                  <a:extLst>
                                    <a:ext uri="{FF2B5EF4-FFF2-40B4-BE49-F238E27FC236}">
                                      <a16:creationId xmlns:a16="http://schemas.microsoft.com/office/drawing/2014/main" id="{559F013B-9E79-4F7E-9757-E0F6841FCF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5" name="Rectángulo 14014">
                                    <a:extLst>
                                      <a:ext uri="{FF2B5EF4-FFF2-40B4-BE49-F238E27FC236}">
                                        <a16:creationId xmlns:a16="http://schemas.microsoft.com/office/drawing/2014/main" id="{66D24199-ED7B-46D4-99FE-C28F7C6E6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6" name="Rectángulo 14015">
                                    <a:extLst>
                                      <a:ext uri="{FF2B5EF4-FFF2-40B4-BE49-F238E27FC236}">
                                        <a16:creationId xmlns:a16="http://schemas.microsoft.com/office/drawing/2014/main" id="{2CA084FB-A319-423A-BD0A-33D1161D6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06" name="Grupo 14005">
                                <a:extLst>
                                  <a:ext uri="{FF2B5EF4-FFF2-40B4-BE49-F238E27FC236}">
                                    <a16:creationId xmlns:a16="http://schemas.microsoft.com/office/drawing/2014/main" id="{1D2A4821-8942-4DBB-8967-98AC6513FE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07" name="Grupo 14006">
                                  <a:extLst>
                                    <a:ext uri="{FF2B5EF4-FFF2-40B4-BE49-F238E27FC236}">
                                      <a16:creationId xmlns:a16="http://schemas.microsoft.com/office/drawing/2014/main" id="{F2D1C173-771A-4456-82B3-C620D1834B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1" name="Rectángulo 14010">
                                    <a:extLst>
                                      <a:ext uri="{FF2B5EF4-FFF2-40B4-BE49-F238E27FC236}">
                                        <a16:creationId xmlns:a16="http://schemas.microsoft.com/office/drawing/2014/main" id="{7B46D23B-AEF6-4FA9-ADAE-AAC13BD8A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2" name="Rectángulo 14011">
                                    <a:extLst>
                                      <a:ext uri="{FF2B5EF4-FFF2-40B4-BE49-F238E27FC236}">
                                        <a16:creationId xmlns:a16="http://schemas.microsoft.com/office/drawing/2014/main" id="{F673912D-A5A4-48D7-B81B-86334F5054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8" name="Grupo 14007">
                                  <a:extLst>
                                    <a:ext uri="{FF2B5EF4-FFF2-40B4-BE49-F238E27FC236}">
                                      <a16:creationId xmlns:a16="http://schemas.microsoft.com/office/drawing/2014/main" id="{AC09333F-C340-4BBA-BE21-B05185D48F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9" name="Rectángulo 14008">
                                    <a:extLst>
                                      <a:ext uri="{FF2B5EF4-FFF2-40B4-BE49-F238E27FC236}">
                                        <a16:creationId xmlns:a16="http://schemas.microsoft.com/office/drawing/2014/main" id="{3B18CFC5-52E2-4F1E-B872-B7907B36B9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0" name="Rectángulo 14009">
                                    <a:extLst>
                                      <a:ext uri="{FF2B5EF4-FFF2-40B4-BE49-F238E27FC236}">
                                        <a16:creationId xmlns:a16="http://schemas.microsoft.com/office/drawing/2014/main" id="{7463D26C-86DC-4DE8-9627-1DFF18904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90" name="Grupo 13989">
                              <a:extLst>
                                <a:ext uri="{FF2B5EF4-FFF2-40B4-BE49-F238E27FC236}">
                                  <a16:creationId xmlns:a16="http://schemas.microsoft.com/office/drawing/2014/main" id="{B11F2394-F1DE-4F31-B69B-FF039621B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91" name="Grupo 13990">
                                <a:extLst>
                                  <a:ext uri="{FF2B5EF4-FFF2-40B4-BE49-F238E27FC236}">
                                    <a16:creationId xmlns:a16="http://schemas.microsoft.com/office/drawing/2014/main" id="{45A4F0D0-79C5-4443-97F4-DA6893282A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9" name="Grupo 13998">
                                  <a:extLst>
                                    <a:ext uri="{FF2B5EF4-FFF2-40B4-BE49-F238E27FC236}">
                                      <a16:creationId xmlns:a16="http://schemas.microsoft.com/office/drawing/2014/main" id="{F7762196-5265-4704-A86E-C637AEDECF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3" name="Rectángulo 14002">
                                    <a:extLst>
                                      <a:ext uri="{FF2B5EF4-FFF2-40B4-BE49-F238E27FC236}">
                                        <a16:creationId xmlns:a16="http://schemas.microsoft.com/office/drawing/2014/main" id="{BE0EDF22-4E62-4281-89EB-32F228164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4" name="Rectángulo 14003">
                                    <a:extLst>
                                      <a:ext uri="{FF2B5EF4-FFF2-40B4-BE49-F238E27FC236}">
                                        <a16:creationId xmlns:a16="http://schemas.microsoft.com/office/drawing/2014/main" id="{BE54854D-9551-4A6B-8154-B213E2B64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0" name="Grupo 13999">
                                  <a:extLst>
                                    <a:ext uri="{FF2B5EF4-FFF2-40B4-BE49-F238E27FC236}">
                                      <a16:creationId xmlns:a16="http://schemas.microsoft.com/office/drawing/2014/main" id="{080B6373-5117-4D84-8222-672C78B4F5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1" name="Rectángulo 14000">
                                    <a:extLst>
                                      <a:ext uri="{FF2B5EF4-FFF2-40B4-BE49-F238E27FC236}">
                                        <a16:creationId xmlns:a16="http://schemas.microsoft.com/office/drawing/2014/main" id="{8825BC90-EA89-4FC6-BDAC-B619F2DAB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2" name="Rectángulo 14001">
                                    <a:extLst>
                                      <a:ext uri="{FF2B5EF4-FFF2-40B4-BE49-F238E27FC236}">
                                        <a16:creationId xmlns:a16="http://schemas.microsoft.com/office/drawing/2014/main" id="{8ACBF25E-25EF-4A05-8FD3-A4CBBB50E5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92" name="Grupo 13991">
                                <a:extLst>
                                  <a:ext uri="{FF2B5EF4-FFF2-40B4-BE49-F238E27FC236}">
                                    <a16:creationId xmlns:a16="http://schemas.microsoft.com/office/drawing/2014/main" id="{7752AF06-5B0C-435E-A69A-8EF748ABA1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3" name="Grupo 13992">
                                  <a:extLst>
                                    <a:ext uri="{FF2B5EF4-FFF2-40B4-BE49-F238E27FC236}">
                                      <a16:creationId xmlns:a16="http://schemas.microsoft.com/office/drawing/2014/main" id="{D2BD3EE1-6394-4337-8D32-8F408D9EC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7" name="Rectángulo 13996">
                                    <a:extLst>
                                      <a:ext uri="{FF2B5EF4-FFF2-40B4-BE49-F238E27FC236}">
                                        <a16:creationId xmlns:a16="http://schemas.microsoft.com/office/drawing/2014/main" id="{A11BF66B-9C73-4ED4-9900-320EB043A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8" name="Rectángulo 13997">
                                    <a:extLst>
                                      <a:ext uri="{FF2B5EF4-FFF2-40B4-BE49-F238E27FC236}">
                                        <a16:creationId xmlns:a16="http://schemas.microsoft.com/office/drawing/2014/main" id="{5BEB186F-FD74-47BB-86BF-2C9C6CEEF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94" name="Grupo 13993">
                                  <a:extLst>
                                    <a:ext uri="{FF2B5EF4-FFF2-40B4-BE49-F238E27FC236}">
                                      <a16:creationId xmlns:a16="http://schemas.microsoft.com/office/drawing/2014/main" id="{CE3DC790-4E4A-4623-831C-2C7F7D699C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5" name="Rectángulo 13994">
                                    <a:extLst>
                                      <a:ext uri="{FF2B5EF4-FFF2-40B4-BE49-F238E27FC236}">
                                        <a16:creationId xmlns:a16="http://schemas.microsoft.com/office/drawing/2014/main" id="{D459FB55-1136-4376-AEC8-05B3BC633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6" name="Rectángulo 13995">
                                    <a:extLst>
                                      <a:ext uri="{FF2B5EF4-FFF2-40B4-BE49-F238E27FC236}">
                                        <a16:creationId xmlns:a16="http://schemas.microsoft.com/office/drawing/2014/main" id="{7A06394B-A3B9-4C90-84B5-B71206A44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958" name="Grupo 13957">
                            <a:extLst>
                              <a:ext uri="{FF2B5EF4-FFF2-40B4-BE49-F238E27FC236}">
                                <a16:creationId xmlns:a16="http://schemas.microsoft.com/office/drawing/2014/main" id="{2AAF6650-6EEF-441C-927B-BBC20F3285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59" name="Grupo 13958">
                              <a:extLst>
                                <a:ext uri="{FF2B5EF4-FFF2-40B4-BE49-F238E27FC236}">
                                  <a16:creationId xmlns:a16="http://schemas.microsoft.com/office/drawing/2014/main" id="{7652D102-2A6A-4CC1-8488-C74163DE1D4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75" name="Grupo 13974">
                                <a:extLst>
                                  <a:ext uri="{FF2B5EF4-FFF2-40B4-BE49-F238E27FC236}">
                                    <a16:creationId xmlns:a16="http://schemas.microsoft.com/office/drawing/2014/main" id="{D70E57F7-67E8-48F7-B38F-D86772610D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83" name="Grupo 13982">
                                  <a:extLst>
                                    <a:ext uri="{FF2B5EF4-FFF2-40B4-BE49-F238E27FC236}">
                                      <a16:creationId xmlns:a16="http://schemas.microsoft.com/office/drawing/2014/main" id="{CBA89EC2-1ABE-48EA-9132-44A66076B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7" name="Rectángulo 13986">
                                    <a:extLst>
                                      <a:ext uri="{FF2B5EF4-FFF2-40B4-BE49-F238E27FC236}">
                                        <a16:creationId xmlns:a16="http://schemas.microsoft.com/office/drawing/2014/main" id="{74582953-EAF4-4A30-A50A-254810CC80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8" name="Rectángulo 13987">
                                    <a:extLst>
                                      <a:ext uri="{FF2B5EF4-FFF2-40B4-BE49-F238E27FC236}">
                                        <a16:creationId xmlns:a16="http://schemas.microsoft.com/office/drawing/2014/main" id="{202CCF38-C8AB-4087-B2F6-5F100C515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84" name="Grupo 13983">
                                  <a:extLst>
                                    <a:ext uri="{FF2B5EF4-FFF2-40B4-BE49-F238E27FC236}">
                                      <a16:creationId xmlns:a16="http://schemas.microsoft.com/office/drawing/2014/main" id="{8EF64368-CBA4-4EF5-ABE1-788D32DD74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5" name="Rectángulo 13984">
                                    <a:extLst>
                                      <a:ext uri="{FF2B5EF4-FFF2-40B4-BE49-F238E27FC236}">
                                        <a16:creationId xmlns:a16="http://schemas.microsoft.com/office/drawing/2014/main" id="{174F8009-52CB-4E02-8BD3-00F0C82E6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6" name="Rectángulo 13985">
                                    <a:extLst>
                                      <a:ext uri="{FF2B5EF4-FFF2-40B4-BE49-F238E27FC236}">
                                        <a16:creationId xmlns:a16="http://schemas.microsoft.com/office/drawing/2014/main" id="{5636A2E6-7083-4D8E-881F-6E1BAC8522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76" name="Grupo 13975">
                                <a:extLst>
                                  <a:ext uri="{FF2B5EF4-FFF2-40B4-BE49-F238E27FC236}">
                                    <a16:creationId xmlns:a16="http://schemas.microsoft.com/office/drawing/2014/main" id="{44BC054C-4F3D-4976-9354-B7439C9C19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77" name="Grupo 13976">
                                  <a:extLst>
                                    <a:ext uri="{FF2B5EF4-FFF2-40B4-BE49-F238E27FC236}">
                                      <a16:creationId xmlns:a16="http://schemas.microsoft.com/office/drawing/2014/main" id="{27F88608-F11F-4301-81D7-171D4A3D22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1" name="Rectángulo 13980">
                                    <a:extLst>
                                      <a:ext uri="{FF2B5EF4-FFF2-40B4-BE49-F238E27FC236}">
                                        <a16:creationId xmlns:a16="http://schemas.microsoft.com/office/drawing/2014/main" id="{FEAC5202-E3BE-4BC4-85E2-6151EB54AE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2" name="Rectángulo 13981">
                                    <a:extLst>
                                      <a:ext uri="{FF2B5EF4-FFF2-40B4-BE49-F238E27FC236}">
                                        <a16:creationId xmlns:a16="http://schemas.microsoft.com/office/drawing/2014/main" id="{74451414-D4CE-488F-80B0-8F082312C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8" name="Grupo 13977">
                                  <a:extLst>
                                    <a:ext uri="{FF2B5EF4-FFF2-40B4-BE49-F238E27FC236}">
                                      <a16:creationId xmlns:a16="http://schemas.microsoft.com/office/drawing/2014/main" id="{9C7D34DD-9AD4-4F45-A3BE-21A914CE8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9" name="Rectángulo 13978">
                                    <a:extLst>
                                      <a:ext uri="{FF2B5EF4-FFF2-40B4-BE49-F238E27FC236}">
                                        <a16:creationId xmlns:a16="http://schemas.microsoft.com/office/drawing/2014/main" id="{8DD03666-274E-4254-B130-F5BB41C00C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0" name="Rectángulo 13979">
                                    <a:extLst>
                                      <a:ext uri="{FF2B5EF4-FFF2-40B4-BE49-F238E27FC236}">
                                        <a16:creationId xmlns:a16="http://schemas.microsoft.com/office/drawing/2014/main" id="{C5EA139B-8476-4384-983C-7214DCA3C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60" name="Grupo 13959">
                              <a:extLst>
                                <a:ext uri="{FF2B5EF4-FFF2-40B4-BE49-F238E27FC236}">
                                  <a16:creationId xmlns:a16="http://schemas.microsoft.com/office/drawing/2014/main" id="{D0309E26-28EB-4D8B-9A0B-0D734D599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61" name="Grupo 13960">
                                <a:extLst>
                                  <a:ext uri="{FF2B5EF4-FFF2-40B4-BE49-F238E27FC236}">
                                    <a16:creationId xmlns:a16="http://schemas.microsoft.com/office/drawing/2014/main" id="{22EF5CE4-4CFE-4040-86A4-9993147A81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9" name="Grupo 13968">
                                  <a:extLst>
                                    <a:ext uri="{FF2B5EF4-FFF2-40B4-BE49-F238E27FC236}">
                                      <a16:creationId xmlns:a16="http://schemas.microsoft.com/office/drawing/2014/main" id="{EFF3C9DF-4FFF-463A-A5CD-F1AF05F6FC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3" name="Rectángulo 13972">
                                    <a:extLst>
                                      <a:ext uri="{FF2B5EF4-FFF2-40B4-BE49-F238E27FC236}">
                                        <a16:creationId xmlns:a16="http://schemas.microsoft.com/office/drawing/2014/main" id="{E6D9243A-86B8-46F1-BBD2-C9F9C1B349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4" name="Rectángulo 13973">
                                    <a:extLst>
                                      <a:ext uri="{FF2B5EF4-FFF2-40B4-BE49-F238E27FC236}">
                                        <a16:creationId xmlns:a16="http://schemas.microsoft.com/office/drawing/2014/main" id="{5010C122-51AB-434D-BDA4-7D842892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0" name="Grupo 13969">
                                  <a:extLst>
                                    <a:ext uri="{FF2B5EF4-FFF2-40B4-BE49-F238E27FC236}">
                                      <a16:creationId xmlns:a16="http://schemas.microsoft.com/office/drawing/2014/main" id="{E00809DE-F1FC-4898-A963-C7B412F00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1" name="Rectángulo 13970">
                                    <a:extLst>
                                      <a:ext uri="{FF2B5EF4-FFF2-40B4-BE49-F238E27FC236}">
                                        <a16:creationId xmlns:a16="http://schemas.microsoft.com/office/drawing/2014/main" id="{18384FBC-4843-4013-92D3-0A91E8A441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2" name="Rectángulo 13971">
                                    <a:extLst>
                                      <a:ext uri="{FF2B5EF4-FFF2-40B4-BE49-F238E27FC236}">
                                        <a16:creationId xmlns:a16="http://schemas.microsoft.com/office/drawing/2014/main" id="{2FD7F5AC-3273-4410-9E7E-D4516CD379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62" name="Grupo 13961">
                                <a:extLst>
                                  <a:ext uri="{FF2B5EF4-FFF2-40B4-BE49-F238E27FC236}">
                                    <a16:creationId xmlns:a16="http://schemas.microsoft.com/office/drawing/2014/main" id="{5507693A-13DA-43F9-8170-A5BA85CED3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3" name="Grupo 13962">
                                  <a:extLst>
                                    <a:ext uri="{FF2B5EF4-FFF2-40B4-BE49-F238E27FC236}">
                                      <a16:creationId xmlns:a16="http://schemas.microsoft.com/office/drawing/2014/main" id="{DD247104-9981-4269-ACBF-A843EB6939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7" name="Rectángulo 13966">
                                    <a:extLst>
                                      <a:ext uri="{FF2B5EF4-FFF2-40B4-BE49-F238E27FC236}">
                                        <a16:creationId xmlns:a16="http://schemas.microsoft.com/office/drawing/2014/main" id="{25A842F8-E90D-4C77-BECA-7A3B31F5A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8" name="Rectángulo 13967">
                                    <a:extLst>
                                      <a:ext uri="{FF2B5EF4-FFF2-40B4-BE49-F238E27FC236}">
                                        <a16:creationId xmlns:a16="http://schemas.microsoft.com/office/drawing/2014/main" id="{A848EC82-1B36-4B69-A610-435564BE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64" name="Grupo 13963">
                                  <a:extLst>
                                    <a:ext uri="{FF2B5EF4-FFF2-40B4-BE49-F238E27FC236}">
                                      <a16:creationId xmlns:a16="http://schemas.microsoft.com/office/drawing/2014/main" id="{8843153F-E264-42A2-9C61-EC1F482FA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5" name="Rectángulo 13964">
                                    <a:extLst>
                                      <a:ext uri="{FF2B5EF4-FFF2-40B4-BE49-F238E27FC236}">
                                        <a16:creationId xmlns:a16="http://schemas.microsoft.com/office/drawing/2014/main" id="{07E9A872-DDB5-4ECB-8ACB-AA0008DC17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6" name="Rectángulo 13965">
                                    <a:extLst>
                                      <a:ext uri="{FF2B5EF4-FFF2-40B4-BE49-F238E27FC236}">
                                        <a16:creationId xmlns:a16="http://schemas.microsoft.com/office/drawing/2014/main" id="{CA47D539-47E7-47D1-A411-FB3D2899E2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894" name="Grupo 13893">
                          <a:extLst>
                            <a:ext uri="{FF2B5EF4-FFF2-40B4-BE49-F238E27FC236}">
                              <a16:creationId xmlns:a16="http://schemas.microsoft.com/office/drawing/2014/main" id="{610EC800-50E8-4615-90FE-6A4C4F77C3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95" name="Grupo 13894">
                            <a:extLst>
                              <a:ext uri="{FF2B5EF4-FFF2-40B4-BE49-F238E27FC236}">
                                <a16:creationId xmlns:a16="http://schemas.microsoft.com/office/drawing/2014/main" id="{725011C8-977A-4BA7-AB45-9E297305B5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27" name="Grupo 13926">
                              <a:extLst>
                                <a:ext uri="{FF2B5EF4-FFF2-40B4-BE49-F238E27FC236}">
                                  <a16:creationId xmlns:a16="http://schemas.microsoft.com/office/drawing/2014/main" id="{61C26059-5DAD-4786-8392-91E5A5E1AA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43" name="Grupo 13942">
                                <a:extLst>
                                  <a:ext uri="{FF2B5EF4-FFF2-40B4-BE49-F238E27FC236}">
                                    <a16:creationId xmlns:a16="http://schemas.microsoft.com/office/drawing/2014/main" id="{8E681B4B-0189-4FCC-A9B3-2B86B3741D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51" name="Grupo 13950">
                                  <a:extLst>
                                    <a:ext uri="{FF2B5EF4-FFF2-40B4-BE49-F238E27FC236}">
                                      <a16:creationId xmlns:a16="http://schemas.microsoft.com/office/drawing/2014/main" id="{A07AD609-D33A-4A21-B360-05F616E09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5" name="Rectángulo 13954">
                                    <a:extLst>
                                      <a:ext uri="{FF2B5EF4-FFF2-40B4-BE49-F238E27FC236}">
                                        <a16:creationId xmlns:a16="http://schemas.microsoft.com/office/drawing/2014/main" id="{D78DF0A3-F23A-4EBB-9320-735EF926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6" name="Rectángulo 13955">
                                    <a:extLst>
                                      <a:ext uri="{FF2B5EF4-FFF2-40B4-BE49-F238E27FC236}">
                                        <a16:creationId xmlns:a16="http://schemas.microsoft.com/office/drawing/2014/main" id="{76B22490-1E18-4AA0-9292-F24CB8804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52" name="Grupo 13951">
                                  <a:extLst>
                                    <a:ext uri="{FF2B5EF4-FFF2-40B4-BE49-F238E27FC236}">
                                      <a16:creationId xmlns:a16="http://schemas.microsoft.com/office/drawing/2014/main" id="{AD6A48AE-70A2-4405-9ABE-EB7354AFCB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3" name="Rectángulo 13952">
                                    <a:extLst>
                                      <a:ext uri="{FF2B5EF4-FFF2-40B4-BE49-F238E27FC236}">
                                        <a16:creationId xmlns:a16="http://schemas.microsoft.com/office/drawing/2014/main" id="{CF70C0A5-E137-47F1-B677-54151DD19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4" name="Rectángulo 13953">
                                    <a:extLst>
                                      <a:ext uri="{FF2B5EF4-FFF2-40B4-BE49-F238E27FC236}">
                                        <a16:creationId xmlns:a16="http://schemas.microsoft.com/office/drawing/2014/main" id="{D6A695B8-0ECD-46B4-8BB0-6ED46ED96A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44" name="Grupo 13943">
                                <a:extLst>
                                  <a:ext uri="{FF2B5EF4-FFF2-40B4-BE49-F238E27FC236}">
                                    <a16:creationId xmlns:a16="http://schemas.microsoft.com/office/drawing/2014/main" id="{3D4C79AF-40A6-4A48-8ACA-44C4A3A64C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45" name="Grupo 13944">
                                  <a:extLst>
                                    <a:ext uri="{FF2B5EF4-FFF2-40B4-BE49-F238E27FC236}">
                                      <a16:creationId xmlns:a16="http://schemas.microsoft.com/office/drawing/2014/main" id="{F20B4E57-957E-4AE4-957F-3514E3F6F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9" name="Rectángulo 13948">
                                    <a:extLst>
                                      <a:ext uri="{FF2B5EF4-FFF2-40B4-BE49-F238E27FC236}">
                                        <a16:creationId xmlns:a16="http://schemas.microsoft.com/office/drawing/2014/main" id="{CA472BD2-00DD-4083-A86B-39DBE4E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0" name="Rectángulo 13949">
                                    <a:extLst>
                                      <a:ext uri="{FF2B5EF4-FFF2-40B4-BE49-F238E27FC236}">
                                        <a16:creationId xmlns:a16="http://schemas.microsoft.com/office/drawing/2014/main" id="{38037049-D4B0-4831-9491-DF85D36CB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46" name="Grupo 13945">
                                  <a:extLst>
                                    <a:ext uri="{FF2B5EF4-FFF2-40B4-BE49-F238E27FC236}">
                                      <a16:creationId xmlns:a16="http://schemas.microsoft.com/office/drawing/2014/main" id="{79422BC8-ACA5-40B6-BDF1-41B5350D11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7" name="Rectángulo 13946">
                                    <a:extLst>
                                      <a:ext uri="{FF2B5EF4-FFF2-40B4-BE49-F238E27FC236}">
                                        <a16:creationId xmlns:a16="http://schemas.microsoft.com/office/drawing/2014/main" id="{982F8359-4813-4B2E-9352-0F2001FAA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8" name="Rectángulo 13947">
                                    <a:extLst>
                                      <a:ext uri="{FF2B5EF4-FFF2-40B4-BE49-F238E27FC236}">
                                        <a16:creationId xmlns:a16="http://schemas.microsoft.com/office/drawing/2014/main" id="{DEAEB73B-E588-4B4C-91FA-5A296E1FE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28" name="Grupo 13927">
                              <a:extLst>
                                <a:ext uri="{FF2B5EF4-FFF2-40B4-BE49-F238E27FC236}">
                                  <a16:creationId xmlns:a16="http://schemas.microsoft.com/office/drawing/2014/main" id="{A22B98DD-9EA5-412D-B480-293CCDA96A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29" name="Grupo 13928">
                                <a:extLst>
                                  <a:ext uri="{FF2B5EF4-FFF2-40B4-BE49-F238E27FC236}">
                                    <a16:creationId xmlns:a16="http://schemas.microsoft.com/office/drawing/2014/main" id="{B663A0AA-775D-4ACD-B3D7-79D33F1ACC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7" name="Grupo 13936">
                                  <a:extLst>
                                    <a:ext uri="{FF2B5EF4-FFF2-40B4-BE49-F238E27FC236}">
                                      <a16:creationId xmlns:a16="http://schemas.microsoft.com/office/drawing/2014/main" id="{2C387748-CF0A-43C2-B18B-B118048EB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1" name="Rectángulo 13940">
                                    <a:extLst>
                                      <a:ext uri="{FF2B5EF4-FFF2-40B4-BE49-F238E27FC236}">
                                        <a16:creationId xmlns:a16="http://schemas.microsoft.com/office/drawing/2014/main" id="{4ABE7E31-FDD4-4B54-A32F-4671B309AE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2" name="Rectángulo 13941">
                                    <a:extLst>
                                      <a:ext uri="{FF2B5EF4-FFF2-40B4-BE49-F238E27FC236}">
                                        <a16:creationId xmlns:a16="http://schemas.microsoft.com/office/drawing/2014/main" id="{D8C91FB3-B644-48C9-8FAC-58A7EFFF29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8" name="Grupo 13937">
                                  <a:extLst>
                                    <a:ext uri="{FF2B5EF4-FFF2-40B4-BE49-F238E27FC236}">
                                      <a16:creationId xmlns:a16="http://schemas.microsoft.com/office/drawing/2014/main" id="{7DC32F7E-97C9-4837-8010-DFDB093845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9" name="Rectángulo 13938">
                                    <a:extLst>
                                      <a:ext uri="{FF2B5EF4-FFF2-40B4-BE49-F238E27FC236}">
                                        <a16:creationId xmlns:a16="http://schemas.microsoft.com/office/drawing/2014/main" id="{36EDFF96-4BF2-44AC-8BF3-9E83DC0BC6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0" name="Rectángulo 13939">
                                    <a:extLst>
                                      <a:ext uri="{FF2B5EF4-FFF2-40B4-BE49-F238E27FC236}">
                                        <a16:creationId xmlns:a16="http://schemas.microsoft.com/office/drawing/2014/main" id="{0BE04DF4-C9F6-4829-96AF-BCCEC6BBE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30" name="Grupo 13929">
                                <a:extLst>
                                  <a:ext uri="{FF2B5EF4-FFF2-40B4-BE49-F238E27FC236}">
                                    <a16:creationId xmlns:a16="http://schemas.microsoft.com/office/drawing/2014/main" id="{E31BBEF5-0390-44EF-B9A9-38FB886D54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1" name="Grupo 13930">
                                  <a:extLst>
                                    <a:ext uri="{FF2B5EF4-FFF2-40B4-BE49-F238E27FC236}">
                                      <a16:creationId xmlns:a16="http://schemas.microsoft.com/office/drawing/2014/main" id="{6AF014AD-3C3C-431D-8915-1F8513362E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5" name="Rectángulo 13934">
                                    <a:extLst>
                                      <a:ext uri="{FF2B5EF4-FFF2-40B4-BE49-F238E27FC236}">
                                        <a16:creationId xmlns:a16="http://schemas.microsoft.com/office/drawing/2014/main" id="{2496C1AD-B428-4236-A467-FD17CF669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6" name="Rectángulo 13935">
                                    <a:extLst>
                                      <a:ext uri="{FF2B5EF4-FFF2-40B4-BE49-F238E27FC236}">
                                        <a16:creationId xmlns:a16="http://schemas.microsoft.com/office/drawing/2014/main" id="{96A24F9F-3AC4-428F-98C5-28F6069A5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2" name="Grupo 13931">
                                  <a:extLst>
                                    <a:ext uri="{FF2B5EF4-FFF2-40B4-BE49-F238E27FC236}">
                                      <a16:creationId xmlns:a16="http://schemas.microsoft.com/office/drawing/2014/main" id="{E0AA70B4-2251-4F4D-851F-742A82773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3" name="Rectángulo 13932">
                                    <a:extLst>
                                      <a:ext uri="{FF2B5EF4-FFF2-40B4-BE49-F238E27FC236}">
                                        <a16:creationId xmlns:a16="http://schemas.microsoft.com/office/drawing/2014/main" id="{5C850441-09F1-4338-B58B-ACE9C050B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4" name="Rectángulo 13933">
                                    <a:extLst>
                                      <a:ext uri="{FF2B5EF4-FFF2-40B4-BE49-F238E27FC236}">
                                        <a16:creationId xmlns:a16="http://schemas.microsoft.com/office/drawing/2014/main" id="{48881899-E694-4902-8195-A7A384AF25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96" name="Grupo 13895">
                            <a:extLst>
                              <a:ext uri="{FF2B5EF4-FFF2-40B4-BE49-F238E27FC236}">
                                <a16:creationId xmlns:a16="http://schemas.microsoft.com/office/drawing/2014/main" id="{D7FD5A88-E7CB-4873-888B-C3EE9B0661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97" name="Grupo 13896">
                              <a:extLst>
                                <a:ext uri="{FF2B5EF4-FFF2-40B4-BE49-F238E27FC236}">
                                  <a16:creationId xmlns:a16="http://schemas.microsoft.com/office/drawing/2014/main" id="{B4812725-DAC9-43CA-842A-7FC3634128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13" name="Grupo 13912">
                                <a:extLst>
                                  <a:ext uri="{FF2B5EF4-FFF2-40B4-BE49-F238E27FC236}">
                                    <a16:creationId xmlns:a16="http://schemas.microsoft.com/office/drawing/2014/main" id="{595F0320-1774-4738-88E2-67527E3A9B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21" name="Grupo 13920">
                                  <a:extLst>
                                    <a:ext uri="{FF2B5EF4-FFF2-40B4-BE49-F238E27FC236}">
                                      <a16:creationId xmlns:a16="http://schemas.microsoft.com/office/drawing/2014/main" id="{5C3AE257-56D7-4834-AD5B-D6592137A1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5" name="Rectángulo 13924">
                                    <a:extLst>
                                      <a:ext uri="{FF2B5EF4-FFF2-40B4-BE49-F238E27FC236}">
                                        <a16:creationId xmlns:a16="http://schemas.microsoft.com/office/drawing/2014/main" id="{2C7A4C93-6010-4E84-AF91-3ABC2E292C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6" name="Rectángulo 13925">
                                    <a:extLst>
                                      <a:ext uri="{FF2B5EF4-FFF2-40B4-BE49-F238E27FC236}">
                                        <a16:creationId xmlns:a16="http://schemas.microsoft.com/office/drawing/2014/main" id="{C15B094A-630E-4476-B327-2921769BA4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22" name="Grupo 13921">
                                  <a:extLst>
                                    <a:ext uri="{FF2B5EF4-FFF2-40B4-BE49-F238E27FC236}">
                                      <a16:creationId xmlns:a16="http://schemas.microsoft.com/office/drawing/2014/main" id="{494315EF-F77C-4C80-BEB2-8908A50E64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3" name="Rectángulo 13922">
                                    <a:extLst>
                                      <a:ext uri="{FF2B5EF4-FFF2-40B4-BE49-F238E27FC236}">
                                        <a16:creationId xmlns:a16="http://schemas.microsoft.com/office/drawing/2014/main" id="{95D764C2-A703-4D1F-97B3-AB34FB561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4" name="Rectángulo 13923">
                                    <a:extLst>
                                      <a:ext uri="{FF2B5EF4-FFF2-40B4-BE49-F238E27FC236}">
                                        <a16:creationId xmlns:a16="http://schemas.microsoft.com/office/drawing/2014/main" id="{D518A9B9-1CF0-45A9-8116-1FDA40F48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14" name="Grupo 13913">
                                <a:extLst>
                                  <a:ext uri="{FF2B5EF4-FFF2-40B4-BE49-F238E27FC236}">
                                    <a16:creationId xmlns:a16="http://schemas.microsoft.com/office/drawing/2014/main" id="{E23484C6-129C-452C-B513-CF501536ED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15" name="Grupo 13914">
                                  <a:extLst>
                                    <a:ext uri="{FF2B5EF4-FFF2-40B4-BE49-F238E27FC236}">
                                      <a16:creationId xmlns:a16="http://schemas.microsoft.com/office/drawing/2014/main" id="{44A4C996-72D0-460F-B7FC-A06387BA8B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9" name="Rectángulo 13918">
                                    <a:extLst>
                                      <a:ext uri="{FF2B5EF4-FFF2-40B4-BE49-F238E27FC236}">
                                        <a16:creationId xmlns:a16="http://schemas.microsoft.com/office/drawing/2014/main" id="{644F1A86-5F73-4983-9FEE-0890B372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0" name="Rectángulo 13919">
                                    <a:extLst>
                                      <a:ext uri="{FF2B5EF4-FFF2-40B4-BE49-F238E27FC236}">
                                        <a16:creationId xmlns:a16="http://schemas.microsoft.com/office/drawing/2014/main" id="{F4DF75FB-54AF-49CA-B6E2-68369B3D4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16" name="Grupo 13915">
                                  <a:extLst>
                                    <a:ext uri="{FF2B5EF4-FFF2-40B4-BE49-F238E27FC236}">
                                      <a16:creationId xmlns:a16="http://schemas.microsoft.com/office/drawing/2014/main" id="{6193A9C4-98C7-49B4-BC87-6718B0FBE4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7" name="Rectángulo 13916">
                                    <a:extLst>
                                      <a:ext uri="{FF2B5EF4-FFF2-40B4-BE49-F238E27FC236}">
                                        <a16:creationId xmlns:a16="http://schemas.microsoft.com/office/drawing/2014/main" id="{72ABBC05-D7BF-447E-93EB-D79CCDC0C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8" name="Rectángulo 13917">
                                    <a:extLst>
                                      <a:ext uri="{FF2B5EF4-FFF2-40B4-BE49-F238E27FC236}">
                                        <a16:creationId xmlns:a16="http://schemas.microsoft.com/office/drawing/2014/main" id="{336637A8-2014-437E-997D-37AF7E3EA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98" name="Grupo 13897">
                              <a:extLst>
                                <a:ext uri="{FF2B5EF4-FFF2-40B4-BE49-F238E27FC236}">
                                  <a16:creationId xmlns:a16="http://schemas.microsoft.com/office/drawing/2014/main" id="{FADB92F0-154C-4A78-B8A6-76FDD891EC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99" name="Grupo 13898">
                                <a:extLst>
                                  <a:ext uri="{FF2B5EF4-FFF2-40B4-BE49-F238E27FC236}">
                                    <a16:creationId xmlns:a16="http://schemas.microsoft.com/office/drawing/2014/main" id="{A48331D6-38EE-4996-B43F-B5A390592D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7" name="Grupo 13906">
                                  <a:extLst>
                                    <a:ext uri="{FF2B5EF4-FFF2-40B4-BE49-F238E27FC236}">
                                      <a16:creationId xmlns:a16="http://schemas.microsoft.com/office/drawing/2014/main" id="{A3E2343F-0476-4731-A342-C53363A53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1" name="Rectángulo 13910">
                                    <a:extLst>
                                      <a:ext uri="{FF2B5EF4-FFF2-40B4-BE49-F238E27FC236}">
                                        <a16:creationId xmlns:a16="http://schemas.microsoft.com/office/drawing/2014/main" id="{B3A4A7D8-7A6B-47FB-A260-FEBA7ED7F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2" name="Rectángulo 13911">
                                    <a:extLst>
                                      <a:ext uri="{FF2B5EF4-FFF2-40B4-BE49-F238E27FC236}">
                                        <a16:creationId xmlns:a16="http://schemas.microsoft.com/office/drawing/2014/main" id="{1B1B4C7A-FB6C-4AD7-8B9D-023C0199C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8" name="Grupo 13907">
                                  <a:extLst>
                                    <a:ext uri="{FF2B5EF4-FFF2-40B4-BE49-F238E27FC236}">
                                      <a16:creationId xmlns:a16="http://schemas.microsoft.com/office/drawing/2014/main" id="{D684F6E0-242A-4B3C-8D55-0AF200DA4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9" name="Rectángulo 13908">
                                    <a:extLst>
                                      <a:ext uri="{FF2B5EF4-FFF2-40B4-BE49-F238E27FC236}">
                                        <a16:creationId xmlns:a16="http://schemas.microsoft.com/office/drawing/2014/main" id="{E7597A0D-1871-49FA-B10C-8E50B8FB4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0" name="Rectángulo 13909">
                                    <a:extLst>
                                      <a:ext uri="{FF2B5EF4-FFF2-40B4-BE49-F238E27FC236}">
                                        <a16:creationId xmlns:a16="http://schemas.microsoft.com/office/drawing/2014/main" id="{182C3E4B-224E-4165-A419-4E1AB8C75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00" name="Grupo 13899">
                                <a:extLst>
                                  <a:ext uri="{FF2B5EF4-FFF2-40B4-BE49-F238E27FC236}">
                                    <a16:creationId xmlns:a16="http://schemas.microsoft.com/office/drawing/2014/main" id="{D35FBF00-B222-4D32-9A5E-986715E4DA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1" name="Grupo 13900">
                                  <a:extLst>
                                    <a:ext uri="{FF2B5EF4-FFF2-40B4-BE49-F238E27FC236}">
                                      <a16:creationId xmlns:a16="http://schemas.microsoft.com/office/drawing/2014/main" id="{FDD7456B-3614-4E85-B711-F363E1FAB4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5" name="Rectángulo 13904">
                                    <a:extLst>
                                      <a:ext uri="{FF2B5EF4-FFF2-40B4-BE49-F238E27FC236}">
                                        <a16:creationId xmlns:a16="http://schemas.microsoft.com/office/drawing/2014/main" id="{46ECA284-E18F-498A-A1B1-202E1F936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6" name="Rectángulo 13905">
                                    <a:extLst>
                                      <a:ext uri="{FF2B5EF4-FFF2-40B4-BE49-F238E27FC236}">
                                        <a16:creationId xmlns:a16="http://schemas.microsoft.com/office/drawing/2014/main" id="{2BBC548B-F39A-46CD-8D2E-C613C33C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2" name="Grupo 13901">
                                  <a:extLst>
                                    <a:ext uri="{FF2B5EF4-FFF2-40B4-BE49-F238E27FC236}">
                                      <a16:creationId xmlns:a16="http://schemas.microsoft.com/office/drawing/2014/main" id="{ACFADD8D-3EE1-44C4-9081-342099BF2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3" name="Rectángulo 13902">
                                    <a:extLst>
                                      <a:ext uri="{FF2B5EF4-FFF2-40B4-BE49-F238E27FC236}">
                                        <a16:creationId xmlns:a16="http://schemas.microsoft.com/office/drawing/2014/main" id="{209AD314-8588-4F10-A7F7-DE7BEE1C2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4" name="Rectángulo 13903">
                                    <a:extLst>
                                      <a:ext uri="{FF2B5EF4-FFF2-40B4-BE49-F238E27FC236}">
                                        <a16:creationId xmlns:a16="http://schemas.microsoft.com/office/drawing/2014/main" id="{9E43F6FA-188B-4509-B8B5-FE3BDF06BD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766" name="Grupo 13765">
                        <a:extLst>
                          <a:ext uri="{FF2B5EF4-FFF2-40B4-BE49-F238E27FC236}">
                            <a16:creationId xmlns:a16="http://schemas.microsoft.com/office/drawing/2014/main" id="{A619EB55-8EDE-4060-A7AB-C1A786B50E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767" name="Grupo 13766">
                          <a:extLst>
                            <a:ext uri="{FF2B5EF4-FFF2-40B4-BE49-F238E27FC236}">
                              <a16:creationId xmlns:a16="http://schemas.microsoft.com/office/drawing/2014/main" id="{477AD995-4C69-44CF-89F0-E3812581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31" name="Grupo 13830">
                            <a:extLst>
                              <a:ext uri="{FF2B5EF4-FFF2-40B4-BE49-F238E27FC236}">
                                <a16:creationId xmlns:a16="http://schemas.microsoft.com/office/drawing/2014/main" id="{909609F6-E4A1-4A66-A055-1BFC40A2F2B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63" name="Grupo 13862">
                              <a:extLst>
                                <a:ext uri="{FF2B5EF4-FFF2-40B4-BE49-F238E27FC236}">
                                  <a16:creationId xmlns:a16="http://schemas.microsoft.com/office/drawing/2014/main" id="{1D2130D8-450D-4F86-B377-AAB41B6F2D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79" name="Grupo 13878">
                                <a:extLst>
                                  <a:ext uri="{FF2B5EF4-FFF2-40B4-BE49-F238E27FC236}">
                                    <a16:creationId xmlns:a16="http://schemas.microsoft.com/office/drawing/2014/main" id="{52D07365-415F-4784-B845-52CC38A56E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7" name="Grupo 13886">
                                  <a:extLst>
                                    <a:ext uri="{FF2B5EF4-FFF2-40B4-BE49-F238E27FC236}">
                                      <a16:creationId xmlns:a16="http://schemas.microsoft.com/office/drawing/2014/main" id="{5BDD9AEC-89FC-452B-804A-3CC75E0DD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91" name="Rectángulo 13890">
                                    <a:extLst>
                                      <a:ext uri="{FF2B5EF4-FFF2-40B4-BE49-F238E27FC236}">
                                        <a16:creationId xmlns:a16="http://schemas.microsoft.com/office/drawing/2014/main" id="{099446FD-454B-4CB4-9BB9-5F3E7D8AF7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2" name="Rectángulo 13891">
                                    <a:extLst>
                                      <a:ext uri="{FF2B5EF4-FFF2-40B4-BE49-F238E27FC236}">
                                        <a16:creationId xmlns:a16="http://schemas.microsoft.com/office/drawing/2014/main" id="{501ECA19-368B-4572-A914-1C658552D5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8" name="Grupo 13887">
                                  <a:extLst>
                                    <a:ext uri="{FF2B5EF4-FFF2-40B4-BE49-F238E27FC236}">
                                      <a16:creationId xmlns:a16="http://schemas.microsoft.com/office/drawing/2014/main" id="{0ADC78DF-5C37-404A-AB06-EA737DC846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9" name="Rectángulo 13888">
                                    <a:extLst>
                                      <a:ext uri="{FF2B5EF4-FFF2-40B4-BE49-F238E27FC236}">
                                        <a16:creationId xmlns:a16="http://schemas.microsoft.com/office/drawing/2014/main" id="{AA775285-6B95-42B1-82D0-142D9F123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0" name="Rectángulo 13889">
                                    <a:extLst>
                                      <a:ext uri="{FF2B5EF4-FFF2-40B4-BE49-F238E27FC236}">
                                        <a16:creationId xmlns:a16="http://schemas.microsoft.com/office/drawing/2014/main" id="{3CEE9162-5758-44A2-AD9B-78AF7520F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80" name="Grupo 13879">
                                <a:extLst>
                                  <a:ext uri="{FF2B5EF4-FFF2-40B4-BE49-F238E27FC236}">
                                    <a16:creationId xmlns:a16="http://schemas.microsoft.com/office/drawing/2014/main" id="{06714820-DF80-4127-B901-135FB5C516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1" name="Grupo 13880">
                                  <a:extLst>
                                    <a:ext uri="{FF2B5EF4-FFF2-40B4-BE49-F238E27FC236}">
                                      <a16:creationId xmlns:a16="http://schemas.microsoft.com/office/drawing/2014/main" id="{444A8463-CFAC-4E6B-967D-BD8852F286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5" name="Rectángulo 13884">
                                    <a:extLst>
                                      <a:ext uri="{FF2B5EF4-FFF2-40B4-BE49-F238E27FC236}">
                                        <a16:creationId xmlns:a16="http://schemas.microsoft.com/office/drawing/2014/main" id="{3A091E5D-1FD1-4167-9227-DCA3D47B1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6" name="Rectángulo 13885">
                                    <a:extLst>
                                      <a:ext uri="{FF2B5EF4-FFF2-40B4-BE49-F238E27FC236}">
                                        <a16:creationId xmlns:a16="http://schemas.microsoft.com/office/drawing/2014/main" id="{CAEC5643-952C-496C-AB7B-EB121A2A2B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2" name="Grupo 13881">
                                  <a:extLst>
                                    <a:ext uri="{FF2B5EF4-FFF2-40B4-BE49-F238E27FC236}">
                                      <a16:creationId xmlns:a16="http://schemas.microsoft.com/office/drawing/2014/main" id="{AB94D920-1301-4CBE-B61B-D7EA23D9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3" name="Rectángulo 13882">
                                    <a:extLst>
                                      <a:ext uri="{FF2B5EF4-FFF2-40B4-BE49-F238E27FC236}">
                                        <a16:creationId xmlns:a16="http://schemas.microsoft.com/office/drawing/2014/main" id="{A2F8B4C1-BEAC-415C-9EE5-CA089DB52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4" name="Rectángulo 13883">
                                    <a:extLst>
                                      <a:ext uri="{FF2B5EF4-FFF2-40B4-BE49-F238E27FC236}">
                                        <a16:creationId xmlns:a16="http://schemas.microsoft.com/office/drawing/2014/main" id="{35E6552A-6C7B-47E4-970E-E8F313C9B1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64" name="Grupo 13863">
                              <a:extLst>
                                <a:ext uri="{FF2B5EF4-FFF2-40B4-BE49-F238E27FC236}">
                                  <a16:creationId xmlns:a16="http://schemas.microsoft.com/office/drawing/2014/main" id="{02A5F96F-C1C7-4FA9-A365-74879A43D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65" name="Grupo 13864">
                                <a:extLst>
                                  <a:ext uri="{FF2B5EF4-FFF2-40B4-BE49-F238E27FC236}">
                                    <a16:creationId xmlns:a16="http://schemas.microsoft.com/office/drawing/2014/main" id="{27646A33-6D09-4874-95EB-481C6EF48E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73" name="Grupo 13872">
                                  <a:extLst>
                                    <a:ext uri="{FF2B5EF4-FFF2-40B4-BE49-F238E27FC236}">
                                      <a16:creationId xmlns:a16="http://schemas.microsoft.com/office/drawing/2014/main" id="{20B5756A-CA6B-43FF-990B-8A946A5B68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7" name="Rectángulo 13876">
                                    <a:extLst>
                                      <a:ext uri="{FF2B5EF4-FFF2-40B4-BE49-F238E27FC236}">
                                        <a16:creationId xmlns:a16="http://schemas.microsoft.com/office/drawing/2014/main" id="{C4910671-C546-4280-AD20-DC2198FD9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8" name="Rectángulo 13877">
                                    <a:extLst>
                                      <a:ext uri="{FF2B5EF4-FFF2-40B4-BE49-F238E27FC236}">
                                        <a16:creationId xmlns:a16="http://schemas.microsoft.com/office/drawing/2014/main" id="{EE18B96F-3A1C-4D83-AF33-8896BAA4D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74" name="Grupo 13873">
                                  <a:extLst>
                                    <a:ext uri="{FF2B5EF4-FFF2-40B4-BE49-F238E27FC236}">
                                      <a16:creationId xmlns:a16="http://schemas.microsoft.com/office/drawing/2014/main" id="{80BEA424-24BC-4352-B557-CA184A5B5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5" name="Rectángulo 13874">
                                    <a:extLst>
                                      <a:ext uri="{FF2B5EF4-FFF2-40B4-BE49-F238E27FC236}">
                                        <a16:creationId xmlns:a16="http://schemas.microsoft.com/office/drawing/2014/main" id="{6978F4C6-C318-489A-9F44-F34A75FA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6" name="Rectángulo 13875">
                                    <a:extLst>
                                      <a:ext uri="{FF2B5EF4-FFF2-40B4-BE49-F238E27FC236}">
                                        <a16:creationId xmlns:a16="http://schemas.microsoft.com/office/drawing/2014/main" id="{E4CBC451-ECB0-4099-8045-C8D5EAAB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66" name="Grupo 13865">
                                <a:extLst>
                                  <a:ext uri="{FF2B5EF4-FFF2-40B4-BE49-F238E27FC236}">
                                    <a16:creationId xmlns:a16="http://schemas.microsoft.com/office/drawing/2014/main" id="{8F5C82D6-4A9A-440D-849B-970130B303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67" name="Grupo 13866">
                                  <a:extLst>
                                    <a:ext uri="{FF2B5EF4-FFF2-40B4-BE49-F238E27FC236}">
                                      <a16:creationId xmlns:a16="http://schemas.microsoft.com/office/drawing/2014/main" id="{F6B3B0E7-2648-49E5-A6D4-6C3FB4866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1" name="Rectángulo 13870">
                                    <a:extLst>
                                      <a:ext uri="{FF2B5EF4-FFF2-40B4-BE49-F238E27FC236}">
                                        <a16:creationId xmlns:a16="http://schemas.microsoft.com/office/drawing/2014/main" id="{EDC6999E-10D6-400C-87C5-EB93232A0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2" name="Rectángulo 13871">
                                    <a:extLst>
                                      <a:ext uri="{FF2B5EF4-FFF2-40B4-BE49-F238E27FC236}">
                                        <a16:creationId xmlns:a16="http://schemas.microsoft.com/office/drawing/2014/main" id="{BA7CEE69-5DEF-48A7-AFE4-292507CAB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68" name="Grupo 13867">
                                  <a:extLst>
                                    <a:ext uri="{FF2B5EF4-FFF2-40B4-BE49-F238E27FC236}">
                                      <a16:creationId xmlns:a16="http://schemas.microsoft.com/office/drawing/2014/main" id="{8FCBA75A-9E24-45C2-819A-11532BFEE0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9" name="Rectángulo 13868">
                                    <a:extLst>
                                      <a:ext uri="{FF2B5EF4-FFF2-40B4-BE49-F238E27FC236}">
                                        <a16:creationId xmlns:a16="http://schemas.microsoft.com/office/drawing/2014/main" id="{1204CDE1-F61A-44B2-BEFE-E51CB6872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0" name="Rectángulo 13869">
                                    <a:extLst>
                                      <a:ext uri="{FF2B5EF4-FFF2-40B4-BE49-F238E27FC236}">
                                        <a16:creationId xmlns:a16="http://schemas.microsoft.com/office/drawing/2014/main" id="{58D33D73-EB92-4477-AD1A-13EF17C1A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32" name="Grupo 13831">
                            <a:extLst>
                              <a:ext uri="{FF2B5EF4-FFF2-40B4-BE49-F238E27FC236}">
                                <a16:creationId xmlns:a16="http://schemas.microsoft.com/office/drawing/2014/main" id="{EC5A684B-667E-42E8-887F-F39E81BEC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33" name="Grupo 13832">
                              <a:extLst>
                                <a:ext uri="{FF2B5EF4-FFF2-40B4-BE49-F238E27FC236}">
                                  <a16:creationId xmlns:a16="http://schemas.microsoft.com/office/drawing/2014/main" id="{FA81A50B-F984-4A10-BE5F-7B80EBD44A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49" name="Grupo 13848">
                                <a:extLst>
                                  <a:ext uri="{FF2B5EF4-FFF2-40B4-BE49-F238E27FC236}">
                                    <a16:creationId xmlns:a16="http://schemas.microsoft.com/office/drawing/2014/main" id="{C54CE2E5-6853-4145-9A5F-D197FF2129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7" name="Grupo 13856">
                                  <a:extLst>
                                    <a:ext uri="{FF2B5EF4-FFF2-40B4-BE49-F238E27FC236}">
                                      <a16:creationId xmlns:a16="http://schemas.microsoft.com/office/drawing/2014/main" id="{02B89091-38CC-43DB-831E-FA0B11E5D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1" name="Rectángulo 13860">
                                    <a:extLst>
                                      <a:ext uri="{FF2B5EF4-FFF2-40B4-BE49-F238E27FC236}">
                                        <a16:creationId xmlns:a16="http://schemas.microsoft.com/office/drawing/2014/main" id="{A99F9F1D-2FBC-4688-8D97-36C5340310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2" name="Rectángulo 13861">
                                    <a:extLst>
                                      <a:ext uri="{FF2B5EF4-FFF2-40B4-BE49-F238E27FC236}">
                                        <a16:creationId xmlns:a16="http://schemas.microsoft.com/office/drawing/2014/main" id="{C1019794-9BC4-4002-967B-144159DEE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8" name="Grupo 13857">
                                  <a:extLst>
                                    <a:ext uri="{FF2B5EF4-FFF2-40B4-BE49-F238E27FC236}">
                                      <a16:creationId xmlns:a16="http://schemas.microsoft.com/office/drawing/2014/main" id="{FF36302E-74F2-42CB-8660-3CE07C94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9" name="Rectángulo 13858">
                                    <a:extLst>
                                      <a:ext uri="{FF2B5EF4-FFF2-40B4-BE49-F238E27FC236}">
                                        <a16:creationId xmlns:a16="http://schemas.microsoft.com/office/drawing/2014/main" id="{23E4A8C5-301C-4D8D-8C1E-A61CE80A48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0" name="Rectángulo 13859">
                                    <a:extLst>
                                      <a:ext uri="{FF2B5EF4-FFF2-40B4-BE49-F238E27FC236}">
                                        <a16:creationId xmlns:a16="http://schemas.microsoft.com/office/drawing/2014/main" id="{B8267A9C-64CE-47C1-BC4A-DB1D0C3B3A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50" name="Grupo 13849">
                                <a:extLst>
                                  <a:ext uri="{FF2B5EF4-FFF2-40B4-BE49-F238E27FC236}">
                                    <a16:creationId xmlns:a16="http://schemas.microsoft.com/office/drawing/2014/main" id="{25A6572D-81A1-4C92-B302-A6A951291E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1" name="Grupo 13850">
                                  <a:extLst>
                                    <a:ext uri="{FF2B5EF4-FFF2-40B4-BE49-F238E27FC236}">
                                      <a16:creationId xmlns:a16="http://schemas.microsoft.com/office/drawing/2014/main" id="{77D71910-AE1C-40CB-8645-7F9932279B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5" name="Rectángulo 13854">
                                    <a:extLst>
                                      <a:ext uri="{FF2B5EF4-FFF2-40B4-BE49-F238E27FC236}">
                                        <a16:creationId xmlns:a16="http://schemas.microsoft.com/office/drawing/2014/main" id="{B17653C0-30F1-49B6-8259-E5FB85EAE9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6" name="Rectángulo 13855">
                                    <a:extLst>
                                      <a:ext uri="{FF2B5EF4-FFF2-40B4-BE49-F238E27FC236}">
                                        <a16:creationId xmlns:a16="http://schemas.microsoft.com/office/drawing/2014/main" id="{DE9F8D53-5EFC-4B1A-8791-5816CCF45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2" name="Grupo 13851">
                                  <a:extLst>
                                    <a:ext uri="{FF2B5EF4-FFF2-40B4-BE49-F238E27FC236}">
                                      <a16:creationId xmlns:a16="http://schemas.microsoft.com/office/drawing/2014/main" id="{39DB317A-AB69-4F57-92B3-0051DFC02D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3" name="Rectángulo 13852">
                                    <a:extLst>
                                      <a:ext uri="{FF2B5EF4-FFF2-40B4-BE49-F238E27FC236}">
                                        <a16:creationId xmlns:a16="http://schemas.microsoft.com/office/drawing/2014/main" id="{93AEEA37-8B90-4F27-9896-42CCBC585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4" name="Rectángulo 13853">
                                    <a:extLst>
                                      <a:ext uri="{FF2B5EF4-FFF2-40B4-BE49-F238E27FC236}">
                                        <a16:creationId xmlns:a16="http://schemas.microsoft.com/office/drawing/2014/main" id="{4B84FC36-283D-4B38-BA4D-40B00DD18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34" name="Grupo 13833">
                              <a:extLst>
                                <a:ext uri="{FF2B5EF4-FFF2-40B4-BE49-F238E27FC236}">
                                  <a16:creationId xmlns:a16="http://schemas.microsoft.com/office/drawing/2014/main" id="{28D4D22C-B561-42D5-9C20-DF0CB4398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35" name="Grupo 13834">
                                <a:extLst>
                                  <a:ext uri="{FF2B5EF4-FFF2-40B4-BE49-F238E27FC236}">
                                    <a16:creationId xmlns:a16="http://schemas.microsoft.com/office/drawing/2014/main" id="{9C7F3ADD-C25D-4EA5-8CC9-EA3FBC80C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43" name="Grupo 13842">
                                  <a:extLst>
                                    <a:ext uri="{FF2B5EF4-FFF2-40B4-BE49-F238E27FC236}">
                                      <a16:creationId xmlns:a16="http://schemas.microsoft.com/office/drawing/2014/main" id="{8047E83E-FFE5-49B5-8FB9-EC700505AF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7" name="Rectángulo 13846">
                                    <a:extLst>
                                      <a:ext uri="{FF2B5EF4-FFF2-40B4-BE49-F238E27FC236}">
                                        <a16:creationId xmlns:a16="http://schemas.microsoft.com/office/drawing/2014/main" id="{CBF96363-CAB0-4DB7-ACB6-C62F29599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8" name="Rectángulo 13847">
                                    <a:extLst>
                                      <a:ext uri="{FF2B5EF4-FFF2-40B4-BE49-F238E27FC236}">
                                        <a16:creationId xmlns:a16="http://schemas.microsoft.com/office/drawing/2014/main" id="{D7370EA1-79E1-4570-B0DE-5EF3723AF2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44" name="Grupo 13843">
                                  <a:extLst>
                                    <a:ext uri="{FF2B5EF4-FFF2-40B4-BE49-F238E27FC236}">
                                      <a16:creationId xmlns:a16="http://schemas.microsoft.com/office/drawing/2014/main" id="{82221D0B-7116-43D6-B5F3-C86785691C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5" name="Rectángulo 13844">
                                    <a:extLst>
                                      <a:ext uri="{FF2B5EF4-FFF2-40B4-BE49-F238E27FC236}">
                                        <a16:creationId xmlns:a16="http://schemas.microsoft.com/office/drawing/2014/main" id="{F6146EBA-BF68-4A5A-BB79-8371E7BF7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6" name="Rectángulo 13845">
                                    <a:extLst>
                                      <a:ext uri="{FF2B5EF4-FFF2-40B4-BE49-F238E27FC236}">
                                        <a16:creationId xmlns:a16="http://schemas.microsoft.com/office/drawing/2014/main" id="{3BF5B96C-1DE1-4E0C-97ED-9C7C2204F2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36" name="Grupo 13835">
                                <a:extLst>
                                  <a:ext uri="{FF2B5EF4-FFF2-40B4-BE49-F238E27FC236}">
                                    <a16:creationId xmlns:a16="http://schemas.microsoft.com/office/drawing/2014/main" id="{DD4401CB-D3AF-434C-82A0-F2D11E488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37" name="Grupo 13836">
                                  <a:extLst>
                                    <a:ext uri="{FF2B5EF4-FFF2-40B4-BE49-F238E27FC236}">
                                      <a16:creationId xmlns:a16="http://schemas.microsoft.com/office/drawing/2014/main" id="{D7E3E241-0355-41A1-989A-CF2A45F83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1" name="Rectángulo 13840">
                                    <a:extLst>
                                      <a:ext uri="{FF2B5EF4-FFF2-40B4-BE49-F238E27FC236}">
                                        <a16:creationId xmlns:a16="http://schemas.microsoft.com/office/drawing/2014/main" id="{6751193D-6838-46EE-BD7D-F1A44C603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2" name="Rectángulo 13841">
                                    <a:extLst>
                                      <a:ext uri="{FF2B5EF4-FFF2-40B4-BE49-F238E27FC236}">
                                        <a16:creationId xmlns:a16="http://schemas.microsoft.com/office/drawing/2014/main" id="{A3DC1FFE-B202-45E4-A729-877716B56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38" name="Grupo 13837">
                                  <a:extLst>
                                    <a:ext uri="{FF2B5EF4-FFF2-40B4-BE49-F238E27FC236}">
                                      <a16:creationId xmlns:a16="http://schemas.microsoft.com/office/drawing/2014/main" id="{FC4AAE73-75B4-49A7-81A8-0E7B88E782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39" name="Rectángulo 13838">
                                    <a:extLst>
                                      <a:ext uri="{FF2B5EF4-FFF2-40B4-BE49-F238E27FC236}">
                                        <a16:creationId xmlns:a16="http://schemas.microsoft.com/office/drawing/2014/main" id="{BA4677BE-D72E-488B-9A12-335341618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0" name="Rectángulo 13839">
                                    <a:extLst>
                                      <a:ext uri="{FF2B5EF4-FFF2-40B4-BE49-F238E27FC236}">
                                        <a16:creationId xmlns:a16="http://schemas.microsoft.com/office/drawing/2014/main" id="{AEAA14E3-6FE4-47C2-A992-1388126AD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768" name="Grupo 13767">
                          <a:extLst>
                            <a:ext uri="{FF2B5EF4-FFF2-40B4-BE49-F238E27FC236}">
                              <a16:creationId xmlns:a16="http://schemas.microsoft.com/office/drawing/2014/main" id="{CCF555EC-61EF-472D-AE1F-6790E4B76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769" name="Grupo 13768">
                            <a:extLst>
                              <a:ext uri="{FF2B5EF4-FFF2-40B4-BE49-F238E27FC236}">
                                <a16:creationId xmlns:a16="http://schemas.microsoft.com/office/drawing/2014/main" id="{AC2881C2-B826-4FAA-9D26-CB1EEF3A6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01" name="Grupo 13800">
                              <a:extLst>
                                <a:ext uri="{FF2B5EF4-FFF2-40B4-BE49-F238E27FC236}">
                                  <a16:creationId xmlns:a16="http://schemas.microsoft.com/office/drawing/2014/main" id="{EB2E8187-1DA8-4282-8F03-F272BB5D39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17" name="Grupo 13816">
                                <a:extLst>
                                  <a:ext uri="{FF2B5EF4-FFF2-40B4-BE49-F238E27FC236}">
                                    <a16:creationId xmlns:a16="http://schemas.microsoft.com/office/drawing/2014/main" id="{6CEADC08-45FD-4D49-9B65-D8D3017FA8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25" name="Grupo 13824">
                                  <a:extLst>
                                    <a:ext uri="{FF2B5EF4-FFF2-40B4-BE49-F238E27FC236}">
                                      <a16:creationId xmlns:a16="http://schemas.microsoft.com/office/drawing/2014/main" id="{9C5C5BF2-AC42-4F8B-9B82-3D56AACD2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9" name="Rectángulo 13828">
                                    <a:extLst>
                                      <a:ext uri="{FF2B5EF4-FFF2-40B4-BE49-F238E27FC236}">
                                        <a16:creationId xmlns:a16="http://schemas.microsoft.com/office/drawing/2014/main" id="{07140572-39EE-4A4A-B623-3BDF905CD1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30" name="Rectángulo 13829">
                                    <a:extLst>
                                      <a:ext uri="{FF2B5EF4-FFF2-40B4-BE49-F238E27FC236}">
                                        <a16:creationId xmlns:a16="http://schemas.microsoft.com/office/drawing/2014/main" id="{3195CF18-D5C2-499A-B7D1-D9B5B3BA2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6" name="Grupo 13825">
                                  <a:extLst>
                                    <a:ext uri="{FF2B5EF4-FFF2-40B4-BE49-F238E27FC236}">
                                      <a16:creationId xmlns:a16="http://schemas.microsoft.com/office/drawing/2014/main" id="{AC36A35A-C3E0-4AD6-BE02-3816FA86C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7" name="Rectángulo 13826">
                                    <a:extLst>
                                      <a:ext uri="{FF2B5EF4-FFF2-40B4-BE49-F238E27FC236}">
                                        <a16:creationId xmlns:a16="http://schemas.microsoft.com/office/drawing/2014/main" id="{84A09990-A8EE-40D7-A2DE-51C88331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8" name="Rectángulo 13827">
                                    <a:extLst>
                                      <a:ext uri="{FF2B5EF4-FFF2-40B4-BE49-F238E27FC236}">
                                        <a16:creationId xmlns:a16="http://schemas.microsoft.com/office/drawing/2014/main" id="{593A2F9F-A768-4413-811B-CAFC7DAB8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18" name="Grupo 13817">
                                <a:extLst>
                                  <a:ext uri="{FF2B5EF4-FFF2-40B4-BE49-F238E27FC236}">
                                    <a16:creationId xmlns:a16="http://schemas.microsoft.com/office/drawing/2014/main" id="{3C5E37E3-4EF0-4CAE-B30D-4A6F7B7B7A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9" name="Grupo 13818">
                                  <a:extLst>
                                    <a:ext uri="{FF2B5EF4-FFF2-40B4-BE49-F238E27FC236}">
                                      <a16:creationId xmlns:a16="http://schemas.microsoft.com/office/drawing/2014/main" id="{9ADAFE72-FB0C-4356-AF14-10D9E31CD0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3" name="Rectángulo 13822">
                                    <a:extLst>
                                      <a:ext uri="{FF2B5EF4-FFF2-40B4-BE49-F238E27FC236}">
                                        <a16:creationId xmlns:a16="http://schemas.microsoft.com/office/drawing/2014/main" id="{D4659B4D-C5B9-4E8D-9505-7FBA0569B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4" name="Rectángulo 13823">
                                    <a:extLst>
                                      <a:ext uri="{FF2B5EF4-FFF2-40B4-BE49-F238E27FC236}">
                                        <a16:creationId xmlns:a16="http://schemas.microsoft.com/office/drawing/2014/main" id="{D06B5745-AAFF-4C1A-827E-711ED038F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0" name="Grupo 13819">
                                  <a:extLst>
                                    <a:ext uri="{FF2B5EF4-FFF2-40B4-BE49-F238E27FC236}">
                                      <a16:creationId xmlns:a16="http://schemas.microsoft.com/office/drawing/2014/main" id="{F50DD1D3-C058-4791-A3A0-FA0102070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1" name="Rectángulo 13820">
                                    <a:extLst>
                                      <a:ext uri="{FF2B5EF4-FFF2-40B4-BE49-F238E27FC236}">
                                        <a16:creationId xmlns:a16="http://schemas.microsoft.com/office/drawing/2014/main" id="{44FBAC66-580E-4BB7-A690-8DE81219F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2" name="Rectángulo 13821">
                                    <a:extLst>
                                      <a:ext uri="{FF2B5EF4-FFF2-40B4-BE49-F238E27FC236}">
                                        <a16:creationId xmlns:a16="http://schemas.microsoft.com/office/drawing/2014/main" id="{199C3D61-CD9B-4903-8CEF-AC9A54BE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02" name="Grupo 13801">
                              <a:extLst>
                                <a:ext uri="{FF2B5EF4-FFF2-40B4-BE49-F238E27FC236}">
                                  <a16:creationId xmlns:a16="http://schemas.microsoft.com/office/drawing/2014/main" id="{2ED46A70-1B59-49F3-BA9C-8E634079A5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03" name="Grupo 13802">
                                <a:extLst>
                                  <a:ext uri="{FF2B5EF4-FFF2-40B4-BE49-F238E27FC236}">
                                    <a16:creationId xmlns:a16="http://schemas.microsoft.com/office/drawing/2014/main" id="{D39C1AA1-7942-4F62-BE94-0CF86E7130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1" name="Grupo 13810">
                                  <a:extLst>
                                    <a:ext uri="{FF2B5EF4-FFF2-40B4-BE49-F238E27FC236}">
                                      <a16:creationId xmlns:a16="http://schemas.microsoft.com/office/drawing/2014/main" id="{321DE2B6-33C8-44BE-BD84-739009E32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5" name="Rectángulo 13814">
                                    <a:extLst>
                                      <a:ext uri="{FF2B5EF4-FFF2-40B4-BE49-F238E27FC236}">
                                        <a16:creationId xmlns:a16="http://schemas.microsoft.com/office/drawing/2014/main" id="{75FE9051-0CB6-47B9-9651-EB6A597D6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6" name="Rectángulo 13815">
                                    <a:extLst>
                                      <a:ext uri="{FF2B5EF4-FFF2-40B4-BE49-F238E27FC236}">
                                        <a16:creationId xmlns:a16="http://schemas.microsoft.com/office/drawing/2014/main" id="{48A22316-D294-4D0B-A8EA-A5BD3D4DF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12" name="Grupo 13811">
                                  <a:extLst>
                                    <a:ext uri="{FF2B5EF4-FFF2-40B4-BE49-F238E27FC236}">
                                      <a16:creationId xmlns:a16="http://schemas.microsoft.com/office/drawing/2014/main" id="{1EC01D89-170A-45B0-93DC-AF0CE869F9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3" name="Rectángulo 13812">
                                    <a:extLst>
                                      <a:ext uri="{FF2B5EF4-FFF2-40B4-BE49-F238E27FC236}">
                                        <a16:creationId xmlns:a16="http://schemas.microsoft.com/office/drawing/2014/main" id="{9D5AB39D-C464-49DD-AF8C-3E107F5C8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4" name="Rectángulo 13813">
                                    <a:extLst>
                                      <a:ext uri="{FF2B5EF4-FFF2-40B4-BE49-F238E27FC236}">
                                        <a16:creationId xmlns:a16="http://schemas.microsoft.com/office/drawing/2014/main" id="{3086BF3C-7B45-4689-AB53-F749FA5B93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04" name="Grupo 13803">
                                <a:extLst>
                                  <a:ext uri="{FF2B5EF4-FFF2-40B4-BE49-F238E27FC236}">
                                    <a16:creationId xmlns:a16="http://schemas.microsoft.com/office/drawing/2014/main" id="{BD265C4A-2151-45A6-9B5F-3F745F9294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05" name="Grupo 13804">
                                  <a:extLst>
                                    <a:ext uri="{FF2B5EF4-FFF2-40B4-BE49-F238E27FC236}">
                                      <a16:creationId xmlns:a16="http://schemas.microsoft.com/office/drawing/2014/main" id="{C451DA90-9D3E-4346-B01D-AB004627D2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9" name="Rectángulo 13808">
                                    <a:extLst>
                                      <a:ext uri="{FF2B5EF4-FFF2-40B4-BE49-F238E27FC236}">
                                        <a16:creationId xmlns:a16="http://schemas.microsoft.com/office/drawing/2014/main" id="{27EEF99A-B01C-47C6-8AE2-E92F6AD4C9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0" name="Rectángulo 13809">
                                    <a:extLst>
                                      <a:ext uri="{FF2B5EF4-FFF2-40B4-BE49-F238E27FC236}">
                                        <a16:creationId xmlns:a16="http://schemas.microsoft.com/office/drawing/2014/main" id="{293F8744-2A7C-4DA9-9F09-0243E1575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06" name="Grupo 13805">
                                  <a:extLst>
                                    <a:ext uri="{FF2B5EF4-FFF2-40B4-BE49-F238E27FC236}">
                                      <a16:creationId xmlns:a16="http://schemas.microsoft.com/office/drawing/2014/main" id="{2A019FEB-2130-4BF5-AAA0-5E2C257D97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7" name="Rectángulo 13806">
                                    <a:extLst>
                                      <a:ext uri="{FF2B5EF4-FFF2-40B4-BE49-F238E27FC236}">
                                        <a16:creationId xmlns:a16="http://schemas.microsoft.com/office/drawing/2014/main" id="{B5980E81-25AF-43C0-8B4E-4AB7B294AC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8" name="Rectángulo 13807">
                                    <a:extLst>
                                      <a:ext uri="{FF2B5EF4-FFF2-40B4-BE49-F238E27FC236}">
                                        <a16:creationId xmlns:a16="http://schemas.microsoft.com/office/drawing/2014/main" id="{B855491B-A714-4356-94AB-AC6FBDCCFD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70" name="Grupo 13769">
                            <a:extLst>
                              <a:ext uri="{FF2B5EF4-FFF2-40B4-BE49-F238E27FC236}">
                                <a16:creationId xmlns:a16="http://schemas.microsoft.com/office/drawing/2014/main" id="{7549FE22-7605-4B3C-8F46-90447B02BA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71" name="Grupo 13770">
                              <a:extLst>
                                <a:ext uri="{FF2B5EF4-FFF2-40B4-BE49-F238E27FC236}">
                                  <a16:creationId xmlns:a16="http://schemas.microsoft.com/office/drawing/2014/main" id="{51EEFE0A-D52D-4A7F-821B-35B059A8EE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87" name="Grupo 13786">
                                <a:extLst>
                                  <a:ext uri="{FF2B5EF4-FFF2-40B4-BE49-F238E27FC236}">
                                    <a16:creationId xmlns:a16="http://schemas.microsoft.com/office/drawing/2014/main" id="{0E9CA4FB-5471-4AAD-9ECD-E6AFB93F9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95" name="Grupo 13794">
                                  <a:extLst>
                                    <a:ext uri="{FF2B5EF4-FFF2-40B4-BE49-F238E27FC236}">
                                      <a16:creationId xmlns:a16="http://schemas.microsoft.com/office/drawing/2014/main" id="{73D2BF0C-7C68-41BC-B87B-604591BE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9" name="Rectángulo 13798">
                                    <a:extLst>
                                      <a:ext uri="{FF2B5EF4-FFF2-40B4-BE49-F238E27FC236}">
                                        <a16:creationId xmlns:a16="http://schemas.microsoft.com/office/drawing/2014/main" id="{5317B4C5-4996-48F4-A90C-AF5D432B6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0" name="Rectángulo 13799">
                                    <a:extLst>
                                      <a:ext uri="{FF2B5EF4-FFF2-40B4-BE49-F238E27FC236}">
                                        <a16:creationId xmlns:a16="http://schemas.microsoft.com/office/drawing/2014/main" id="{BE4F8E03-15A3-4342-A360-1FF74E883C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6" name="Grupo 13795">
                                  <a:extLst>
                                    <a:ext uri="{FF2B5EF4-FFF2-40B4-BE49-F238E27FC236}">
                                      <a16:creationId xmlns:a16="http://schemas.microsoft.com/office/drawing/2014/main" id="{45B68940-0293-4FF7-AEAF-7C857B3330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7" name="Rectángulo 13796">
                                    <a:extLst>
                                      <a:ext uri="{FF2B5EF4-FFF2-40B4-BE49-F238E27FC236}">
                                        <a16:creationId xmlns:a16="http://schemas.microsoft.com/office/drawing/2014/main" id="{35531F95-A68E-40F7-BBED-E5CA9A42C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8" name="Rectángulo 13797">
                                    <a:extLst>
                                      <a:ext uri="{FF2B5EF4-FFF2-40B4-BE49-F238E27FC236}">
                                        <a16:creationId xmlns:a16="http://schemas.microsoft.com/office/drawing/2014/main" id="{6F3E0DC8-F7FF-4EAB-82FC-EE4FF2C07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88" name="Grupo 13787">
                                <a:extLst>
                                  <a:ext uri="{FF2B5EF4-FFF2-40B4-BE49-F238E27FC236}">
                                    <a16:creationId xmlns:a16="http://schemas.microsoft.com/office/drawing/2014/main" id="{A227694B-5331-4F04-BEFF-BE7CA2E8F0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9" name="Grupo 13788">
                                  <a:extLst>
                                    <a:ext uri="{FF2B5EF4-FFF2-40B4-BE49-F238E27FC236}">
                                      <a16:creationId xmlns:a16="http://schemas.microsoft.com/office/drawing/2014/main" id="{4119D53D-44AF-4E32-A8C6-319E346481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3" name="Rectángulo 13792">
                                    <a:extLst>
                                      <a:ext uri="{FF2B5EF4-FFF2-40B4-BE49-F238E27FC236}">
                                        <a16:creationId xmlns:a16="http://schemas.microsoft.com/office/drawing/2014/main" id="{16944316-E090-4D01-896F-3CF2F023E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4" name="Rectángulo 13793">
                                    <a:extLst>
                                      <a:ext uri="{FF2B5EF4-FFF2-40B4-BE49-F238E27FC236}">
                                        <a16:creationId xmlns:a16="http://schemas.microsoft.com/office/drawing/2014/main" id="{656ACFE4-9E0A-463F-9C39-D1FAF4A1A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0" name="Grupo 13789">
                                  <a:extLst>
                                    <a:ext uri="{FF2B5EF4-FFF2-40B4-BE49-F238E27FC236}">
                                      <a16:creationId xmlns:a16="http://schemas.microsoft.com/office/drawing/2014/main" id="{C372AD48-A41A-4104-9C0C-592E55791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1" name="Rectángulo 13790">
                                    <a:extLst>
                                      <a:ext uri="{FF2B5EF4-FFF2-40B4-BE49-F238E27FC236}">
                                        <a16:creationId xmlns:a16="http://schemas.microsoft.com/office/drawing/2014/main" id="{70EE80FF-320D-4615-AA83-28E754E5C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2" name="Rectángulo 13791">
                                    <a:extLst>
                                      <a:ext uri="{FF2B5EF4-FFF2-40B4-BE49-F238E27FC236}">
                                        <a16:creationId xmlns:a16="http://schemas.microsoft.com/office/drawing/2014/main" id="{52E1645D-3771-404B-BBCA-A2522D627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72" name="Grupo 13771">
                              <a:extLst>
                                <a:ext uri="{FF2B5EF4-FFF2-40B4-BE49-F238E27FC236}">
                                  <a16:creationId xmlns:a16="http://schemas.microsoft.com/office/drawing/2014/main" id="{DBECD848-23D3-49EE-A619-CAB877EC2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73" name="Grupo 13772">
                                <a:extLst>
                                  <a:ext uri="{FF2B5EF4-FFF2-40B4-BE49-F238E27FC236}">
                                    <a16:creationId xmlns:a16="http://schemas.microsoft.com/office/drawing/2014/main" id="{C381E861-6BA0-4396-AFD2-CB629B4126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1" name="Grupo 13780">
                                  <a:extLst>
                                    <a:ext uri="{FF2B5EF4-FFF2-40B4-BE49-F238E27FC236}">
                                      <a16:creationId xmlns:a16="http://schemas.microsoft.com/office/drawing/2014/main" id="{9D2DB2D9-249E-4E2C-8AAA-6E9A2C4411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5" name="Rectángulo 13784">
                                    <a:extLst>
                                      <a:ext uri="{FF2B5EF4-FFF2-40B4-BE49-F238E27FC236}">
                                        <a16:creationId xmlns:a16="http://schemas.microsoft.com/office/drawing/2014/main" id="{2945B19F-E070-4073-969B-11B71173D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6" name="Rectángulo 13785">
                                    <a:extLst>
                                      <a:ext uri="{FF2B5EF4-FFF2-40B4-BE49-F238E27FC236}">
                                        <a16:creationId xmlns:a16="http://schemas.microsoft.com/office/drawing/2014/main" id="{BBFF552F-7D63-4EE7-BAB7-17635E1DB8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82" name="Grupo 13781">
                                  <a:extLst>
                                    <a:ext uri="{FF2B5EF4-FFF2-40B4-BE49-F238E27FC236}">
                                      <a16:creationId xmlns:a16="http://schemas.microsoft.com/office/drawing/2014/main" id="{C4D184DE-CCE2-47E3-8767-8D80E7D885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3" name="Rectángulo 13782">
                                    <a:extLst>
                                      <a:ext uri="{FF2B5EF4-FFF2-40B4-BE49-F238E27FC236}">
                                        <a16:creationId xmlns:a16="http://schemas.microsoft.com/office/drawing/2014/main" id="{E94CFDF5-C1E5-46DB-A9A8-5B0DB53646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4" name="Rectángulo 13783">
                                    <a:extLst>
                                      <a:ext uri="{FF2B5EF4-FFF2-40B4-BE49-F238E27FC236}">
                                        <a16:creationId xmlns:a16="http://schemas.microsoft.com/office/drawing/2014/main" id="{C36D18E7-6D5A-4A8D-8DB9-B059CE6D6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74" name="Grupo 13773">
                                <a:extLst>
                                  <a:ext uri="{FF2B5EF4-FFF2-40B4-BE49-F238E27FC236}">
                                    <a16:creationId xmlns:a16="http://schemas.microsoft.com/office/drawing/2014/main" id="{FD6EBA8D-2233-4B6A-812D-610B93C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75" name="Grupo 13774">
                                  <a:extLst>
                                    <a:ext uri="{FF2B5EF4-FFF2-40B4-BE49-F238E27FC236}">
                                      <a16:creationId xmlns:a16="http://schemas.microsoft.com/office/drawing/2014/main" id="{163B66FB-9330-4380-9425-4458BB819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9" name="Rectángulo 13778">
                                    <a:extLst>
                                      <a:ext uri="{FF2B5EF4-FFF2-40B4-BE49-F238E27FC236}">
                                        <a16:creationId xmlns:a16="http://schemas.microsoft.com/office/drawing/2014/main" id="{9C349D77-18D0-4B39-B4F2-20537C63C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0" name="Rectángulo 13779">
                                    <a:extLst>
                                      <a:ext uri="{FF2B5EF4-FFF2-40B4-BE49-F238E27FC236}">
                                        <a16:creationId xmlns:a16="http://schemas.microsoft.com/office/drawing/2014/main" id="{7606ACB2-6599-4848-9F05-52E0F9B8C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76" name="Grupo 13775">
                                  <a:extLst>
                                    <a:ext uri="{FF2B5EF4-FFF2-40B4-BE49-F238E27FC236}">
                                      <a16:creationId xmlns:a16="http://schemas.microsoft.com/office/drawing/2014/main" id="{DEEB3763-FB6C-4497-808E-83670DE08C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7" name="Rectángulo 13776">
                                    <a:extLst>
                                      <a:ext uri="{FF2B5EF4-FFF2-40B4-BE49-F238E27FC236}">
                                        <a16:creationId xmlns:a16="http://schemas.microsoft.com/office/drawing/2014/main" id="{FA782F2C-31D4-4ED1-916C-A441EF639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78" name="Rectángulo 13777">
                                    <a:extLst>
                                      <a:ext uri="{FF2B5EF4-FFF2-40B4-BE49-F238E27FC236}">
                                        <a16:creationId xmlns:a16="http://schemas.microsoft.com/office/drawing/2014/main" id="{D76FB787-E378-4076-AF82-A20DD5740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2738" name="Grupo 12737">
                  <a:extLst>
                    <a:ext uri="{FF2B5EF4-FFF2-40B4-BE49-F238E27FC236}">
                      <a16:creationId xmlns:a16="http://schemas.microsoft.com/office/drawing/2014/main" id="{F78965E4-BAA2-4E36-97B5-BFF74FB4ACDF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2739" name="Grupo 12738">
                    <a:extLst>
                      <a:ext uri="{FF2B5EF4-FFF2-40B4-BE49-F238E27FC236}">
                        <a16:creationId xmlns:a16="http://schemas.microsoft.com/office/drawing/2014/main" id="{BEC5931B-C2AA-4DF1-B90D-6146868AB7C3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251" name="Grupo 13250">
                      <a:extLst>
                        <a:ext uri="{FF2B5EF4-FFF2-40B4-BE49-F238E27FC236}">
                          <a16:creationId xmlns:a16="http://schemas.microsoft.com/office/drawing/2014/main" id="{46C797D9-A27B-4E00-843F-632C2CA26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507" name="Grupo 13506">
                        <a:extLst>
                          <a:ext uri="{FF2B5EF4-FFF2-40B4-BE49-F238E27FC236}">
                            <a16:creationId xmlns:a16="http://schemas.microsoft.com/office/drawing/2014/main" id="{44C72388-7F26-48A2-943B-E1E42D90EE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635" name="Grupo 13634">
                          <a:extLst>
                            <a:ext uri="{FF2B5EF4-FFF2-40B4-BE49-F238E27FC236}">
                              <a16:creationId xmlns:a16="http://schemas.microsoft.com/office/drawing/2014/main" id="{8C93B3DB-FD24-4F0A-B75C-292E6B0625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99" name="Grupo 13698">
                            <a:extLst>
                              <a:ext uri="{FF2B5EF4-FFF2-40B4-BE49-F238E27FC236}">
                                <a16:creationId xmlns:a16="http://schemas.microsoft.com/office/drawing/2014/main" id="{FFC1BEF6-BE89-4EB2-845D-F4773086F4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31" name="Grupo 13730">
                              <a:extLst>
                                <a:ext uri="{FF2B5EF4-FFF2-40B4-BE49-F238E27FC236}">
                                  <a16:creationId xmlns:a16="http://schemas.microsoft.com/office/drawing/2014/main" id="{26266494-7AA4-4D15-92D7-D6D0DF886D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47" name="Grupo 13746">
                                <a:extLst>
                                  <a:ext uri="{FF2B5EF4-FFF2-40B4-BE49-F238E27FC236}">
                                    <a16:creationId xmlns:a16="http://schemas.microsoft.com/office/drawing/2014/main" id="{1C7531FC-BA66-47BB-AC6D-ED5B391D23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55" name="Grupo 13754">
                                  <a:extLst>
                                    <a:ext uri="{FF2B5EF4-FFF2-40B4-BE49-F238E27FC236}">
                                      <a16:creationId xmlns:a16="http://schemas.microsoft.com/office/drawing/2014/main" id="{53EAFA23-D98E-4C4D-866B-A63C3A6B7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9" name="Rectángulo 13758">
                                    <a:extLst>
                                      <a:ext uri="{FF2B5EF4-FFF2-40B4-BE49-F238E27FC236}">
                                        <a16:creationId xmlns:a16="http://schemas.microsoft.com/office/drawing/2014/main" id="{C403D215-9474-4030-9153-440741C4E9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60" name="Rectángulo 13759">
                                    <a:extLst>
                                      <a:ext uri="{FF2B5EF4-FFF2-40B4-BE49-F238E27FC236}">
                                        <a16:creationId xmlns:a16="http://schemas.microsoft.com/office/drawing/2014/main" id="{92B82021-92D1-42A8-8CF4-3FE02928D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6" name="Grupo 13755">
                                  <a:extLst>
                                    <a:ext uri="{FF2B5EF4-FFF2-40B4-BE49-F238E27FC236}">
                                      <a16:creationId xmlns:a16="http://schemas.microsoft.com/office/drawing/2014/main" id="{AD6A4E32-2BD9-45BF-B48D-63D2C9B754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7" name="Rectángulo 13756">
                                    <a:extLst>
                                      <a:ext uri="{FF2B5EF4-FFF2-40B4-BE49-F238E27FC236}">
                                        <a16:creationId xmlns:a16="http://schemas.microsoft.com/office/drawing/2014/main" id="{1ABC1BD7-52FB-4016-8F59-7FBDAA6D6B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8" name="Rectángulo 13757">
                                    <a:extLst>
                                      <a:ext uri="{FF2B5EF4-FFF2-40B4-BE49-F238E27FC236}">
                                        <a16:creationId xmlns:a16="http://schemas.microsoft.com/office/drawing/2014/main" id="{71C97C94-3449-4367-BFB4-A30631DD0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48" name="Grupo 13747">
                                <a:extLst>
                                  <a:ext uri="{FF2B5EF4-FFF2-40B4-BE49-F238E27FC236}">
                                    <a16:creationId xmlns:a16="http://schemas.microsoft.com/office/drawing/2014/main" id="{697F2B3C-301B-45FB-838B-8FE471B3E7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9" name="Grupo 13748">
                                  <a:extLst>
                                    <a:ext uri="{FF2B5EF4-FFF2-40B4-BE49-F238E27FC236}">
                                      <a16:creationId xmlns:a16="http://schemas.microsoft.com/office/drawing/2014/main" id="{F9F3EC78-FA98-4A50-9793-661DF1D78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3" name="Rectángulo 13752">
                                    <a:extLst>
                                      <a:ext uri="{FF2B5EF4-FFF2-40B4-BE49-F238E27FC236}">
                                        <a16:creationId xmlns:a16="http://schemas.microsoft.com/office/drawing/2014/main" id="{1AD7EEFF-8F9C-4F3A-8CF6-6B3403985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4" name="Rectángulo 13753">
                                    <a:extLst>
                                      <a:ext uri="{FF2B5EF4-FFF2-40B4-BE49-F238E27FC236}">
                                        <a16:creationId xmlns:a16="http://schemas.microsoft.com/office/drawing/2014/main" id="{7127C7B5-A8DB-4873-8441-452493FE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0" name="Grupo 13749">
                                  <a:extLst>
                                    <a:ext uri="{FF2B5EF4-FFF2-40B4-BE49-F238E27FC236}">
                                      <a16:creationId xmlns:a16="http://schemas.microsoft.com/office/drawing/2014/main" id="{4DD6499F-4709-42BE-81EA-4EFE8133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1" name="Rectángulo 13750">
                                    <a:extLst>
                                      <a:ext uri="{FF2B5EF4-FFF2-40B4-BE49-F238E27FC236}">
                                        <a16:creationId xmlns:a16="http://schemas.microsoft.com/office/drawing/2014/main" id="{F13C0717-4894-40E8-BBBE-5CD5FA85E2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2" name="Rectángulo 13751">
                                    <a:extLst>
                                      <a:ext uri="{FF2B5EF4-FFF2-40B4-BE49-F238E27FC236}">
                                        <a16:creationId xmlns:a16="http://schemas.microsoft.com/office/drawing/2014/main" id="{14CF6F62-A9B4-41F7-81CC-2E75B8A613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32" name="Grupo 13731">
                              <a:extLst>
                                <a:ext uri="{FF2B5EF4-FFF2-40B4-BE49-F238E27FC236}">
                                  <a16:creationId xmlns:a16="http://schemas.microsoft.com/office/drawing/2014/main" id="{DB201828-54D4-4F1B-8B90-40271BA78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33" name="Grupo 13732">
                                <a:extLst>
                                  <a:ext uri="{FF2B5EF4-FFF2-40B4-BE49-F238E27FC236}">
                                    <a16:creationId xmlns:a16="http://schemas.microsoft.com/office/drawing/2014/main" id="{1D4033A0-83DF-40FA-94F3-3B1B586A7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1" name="Grupo 13740">
                                  <a:extLst>
                                    <a:ext uri="{FF2B5EF4-FFF2-40B4-BE49-F238E27FC236}">
                                      <a16:creationId xmlns:a16="http://schemas.microsoft.com/office/drawing/2014/main" id="{B0270118-8C1E-4795-A4F0-F57ECA326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5" name="Rectángulo 13744">
                                    <a:extLst>
                                      <a:ext uri="{FF2B5EF4-FFF2-40B4-BE49-F238E27FC236}">
                                        <a16:creationId xmlns:a16="http://schemas.microsoft.com/office/drawing/2014/main" id="{0B7A9424-0DA5-42F4-B671-09356DA222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6" name="Rectángulo 13745">
                                    <a:extLst>
                                      <a:ext uri="{FF2B5EF4-FFF2-40B4-BE49-F238E27FC236}">
                                        <a16:creationId xmlns:a16="http://schemas.microsoft.com/office/drawing/2014/main" id="{31BCF461-A3C6-498A-828E-B2235F94B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42" name="Grupo 13741">
                                  <a:extLst>
                                    <a:ext uri="{FF2B5EF4-FFF2-40B4-BE49-F238E27FC236}">
                                      <a16:creationId xmlns:a16="http://schemas.microsoft.com/office/drawing/2014/main" id="{42E56C58-AABE-45BB-9A58-5D4992ACFA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3" name="Rectángulo 13742">
                                    <a:extLst>
                                      <a:ext uri="{FF2B5EF4-FFF2-40B4-BE49-F238E27FC236}">
                                        <a16:creationId xmlns:a16="http://schemas.microsoft.com/office/drawing/2014/main" id="{1E5F7018-8A26-4132-90E9-B9D0E6A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4" name="Rectángulo 13743">
                                    <a:extLst>
                                      <a:ext uri="{FF2B5EF4-FFF2-40B4-BE49-F238E27FC236}">
                                        <a16:creationId xmlns:a16="http://schemas.microsoft.com/office/drawing/2014/main" id="{14FA0AC9-1299-465E-A6B5-5A9B71348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34" name="Grupo 13733">
                                <a:extLst>
                                  <a:ext uri="{FF2B5EF4-FFF2-40B4-BE49-F238E27FC236}">
                                    <a16:creationId xmlns:a16="http://schemas.microsoft.com/office/drawing/2014/main" id="{0395CF9B-4E9B-476F-8A26-199BDDFC6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35" name="Grupo 13734">
                                  <a:extLst>
                                    <a:ext uri="{FF2B5EF4-FFF2-40B4-BE49-F238E27FC236}">
                                      <a16:creationId xmlns:a16="http://schemas.microsoft.com/office/drawing/2014/main" id="{8DDDEF8A-785C-4BD0-9AF2-4A76F92C5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9" name="Rectángulo 13738">
                                    <a:extLst>
                                      <a:ext uri="{FF2B5EF4-FFF2-40B4-BE49-F238E27FC236}">
                                        <a16:creationId xmlns:a16="http://schemas.microsoft.com/office/drawing/2014/main" id="{A9F8F30C-F850-470A-9840-E77116F628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0" name="Rectángulo 13739">
                                    <a:extLst>
                                      <a:ext uri="{FF2B5EF4-FFF2-40B4-BE49-F238E27FC236}">
                                        <a16:creationId xmlns:a16="http://schemas.microsoft.com/office/drawing/2014/main" id="{C7158C7B-4F05-46BF-AABB-2C8B112F9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36" name="Grupo 13735">
                                  <a:extLst>
                                    <a:ext uri="{FF2B5EF4-FFF2-40B4-BE49-F238E27FC236}">
                                      <a16:creationId xmlns:a16="http://schemas.microsoft.com/office/drawing/2014/main" id="{E57D5DB1-C3E3-4F76-B2A1-BC4442BA9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7" name="Rectángulo 13736">
                                    <a:extLst>
                                      <a:ext uri="{FF2B5EF4-FFF2-40B4-BE49-F238E27FC236}">
                                        <a16:creationId xmlns:a16="http://schemas.microsoft.com/office/drawing/2014/main" id="{E0839504-14CB-4BFF-847E-0765B11AA7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8" name="Rectángulo 13737">
                                    <a:extLst>
                                      <a:ext uri="{FF2B5EF4-FFF2-40B4-BE49-F238E27FC236}">
                                        <a16:creationId xmlns:a16="http://schemas.microsoft.com/office/drawing/2014/main" id="{69086E32-14EB-4E67-A3BF-9D228C864E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00" name="Grupo 13699">
                            <a:extLst>
                              <a:ext uri="{FF2B5EF4-FFF2-40B4-BE49-F238E27FC236}">
                                <a16:creationId xmlns:a16="http://schemas.microsoft.com/office/drawing/2014/main" id="{1D8749EB-DAA3-4F30-A170-DB8140876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01" name="Grupo 13700">
                              <a:extLst>
                                <a:ext uri="{FF2B5EF4-FFF2-40B4-BE49-F238E27FC236}">
                                  <a16:creationId xmlns:a16="http://schemas.microsoft.com/office/drawing/2014/main" id="{2E3618C3-3A63-4086-9FC4-4410D1F0B3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17" name="Grupo 13716">
                                <a:extLst>
                                  <a:ext uri="{FF2B5EF4-FFF2-40B4-BE49-F238E27FC236}">
                                    <a16:creationId xmlns:a16="http://schemas.microsoft.com/office/drawing/2014/main" id="{7AB9A26E-5DF8-4F1F-A0C2-4B0E357790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25" name="Grupo 13724">
                                  <a:extLst>
                                    <a:ext uri="{FF2B5EF4-FFF2-40B4-BE49-F238E27FC236}">
                                      <a16:creationId xmlns:a16="http://schemas.microsoft.com/office/drawing/2014/main" id="{8AB727D7-B93B-4F21-AD69-73F8A205B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9" name="Rectángulo 13728">
                                    <a:extLst>
                                      <a:ext uri="{FF2B5EF4-FFF2-40B4-BE49-F238E27FC236}">
                                        <a16:creationId xmlns:a16="http://schemas.microsoft.com/office/drawing/2014/main" id="{3065AB9E-77AE-4CE6-9FA1-1A4AA91C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0" name="Rectángulo 13729">
                                    <a:extLst>
                                      <a:ext uri="{FF2B5EF4-FFF2-40B4-BE49-F238E27FC236}">
                                        <a16:creationId xmlns:a16="http://schemas.microsoft.com/office/drawing/2014/main" id="{ED02E763-B2BD-4A16-9F3E-750A81125E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6" name="Grupo 13725">
                                  <a:extLst>
                                    <a:ext uri="{FF2B5EF4-FFF2-40B4-BE49-F238E27FC236}">
                                      <a16:creationId xmlns:a16="http://schemas.microsoft.com/office/drawing/2014/main" id="{A6F8C9DB-D4E7-4FF5-950C-4A2A749652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7" name="Rectángulo 13726">
                                    <a:extLst>
                                      <a:ext uri="{FF2B5EF4-FFF2-40B4-BE49-F238E27FC236}">
                                        <a16:creationId xmlns:a16="http://schemas.microsoft.com/office/drawing/2014/main" id="{D1944DC0-6CEB-4DE0-B739-9438AFDF2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8" name="Rectángulo 13727">
                                    <a:extLst>
                                      <a:ext uri="{FF2B5EF4-FFF2-40B4-BE49-F238E27FC236}">
                                        <a16:creationId xmlns:a16="http://schemas.microsoft.com/office/drawing/2014/main" id="{9BFA5AB7-C0CE-46E1-8FB9-2E3E8E817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18" name="Grupo 13717">
                                <a:extLst>
                                  <a:ext uri="{FF2B5EF4-FFF2-40B4-BE49-F238E27FC236}">
                                    <a16:creationId xmlns:a16="http://schemas.microsoft.com/office/drawing/2014/main" id="{2E001FE9-CA08-4945-8D2D-06BCBB6B3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9" name="Grupo 13718">
                                  <a:extLst>
                                    <a:ext uri="{FF2B5EF4-FFF2-40B4-BE49-F238E27FC236}">
                                      <a16:creationId xmlns:a16="http://schemas.microsoft.com/office/drawing/2014/main" id="{826C096B-7BC6-417E-B0DA-66062150CB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3" name="Rectángulo 13722">
                                    <a:extLst>
                                      <a:ext uri="{FF2B5EF4-FFF2-40B4-BE49-F238E27FC236}">
                                        <a16:creationId xmlns:a16="http://schemas.microsoft.com/office/drawing/2014/main" id="{85CC23D0-B854-41CA-8F37-F26AB8195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4" name="Rectángulo 13723">
                                    <a:extLst>
                                      <a:ext uri="{FF2B5EF4-FFF2-40B4-BE49-F238E27FC236}">
                                        <a16:creationId xmlns:a16="http://schemas.microsoft.com/office/drawing/2014/main" id="{4DFEE9F2-0FA5-40E1-9913-AC1050E0C0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0" name="Grupo 13719">
                                  <a:extLst>
                                    <a:ext uri="{FF2B5EF4-FFF2-40B4-BE49-F238E27FC236}">
                                      <a16:creationId xmlns:a16="http://schemas.microsoft.com/office/drawing/2014/main" id="{01CE04BF-B689-49FB-8003-D722712C8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1" name="Rectángulo 13720">
                                    <a:extLst>
                                      <a:ext uri="{FF2B5EF4-FFF2-40B4-BE49-F238E27FC236}">
                                        <a16:creationId xmlns:a16="http://schemas.microsoft.com/office/drawing/2014/main" id="{15290E1C-21A6-4181-88C1-A25276853C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2" name="Rectángulo 13721">
                                    <a:extLst>
                                      <a:ext uri="{FF2B5EF4-FFF2-40B4-BE49-F238E27FC236}">
                                        <a16:creationId xmlns:a16="http://schemas.microsoft.com/office/drawing/2014/main" id="{4E7F9F7F-331E-4F97-94BB-4D398AF19D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02" name="Grupo 13701">
                              <a:extLst>
                                <a:ext uri="{FF2B5EF4-FFF2-40B4-BE49-F238E27FC236}">
                                  <a16:creationId xmlns:a16="http://schemas.microsoft.com/office/drawing/2014/main" id="{E20D4814-B24C-4566-ABC3-80A649D3E9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03" name="Grupo 13702">
                                <a:extLst>
                                  <a:ext uri="{FF2B5EF4-FFF2-40B4-BE49-F238E27FC236}">
                                    <a16:creationId xmlns:a16="http://schemas.microsoft.com/office/drawing/2014/main" id="{CAEFB8FA-14AB-4A64-B7ED-7253DA178D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1" name="Grupo 13710">
                                  <a:extLst>
                                    <a:ext uri="{FF2B5EF4-FFF2-40B4-BE49-F238E27FC236}">
                                      <a16:creationId xmlns:a16="http://schemas.microsoft.com/office/drawing/2014/main" id="{43C4CB1B-CCF4-4182-B01A-C1B848AB80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5" name="Rectángulo 13714">
                                    <a:extLst>
                                      <a:ext uri="{FF2B5EF4-FFF2-40B4-BE49-F238E27FC236}">
                                        <a16:creationId xmlns:a16="http://schemas.microsoft.com/office/drawing/2014/main" id="{BA5136B1-3DB4-46A8-9D67-ABBAF96F6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6" name="Rectángulo 13715">
                                    <a:extLst>
                                      <a:ext uri="{FF2B5EF4-FFF2-40B4-BE49-F238E27FC236}">
                                        <a16:creationId xmlns:a16="http://schemas.microsoft.com/office/drawing/2014/main" id="{9BABBEF7-C9FA-4C90-BCEF-CC5BA170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12" name="Grupo 13711">
                                  <a:extLst>
                                    <a:ext uri="{FF2B5EF4-FFF2-40B4-BE49-F238E27FC236}">
                                      <a16:creationId xmlns:a16="http://schemas.microsoft.com/office/drawing/2014/main" id="{E3E6BFD9-97CF-4278-A9B3-279C54003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3" name="Rectángulo 13712">
                                    <a:extLst>
                                      <a:ext uri="{FF2B5EF4-FFF2-40B4-BE49-F238E27FC236}">
                                        <a16:creationId xmlns:a16="http://schemas.microsoft.com/office/drawing/2014/main" id="{A5F798CB-6ED4-418B-8BCB-F0005909F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4" name="Rectángulo 13713">
                                    <a:extLst>
                                      <a:ext uri="{FF2B5EF4-FFF2-40B4-BE49-F238E27FC236}">
                                        <a16:creationId xmlns:a16="http://schemas.microsoft.com/office/drawing/2014/main" id="{41D29692-8173-4419-B656-4A15EC3262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04" name="Grupo 13703">
                                <a:extLst>
                                  <a:ext uri="{FF2B5EF4-FFF2-40B4-BE49-F238E27FC236}">
                                    <a16:creationId xmlns:a16="http://schemas.microsoft.com/office/drawing/2014/main" id="{053AFC69-9280-4AA8-9596-5F950DA035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05" name="Grupo 13704">
                                  <a:extLst>
                                    <a:ext uri="{FF2B5EF4-FFF2-40B4-BE49-F238E27FC236}">
                                      <a16:creationId xmlns:a16="http://schemas.microsoft.com/office/drawing/2014/main" id="{2399ED25-2874-44C9-B513-57A84D547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9" name="Rectángulo 13708">
                                    <a:extLst>
                                      <a:ext uri="{FF2B5EF4-FFF2-40B4-BE49-F238E27FC236}">
                                        <a16:creationId xmlns:a16="http://schemas.microsoft.com/office/drawing/2014/main" id="{EB7890F3-3473-4690-AB34-8B25B99A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0" name="Rectángulo 13709">
                                    <a:extLst>
                                      <a:ext uri="{FF2B5EF4-FFF2-40B4-BE49-F238E27FC236}">
                                        <a16:creationId xmlns:a16="http://schemas.microsoft.com/office/drawing/2014/main" id="{74BE9A7C-58AE-4742-8FD7-7C5364F2D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06" name="Grupo 13705">
                                  <a:extLst>
                                    <a:ext uri="{FF2B5EF4-FFF2-40B4-BE49-F238E27FC236}">
                                      <a16:creationId xmlns:a16="http://schemas.microsoft.com/office/drawing/2014/main" id="{1E4F8985-D49F-4089-8CDD-D0992C66A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7" name="Rectángulo 13706">
                                    <a:extLst>
                                      <a:ext uri="{FF2B5EF4-FFF2-40B4-BE49-F238E27FC236}">
                                        <a16:creationId xmlns:a16="http://schemas.microsoft.com/office/drawing/2014/main" id="{7839E962-1769-46A2-98DF-6CCE0D8D9E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08" name="Rectángulo 13707">
                                    <a:extLst>
                                      <a:ext uri="{FF2B5EF4-FFF2-40B4-BE49-F238E27FC236}">
                                        <a16:creationId xmlns:a16="http://schemas.microsoft.com/office/drawing/2014/main" id="{2B1E0B52-56F1-46C2-A83D-AF3E34F2D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636" name="Grupo 13635">
                          <a:extLst>
                            <a:ext uri="{FF2B5EF4-FFF2-40B4-BE49-F238E27FC236}">
                              <a16:creationId xmlns:a16="http://schemas.microsoft.com/office/drawing/2014/main" id="{D3D69251-A303-4F52-A8BC-2DEC769990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37" name="Grupo 13636">
                            <a:extLst>
                              <a:ext uri="{FF2B5EF4-FFF2-40B4-BE49-F238E27FC236}">
                                <a16:creationId xmlns:a16="http://schemas.microsoft.com/office/drawing/2014/main" id="{C19D6E30-2BE7-480D-917B-3DB8258175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69" name="Grupo 13668">
                              <a:extLst>
                                <a:ext uri="{FF2B5EF4-FFF2-40B4-BE49-F238E27FC236}">
                                  <a16:creationId xmlns:a16="http://schemas.microsoft.com/office/drawing/2014/main" id="{7D38CCB9-D7BC-4C88-8B58-511FA55B21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85" name="Grupo 13684">
                                <a:extLst>
                                  <a:ext uri="{FF2B5EF4-FFF2-40B4-BE49-F238E27FC236}">
                                    <a16:creationId xmlns:a16="http://schemas.microsoft.com/office/drawing/2014/main" id="{B6A63A7F-A109-4B13-A493-72944B688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93" name="Grupo 13692">
                                  <a:extLst>
                                    <a:ext uri="{FF2B5EF4-FFF2-40B4-BE49-F238E27FC236}">
                                      <a16:creationId xmlns:a16="http://schemas.microsoft.com/office/drawing/2014/main" id="{AAD14C2C-2697-48C5-914E-BB3E42FAE8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7" name="Rectángulo 13696">
                                    <a:extLst>
                                      <a:ext uri="{FF2B5EF4-FFF2-40B4-BE49-F238E27FC236}">
                                        <a16:creationId xmlns:a16="http://schemas.microsoft.com/office/drawing/2014/main" id="{127A3EC8-0083-4579-943A-0A3836C4D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8" name="Rectángulo 13697">
                                    <a:extLst>
                                      <a:ext uri="{FF2B5EF4-FFF2-40B4-BE49-F238E27FC236}">
                                        <a16:creationId xmlns:a16="http://schemas.microsoft.com/office/drawing/2014/main" id="{60E68C7D-6ECD-4C6E-BA26-D1FD4570C2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94" name="Grupo 13693">
                                  <a:extLst>
                                    <a:ext uri="{FF2B5EF4-FFF2-40B4-BE49-F238E27FC236}">
                                      <a16:creationId xmlns:a16="http://schemas.microsoft.com/office/drawing/2014/main" id="{1B112BA3-034A-4DFC-B8CB-65C250BE3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5" name="Rectángulo 13694">
                                    <a:extLst>
                                      <a:ext uri="{FF2B5EF4-FFF2-40B4-BE49-F238E27FC236}">
                                        <a16:creationId xmlns:a16="http://schemas.microsoft.com/office/drawing/2014/main" id="{92EC17BC-F13F-402C-BD1C-6FC46B851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6" name="Rectángulo 13695">
                                    <a:extLst>
                                      <a:ext uri="{FF2B5EF4-FFF2-40B4-BE49-F238E27FC236}">
                                        <a16:creationId xmlns:a16="http://schemas.microsoft.com/office/drawing/2014/main" id="{7ED1EACC-312D-4BAB-84BB-F1F06BBD2E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86" name="Grupo 13685">
                                <a:extLst>
                                  <a:ext uri="{FF2B5EF4-FFF2-40B4-BE49-F238E27FC236}">
                                    <a16:creationId xmlns:a16="http://schemas.microsoft.com/office/drawing/2014/main" id="{D7542CD8-F419-4F14-9350-638C56C685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87" name="Grupo 13686">
                                  <a:extLst>
                                    <a:ext uri="{FF2B5EF4-FFF2-40B4-BE49-F238E27FC236}">
                                      <a16:creationId xmlns:a16="http://schemas.microsoft.com/office/drawing/2014/main" id="{64AB474C-A723-48C9-8131-1E35D4074A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1" name="Rectángulo 13690">
                                    <a:extLst>
                                      <a:ext uri="{FF2B5EF4-FFF2-40B4-BE49-F238E27FC236}">
                                        <a16:creationId xmlns:a16="http://schemas.microsoft.com/office/drawing/2014/main" id="{97C9982E-4A1E-45BA-952E-133A0FF11B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2" name="Rectángulo 13691">
                                    <a:extLst>
                                      <a:ext uri="{FF2B5EF4-FFF2-40B4-BE49-F238E27FC236}">
                                        <a16:creationId xmlns:a16="http://schemas.microsoft.com/office/drawing/2014/main" id="{673F6B70-0CC3-4022-A662-DE9E71572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8" name="Grupo 13687">
                                  <a:extLst>
                                    <a:ext uri="{FF2B5EF4-FFF2-40B4-BE49-F238E27FC236}">
                                      <a16:creationId xmlns:a16="http://schemas.microsoft.com/office/drawing/2014/main" id="{477ADD42-DD93-45AD-B07F-37C419A183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9" name="Rectángulo 13688">
                                    <a:extLst>
                                      <a:ext uri="{FF2B5EF4-FFF2-40B4-BE49-F238E27FC236}">
                                        <a16:creationId xmlns:a16="http://schemas.microsoft.com/office/drawing/2014/main" id="{0EDEED54-984C-4427-AC11-9FC9D5D45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0" name="Rectángulo 13689">
                                    <a:extLst>
                                      <a:ext uri="{FF2B5EF4-FFF2-40B4-BE49-F238E27FC236}">
                                        <a16:creationId xmlns:a16="http://schemas.microsoft.com/office/drawing/2014/main" id="{FBCE331C-C845-4B9B-8375-1BBE1E7B1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70" name="Grupo 13669">
                              <a:extLst>
                                <a:ext uri="{FF2B5EF4-FFF2-40B4-BE49-F238E27FC236}">
                                  <a16:creationId xmlns:a16="http://schemas.microsoft.com/office/drawing/2014/main" id="{9450E05C-1168-48CF-9025-BA75435446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71" name="Grupo 13670">
                                <a:extLst>
                                  <a:ext uri="{FF2B5EF4-FFF2-40B4-BE49-F238E27FC236}">
                                    <a16:creationId xmlns:a16="http://schemas.microsoft.com/office/drawing/2014/main" id="{00DD2B43-7861-4563-9584-50EB78CD97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9" name="Grupo 13678">
                                  <a:extLst>
                                    <a:ext uri="{FF2B5EF4-FFF2-40B4-BE49-F238E27FC236}">
                                      <a16:creationId xmlns:a16="http://schemas.microsoft.com/office/drawing/2014/main" id="{67E4BFFE-1C9E-4B51-ACBD-A4FF1BD4B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3" name="Rectángulo 13682">
                                    <a:extLst>
                                      <a:ext uri="{FF2B5EF4-FFF2-40B4-BE49-F238E27FC236}">
                                        <a16:creationId xmlns:a16="http://schemas.microsoft.com/office/drawing/2014/main" id="{1A1771E1-F283-480D-AC24-56586AB1A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4" name="Rectángulo 13683">
                                    <a:extLst>
                                      <a:ext uri="{FF2B5EF4-FFF2-40B4-BE49-F238E27FC236}">
                                        <a16:creationId xmlns:a16="http://schemas.microsoft.com/office/drawing/2014/main" id="{B91F2D61-ABF2-432C-B5D8-135EC91A9F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0" name="Grupo 13679">
                                  <a:extLst>
                                    <a:ext uri="{FF2B5EF4-FFF2-40B4-BE49-F238E27FC236}">
                                      <a16:creationId xmlns:a16="http://schemas.microsoft.com/office/drawing/2014/main" id="{53FF6F8B-6D45-4503-A556-27176A9E98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1" name="Rectángulo 13680">
                                    <a:extLst>
                                      <a:ext uri="{FF2B5EF4-FFF2-40B4-BE49-F238E27FC236}">
                                        <a16:creationId xmlns:a16="http://schemas.microsoft.com/office/drawing/2014/main" id="{E06FCE6D-05E6-4E5A-9E13-23088E4C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2" name="Rectángulo 13681">
                                    <a:extLst>
                                      <a:ext uri="{FF2B5EF4-FFF2-40B4-BE49-F238E27FC236}">
                                        <a16:creationId xmlns:a16="http://schemas.microsoft.com/office/drawing/2014/main" id="{CFD80C91-DC2A-4AC5-B858-BFC86EDE8E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72" name="Grupo 13671">
                                <a:extLst>
                                  <a:ext uri="{FF2B5EF4-FFF2-40B4-BE49-F238E27FC236}">
                                    <a16:creationId xmlns:a16="http://schemas.microsoft.com/office/drawing/2014/main" id="{D88E3A1D-E5BE-40B6-A5EA-49D80B6544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3" name="Grupo 13672">
                                  <a:extLst>
                                    <a:ext uri="{FF2B5EF4-FFF2-40B4-BE49-F238E27FC236}">
                                      <a16:creationId xmlns:a16="http://schemas.microsoft.com/office/drawing/2014/main" id="{6E5D05C9-9300-48AA-80E9-E384548CE1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7" name="Rectángulo 13676">
                                    <a:extLst>
                                      <a:ext uri="{FF2B5EF4-FFF2-40B4-BE49-F238E27FC236}">
                                        <a16:creationId xmlns:a16="http://schemas.microsoft.com/office/drawing/2014/main" id="{F8D13374-337B-4F2D-B316-6F22A9109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8" name="Rectángulo 13677">
                                    <a:extLst>
                                      <a:ext uri="{FF2B5EF4-FFF2-40B4-BE49-F238E27FC236}">
                                        <a16:creationId xmlns:a16="http://schemas.microsoft.com/office/drawing/2014/main" id="{3F8FC278-4DBC-40CE-B23C-DAA48C29B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74" name="Grupo 13673">
                                  <a:extLst>
                                    <a:ext uri="{FF2B5EF4-FFF2-40B4-BE49-F238E27FC236}">
                                      <a16:creationId xmlns:a16="http://schemas.microsoft.com/office/drawing/2014/main" id="{8EFB75F6-9E82-4C13-94E9-E4B7FEF37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5" name="Rectángulo 13674">
                                    <a:extLst>
                                      <a:ext uri="{FF2B5EF4-FFF2-40B4-BE49-F238E27FC236}">
                                        <a16:creationId xmlns:a16="http://schemas.microsoft.com/office/drawing/2014/main" id="{F0D11D36-1186-40FC-BF30-953C8A60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6" name="Rectángulo 13675">
                                    <a:extLst>
                                      <a:ext uri="{FF2B5EF4-FFF2-40B4-BE49-F238E27FC236}">
                                        <a16:creationId xmlns:a16="http://schemas.microsoft.com/office/drawing/2014/main" id="{77E6C91F-BB39-4DB3-A23A-5D66B3B286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638" name="Grupo 13637">
                            <a:extLst>
                              <a:ext uri="{FF2B5EF4-FFF2-40B4-BE49-F238E27FC236}">
                                <a16:creationId xmlns:a16="http://schemas.microsoft.com/office/drawing/2014/main" id="{E4A08CBF-1EF6-4649-9FAB-41E2839AE1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39" name="Grupo 13638">
                              <a:extLst>
                                <a:ext uri="{FF2B5EF4-FFF2-40B4-BE49-F238E27FC236}">
                                  <a16:creationId xmlns:a16="http://schemas.microsoft.com/office/drawing/2014/main" id="{4F1BB298-D64E-431D-B94B-F418A9F9E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55" name="Grupo 13654">
                                <a:extLst>
                                  <a:ext uri="{FF2B5EF4-FFF2-40B4-BE49-F238E27FC236}">
                                    <a16:creationId xmlns:a16="http://schemas.microsoft.com/office/drawing/2014/main" id="{439BC39F-4F99-46CD-BCC1-39E5D4FBDE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63" name="Grupo 13662">
                                  <a:extLst>
                                    <a:ext uri="{FF2B5EF4-FFF2-40B4-BE49-F238E27FC236}">
                                      <a16:creationId xmlns:a16="http://schemas.microsoft.com/office/drawing/2014/main" id="{6E564D19-E0C2-4E26-860F-DCE5FB22DA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7" name="Rectángulo 13666">
                                    <a:extLst>
                                      <a:ext uri="{FF2B5EF4-FFF2-40B4-BE49-F238E27FC236}">
                                        <a16:creationId xmlns:a16="http://schemas.microsoft.com/office/drawing/2014/main" id="{318694EF-AFE2-48FB-868C-F16C661A5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8" name="Rectángulo 13667">
                                    <a:extLst>
                                      <a:ext uri="{FF2B5EF4-FFF2-40B4-BE49-F238E27FC236}">
                                        <a16:creationId xmlns:a16="http://schemas.microsoft.com/office/drawing/2014/main" id="{762EB47C-F526-4D80-97E2-D610A780CF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64" name="Grupo 13663">
                                  <a:extLst>
                                    <a:ext uri="{FF2B5EF4-FFF2-40B4-BE49-F238E27FC236}">
                                      <a16:creationId xmlns:a16="http://schemas.microsoft.com/office/drawing/2014/main" id="{7D3B0AFC-E50C-4BA5-8F55-79D83C59B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5" name="Rectángulo 13664">
                                    <a:extLst>
                                      <a:ext uri="{FF2B5EF4-FFF2-40B4-BE49-F238E27FC236}">
                                        <a16:creationId xmlns:a16="http://schemas.microsoft.com/office/drawing/2014/main" id="{7643105C-50A8-4061-8200-8C1297DC9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6" name="Rectángulo 13665">
                                    <a:extLst>
                                      <a:ext uri="{FF2B5EF4-FFF2-40B4-BE49-F238E27FC236}">
                                        <a16:creationId xmlns:a16="http://schemas.microsoft.com/office/drawing/2014/main" id="{7CC02801-D980-4C00-86F4-8D8DD35106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56" name="Grupo 13655">
                                <a:extLst>
                                  <a:ext uri="{FF2B5EF4-FFF2-40B4-BE49-F238E27FC236}">
                                    <a16:creationId xmlns:a16="http://schemas.microsoft.com/office/drawing/2014/main" id="{175E635B-51FA-4C5A-ADC2-2219EDF4DA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57" name="Grupo 13656">
                                  <a:extLst>
                                    <a:ext uri="{FF2B5EF4-FFF2-40B4-BE49-F238E27FC236}">
                                      <a16:creationId xmlns:a16="http://schemas.microsoft.com/office/drawing/2014/main" id="{0FE7B511-AFB4-4FE0-BFA1-18AA303457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1" name="Rectángulo 13660">
                                    <a:extLst>
                                      <a:ext uri="{FF2B5EF4-FFF2-40B4-BE49-F238E27FC236}">
                                        <a16:creationId xmlns:a16="http://schemas.microsoft.com/office/drawing/2014/main" id="{B292E9B2-CA4F-466F-900A-02706727CA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2" name="Rectángulo 13661">
                                    <a:extLst>
                                      <a:ext uri="{FF2B5EF4-FFF2-40B4-BE49-F238E27FC236}">
                                        <a16:creationId xmlns:a16="http://schemas.microsoft.com/office/drawing/2014/main" id="{F8F6BC5D-FA3D-4064-A9F9-5973366B6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8" name="Grupo 13657">
                                  <a:extLst>
                                    <a:ext uri="{FF2B5EF4-FFF2-40B4-BE49-F238E27FC236}">
                                      <a16:creationId xmlns:a16="http://schemas.microsoft.com/office/drawing/2014/main" id="{8ED8F063-E475-4F3E-9C4E-916D95F45E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9" name="Rectángulo 13658">
                                    <a:extLst>
                                      <a:ext uri="{FF2B5EF4-FFF2-40B4-BE49-F238E27FC236}">
                                        <a16:creationId xmlns:a16="http://schemas.microsoft.com/office/drawing/2014/main" id="{7952EC36-09DD-430C-AD39-E44E79F34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0" name="Rectángulo 13659">
                                    <a:extLst>
                                      <a:ext uri="{FF2B5EF4-FFF2-40B4-BE49-F238E27FC236}">
                                        <a16:creationId xmlns:a16="http://schemas.microsoft.com/office/drawing/2014/main" id="{205C1D20-EE55-4854-8308-49F7EF618D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40" name="Grupo 13639">
                              <a:extLst>
                                <a:ext uri="{FF2B5EF4-FFF2-40B4-BE49-F238E27FC236}">
                                  <a16:creationId xmlns:a16="http://schemas.microsoft.com/office/drawing/2014/main" id="{78938940-3FDF-4965-BDF0-E07E9EF5D1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41" name="Grupo 13640">
                                <a:extLst>
                                  <a:ext uri="{FF2B5EF4-FFF2-40B4-BE49-F238E27FC236}">
                                    <a16:creationId xmlns:a16="http://schemas.microsoft.com/office/drawing/2014/main" id="{F4E96F77-508C-482D-BA8C-AF1782D8BE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9" name="Grupo 13648">
                                  <a:extLst>
                                    <a:ext uri="{FF2B5EF4-FFF2-40B4-BE49-F238E27FC236}">
                                      <a16:creationId xmlns:a16="http://schemas.microsoft.com/office/drawing/2014/main" id="{85122B68-F9A1-46CD-AE5C-0E31D8DA96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3" name="Rectángulo 13652">
                                    <a:extLst>
                                      <a:ext uri="{FF2B5EF4-FFF2-40B4-BE49-F238E27FC236}">
                                        <a16:creationId xmlns:a16="http://schemas.microsoft.com/office/drawing/2014/main" id="{6C86BC8D-D261-4DB0-9EC6-14E7A4D30A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4" name="Rectángulo 13653">
                                    <a:extLst>
                                      <a:ext uri="{FF2B5EF4-FFF2-40B4-BE49-F238E27FC236}">
                                        <a16:creationId xmlns:a16="http://schemas.microsoft.com/office/drawing/2014/main" id="{BD794CB6-EF51-43B3-B464-DEC573A53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0" name="Grupo 13649">
                                  <a:extLst>
                                    <a:ext uri="{FF2B5EF4-FFF2-40B4-BE49-F238E27FC236}">
                                      <a16:creationId xmlns:a16="http://schemas.microsoft.com/office/drawing/2014/main" id="{0EE7F3E2-895C-4344-8BB6-90FD11AE9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1" name="Rectángulo 13650">
                                    <a:extLst>
                                      <a:ext uri="{FF2B5EF4-FFF2-40B4-BE49-F238E27FC236}">
                                        <a16:creationId xmlns:a16="http://schemas.microsoft.com/office/drawing/2014/main" id="{1AFAC7A6-9E17-4C72-B2B5-4397942A6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2" name="Rectángulo 13651">
                                    <a:extLst>
                                      <a:ext uri="{FF2B5EF4-FFF2-40B4-BE49-F238E27FC236}">
                                        <a16:creationId xmlns:a16="http://schemas.microsoft.com/office/drawing/2014/main" id="{14110BE8-1D80-4C9D-9618-382D73815C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42" name="Grupo 13641">
                                <a:extLst>
                                  <a:ext uri="{FF2B5EF4-FFF2-40B4-BE49-F238E27FC236}">
                                    <a16:creationId xmlns:a16="http://schemas.microsoft.com/office/drawing/2014/main" id="{7E3A24BF-21C8-4397-92D2-FABE2DA142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3" name="Grupo 13642">
                                  <a:extLst>
                                    <a:ext uri="{FF2B5EF4-FFF2-40B4-BE49-F238E27FC236}">
                                      <a16:creationId xmlns:a16="http://schemas.microsoft.com/office/drawing/2014/main" id="{F32ADA3C-7E62-4D56-985E-60DA0A152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7" name="Rectángulo 13646">
                                    <a:extLst>
                                      <a:ext uri="{FF2B5EF4-FFF2-40B4-BE49-F238E27FC236}">
                                        <a16:creationId xmlns:a16="http://schemas.microsoft.com/office/drawing/2014/main" id="{54B3F222-0B18-4925-9DBA-BD8E5E8B1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8" name="Rectángulo 13647">
                                    <a:extLst>
                                      <a:ext uri="{FF2B5EF4-FFF2-40B4-BE49-F238E27FC236}">
                                        <a16:creationId xmlns:a16="http://schemas.microsoft.com/office/drawing/2014/main" id="{BF174A7B-BD76-485E-AA36-31C2045723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44" name="Grupo 13643">
                                  <a:extLst>
                                    <a:ext uri="{FF2B5EF4-FFF2-40B4-BE49-F238E27FC236}">
                                      <a16:creationId xmlns:a16="http://schemas.microsoft.com/office/drawing/2014/main" id="{496FDF84-4F9F-42AE-9AD1-896FDB5A22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5" name="Rectángulo 13644">
                                    <a:extLst>
                                      <a:ext uri="{FF2B5EF4-FFF2-40B4-BE49-F238E27FC236}">
                                        <a16:creationId xmlns:a16="http://schemas.microsoft.com/office/drawing/2014/main" id="{D9AF934A-FC39-4A3B-997A-16667C43E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6" name="Rectángulo 13645">
                                    <a:extLst>
                                      <a:ext uri="{FF2B5EF4-FFF2-40B4-BE49-F238E27FC236}">
                                        <a16:creationId xmlns:a16="http://schemas.microsoft.com/office/drawing/2014/main" id="{BCE786C2-C663-4DFE-BDAF-5AFEF0EF6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508" name="Grupo 13507">
                        <a:extLst>
                          <a:ext uri="{FF2B5EF4-FFF2-40B4-BE49-F238E27FC236}">
                            <a16:creationId xmlns:a16="http://schemas.microsoft.com/office/drawing/2014/main" id="{99D03DFD-036F-4834-8911-BA1E6185F4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509" name="Grupo 13508">
                          <a:extLst>
                            <a:ext uri="{FF2B5EF4-FFF2-40B4-BE49-F238E27FC236}">
                              <a16:creationId xmlns:a16="http://schemas.microsoft.com/office/drawing/2014/main" id="{C6BA28C5-9BF2-43F2-B045-C718C6B10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73" name="Grupo 13572">
                            <a:extLst>
                              <a:ext uri="{FF2B5EF4-FFF2-40B4-BE49-F238E27FC236}">
                                <a16:creationId xmlns:a16="http://schemas.microsoft.com/office/drawing/2014/main" id="{1FCD2E15-985E-4EFE-99C8-E3A0C1E1F2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05" name="Grupo 13604">
                              <a:extLst>
                                <a:ext uri="{FF2B5EF4-FFF2-40B4-BE49-F238E27FC236}">
                                  <a16:creationId xmlns:a16="http://schemas.microsoft.com/office/drawing/2014/main" id="{8F166543-AA2E-42E2-B1BF-BBFDA4B8E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21" name="Grupo 13620">
                                <a:extLst>
                                  <a:ext uri="{FF2B5EF4-FFF2-40B4-BE49-F238E27FC236}">
                                    <a16:creationId xmlns:a16="http://schemas.microsoft.com/office/drawing/2014/main" id="{EF3CBC34-E35E-4020-A4DE-D4C7A36ECA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9" name="Grupo 13628">
                                  <a:extLst>
                                    <a:ext uri="{FF2B5EF4-FFF2-40B4-BE49-F238E27FC236}">
                                      <a16:creationId xmlns:a16="http://schemas.microsoft.com/office/drawing/2014/main" id="{E9E94EF8-E67A-4D21-A054-BFE99635BC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3" name="Rectángulo 13632">
                                    <a:extLst>
                                      <a:ext uri="{FF2B5EF4-FFF2-40B4-BE49-F238E27FC236}">
                                        <a16:creationId xmlns:a16="http://schemas.microsoft.com/office/drawing/2014/main" id="{49145C01-2186-4BF5-82F1-30EE0A30AE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4" name="Rectángulo 13633">
                                    <a:extLst>
                                      <a:ext uri="{FF2B5EF4-FFF2-40B4-BE49-F238E27FC236}">
                                        <a16:creationId xmlns:a16="http://schemas.microsoft.com/office/drawing/2014/main" id="{97B57D59-8E5D-45B4-9712-671F9044B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30" name="Grupo 13629">
                                  <a:extLst>
                                    <a:ext uri="{FF2B5EF4-FFF2-40B4-BE49-F238E27FC236}">
                                      <a16:creationId xmlns:a16="http://schemas.microsoft.com/office/drawing/2014/main" id="{551C0EC7-70FE-4CEC-8291-D00D874771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1" name="Rectángulo 13630">
                                    <a:extLst>
                                      <a:ext uri="{FF2B5EF4-FFF2-40B4-BE49-F238E27FC236}">
                                        <a16:creationId xmlns:a16="http://schemas.microsoft.com/office/drawing/2014/main" id="{76AD4905-3704-4DAD-A26F-DD0852BB2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2" name="Rectángulo 13631">
                                    <a:extLst>
                                      <a:ext uri="{FF2B5EF4-FFF2-40B4-BE49-F238E27FC236}">
                                        <a16:creationId xmlns:a16="http://schemas.microsoft.com/office/drawing/2014/main" id="{7077CAB1-182E-44D0-98BF-D6D19A7D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22" name="Grupo 13621">
                                <a:extLst>
                                  <a:ext uri="{FF2B5EF4-FFF2-40B4-BE49-F238E27FC236}">
                                    <a16:creationId xmlns:a16="http://schemas.microsoft.com/office/drawing/2014/main" id="{6B9A1E5A-2834-4A1C-B399-C27C68328B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3" name="Grupo 13622">
                                  <a:extLst>
                                    <a:ext uri="{FF2B5EF4-FFF2-40B4-BE49-F238E27FC236}">
                                      <a16:creationId xmlns:a16="http://schemas.microsoft.com/office/drawing/2014/main" id="{947EEE35-709F-45DF-93F9-99FFFEB398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7" name="Rectángulo 13626">
                                    <a:extLst>
                                      <a:ext uri="{FF2B5EF4-FFF2-40B4-BE49-F238E27FC236}">
                                        <a16:creationId xmlns:a16="http://schemas.microsoft.com/office/drawing/2014/main" id="{EF64C91F-30A6-457D-B898-14E4356FC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8" name="Rectángulo 13627">
                                    <a:extLst>
                                      <a:ext uri="{FF2B5EF4-FFF2-40B4-BE49-F238E27FC236}">
                                        <a16:creationId xmlns:a16="http://schemas.microsoft.com/office/drawing/2014/main" id="{E20A6454-77D9-46D5-B66A-18F03B7721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24" name="Grupo 13623">
                                  <a:extLst>
                                    <a:ext uri="{FF2B5EF4-FFF2-40B4-BE49-F238E27FC236}">
                                      <a16:creationId xmlns:a16="http://schemas.microsoft.com/office/drawing/2014/main" id="{0C57805C-1AC8-4652-A0CC-BF018B3B5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5" name="Rectángulo 13624">
                                    <a:extLst>
                                      <a:ext uri="{FF2B5EF4-FFF2-40B4-BE49-F238E27FC236}">
                                        <a16:creationId xmlns:a16="http://schemas.microsoft.com/office/drawing/2014/main" id="{B4EA5E34-D4DB-45D3-9C60-F10B9528A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6" name="Rectángulo 13625">
                                    <a:extLst>
                                      <a:ext uri="{FF2B5EF4-FFF2-40B4-BE49-F238E27FC236}">
                                        <a16:creationId xmlns:a16="http://schemas.microsoft.com/office/drawing/2014/main" id="{83BEF1D1-82DC-40F6-A060-A56B7EC94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06" name="Grupo 13605">
                              <a:extLst>
                                <a:ext uri="{FF2B5EF4-FFF2-40B4-BE49-F238E27FC236}">
                                  <a16:creationId xmlns:a16="http://schemas.microsoft.com/office/drawing/2014/main" id="{CDDB97BA-04B1-4A1D-A6C8-4A41D2EA02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07" name="Grupo 13606">
                                <a:extLst>
                                  <a:ext uri="{FF2B5EF4-FFF2-40B4-BE49-F238E27FC236}">
                                    <a16:creationId xmlns:a16="http://schemas.microsoft.com/office/drawing/2014/main" id="{44FDB626-4314-428A-86FD-C2C579CA4F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15" name="Grupo 13614">
                                  <a:extLst>
                                    <a:ext uri="{FF2B5EF4-FFF2-40B4-BE49-F238E27FC236}">
                                      <a16:creationId xmlns:a16="http://schemas.microsoft.com/office/drawing/2014/main" id="{ED7A2A8E-7DE9-47A0-9354-8248C9316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9" name="Rectángulo 13618">
                                    <a:extLst>
                                      <a:ext uri="{FF2B5EF4-FFF2-40B4-BE49-F238E27FC236}">
                                        <a16:creationId xmlns:a16="http://schemas.microsoft.com/office/drawing/2014/main" id="{637BF8B3-166C-4FFB-8F04-F8502137C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0" name="Rectángulo 13619">
                                    <a:extLst>
                                      <a:ext uri="{FF2B5EF4-FFF2-40B4-BE49-F238E27FC236}">
                                        <a16:creationId xmlns:a16="http://schemas.microsoft.com/office/drawing/2014/main" id="{104794F6-A7E7-4280-98D3-6CF0500B7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6" name="Grupo 13615">
                                  <a:extLst>
                                    <a:ext uri="{FF2B5EF4-FFF2-40B4-BE49-F238E27FC236}">
                                      <a16:creationId xmlns:a16="http://schemas.microsoft.com/office/drawing/2014/main" id="{3B3DCF6E-CF8D-4D77-B436-AAA1607102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7" name="Rectángulo 13616">
                                    <a:extLst>
                                      <a:ext uri="{FF2B5EF4-FFF2-40B4-BE49-F238E27FC236}">
                                        <a16:creationId xmlns:a16="http://schemas.microsoft.com/office/drawing/2014/main" id="{E26B8B22-A437-4CA2-A2A8-FE2C0CAF41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8" name="Rectángulo 13617">
                                    <a:extLst>
                                      <a:ext uri="{FF2B5EF4-FFF2-40B4-BE49-F238E27FC236}">
                                        <a16:creationId xmlns:a16="http://schemas.microsoft.com/office/drawing/2014/main" id="{0C1F420E-3F9A-4B53-9399-AB8AAD6212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08" name="Grupo 13607">
                                <a:extLst>
                                  <a:ext uri="{FF2B5EF4-FFF2-40B4-BE49-F238E27FC236}">
                                    <a16:creationId xmlns:a16="http://schemas.microsoft.com/office/drawing/2014/main" id="{3619C63D-8248-410C-A359-67021C8D56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09" name="Grupo 13608">
                                  <a:extLst>
                                    <a:ext uri="{FF2B5EF4-FFF2-40B4-BE49-F238E27FC236}">
                                      <a16:creationId xmlns:a16="http://schemas.microsoft.com/office/drawing/2014/main" id="{87A8BB4B-E523-4A4C-8F42-7B938276A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3" name="Rectángulo 13612">
                                    <a:extLst>
                                      <a:ext uri="{FF2B5EF4-FFF2-40B4-BE49-F238E27FC236}">
                                        <a16:creationId xmlns:a16="http://schemas.microsoft.com/office/drawing/2014/main" id="{4E27D51E-EB05-42FB-94B0-C2D325EEE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4" name="Rectángulo 13613">
                                    <a:extLst>
                                      <a:ext uri="{FF2B5EF4-FFF2-40B4-BE49-F238E27FC236}">
                                        <a16:creationId xmlns:a16="http://schemas.microsoft.com/office/drawing/2014/main" id="{DA5D8469-C218-4E12-AD06-F9066022A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0" name="Grupo 13609">
                                  <a:extLst>
                                    <a:ext uri="{FF2B5EF4-FFF2-40B4-BE49-F238E27FC236}">
                                      <a16:creationId xmlns:a16="http://schemas.microsoft.com/office/drawing/2014/main" id="{9D4978DA-D58A-4DCE-803B-79D980C8A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1" name="Rectángulo 13610">
                                    <a:extLst>
                                      <a:ext uri="{FF2B5EF4-FFF2-40B4-BE49-F238E27FC236}">
                                        <a16:creationId xmlns:a16="http://schemas.microsoft.com/office/drawing/2014/main" id="{C4595C8E-DCC9-4B22-AFAA-C5E4EC1A0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2" name="Rectángulo 13611">
                                    <a:extLst>
                                      <a:ext uri="{FF2B5EF4-FFF2-40B4-BE49-F238E27FC236}">
                                        <a16:creationId xmlns:a16="http://schemas.microsoft.com/office/drawing/2014/main" id="{15A05283-729F-489A-9258-EABA32AD8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74" name="Grupo 13573">
                            <a:extLst>
                              <a:ext uri="{FF2B5EF4-FFF2-40B4-BE49-F238E27FC236}">
                                <a16:creationId xmlns:a16="http://schemas.microsoft.com/office/drawing/2014/main" id="{0927BE0E-8CC0-44DD-97D7-DA260C8E1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75" name="Grupo 13574">
                              <a:extLst>
                                <a:ext uri="{FF2B5EF4-FFF2-40B4-BE49-F238E27FC236}">
                                  <a16:creationId xmlns:a16="http://schemas.microsoft.com/office/drawing/2014/main" id="{0D628771-B7A2-4ABC-9CA3-AD18025B2C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91" name="Grupo 13590">
                                <a:extLst>
                                  <a:ext uri="{FF2B5EF4-FFF2-40B4-BE49-F238E27FC236}">
                                    <a16:creationId xmlns:a16="http://schemas.microsoft.com/office/drawing/2014/main" id="{118D2BEF-50B8-4CAF-85CF-BC47257C77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9" name="Grupo 13598">
                                  <a:extLst>
                                    <a:ext uri="{FF2B5EF4-FFF2-40B4-BE49-F238E27FC236}">
                                      <a16:creationId xmlns:a16="http://schemas.microsoft.com/office/drawing/2014/main" id="{3CAF2107-3A45-4549-BBD4-6C98712C3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3" name="Rectángulo 13602">
                                    <a:extLst>
                                      <a:ext uri="{FF2B5EF4-FFF2-40B4-BE49-F238E27FC236}">
                                        <a16:creationId xmlns:a16="http://schemas.microsoft.com/office/drawing/2014/main" id="{93598B92-1AC4-4FC9-8EF8-F76A24C23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4" name="Rectángulo 13603">
                                    <a:extLst>
                                      <a:ext uri="{FF2B5EF4-FFF2-40B4-BE49-F238E27FC236}">
                                        <a16:creationId xmlns:a16="http://schemas.microsoft.com/office/drawing/2014/main" id="{EF00C68C-8D4A-4DEB-9FC0-839683D1A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00" name="Grupo 13599">
                                  <a:extLst>
                                    <a:ext uri="{FF2B5EF4-FFF2-40B4-BE49-F238E27FC236}">
                                      <a16:creationId xmlns:a16="http://schemas.microsoft.com/office/drawing/2014/main" id="{57A7531B-A5E7-4462-A04B-12AF47C60C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1" name="Rectángulo 13600">
                                    <a:extLst>
                                      <a:ext uri="{FF2B5EF4-FFF2-40B4-BE49-F238E27FC236}">
                                        <a16:creationId xmlns:a16="http://schemas.microsoft.com/office/drawing/2014/main" id="{2B176D4C-5EEF-4EE7-A1A3-D4FF6EFA82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2" name="Rectángulo 13601">
                                    <a:extLst>
                                      <a:ext uri="{FF2B5EF4-FFF2-40B4-BE49-F238E27FC236}">
                                        <a16:creationId xmlns:a16="http://schemas.microsoft.com/office/drawing/2014/main" id="{7BC82C08-40F6-4672-A731-D4721C3E7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92" name="Grupo 13591">
                                <a:extLst>
                                  <a:ext uri="{FF2B5EF4-FFF2-40B4-BE49-F238E27FC236}">
                                    <a16:creationId xmlns:a16="http://schemas.microsoft.com/office/drawing/2014/main" id="{DA77E003-E24A-4DFA-9777-20C27C6C97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3" name="Grupo 13592">
                                  <a:extLst>
                                    <a:ext uri="{FF2B5EF4-FFF2-40B4-BE49-F238E27FC236}">
                                      <a16:creationId xmlns:a16="http://schemas.microsoft.com/office/drawing/2014/main" id="{E19B1F02-01A4-42AC-A083-7FF28D94A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7" name="Rectángulo 13596">
                                    <a:extLst>
                                      <a:ext uri="{FF2B5EF4-FFF2-40B4-BE49-F238E27FC236}">
                                        <a16:creationId xmlns:a16="http://schemas.microsoft.com/office/drawing/2014/main" id="{A7601C8C-2209-4434-B235-509AA2F0D6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8" name="Rectángulo 13597">
                                    <a:extLst>
                                      <a:ext uri="{FF2B5EF4-FFF2-40B4-BE49-F238E27FC236}">
                                        <a16:creationId xmlns:a16="http://schemas.microsoft.com/office/drawing/2014/main" id="{109A5D3A-3769-422A-A097-9001DFB9C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94" name="Grupo 13593">
                                  <a:extLst>
                                    <a:ext uri="{FF2B5EF4-FFF2-40B4-BE49-F238E27FC236}">
                                      <a16:creationId xmlns:a16="http://schemas.microsoft.com/office/drawing/2014/main" id="{24B374EA-D6A3-4DE8-9BF6-C1561C3A5F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5" name="Rectángulo 13594">
                                    <a:extLst>
                                      <a:ext uri="{FF2B5EF4-FFF2-40B4-BE49-F238E27FC236}">
                                        <a16:creationId xmlns:a16="http://schemas.microsoft.com/office/drawing/2014/main" id="{6624BC5D-1B47-4FDC-8037-B91331465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6" name="Rectángulo 13595">
                                    <a:extLst>
                                      <a:ext uri="{FF2B5EF4-FFF2-40B4-BE49-F238E27FC236}">
                                        <a16:creationId xmlns:a16="http://schemas.microsoft.com/office/drawing/2014/main" id="{6FCBB672-1A1B-4A4F-80E9-AD1AF26CA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76" name="Grupo 13575">
                              <a:extLst>
                                <a:ext uri="{FF2B5EF4-FFF2-40B4-BE49-F238E27FC236}">
                                  <a16:creationId xmlns:a16="http://schemas.microsoft.com/office/drawing/2014/main" id="{17E4D038-36F8-4980-B6AF-CEB51E7666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77" name="Grupo 13576">
                                <a:extLst>
                                  <a:ext uri="{FF2B5EF4-FFF2-40B4-BE49-F238E27FC236}">
                                    <a16:creationId xmlns:a16="http://schemas.microsoft.com/office/drawing/2014/main" id="{0F88E359-A83A-45CA-A31C-27896557C3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85" name="Grupo 13584">
                                  <a:extLst>
                                    <a:ext uri="{FF2B5EF4-FFF2-40B4-BE49-F238E27FC236}">
                                      <a16:creationId xmlns:a16="http://schemas.microsoft.com/office/drawing/2014/main" id="{FA1151E7-9779-4681-B894-7F8E7C35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9" name="Rectángulo 13588">
                                    <a:extLst>
                                      <a:ext uri="{FF2B5EF4-FFF2-40B4-BE49-F238E27FC236}">
                                        <a16:creationId xmlns:a16="http://schemas.microsoft.com/office/drawing/2014/main" id="{FFAB94FD-68F7-474E-8DD5-0CFB6CC44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0" name="Rectángulo 13589">
                                    <a:extLst>
                                      <a:ext uri="{FF2B5EF4-FFF2-40B4-BE49-F238E27FC236}">
                                        <a16:creationId xmlns:a16="http://schemas.microsoft.com/office/drawing/2014/main" id="{824BFA1F-6B40-470B-B2B5-E5886B536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6" name="Grupo 13585">
                                  <a:extLst>
                                    <a:ext uri="{FF2B5EF4-FFF2-40B4-BE49-F238E27FC236}">
                                      <a16:creationId xmlns:a16="http://schemas.microsoft.com/office/drawing/2014/main" id="{A54317E2-4C90-4845-A016-9BDB326387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7" name="Rectángulo 13586">
                                    <a:extLst>
                                      <a:ext uri="{FF2B5EF4-FFF2-40B4-BE49-F238E27FC236}">
                                        <a16:creationId xmlns:a16="http://schemas.microsoft.com/office/drawing/2014/main" id="{54F96B15-20AD-4D5F-B5DB-E81F1F2858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8" name="Rectángulo 13587">
                                    <a:extLst>
                                      <a:ext uri="{FF2B5EF4-FFF2-40B4-BE49-F238E27FC236}">
                                        <a16:creationId xmlns:a16="http://schemas.microsoft.com/office/drawing/2014/main" id="{3C29C8EB-8812-464D-ACAE-E34C6FCF2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78" name="Grupo 13577">
                                <a:extLst>
                                  <a:ext uri="{FF2B5EF4-FFF2-40B4-BE49-F238E27FC236}">
                                    <a16:creationId xmlns:a16="http://schemas.microsoft.com/office/drawing/2014/main" id="{D73A4177-3748-43D9-A2CB-8028F66733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79" name="Grupo 13578">
                                  <a:extLst>
                                    <a:ext uri="{FF2B5EF4-FFF2-40B4-BE49-F238E27FC236}">
                                      <a16:creationId xmlns:a16="http://schemas.microsoft.com/office/drawing/2014/main" id="{4C77C51B-13CB-4256-BFEB-16114100AF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3" name="Rectángulo 13582">
                                    <a:extLst>
                                      <a:ext uri="{FF2B5EF4-FFF2-40B4-BE49-F238E27FC236}">
                                        <a16:creationId xmlns:a16="http://schemas.microsoft.com/office/drawing/2014/main" id="{065953E2-27FF-4E12-8DB5-D5B83818DB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4" name="Rectángulo 13583">
                                    <a:extLst>
                                      <a:ext uri="{FF2B5EF4-FFF2-40B4-BE49-F238E27FC236}">
                                        <a16:creationId xmlns:a16="http://schemas.microsoft.com/office/drawing/2014/main" id="{6991859D-84FC-4CDD-933A-5DD79BA9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0" name="Grupo 13579">
                                  <a:extLst>
                                    <a:ext uri="{FF2B5EF4-FFF2-40B4-BE49-F238E27FC236}">
                                      <a16:creationId xmlns:a16="http://schemas.microsoft.com/office/drawing/2014/main" id="{214E2FB7-06EF-4136-B8F9-E1F696DC81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1" name="Rectángulo 13580">
                                    <a:extLst>
                                      <a:ext uri="{FF2B5EF4-FFF2-40B4-BE49-F238E27FC236}">
                                        <a16:creationId xmlns:a16="http://schemas.microsoft.com/office/drawing/2014/main" id="{F8C52E02-B21C-4696-8AA6-562FF066D3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2" name="Rectángulo 13581">
                                    <a:extLst>
                                      <a:ext uri="{FF2B5EF4-FFF2-40B4-BE49-F238E27FC236}">
                                        <a16:creationId xmlns:a16="http://schemas.microsoft.com/office/drawing/2014/main" id="{C57F4243-5447-4222-9130-6A25E534BD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510" name="Grupo 13509">
                          <a:extLst>
                            <a:ext uri="{FF2B5EF4-FFF2-40B4-BE49-F238E27FC236}">
                              <a16:creationId xmlns:a16="http://schemas.microsoft.com/office/drawing/2014/main" id="{3C5FBB52-AD47-453D-BB66-2C2378DDA9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11" name="Grupo 13510">
                            <a:extLst>
                              <a:ext uri="{FF2B5EF4-FFF2-40B4-BE49-F238E27FC236}">
                                <a16:creationId xmlns:a16="http://schemas.microsoft.com/office/drawing/2014/main" id="{BF3DB4BA-DC62-427E-9E2C-ABDC5A9012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43" name="Grupo 13542">
                              <a:extLst>
                                <a:ext uri="{FF2B5EF4-FFF2-40B4-BE49-F238E27FC236}">
                                  <a16:creationId xmlns:a16="http://schemas.microsoft.com/office/drawing/2014/main" id="{2AF7A057-687A-49B9-B905-DF42C09480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59" name="Grupo 13558">
                                <a:extLst>
                                  <a:ext uri="{FF2B5EF4-FFF2-40B4-BE49-F238E27FC236}">
                                    <a16:creationId xmlns:a16="http://schemas.microsoft.com/office/drawing/2014/main" id="{1C77F100-EAA2-471E-8BA9-C0F518FD75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7" name="Grupo 13566">
                                  <a:extLst>
                                    <a:ext uri="{FF2B5EF4-FFF2-40B4-BE49-F238E27FC236}">
                                      <a16:creationId xmlns:a16="http://schemas.microsoft.com/office/drawing/2014/main" id="{16387285-406A-4C80-8885-57E43C409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71" name="Rectángulo 13570">
                                    <a:extLst>
                                      <a:ext uri="{FF2B5EF4-FFF2-40B4-BE49-F238E27FC236}">
                                        <a16:creationId xmlns:a16="http://schemas.microsoft.com/office/drawing/2014/main" id="{CDFC6BB2-6E5B-4AD0-B0C8-8491233EF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2" name="Rectángulo 13571">
                                    <a:extLst>
                                      <a:ext uri="{FF2B5EF4-FFF2-40B4-BE49-F238E27FC236}">
                                        <a16:creationId xmlns:a16="http://schemas.microsoft.com/office/drawing/2014/main" id="{D43FA410-C680-4032-9A41-488400B4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8" name="Grupo 13567">
                                  <a:extLst>
                                    <a:ext uri="{FF2B5EF4-FFF2-40B4-BE49-F238E27FC236}">
                                      <a16:creationId xmlns:a16="http://schemas.microsoft.com/office/drawing/2014/main" id="{D54F09B9-3C7D-4A97-B74D-45F20AAB0D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9" name="Rectángulo 13568">
                                    <a:extLst>
                                      <a:ext uri="{FF2B5EF4-FFF2-40B4-BE49-F238E27FC236}">
                                        <a16:creationId xmlns:a16="http://schemas.microsoft.com/office/drawing/2014/main" id="{E2839848-9356-4012-8AAB-EDDEF4CC3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0" name="Rectángulo 13569">
                                    <a:extLst>
                                      <a:ext uri="{FF2B5EF4-FFF2-40B4-BE49-F238E27FC236}">
                                        <a16:creationId xmlns:a16="http://schemas.microsoft.com/office/drawing/2014/main" id="{46D7049E-5A62-4242-99BA-670E59739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60" name="Grupo 13559">
                                <a:extLst>
                                  <a:ext uri="{FF2B5EF4-FFF2-40B4-BE49-F238E27FC236}">
                                    <a16:creationId xmlns:a16="http://schemas.microsoft.com/office/drawing/2014/main" id="{763D5D91-68CD-4D3A-A093-2A8E854CF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1" name="Grupo 13560">
                                  <a:extLst>
                                    <a:ext uri="{FF2B5EF4-FFF2-40B4-BE49-F238E27FC236}">
                                      <a16:creationId xmlns:a16="http://schemas.microsoft.com/office/drawing/2014/main" id="{BC637612-4FF5-42C5-B67A-C24BA92FA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5" name="Rectángulo 13564">
                                    <a:extLst>
                                      <a:ext uri="{FF2B5EF4-FFF2-40B4-BE49-F238E27FC236}">
                                        <a16:creationId xmlns:a16="http://schemas.microsoft.com/office/drawing/2014/main" id="{BA16AE7D-1D60-4A44-8ADE-88BDF8DA3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6" name="Rectángulo 13565">
                                    <a:extLst>
                                      <a:ext uri="{FF2B5EF4-FFF2-40B4-BE49-F238E27FC236}">
                                        <a16:creationId xmlns:a16="http://schemas.microsoft.com/office/drawing/2014/main" id="{E5F0E073-6939-4F93-BD1B-9F12782AC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2" name="Grupo 13561">
                                  <a:extLst>
                                    <a:ext uri="{FF2B5EF4-FFF2-40B4-BE49-F238E27FC236}">
                                      <a16:creationId xmlns:a16="http://schemas.microsoft.com/office/drawing/2014/main" id="{9A8B1C5C-E514-49F0-93AF-C917A00413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3" name="Rectángulo 13562">
                                    <a:extLst>
                                      <a:ext uri="{FF2B5EF4-FFF2-40B4-BE49-F238E27FC236}">
                                        <a16:creationId xmlns:a16="http://schemas.microsoft.com/office/drawing/2014/main" id="{8BA7266B-5107-42BD-A89F-C45E8B3D88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4" name="Rectángulo 13563">
                                    <a:extLst>
                                      <a:ext uri="{FF2B5EF4-FFF2-40B4-BE49-F238E27FC236}">
                                        <a16:creationId xmlns:a16="http://schemas.microsoft.com/office/drawing/2014/main" id="{D5077260-2B19-4CF7-B406-6E4A2065A0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44" name="Grupo 13543">
                              <a:extLst>
                                <a:ext uri="{FF2B5EF4-FFF2-40B4-BE49-F238E27FC236}">
                                  <a16:creationId xmlns:a16="http://schemas.microsoft.com/office/drawing/2014/main" id="{6728AB06-CC07-41FD-9933-D1E502FB2B4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45" name="Grupo 13544">
                                <a:extLst>
                                  <a:ext uri="{FF2B5EF4-FFF2-40B4-BE49-F238E27FC236}">
                                    <a16:creationId xmlns:a16="http://schemas.microsoft.com/office/drawing/2014/main" id="{852D0856-30D9-4349-8D50-3F612C3B41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53" name="Grupo 13552">
                                  <a:extLst>
                                    <a:ext uri="{FF2B5EF4-FFF2-40B4-BE49-F238E27FC236}">
                                      <a16:creationId xmlns:a16="http://schemas.microsoft.com/office/drawing/2014/main" id="{42593CF8-933D-45F2-99B3-D3DE710EC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7" name="Rectángulo 13556">
                                    <a:extLst>
                                      <a:ext uri="{FF2B5EF4-FFF2-40B4-BE49-F238E27FC236}">
                                        <a16:creationId xmlns:a16="http://schemas.microsoft.com/office/drawing/2014/main" id="{32EE7865-A465-4227-B9D1-BCE1CA266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8" name="Rectángulo 13557">
                                    <a:extLst>
                                      <a:ext uri="{FF2B5EF4-FFF2-40B4-BE49-F238E27FC236}">
                                        <a16:creationId xmlns:a16="http://schemas.microsoft.com/office/drawing/2014/main" id="{015BB156-2E47-46A5-A2D6-E7CF8C5BE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54" name="Grupo 13553">
                                  <a:extLst>
                                    <a:ext uri="{FF2B5EF4-FFF2-40B4-BE49-F238E27FC236}">
                                      <a16:creationId xmlns:a16="http://schemas.microsoft.com/office/drawing/2014/main" id="{03C2606A-1066-4B96-B606-701877B2E9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5" name="Rectángulo 13554">
                                    <a:extLst>
                                      <a:ext uri="{FF2B5EF4-FFF2-40B4-BE49-F238E27FC236}">
                                        <a16:creationId xmlns:a16="http://schemas.microsoft.com/office/drawing/2014/main" id="{65E8356E-186C-482C-9310-7E61CEBF49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6" name="Rectángulo 13555">
                                    <a:extLst>
                                      <a:ext uri="{FF2B5EF4-FFF2-40B4-BE49-F238E27FC236}">
                                        <a16:creationId xmlns:a16="http://schemas.microsoft.com/office/drawing/2014/main" id="{1ABE4ACD-8C84-435F-90A9-EC50A61E2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46" name="Grupo 13545">
                                <a:extLst>
                                  <a:ext uri="{FF2B5EF4-FFF2-40B4-BE49-F238E27FC236}">
                                    <a16:creationId xmlns:a16="http://schemas.microsoft.com/office/drawing/2014/main" id="{C9734B18-3806-4D8D-920C-22F90B25F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47" name="Grupo 13546">
                                  <a:extLst>
                                    <a:ext uri="{FF2B5EF4-FFF2-40B4-BE49-F238E27FC236}">
                                      <a16:creationId xmlns:a16="http://schemas.microsoft.com/office/drawing/2014/main" id="{DB619A10-AA4F-42A1-8F31-73E8E4B8F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1" name="Rectángulo 13550">
                                    <a:extLst>
                                      <a:ext uri="{FF2B5EF4-FFF2-40B4-BE49-F238E27FC236}">
                                        <a16:creationId xmlns:a16="http://schemas.microsoft.com/office/drawing/2014/main" id="{6159C2A4-1479-4B64-BB8F-C53056A50F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2" name="Rectángulo 13551">
                                    <a:extLst>
                                      <a:ext uri="{FF2B5EF4-FFF2-40B4-BE49-F238E27FC236}">
                                        <a16:creationId xmlns:a16="http://schemas.microsoft.com/office/drawing/2014/main" id="{4A054EBC-3047-427F-8F32-E6B64155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48" name="Grupo 13547">
                                  <a:extLst>
                                    <a:ext uri="{FF2B5EF4-FFF2-40B4-BE49-F238E27FC236}">
                                      <a16:creationId xmlns:a16="http://schemas.microsoft.com/office/drawing/2014/main" id="{E1EC7687-CBA3-4E7A-A48D-2EE6E6F9DE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9" name="Rectángulo 13548">
                                    <a:extLst>
                                      <a:ext uri="{FF2B5EF4-FFF2-40B4-BE49-F238E27FC236}">
                                        <a16:creationId xmlns:a16="http://schemas.microsoft.com/office/drawing/2014/main" id="{C0967139-2253-4C7D-8D49-B9792915D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0" name="Rectángulo 13549">
                                    <a:extLst>
                                      <a:ext uri="{FF2B5EF4-FFF2-40B4-BE49-F238E27FC236}">
                                        <a16:creationId xmlns:a16="http://schemas.microsoft.com/office/drawing/2014/main" id="{118FA7C8-E038-4A5C-A372-5228AC04B0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12" name="Grupo 13511">
                            <a:extLst>
                              <a:ext uri="{FF2B5EF4-FFF2-40B4-BE49-F238E27FC236}">
                                <a16:creationId xmlns:a16="http://schemas.microsoft.com/office/drawing/2014/main" id="{66340877-35D8-4036-8075-6AAC9BD79D9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13" name="Grupo 13512">
                              <a:extLst>
                                <a:ext uri="{FF2B5EF4-FFF2-40B4-BE49-F238E27FC236}">
                                  <a16:creationId xmlns:a16="http://schemas.microsoft.com/office/drawing/2014/main" id="{392EC16B-9C8B-4097-94DD-5CB4CAFD7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29" name="Grupo 13528">
                                <a:extLst>
                                  <a:ext uri="{FF2B5EF4-FFF2-40B4-BE49-F238E27FC236}">
                                    <a16:creationId xmlns:a16="http://schemas.microsoft.com/office/drawing/2014/main" id="{BBD9472E-4420-434A-A5FE-6A8A50C32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7" name="Grupo 13536">
                                  <a:extLst>
                                    <a:ext uri="{FF2B5EF4-FFF2-40B4-BE49-F238E27FC236}">
                                      <a16:creationId xmlns:a16="http://schemas.microsoft.com/office/drawing/2014/main" id="{DBEDF7CE-CC11-4873-AA89-B9AAE36D98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1" name="Rectángulo 13540">
                                    <a:extLst>
                                      <a:ext uri="{FF2B5EF4-FFF2-40B4-BE49-F238E27FC236}">
                                        <a16:creationId xmlns:a16="http://schemas.microsoft.com/office/drawing/2014/main" id="{A8B2A538-B6DB-42BC-962B-F69A8704D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2" name="Rectángulo 13541">
                                    <a:extLst>
                                      <a:ext uri="{FF2B5EF4-FFF2-40B4-BE49-F238E27FC236}">
                                        <a16:creationId xmlns:a16="http://schemas.microsoft.com/office/drawing/2014/main" id="{981C1802-EAB3-4693-B4E7-F1F3BFDA33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8" name="Grupo 13537">
                                  <a:extLst>
                                    <a:ext uri="{FF2B5EF4-FFF2-40B4-BE49-F238E27FC236}">
                                      <a16:creationId xmlns:a16="http://schemas.microsoft.com/office/drawing/2014/main" id="{376BFF54-EB4C-4480-8B3D-98FDC15BF2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9" name="Rectángulo 13538">
                                    <a:extLst>
                                      <a:ext uri="{FF2B5EF4-FFF2-40B4-BE49-F238E27FC236}">
                                        <a16:creationId xmlns:a16="http://schemas.microsoft.com/office/drawing/2014/main" id="{5A6C4ACF-0573-4AAB-98F5-D4AB9730F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0" name="Rectángulo 13539">
                                    <a:extLst>
                                      <a:ext uri="{FF2B5EF4-FFF2-40B4-BE49-F238E27FC236}">
                                        <a16:creationId xmlns:a16="http://schemas.microsoft.com/office/drawing/2014/main" id="{ADFDC97B-D4AC-4EB9-901E-726FE65B4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30" name="Grupo 13529">
                                <a:extLst>
                                  <a:ext uri="{FF2B5EF4-FFF2-40B4-BE49-F238E27FC236}">
                                    <a16:creationId xmlns:a16="http://schemas.microsoft.com/office/drawing/2014/main" id="{599290FF-DB17-40D6-9F6D-9D5F60AC7D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1" name="Grupo 13530">
                                  <a:extLst>
                                    <a:ext uri="{FF2B5EF4-FFF2-40B4-BE49-F238E27FC236}">
                                      <a16:creationId xmlns:a16="http://schemas.microsoft.com/office/drawing/2014/main" id="{0420F26A-4609-4B0B-9B34-19D54F190A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5" name="Rectángulo 13534">
                                    <a:extLst>
                                      <a:ext uri="{FF2B5EF4-FFF2-40B4-BE49-F238E27FC236}">
                                        <a16:creationId xmlns:a16="http://schemas.microsoft.com/office/drawing/2014/main" id="{7A592792-187A-48FB-B1F6-3A9B5316B2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6" name="Rectángulo 13535">
                                    <a:extLst>
                                      <a:ext uri="{FF2B5EF4-FFF2-40B4-BE49-F238E27FC236}">
                                        <a16:creationId xmlns:a16="http://schemas.microsoft.com/office/drawing/2014/main" id="{C2426A87-A1C0-4D3B-AC7E-A66FA85930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2" name="Grupo 13531">
                                  <a:extLst>
                                    <a:ext uri="{FF2B5EF4-FFF2-40B4-BE49-F238E27FC236}">
                                      <a16:creationId xmlns:a16="http://schemas.microsoft.com/office/drawing/2014/main" id="{C74553D3-6B79-4173-B3CE-4E699BD97E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3" name="Rectángulo 13532">
                                    <a:extLst>
                                      <a:ext uri="{FF2B5EF4-FFF2-40B4-BE49-F238E27FC236}">
                                        <a16:creationId xmlns:a16="http://schemas.microsoft.com/office/drawing/2014/main" id="{5C96C568-F94C-4168-9869-B3137BA18E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4" name="Rectángulo 13533">
                                    <a:extLst>
                                      <a:ext uri="{FF2B5EF4-FFF2-40B4-BE49-F238E27FC236}">
                                        <a16:creationId xmlns:a16="http://schemas.microsoft.com/office/drawing/2014/main" id="{ECCCA99A-0952-4228-9231-8EDE0F7881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14" name="Grupo 13513">
                              <a:extLst>
                                <a:ext uri="{FF2B5EF4-FFF2-40B4-BE49-F238E27FC236}">
                                  <a16:creationId xmlns:a16="http://schemas.microsoft.com/office/drawing/2014/main" id="{8A54286C-8F2E-4CEF-ABEA-168698E4C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15" name="Grupo 13514">
                                <a:extLst>
                                  <a:ext uri="{FF2B5EF4-FFF2-40B4-BE49-F238E27FC236}">
                                    <a16:creationId xmlns:a16="http://schemas.microsoft.com/office/drawing/2014/main" id="{384C8D7B-ACB1-4DAB-9A08-6A7C905E90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23" name="Grupo 13522">
                                  <a:extLst>
                                    <a:ext uri="{FF2B5EF4-FFF2-40B4-BE49-F238E27FC236}">
                                      <a16:creationId xmlns:a16="http://schemas.microsoft.com/office/drawing/2014/main" id="{08CFBC37-3AB9-409D-B678-C3B4104863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7" name="Rectángulo 13526">
                                    <a:extLst>
                                      <a:ext uri="{FF2B5EF4-FFF2-40B4-BE49-F238E27FC236}">
                                        <a16:creationId xmlns:a16="http://schemas.microsoft.com/office/drawing/2014/main" id="{43111C37-854F-4060-B5E3-5C63D5939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8" name="Rectángulo 13527">
                                    <a:extLst>
                                      <a:ext uri="{FF2B5EF4-FFF2-40B4-BE49-F238E27FC236}">
                                        <a16:creationId xmlns:a16="http://schemas.microsoft.com/office/drawing/2014/main" id="{C25601F1-13DE-4104-AD7E-23FCD285A6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24" name="Grupo 13523">
                                  <a:extLst>
                                    <a:ext uri="{FF2B5EF4-FFF2-40B4-BE49-F238E27FC236}">
                                      <a16:creationId xmlns:a16="http://schemas.microsoft.com/office/drawing/2014/main" id="{B8B8F420-B3C8-4D7C-9C12-2E91573D58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5" name="Rectángulo 13524">
                                    <a:extLst>
                                      <a:ext uri="{FF2B5EF4-FFF2-40B4-BE49-F238E27FC236}">
                                        <a16:creationId xmlns:a16="http://schemas.microsoft.com/office/drawing/2014/main" id="{6552D382-6A11-40CD-8F17-608E64C894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6" name="Rectángulo 13525">
                                    <a:extLst>
                                      <a:ext uri="{FF2B5EF4-FFF2-40B4-BE49-F238E27FC236}">
                                        <a16:creationId xmlns:a16="http://schemas.microsoft.com/office/drawing/2014/main" id="{91C9DF3C-2AA7-4CF6-9C14-A1812ECA1F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16" name="Grupo 13515">
                                <a:extLst>
                                  <a:ext uri="{FF2B5EF4-FFF2-40B4-BE49-F238E27FC236}">
                                    <a16:creationId xmlns:a16="http://schemas.microsoft.com/office/drawing/2014/main" id="{35A1B970-59D9-493A-81F0-C179DED029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17" name="Grupo 13516">
                                  <a:extLst>
                                    <a:ext uri="{FF2B5EF4-FFF2-40B4-BE49-F238E27FC236}">
                                      <a16:creationId xmlns:a16="http://schemas.microsoft.com/office/drawing/2014/main" id="{63102355-C6F7-4E82-8F0D-8783FCBA87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1" name="Rectángulo 13520">
                                    <a:extLst>
                                      <a:ext uri="{FF2B5EF4-FFF2-40B4-BE49-F238E27FC236}">
                                        <a16:creationId xmlns:a16="http://schemas.microsoft.com/office/drawing/2014/main" id="{3795FB19-CDDC-4EE4-A009-4C5014C2E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2" name="Rectángulo 13521">
                                    <a:extLst>
                                      <a:ext uri="{FF2B5EF4-FFF2-40B4-BE49-F238E27FC236}">
                                        <a16:creationId xmlns:a16="http://schemas.microsoft.com/office/drawing/2014/main" id="{35DD3748-361A-4C0B-BEE3-43DAC915D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18" name="Grupo 13517">
                                  <a:extLst>
                                    <a:ext uri="{FF2B5EF4-FFF2-40B4-BE49-F238E27FC236}">
                                      <a16:creationId xmlns:a16="http://schemas.microsoft.com/office/drawing/2014/main" id="{BA8A5AE8-09BA-4781-84BF-493EC8B1C4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19" name="Rectángulo 13518">
                                    <a:extLst>
                                      <a:ext uri="{FF2B5EF4-FFF2-40B4-BE49-F238E27FC236}">
                                        <a16:creationId xmlns:a16="http://schemas.microsoft.com/office/drawing/2014/main" id="{1131D35C-A3EA-4831-8336-71A88E51AC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0" name="Rectángulo 13519">
                                    <a:extLst>
                                      <a:ext uri="{FF2B5EF4-FFF2-40B4-BE49-F238E27FC236}">
                                        <a16:creationId xmlns:a16="http://schemas.microsoft.com/office/drawing/2014/main" id="{CBB912AB-A324-4478-AE22-DFF13489A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252" name="Grupo 13251">
                      <a:extLst>
                        <a:ext uri="{FF2B5EF4-FFF2-40B4-BE49-F238E27FC236}">
                          <a16:creationId xmlns:a16="http://schemas.microsoft.com/office/drawing/2014/main" id="{F6DE4B5C-4367-406A-8185-356B254E1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253" name="Grupo 13252">
                        <a:extLst>
                          <a:ext uri="{FF2B5EF4-FFF2-40B4-BE49-F238E27FC236}">
                            <a16:creationId xmlns:a16="http://schemas.microsoft.com/office/drawing/2014/main" id="{33F05ACB-4D79-4413-93DE-D69EC110E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381" name="Grupo 13380">
                          <a:extLst>
                            <a:ext uri="{FF2B5EF4-FFF2-40B4-BE49-F238E27FC236}">
                              <a16:creationId xmlns:a16="http://schemas.microsoft.com/office/drawing/2014/main" id="{B4DA1B90-EF77-42D6-BD36-EA4C5F8F0F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445" name="Grupo 13444">
                            <a:extLst>
                              <a:ext uri="{FF2B5EF4-FFF2-40B4-BE49-F238E27FC236}">
                                <a16:creationId xmlns:a16="http://schemas.microsoft.com/office/drawing/2014/main" id="{01AF8F7A-6EAC-4FA5-A70B-88372F7B3E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77" name="Grupo 13476">
                              <a:extLst>
                                <a:ext uri="{FF2B5EF4-FFF2-40B4-BE49-F238E27FC236}">
                                  <a16:creationId xmlns:a16="http://schemas.microsoft.com/office/drawing/2014/main" id="{491B48B2-08BD-40F6-A717-78FF1E69C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93" name="Grupo 13492">
                                <a:extLst>
                                  <a:ext uri="{FF2B5EF4-FFF2-40B4-BE49-F238E27FC236}">
                                    <a16:creationId xmlns:a16="http://schemas.microsoft.com/office/drawing/2014/main" id="{2C12D799-60AB-4D0F-B02C-30B309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01" name="Grupo 13500">
                                  <a:extLst>
                                    <a:ext uri="{FF2B5EF4-FFF2-40B4-BE49-F238E27FC236}">
                                      <a16:creationId xmlns:a16="http://schemas.microsoft.com/office/drawing/2014/main" id="{BBC0BB77-878E-4744-B95E-A7EDCFAF89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5" name="Rectángulo 13504">
                                    <a:extLst>
                                      <a:ext uri="{FF2B5EF4-FFF2-40B4-BE49-F238E27FC236}">
                                        <a16:creationId xmlns:a16="http://schemas.microsoft.com/office/drawing/2014/main" id="{45F21BAD-4408-43DC-BDB1-234C1405C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6" name="Rectángulo 13505">
                                    <a:extLst>
                                      <a:ext uri="{FF2B5EF4-FFF2-40B4-BE49-F238E27FC236}">
                                        <a16:creationId xmlns:a16="http://schemas.microsoft.com/office/drawing/2014/main" id="{E85646D2-B9DD-42A7-98F5-9E1D0B59B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02" name="Grupo 13501">
                                  <a:extLst>
                                    <a:ext uri="{FF2B5EF4-FFF2-40B4-BE49-F238E27FC236}">
                                      <a16:creationId xmlns:a16="http://schemas.microsoft.com/office/drawing/2014/main" id="{0DD37F9F-F476-4788-AE2F-4ADD8E5D26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3" name="Rectángulo 13502">
                                    <a:extLst>
                                      <a:ext uri="{FF2B5EF4-FFF2-40B4-BE49-F238E27FC236}">
                                        <a16:creationId xmlns:a16="http://schemas.microsoft.com/office/drawing/2014/main" id="{C8E1A3C5-DD20-4DE8-A1C7-047B33346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4" name="Rectángulo 13503">
                                    <a:extLst>
                                      <a:ext uri="{FF2B5EF4-FFF2-40B4-BE49-F238E27FC236}">
                                        <a16:creationId xmlns:a16="http://schemas.microsoft.com/office/drawing/2014/main" id="{9603B458-224A-4E86-9132-9CE137444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94" name="Grupo 13493">
                                <a:extLst>
                                  <a:ext uri="{FF2B5EF4-FFF2-40B4-BE49-F238E27FC236}">
                                    <a16:creationId xmlns:a16="http://schemas.microsoft.com/office/drawing/2014/main" id="{DB513650-28CB-48BC-8F60-AD4F711912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95" name="Grupo 13494">
                                  <a:extLst>
                                    <a:ext uri="{FF2B5EF4-FFF2-40B4-BE49-F238E27FC236}">
                                      <a16:creationId xmlns:a16="http://schemas.microsoft.com/office/drawing/2014/main" id="{38D1E814-8475-4622-8007-FE4B5D1E75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9" name="Rectángulo 13498">
                                    <a:extLst>
                                      <a:ext uri="{FF2B5EF4-FFF2-40B4-BE49-F238E27FC236}">
                                        <a16:creationId xmlns:a16="http://schemas.microsoft.com/office/drawing/2014/main" id="{13C13A8D-83FB-4215-8B80-11815D059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0" name="Rectángulo 13499">
                                    <a:extLst>
                                      <a:ext uri="{FF2B5EF4-FFF2-40B4-BE49-F238E27FC236}">
                                        <a16:creationId xmlns:a16="http://schemas.microsoft.com/office/drawing/2014/main" id="{DB17E900-6B8D-4477-9F20-33E8ED9B86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96" name="Grupo 13495">
                                  <a:extLst>
                                    <a:ext uri="{FF2B5EF4-FFF2-40B4-BE49-F238E27FC236}">
                                      <a16:creationId xmlns:a16="http://schemas.microsoft.com/office/drawing/2014/main" id="{35364462-D9C3-42B4-AA29-FD126A54B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7" name="Rectángulo 13496">
                                    <a:extLst>
                                      <a:ext uri="{FF2B5EF4-FFF2-40B4-BE49-F238E27FC236}">
                                        <a16:creationId xmlns:a16="http://schemas.microsoft.com/office/drawing/2014/main" id="{0F8EF49B-BCB4-4EE6-9385-F35EE912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8" name="Rectángulo 13497">
                                    <a:extLst>
                                      <a:ext uri="{FF2B5EF4-FFF2-40B4-BE49-F238E27FC236}">
                                        <a16:creationId xmlns:a16="http://schemas.microsoft.com/office/drawing/2014/main" id="{24D4C6E0-7F92-4ED7-9DB6-45E0DFA55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78" name="Grupo 13477">
                              <a:extLst>
                                <a:ext uri="{FF2B5EF4-FFF2-40B4-BE49-F238E27FC236}">
                                  <a16:creationId xmlns:a16="http://schemas.microsoft.com/office/drawing/2014/main" id="{889B7B64-32F6-46E7-9DBF-89DB98A8A5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79" name="Grupo 13478">
                                <a:extLst>
                                  <a:ext uri="{FF2B5EF4-FFF2-40B4-BE49-F238E27FC236}">
                                    <a16:creationId xmlns:a16="http://schemas.microsoft.com/office/drawing/2014/main" id="{F8C9148F-D830-46EF-919F-0FE32FD558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7" name="Grupo 13486">
                                  <a:extLst>
                                    <a:ext uri="{FF2B5EF4-FFF2-40B4-BE49-F238E27FC236}">
                                      <a16:creationId xmlns:a16="http://schemas.microsoft.com/office/drawing/2014/main" id="{C62D1F60-73B9-4328-844C-8DCD7658B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1" name="Rectángulo 13490">
                                    <a:extLst>
                                      <a:ext uri="{FF2B5EF4-FFF2-40B4-BE49-F238E27FC236}">
                                        <a16:creationId xmlns:a16="http://schemas.microsoft.com/office/drawing/2014/main" id="{7523B186-B057-4951-87C3-1D8B6B2A3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2" name="Rectángulo 13491">
                                    <a:extLst>
                                      <a:ext uri="{FF2B5EF4-FFF2-40B4-BE49-F238E27FC236}">
                                        <a16:creationId xmlns:a16="http://schemas.microsoft.com/office/drawing/2014/main" id="{CD6BCF94-0ACB-41FB-9F14-6BC108A126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8" name="Grupo 13487">
                                  <a:extLst>
                                    <a:ext uri="{FF2B5EF4-FFF2-40B4-BE49-F238E27FC236}">
                                      <a16:creationId xmlns:a16="http://schemas.microsoft.com/office/drawing/2014/main" id="{91E3191C-27F3-4DCE-A6AE-18E7FFAF2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9" name="Rectángulo 13488">
                                    <a:extLst>
                                      <a:ext uri="{FF2B5EF4-FFF2-40B4-BE49-F238E27FC236}">
                                        <a16:creationId xmlns:a16="http://schemas.microsoft.com/office/drawing/2014/main" id="{A086B0CF-D373-4A03-ABB7-45BFDD784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0" name="Rectángulo 13489">
                                    <a:extLst>
                                      <a:ext uri="{FF2B5EF4-FFF2-40B4-BE49-F238E27FC236}">
                                        <a16:creationId xmlns:a16="http://schemas.microsoft.com/office/drawing/2014/main" id="{43D59CAD-22D5-4DD9-A906-1B905CEE13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80" name="Grupo 13479">
                                <a:extLst>
                                  <a:ext uri="{FF2B5EF4-FFF2-40B4-BE49-F238E27FC236}">
                                    <a16:creationId xmlns:a16="http://schemas.microsoft.com/office/drawing/2014/main" id="{A108181B-6A7A-4185-A121-ACB894B8D1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1" name="Grupo 13480">
                                  <a:extLst>
                                    <a:ext uri="{FF2B5EF4-FFF2-40B4-BE49-F238E27FC236}">
                                      <a16:creationId xmlns:a16="http://schemas.microsoft.com/office/drawing/2014/main" id="{1CA0DDB4-61FE-4A97-A586-DC7DC03DC8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5" name="Rectángulo 13484">
                                    <a:extLst>
                                      <a:ext uri="{FF2B5EF4-FFF2-40B4-BE49-F238E27FC236}">
                                        <a16:creationId xmlns:a16="http://schemas.microsoft.com/office/drawing/2014/main" id="{131EC6D5-8D9D-4E10-9D4A-90BF28FB11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6" name="Rectángulo 13485">
                                    <a:extLst>
                                      <a:ext uri="{FF2B5EF4-FFF2-40B4-BE49-F238E27FC236}">
                                        <a16:creationId xmlns:a16="http://schemas.microsoft.com/office/drawing/2014/main" id="{FBC12762-AC32-4426-B2FD-FE09995DC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2" name="Grupo 13481">
                                  <a:extLst>
                                    <a:ext uri="{FF2B5EF4-FFF2-40B4-BE49-F238E27FC236}">
                                      <a16:creationId xmlns:a16="http://schemas.microsoft.com/office/drawing/2014/main" id="{D518316F-2B3D-465A-83C7-13D5FC327D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3" name="Rectángulo 13482">
                                    <a:extLst>
                                      <a:ext uri="{FF2B5EF4-FFF2-40B4-BE49-F238E27FC236}">
                                        <a16:creationId xmlns:a16="http://schemas.microsoft.com/office/drawing/2014/main" id="{D4A35C9A-81D8-451E-9795-D34D63AF7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4" name="Rectángulo 13483">
                                    <a:extLst>
                                      <a:ext uri="{FF2B5EF4-FFF2-40B4-BE49-F238E27FC236}">
                                        <a16:creationId xmlns:a16="http://schemas.microsoft.com/office/drawing/2014/main" id="{85122BDE-38A5-4A87-91A4-1A841CA65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446" name="Grupo 13445">
                            <a:extLst>
                              <a:ext uri="{FF2B5EF4-FFF2-40B4-BE49-F238E27FC236}">
                                <a16:creationId xmlns:a16="http://schemas.microsoft.com/office/drawing/2014/main" id="{C2B5C76B-5DAF-42BC-91A2-A86C1ECFE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47" name="Grupo 13446">
                              <a:extLst>
                                <a:ext uri="{FF2B5EF4-FFF2-40B4-BE49-F238E27FC236}">
                                  <a16:creationId xmlns:a16="http://schemas.microsoft.com/office/drawing/2014/main" id="{EA11CCDE-B7E2-46DD-98DC-5475770020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63" name="Grupo 13462">
                                <a:extLst>
                                  <a:ext uri="{FF2B5EF4-FFF2-40B4-BE49-F238E27FC236}">
                                    <a16:creationId xmlns:a16="http://schemas.microsoft.com/office/drawing/2014/main" id="{DD08670E-E05A-4867-8DB5-F1125C90D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71" name="Grupo 13470">
                                  <a:extLst>
                                    <a:ext uri="{FF2B5EF4-FFF2-40B4-BE49-F238E27FC236}">
                                      <a16:creationId xmlns:a16="http://schemas.microsoft.com/office/drawing/2014/main" id="{C2AE5571-076D-4F73-86B6-7F247928EC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5" name="Rectángulo 13474">
                                    <a:extLst>
                                      <a:ext uri="{FF2B5EF4-FFF2-40B4-BE49-F238E27FC236}">
                                        <a16:creationId xmlns:a16="http://schemas.microsoft.com/office/drawing/2014/main" id="{FED1B68D-BF0D-471F-8235-F7EE248F16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6" name="Rectángulo 13475">
                                    <a:extLst>
                                      <a:ext uri="{FF2B5EF4-FFF2-40B4-BE49-F238E27FC236}">
                                        <a16:creationId xmlns:a16="http://schemas.microsoft.com/office/drawing/2014/main" id="{5F4D8B55-C627-442F-874F-33FACF120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72" name="Grupo 13471">
                                  <a:extLst>
                                    <a:ext uri="{FF2B5EF4-FFF2-40B4-BE49-F238E27FC236}">
                                      <a16:creationId xmlns:a16="http://schemas.microsoft.com/office/drawing/2014/main" id="{0B270F46-C1C2-4257-AFB5-595D0EA38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3" name="Rectángulo 13472">
                                    <a:extLst>
                                      <a:ext uri="{FF2B5EF4-FFF2-40B4-BE49-F238E27FC236}">
                                        <a16:creationId xmlns:a16="http://schemas.microsoft.com/office/drawing/2014/main" id="{E1ACCCB2-7066-49F0-BF3A-ED16B858F2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4" name="Rectángulo 13473">
                                    <a:extLst>
                                      <a:ext uri="{FF2B5EF4-FFF2-40B4-BE49-F238E27FC236}">
                                        <a16:creationId xmlns:a16="http://schemas.microsoft.com/office/drawing/2014/main" id="{B26B8C3A-3186-4F99-946C-E619B2E8C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64" name="Grupo 13463">
                                <a:extLst>
                                  <a:ext uri="{FF2B5EF4-FFF2-40B4-BE49-F238E27FC236}">
                                    <a16:creationId xmlns:a16="http://schemas.microsoft.com/office/drawing/2014/main" id="{4CE1681E-9360-4688-9EAA-575DAA024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65" name="Grupo 13464">
                                  <a:extLst>
                                    <a:ext uri="{FF2B5EF4-FFF2-40B4-BE49-F238E27FC236}">
                                      <a16:creationId xmlns:a16="http://schemas.microsoft.com/office/drawing/2014/main" id="{B0EEBCDB-78D7-4B63-BDC8-30BDE3405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9" name="Rectángulo 13468">
                                    <a:extLst>
                                      <a:ext uri="{FF2B5EF4-FFF2-40B4-BE49-F238E27FC236}">
                                        <a16:creationId xmlns:a16="http://schemas.microsoft.com/office/drawing/2014/main" id="{3AB10A68-1314-4448-9EB3-54DC5C4A3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0" name="Rectángulo 13469">
                                    <a:extLst>
                                      <a:ext uri="{FF2B5EF4-FFF2-40B4-BE49-F238E27FC236}">
                                        <a16:creationId xmlns:a16="http://schemas.microsoft.com/office/drawing/2014/main" id="{682FD08A-BB36-4691-B068-C899229BC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66" name="Grupo 13465">
                                  <a:extLst>
                                    <a:ext uri="{FF2B5EF4-FFF2-40B4-BE49-F238E27FC236}">
                                      <a16:creationId xmlns:a16="http://schemas.microsoft.com/office/drawing/2014/main" id="{50DE8423-2790-4AB8-8C54-CD8078015D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7" name="Rectángulo 13466">
                                    <a:extLst>
                                      <a:ext uri="{FF2B5EF4-FFF2-40B4-BE49-F238E27FC236}">
                                        <a16:creationId xmlns:a16="http://schemas.microsoft.com/office/drawing/2014/main" id="{AB6E7AE7-AEE4-460C-928A-2BC37DC30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8" name="Rectángulo 13467">
                                    <a:extLst>
                                      <a:ext uri="{FF2B5EF4-FFF2-40B4-BE49-F238E27FC236}">
                                        <a16:creationId xmlns:a16="http://schemas.microsoft.com/office/drawing/2014/main" id="{8109EF5C-AB97-4FA6-825C-350975684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48" name="Grupo 13447">
                              <a:extLst>
                                <a:ext uri="{FF2B5EF4-FFF2-40B4-BE49-F238E27FC236}">
                                  <a16:creationId xmlns:a16="http://schemas.microsoft.com/office/drawing/2014/main" id="{0F7450D1-8AB1-454D-A728-E876179777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49" name="Grupo 13448">
                                <a:extLst>
                                  <a:ext uri="{FF2B5EF4-FFF2-40B4-BE49-F238E27FC236}">
                                    <a16:creationId xmlns:a16="http://schemas.microsoft.com/office/drawing/2014/main" id="{10F3F746-3721-4D74-A753-037FA88DEC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7" name="Grupo 13456">
                                  <a:extLst>
                                    <a:ext uri="{FF2B5EF4-FFF2-40B4-BE49-F238E27FC236}">
                                      <a16:creationId xmlns:a16="http://schemas.microsoft.com/office/drawing/2014/main" id="{B3598260-1DA0-45A8-B51B-E749075F2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1" name="Rectángulo 13460">
                                    <a:extLst>
                                      <a:ext uri="{FF2B5EF4-FFF2-40B4-BE49-F238E27FC236}">
                                        <a16:creationId xmlns:a16="http://schemas.microsoft.com/office/drawing/2014/main" id="{DAA18C3C-E26B-4505-88ED-6FF5C32B4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2" name="Rectángulo 13461">
                                    <a:extLst>
                                      <a:ext uri="{FF2B5EF4-FFF2-40B4-BE49-F238E27FC236}">
                                        <a16:creationId xmlns:a16="http://schemas.microsoft.com/office/drawing/2014/main" id="{B9853A8B-F2CC-404C-98E5-E97893E0B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8" name="Grupo 13457">
                                  <a:extLst>
                                    <a:ext uri="{FF2B5EF4-FFF2-40B4-BE49-F238E27FC236}">
                                      <a16:creationId xmlns:a16="http://schemas.microsoft.com/office/drawing/2014/main" id="{350BE899-24CD-4A4B-8647-891DE16E33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9" name="Rectángulo 13458">
                                    <a:extLst>
                                      <a:ext uri="{FF2B5EF4-FFF2-40B4-BE49-F238E27FC236}">
                                        <a16:creationId xmlns:a16="http://schemas.microsoft.com/office/drawing/2014/main" id="{0463086A-67FD-4C6E-94C6-5A36B9281B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0" name="Rectángulo 13459">
                                    <a:extLst>
                                      <a:ext uri="{FF2B5EF4-FFF2-40B4-BE49-F238E27FC236}">
                                        <a16:creationId xmlns:a16="http://schemas.microsoft.com/office/drawing/2014/main" id="{446529CB-50C4-49D4-9805-D69B967D7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50" name="Grupo 13449">
                                <a:extLst>
                                  <a:ext uri="{FF2B5EF4-FFF2-40B4-BE49-F238E27FC236}">
                                    <a16:creationId xmlns:a16="http://schemas.microsoft.com/office/drawing/2014/main" id="{B6BF06D5-DE6D-41E1-972F-BD1964D100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1" name="Grupo 13450">
                                  <a:extLst>
                                    <a:ext uri="{FF2B5EF4-FFF2-40B4-BE49-F238E27FC236}">
                                      <a16:creationId xmlns:a16="http://schemas.microsoft.com/office/drawing/2014/main" id="{1568C537-D127-442B-AE70-681B3C6B8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5" name="Rectángulo 13454">
                                    <a:extLst>
                                      <a:ext uri="{FF2B5EF4-FFF2-40B4-BE49-F238E27FC236}">
                                        <a16:creationId xmlns:a16="http://schemas.microsoft.com/office/drawing/2014/main" id="{F328EBA9-38A4-472A-8ADB-AAD736B914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6" name="Rectángulo 13455">
                                    <a:extLst>
                                      <a:ext uri="{FF2B5EF4-FFF2-40B4-BE49-F238E27FC236}">
                                        <a16:creationId xmlns:a16="http://schemas.microsoft.com/office/drawing/2014/main" id="{4C6D0FE6-D925-4B12-9B4F-4FEA13A434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2" name="Grupo 13451">
                                  <a:extLst>
                                    <a:ext uri="{FF2B5EF4-FFF2-40B4-BE49-F238E27FC236}">
                                      <a16:creationId xmlns:a16="http://schemas.microsoft.com/office/drawing/2014/main" id="{1F574815-B725-44B0-8807-0056665E63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3" name="Rectángulo 13452">
                                    <a:extLst>
                                      <a:ext uri="{FF2B5EF4-FFF2-40B4-BE49-F238E27FC236}">
                                        <a16:creationId xmlns:a16="http://schemas.microsoft.com/office/drawing/2014/main" id="{75CF7CD9-F422-4F25-A057-56A4033398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4" name="Rectángulo 13453">
                                    <a:extLst>
                                      <a:ext uri="{FF2B5EF4-FFF2-40B4-BE49-F238E27FC236}">
                                        <a16:creationId xmlns:a16="http://schemas.microsoft.com/office/drawing/2014/main" id="{947DAC17-1E35-4B3C-82CB-8A2597AF0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382" name="Grupo 13381">
                          <a:extLst>
                            <a:ext uri="{FF2B5EF4-FFF2-40B4-BE49-F238E27FC236}">
                              <a16:creationId xmlns:a16="http://schemas.microsoft.com/office/drawing/2014/main" id="{A1BB6479-E603-4DDA-B66C-A8A0549C85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83" name="Grupo 13382">
                            <a:extLst>
                              <a:ext uri="{FF2B5EF4-FFF2-40B4-BE49-F238E27FC236}">
                                <a16:creationId xmlns:a16="http://schemas.microsoft.com/office/drawing/2014/main" id="{548EF5E5-B934-4586-B838-F61EEF7010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15" name="Grupo 13414">
                              <a:extLst>
                                <a:ext uri="{FF2B5EF4-FFF2-40B4-BE49-F238E27FC236}">
                                  <a16:creationId xmlns:a16="http://schemas.microsoft.com/office/drawing/2014/main" id="{FA5BED21-516C-4AD1-8BC5-61D2E83C28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31" name="Grupo 13430">
                                <a:extLst>
                                  <a:ext uri="{FF2B5EF4-FFF2-40B4-BE49-F238E27FC236}">
                                    <a16:creationId xmlns:a16="http://schemas.microsoft.com/office/drawing/2014/main" id="{55FF2791-04AA-4D3C-8AA9-15A8E1BAAB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9" name="Grupo 13438">
                                  <a:extLst>
                                    <a:ext uri="{FF2B5EF4-FFF2-40B4-BE49-F238E27FC236}">
                                      <a16:creationId xmlns:a16="http://schemas.microsoft.com/office/drawing/2014/main" id="{F2BCC690-064F-4182-8728-A98629B57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3" name="Rectángulo 13442">
                                    <a:extLst>
                                      <a:ext uri="{FF2B5EF4-FFF2-40B4-BE49-F238E27FC236}">
                                        <a16:creationId xmlns:a16="http://schemas.microsoft.com/office/drawing/2014/main" id="{AA3F12A1-CB83-47AC-9F2D-DF9BB0EF1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4" name="Rectángulo 13443">
                                    <a:extLst>
                                      <a:ext uri="{FF2B5EF4-FFF2-40B4-BE49-F238E27FC236}">
                                        <a16:creationId xmlns:a16="http://schemas.microsoft.com/office/drawing/2014/main" id="{E314DCE9-9A36-470A-8F7B-29B57506CF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40" name="Grupo 13439">
                                  <a:extLst>
                                    <a:ext uri="{FF2B5EF4-FFF2-40B4-BE49-F238E27FC236}">
                                      <a16:creationId xmlns:a16="http://schemas.microsoft.com/office/drawing/2014/main" id="{3EC1CC68-1786-4F66-BF9A-7C3F1AB60C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1" name="Rectángulo 13440">
                                    <a:extLst>
                                      <a:ext uri="{FF2B5EF4-FFF2-40B4-BE49-F238E27FC236}">
                                        <a16:creationId xmlns:a16="http://schemas.microsoft.com/office/drawing/2014/main" id="{9396BBA3-3CA0-4FBD-9221-5EE259C9A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2" name="Rectángulo 13441">
                                    <a:extLst>
                                      <a:ext uri="{FF2B5EF4-FFF2-40B4-BE49-F238E27FC236}">
                                        <a16:creationId xmlns:a16="http://schemas.microsoft.com/office/drawing/2014/main" id="{D85B4FEF-16B8-4CF1-9228-1F3E2B62E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32" name="Grupo 13431">
                                <a:extLst>
                                  <a:ext uri="{FF2B5EF4-FFF2-40B4-BE49-F238E27FC236}">
                                    <a16:creationId xmlns:a16="http://schemas.microsoft.com/office/drawing/2014/main" id="{42A8A8C2-D1BE-45A9-B6E4-497B423878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3" name="Grupo 13432">
                                  <a:extLst>
                                    <a:ext uri="{FF2B5EF4-FFF2-40B4-BE49-F238E27FC236}">
                                      <a16:creationId xmlns:a16="http://schemas.microsoft.com/office/drawing/2014/main" id="{295A2E39-F13E-4256-B78D-66D6E6BC27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7" name="Rectángulo 13436">
                                    <a:extLst>
                                      <a:ext uri="{FF2B5EF4-FFF2-40B4-BE49-F238E27FC236}">
                                        <a16:creationId xmlns:a16="http://schemas.microsoft.com/office/drawing/2014/main" id="{725DEB99-4629-4850-B8BD-CEF145C0E6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8" name="Rectángulo 13437">
                                    <a:extLst>
                                      <a:ext uri="{FF2B5EF4-FFF2-40B4-BE49-F238E27FC236}">
                                        <a16:creationId xmlns:a16="http://schemas.microsoft.com/office/drawing/2014/main" id="{7CF1F4A3-0AED-4FE8-B444-2ED1E6C4B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34" name="Grupo 13433">
                                  <a:extLst>
                                    <a:ext uri="{FF2B5EF4-FFF2-40B4-BE49-F238E27FC236}">
                                      <a16:creationId xmlns:a16="http://schemas.microsoft.com/office/drawing/2014/main" id="{6362BB1D-5D80-4D59-AB4A-D1FC90E85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5" name="Rectángulo 13434">
                                    <a:extLst>
                                      <a:ext uri="{FF2B5EF4-FFF2-40B4-BE49-F238E27FC236}">
                                        <a16:creationId xmlns:a16="http://schemas.microsoft.com/office/drawing/2014/main" id="{F07B6D52-53CB-4E34-8C87-584730631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6" name="Rectángulo 13435">
                                    <a:extLst>
                                      <a:ext uri="{FF2B5EF4-FFF2-40B4-BE49-F238E27FC236}">
                                        <a16:creationId xmlns:a16="http://schemas.microsoft.com/office/drawing/2014/main" id="{341D58FA-EC67-46D9-833D-286DD4182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16" name="Grupo 13415">
                              <a:extLst>
                                <a:ext uri="{FF2B5EF4-FFF2-40B4-BE49-F238E27FC236}">
                                  <a16:creationId xmlns:a16="http://schemas.microsoft.com/office/drawing/2014/main" id="{DB510A02-5061-4FD7-8E0B-CAA4196A51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17" name="Grupo 13416">
                                <a:extLst>
                                  <a:ext uri="{FF2B5EF4-FFF2-40B4-BE49-F238E27FC236}">
                                    <a16:creationId xmlns:a16="http://schemas.microsoft.com/office/drawing/2014/main" id="{38D61A4F-7FD9-4431-8853-3FE07C01F2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25" name="Grupo 13424">
                                  <a:extLst>
                                    <a:ext uri="{FF2B5EF4-FFF2-40B4-BE49-F238E27FC236}">
                                      <a16:creationId xmlns:a16="http://schemas.microsoft.com/office/drawing/2014/main" id="{4F605135-D6DA-4F9C-ABB8-32B50F30F4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9" name="Rectángulo 13428">
                                    <a:extLst>
                                      <a:ext uri="{FF2B5EF4-FFF2-40B4-BE49-F238E27FC236}">
                                        <a16:creationId xmlns:a16="http://schemas.microsoft.com/office/drawing/2014/main" id="{989BDAAE-4CE9-4D72-9807-470B0A3B8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0" name="Rectángulo 13429">
                                    <a:extLst>
                                      <a:ext uri="{FF2B5EF4-FFF2-40B4-BE49-F238E27FC236}">
                                        <a16:creationId xmlns:a16="http://schemas.microsoft.com/office/drawing/2014/main" id="{AA710797-54DE-402F-9755-09ED541E3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6" name="Grupo 13425">
                                  <a:extLst>
                                    <a:ext uri="{FF2B5EF4-FFF2-40B4-BE49-F238E27FC236}">
                                      <a16:creationId xmlns:a16="http://schemas.microsoft.com/office/drawing/2014/main" id="{78B7B3B9-11F7-4AF9-9C2F-1B68738FC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7" name="Rectángulo 13426">
                                    <a:extLst>
                                      <a:ext uri="{FF2B5EF4-FFF2-40B4-BE49-F238E27FC236}">
                                        <a16:creationId xmlns:a16="http://schemas.microsoft.com/office/drawing/2014/main" id="{51A9018F-0A4B-4BA9-99C0-C6CC22D2B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8" name="Rectángulo 13427">
                                    <a:extLst>
                                      <a:ext uri="{FF2B5EF4-FFF2-40B4-BE49-F238E27FC236}">
                                        <a16:creationId xmlns:a16="http://schemas.microsoft.com/office/drawing/2014/main" id="{08669DD5-E25E-4692-8976-A08BC9ED1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18" name="Grupo 13417">
                                <a:extLst>
                                  <a:ext uri="{FF2B5EF4-FFF2-40B4-BE49-F238E27FC236}">
                                    <a16:creationId xmlns:a16="http://schemas.microsoft.com/office/drawing/2014/main" id="{B02C79C6-A080-4BF3-A8C7-DC7E7984E7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19" name="Grupo 13418">
                                  <a:extLst>
                                    <a:ext uri="{FF2B5EF4-FFF2-40B4-BE49-F238E27FC236}">
                                      <a16:creationId xmlns:a16="http://schemas.microsoft.com/office/drawing/2014/main" id="{45E83507-8D7E-4028-B038-60AC5AA8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3" name="Rectángulo 13422">
                                    <a:extLst>
                                      <a:ext uri="{FF2B5EF4-FFF2-40B4-BE49-F238E27FC236}">
                                        <a16:creationId xmlns:a16="http://schemas.microsoft.com/office/drawing/2014/main" id="{E4290478-0413-42D1-93F1-8EF510E65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4" name="Rectángulo 13423">
                                    <a:extLst>
                                      <a:ext uri="{FF2B5EF4-FFF2-40B4-BE49-F238E27FC236}">
                                        <a16:creationId xmlns:a16="http://schemas.microsoft.com/office/drawing/2014/main" id="{AB02604F-5F73-4E71-B780-90C73F7609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0" name="Grupo 13419">
                                  <a:extLst>
                                    <a:ext uri="{FF2B5EF4-FFF2-40B4-BE49-F238E27FC236}">
                                      <a16:creationId xmlns:a16="http://schemas.microsoft.com/office/drawing/2014/main" id="{383ED986-9284-4734-BEC2-56F86DD710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1" name="Rectángulo 13420">
                                    <a:extLst>
                                      <a:ext uri="{FF2B5EF4-FFF2-40B4-BE49-F238E27FC236}">
                                        <a16:creationId xmlns:a16="http://schemas.microsoft.com/office/drawing/2014/main" id="{7CB696FC-7D88-46FE-B25F-7AA524C77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2" name="Rectángulo 13421">
                                    <a:extLst>
                                      <a:ext uri="{FF2B5EF4-FFF2-40B4-BE49-F238E27FC236}">
                                        <a16:creationId xmlns:a16="http://schemas.microsoft.com/office/drawing/2014/main" id="{C7C19D86-DBA6-41AC-8782-ED995049BD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84" name="Grupo 13383">
                            <a:extLst>
                              <a:ext uri="{FF2B5EF4-FFF2-40B4-BE49-F238E27FC236}">
                                <a16:creationId xmlns:a16="http://schemas.microsoft.com/office/drawing/2014/main" id="{036092D2-9E34-450E-80D9-A2DD8ACEBB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85" name="Grupo 13384">
                              <a:extLst>
                                <a:ext uri="{FF2B5EF4-FFF2-40B4-BE49-F238E27FC236}">
                                  <a16:creationId xmlns:a16="http://schemas.microsoft.com/office/drawing/2014/main" id="{F07C3BFA-DEC8-4ED1-A86D-A6AE337FA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01" name="Grupo 13400">
                                <a:extLst>
                                  <a:ext uri="{FF2B5EF4-FFF2-40B4-BE49-F238E27FC236}">
                                    <a16:creationId xmlns:a16="http://schemas.microsoft.com/office/drawing/2014/main" id="{4ED2006A-E0EB-419C-A17F-B8358B5D0D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9" name="Grupo 13408">
                                  <a:extLst>
                                    <a:ext uri="{FF2B5EF4-FFF2-40B4-BE49-F238E27FC236}">
                                      <a16:creationId xmlns:a16="http://schemas.microsoft.com/office/drawing/2014/main" id="{79C120CC-90A5-4793-9FB2-FEA778B6B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3" name="Rectángulo 13412">
                                    <a:extLst>
                                      <a:ext uri="{FF2B5EF4-FFF2-40B4-BE49-F238E27FC236}">
                                        <a16:creationId xmlns:a16="http://schemas.microsoft.com/office/drawing/2014/main" id="{A61C704C-C051-478E-8A60-1AAC0B7DBB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4" name="Rectángulo 13413">
                                    <a:extLst>
                                      <a:ext uri="{FF2B5EF4-FFF2-40B4-BE49-F238E27FC236}">
                                        <a16:creationId xmlns:a16="http://schemas.microsoft.com/office/drawing/2014/main" id="{3E6417C1-277E-4506-A2CF-AEF0D8DDC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10" name="Grupo 13409">
                                  <a:extLst>
                                    <a:ext uri="{FF2B5EF4-FFF2-40B4-BE49-F238E27FC236}">
                                      <a16:creationId xmlns:a16="http://schemas.microsoft.com/office/drawing/2014/main" id="{B20D28A0-C930-4A0A-B061-B020761AC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1" name="Rectángulo 13410">
                                    <a:extLst>
                                      <a:ext uri="{FF2B5EF4-FFF2-40B4-BE49-F238E27FC236}">
                                        <a16:creationId xmlns:a16="http://schemas.microsoft.com/office/drawing/2014/main" id="{F02CC5A2-35A8-4F51-813A-A65C976CE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2" name="Rectángulo 13411">
                                    <a:extLst>
                                      <a:ext uri="{FF2B5EF4-FFF2-40B4-BE49-F238E27FC236}">
                                        <a16:creationId xmlns:a16="http://schemas.microsoft.com/office/drawing/2014/main" id="{0E727AD6-C2CE-47D3-BC43-3DD1E48A46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02" name="Grupo 13401">
                                <a:extLst>
                                  <a:ext uri="{FF2B5EF4-FFF2-40B4-BE49-F238E27FC236}">
                                    <a16:creationId xmlns:a16="http://schemas.microsoft.com/office/drawing/2014/main" id="{F4797014-83B7-40C3-86C3-1E3468A9F2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3" name="Grupo 13402">
                                  <a:extLst>
                                    <a:ext uri="{FF2B5EF4-FFF2-40B4-BE49-F238E27FC236}">
                                      <a16:creationId xmlns:a16="http://schemas.microsoft.com/office/drawing/2014/main" id="{EB50EF61-D748-43BA-93AF-FEF6EF32C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7" name="Rectángulo 13406">
                                    <a:extLst>
                                      <a:ext uri="{FF2B5EF4-FFF2-40B4-BE49-F238E27FC236}">
                                        <a16:creationId xmlns:a16="http://schemas.microsoft.com/office/drawing/2014/main" id="{3FF40B14-EA43-426B-83CE-4B2CD5083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8" name="Rectángulo 13407">
                                    <a:extLst>
                                      <a:ext uri="{FF2B5EF4-FFF2-40B4-BE49-F238E27FC236}">
                                        <a16:creationId xmlns:a16="http://schemas.microsoft.com/office/drawing/2014/main" id="{EA3015A0-BAEB-4DED-B8C7-98F64B16F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04" name="Grupo 13403">
                                  <a:extLst>
                                    <a:ext uri="{FF2B5EF4-FFF2-40B4-BE49-F238E27FC236}">
                                      <a16:creationId xmlns:a16="http://schemas.microsoft.com/office/drawing/2014/main" id="{E67AFD5A-4186-4FDB-9190-5E12E1AF4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5" name="Rectángulo 13404">
                                    <a:extLst>
                                      <a:ext uri="{FF2B5EF4-FFF2-40B4-BE49-F238E27FC236}">
                                        <a16:creationId xmlns:a16="http://schemas.microsoft.com/office/drawing/2014/main" id="{FE6B692B-E624-4949-83E8-19BA6B91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6" name="Rectángulo 13405">
                                    <a:extLst>
                                      <a:ext uri="{FF2B5EF4-FFF2-40B4-BE49-F238E27FC236}">
                                        <a16:creationId xmlns:a16="http://schemas.microsoft.com/office/drawing/2014/main" id="{E43519B4-F803-40C9-BE1E-55B9012F71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86" name="Grupo 13385">
                              <a:extLst>
                                <a:ext uri="{FF2B5EF4-FFF2-40B4-BE49-F238E27FC236}">
                                  <a16:creationId xmlns:a16="http://schemas.microsoft.com/office/drawing/2014/main" id="{70AD1F59-2067-488F-B9A0-6AFC927384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87" name="Grupo 13386">
                                <a:extLst>
                                  <a:ext uri="{FF2B5EF4-FFF2-40B4-BE49-F238E27FC236}">
                                    <a16:creationId xmlns:a16="http://schemas.microsoft.com/office/drawing/2014/main" id="{85BD0C4C-1216-4F19-90D5-1853749959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95" name="Grupo 13394">
                                  <a:extLst>
                                    <a:ext uri="{FF2B5EF4-FFF2-40B4-BE49-F238E27FC236}">
                                      <a16:creationId xmlns:a16="http://schemas.microsoft.com/office/drawing/2014/main" id="{4EFFC03D-FB8B-4FE2-B5E6-212321DB82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9" name="Rectángulo 13398">
                                    <a:extLst>
                                      <a:ext uri="{FF2B5EF4-FFF2-40B4-BE49-F238E27FC236}">
                                        <a16:creationId xmlns:a16="http://schemas.microsoft.com/office/drawing/2014/main" id="{65134452-1D31-4124-9532-2221466751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0" name="Rectángulo 13399">
                                    <a:extLst>
                                      <a:ext uri="{FF2B5EF4-FFF2-40B4-BE49-F238E27FC236}">
                                        <a16:creationId xmlns:a16="http://schemas.microsoft.com/office/drawing/2014/main" id="{740B1CEF-C3A9-45A6-B130-40D131033D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6" name="Grupo 13395">
                                  <a:extLst>
                                    <a:ext uri="{FF2B5EF4-FFF2-40B4-BE49-F238E27FC236}">
                                      <a16:creationId xmlns:a16="http://schemas.microsoft.com/office/drawing/2014/main" id="{9C53BEB1-763F-411C-80DA-635DB802E0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7" name="Rectángulo 13396">
                                    <a:extLst>
                                      <a:ext uri="{FF2B5EF4-FFF2-40B4-BE49-F238E27FC236}">
                                        <a16:creationId xmlns:a16="http://schemas.microsoft.com/office/drawing/2014/main" id="{9DB9E6DA-AEB4-4834-911F-72FE58399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8" name="Rectángulo 13397">
                                    <a:extLst>
                                      <a:ext uri="{FF2B5EF4-FFF2-40B4-BE49-F238E27FC236}">
                                        <a16:creationId xmlns:a16="http://schemas.microsoft.com/office/drawing/2014/main" id="{49F9EF1B-ADF3-4ECD-915C-3986CBAEB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88" name="Grupo 13387">
                                <a:extLst>
                                  <a:ext uri="{FF2B5EF4-FFF2-40B4-BE49-F238E27FC236}">
                                    <a16:creationId xmlns:a16="http://schemas.microsoft.com/office/drawing/2014/main" id="{EA732F3E-1207-4329-8649-B73DF02AA7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89" name="Grupo 13388">
                                  <a:extLst>
                                    <a:ext uri="{FF2B5EF4-FFF2-40B4-BE49-F238E27FC236}">
                                      <a16:creationId xmlns:a16="http://schemas.microsoft.com/office/drawing/2014/main" id="{0AAACFA6-F95B-4415-9A65-6E27A64ABE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3" name="Rectángulo 13392">
                                    <a:extLst>
                                      <a:ext uri="{FF2B5EF4-FFF2-40B4-BE49-F238E27FC236}">
                                        <a16:creationId xmlns:a16="http://schemas.microsoft.com/office/drawing/2014/main" id="{2033752C-96A8-4822-9D8B-5509390519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4" name="Rectángulo 13393">
                                    <a:extLst>
                                      <a:ext uri="{FF2B5EF4-FFF2-40B4-BE49-F238E27FC236}">
                                        <a16:creationId xmlns:a16="http://schemas.microsoft.com/office/drawing/2014/main" id="{CC5EF9A1-373B-438F-B157-6062C91C6B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0" name="Grupo 13389">
                                  <a:extLst>
                                    <a:ext uri="{FF2B5EF4-FFF2-40B4-BE49-F238E27FC236}">
                                      <a16:creationId xmlns:a16="http://schemas.microsoft.com/office/drawing/2014/main" id="{81A90E0A-BF1D-4C22-8C4A-AA720DEEA6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1" name="Rectángulo 13390">
                                    <a:extLst>
                                      <a:ext uri="{FF2B5EF4-FFF2-40B4-BE49-F238E27FC236}">
                                        <a16:creationId xmlns:a16="http://schemas.microsoft.com/office/drawing/2014/main" id="{FBF4C578-04A5-49F9-B9F0-6CE44F503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2" name="Rectángulo 13391">
                                    <a:extLst>
                                      <a:ext uri="{FF2B5EF4-FFF2-40B4-BE49-F238E27FC236}">
                                        <a16:creationId xmlns:a16="http://schemas.microsoft.com/office/drawing/2014/main" id="{C930CE74-7E5B-448A-872F-749CB3677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254" name="Grupo 13253">
                        <a:extLst>
                          <a:ext uri="{FF2B5EF4-FFF2-40B4-BE49-F238E27FC236}">
                            <a16:creationId xmlns:a16="http://schemas.microsoft.com/office/drawing/2014/main" id="{4ADC56E7-18B4-4AA7-A02F-5F20F3AD34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255" name="Grupo 13254">
                          <a:extLst>
                            <a:ext uri="{FF2B5EF4-FFF2-40B4-BE49-F238E27FC236}">
                              <a16:creationId xmlns:a16="http://schemas.microsoft.com/office/drawing/2014/main" id="{B54F2EDA-A3FA-4F3A-82D7-37678F11D4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19" name="Grupo 13318">
                            <a:extLst>
                              <a:ext uri="{FF2B5EF4-FFF2-40B4-BE49-F238E27FC236}">
                                <a16:creationId xmlns:a16="http://schemas.microsoft.com/office/drawing/2014/main" id="{780D665D-9391-4774-BC9F-D9C5FA207A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51" name="Grupo 13350">
                              <a:extLst>
                                <a:ext uri="{FF2B5EF4-FFF2-40B4-BE49-F238E27FC236}">
                                  <a16:creationId xmlns:a16="http://schemas.microsoft.com/office/drawing/2014/main" id="{A97BD480-ED4E-4009-8835-E4EF80C4CE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67" name="Grupo 13366">
                                <a:extLst>
                                  <a:ext uri="{FF2B5EF4-FFF2-40B4-BE49-F238E27FC236}">
                                    <a16:creationId xmlns:a16="http://schemas.microsoft.com/office/drawing/2014/main" id="{EC1E811F-CB76-44BD-8FDC-E6A3BD5FE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75" name="Grupo 13374">
                                  <a:extLst>
                                    <a:ext uri="{FF2B5EF4-FFF2-40B4-BE49-F238E27FC236}">
                                      <a16:creationId xmlns:a16="http://schemas.microsoft.com/office/drawing/2014/main" id="{AE349BA5-498D-4D31-BB5F-F3328BF15B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9" name="Rectángulo 13378">
                                    <a:extLst>
                                      <a:ext uri="{FF2B5EF4-FFF2-40B4-BE49-F238E27FC236}">
                                        <a16:creationId xmlns:a16="http://schemas.microsoft.com/office/drawing/2014/main" id="{B3846738-B2B4-40A7-9A32-F55B49355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80" name="Rectángulo 13379">
                                    <a:extLst>
                                      <a:ext uri="{FF2B5EF4-FFF2-40B4-BE49-F238E27FC236}">
                                        <a16:creationId xmlns:a16="http://schemas.microsoft.com/office/drawing/2014/main" id="{7A1B4D0B-5396-4D55-8482-72CF512B3B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6" name="Grupo 13375">
                                  <a:extLst>
                                    <a:ext uri="{FF2B5EF4-FFF2-40B4-BE49-F238E27FC236}">
                                      <a16:creationId xmlns:a16="http://schemas.microsoft.com/office/drawing/2014/main" id="{03C300FB-A930-4685-832F-33276F342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7" name="Rectángulo 13376">
                                    <a:extLst>
                                      <a:ext uri="{FF2B5EF4-FFF2-40B4-BE49-F238E27FC236}">
                                        <a16:creationId xmlns:a16="http://schemas.microsoft.com/office/drawing/2014/main" id="{2DA16706-EACA-4A16-8192-7C1A726FB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8" name="Rectángulo 13377">
                                    <a:extLst>
                                      <a:ext uri="{FF2B5EF4-FFF2-40B4-BE49-F238E27FC236}">
                                        <a16:creationId xmlns:a16="http://schemas.microsoft.com/office/drawing/2014/main" id="{E9970819-CC09-47F0-88C3-5B90E5133D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68" name="Grupo 13367">
                                <a:extLst>
                                  <a:ext uri="{FF2B5EF4-FFF2-40B4-BE49-F238E27FC236}">
                                    <a16:creationId xmlns:a16="http://schemas.microsoft.com/office/drawing/2014/main" id="{D0AF5C2C-715D-4E5C-9692-70AAC00F4C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9" name="Grupo 13368">
                                  <a:extLst>
                                    <a:ext uri="{FF2B5EF4-FFF2-40B4-BE49-F238E27FC236}">
                                      <a16:creationId xmlns:a16="http://schemas.microsoft.com/office/drawing/2014/main" id="{B2EF4ED3-DC2C-4975-9E83-875DC33C6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3" name="Rectángulo 13372">
                                    <a:extLst>
                                      <a:ext uri="{FF2B5EF4-FFF2-40B4-BE49-F238E27FC236}">
                                        <a16:creationId xmlns:a16="http://schemas.microsoft.com/office/drawing/2014/main" id="{12631DE5-E61E-416F-8E44-FCCCC97D9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4" name="Rectángulo 13373">
                                    <a:extLst>
                                      <a:ext uri="{FF2B5EF4-FFF2-40B4-BE49-F238E27FC236}">
                                        <a16:creationId xmlns:a16="http://schemas.microsoft.com/office/drawing/2014/main" id="{780E190A-43A1-4AD6-9711-5FBE60589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0" name="Grupo 13369">
                                  <a:extLst>
                                    <a:ext uri="{FF2B5EF4-FFF2-40B4-BE49-F238E27FC236}">
                                      <a16:creationId xmlns:a16="http://schemas.microsoft.com/office/drawing/2014/main" id="{6B4AA4AD-A50A-4BBF-8972-0F6D24C2FF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1" name="Rectángulo 13370">
                                    <a:extLst>
                                      <a:ext uri="{FF2B5EF4-FFF2-40B4-BE49-F238E27FC236}">
                                        <a16:creationId xmlns:a16="http://schemas.microsoft.com/office/drawing/2014/main" id="{3F162C53-B9DC-4CA7-8C55-D5C78BEE0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2" name="Rectángulo 13371">
                                    <a:extLst>
                                      <a:ext uri="{FF2B5EF4-FFF2-40B4-BE49-F238E27FC236}">
                                        <a16:creationId xmlns:a16="http://schemas.microsoft.com/office/drawing/2014/main" id="{3662F035-E309-4890-B9A8-8B7AA2ED4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52" name="Grupo 13351">
                              <a:extLst>
                                <a:ext uri="{FF2B5EF4-FFF2-40B4-BE49-F238E27FC236}">
                                  <a16:creationId xmlns:a16="http://schemas.microsoft.com/office/drawing/2014/main" id="{D69F759C-5E47-4142-A6CC-00E28FF731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53" name="Grupo 13352">
                                <a:extLst>
                                  <a:ext uri="{FF2B5EF4-FFF2-40B4-BE49-F238E27FC236}">
                                    <a16:creationId xmlns:a16="http://schemas.microsoft.com/office/drawing/2014/main" id="{290486F4-C7FC-45A9-8E77-FA8F601B97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1" name="Grupo 13360">
                                  <a:extLst>
                                    <a:ext uri="{FF2B5EF4-FFF2-40B4-BE49-F238E27FC236}">
                                      <a16:creationId xmlns:a16="http://schemas.microsoft.com/office/drawing/2014/main" id="{4706669F-57C8-4449-AE6F-FAB0D73E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5" name="Rectángulo 13364">
                                    <a:extLst>
                                      <a:ext uri="{FF2B5EF4-FFF2-40B4-BE49-F238E27FC236}">
                                        <a16:creationId xmlns:a16="http://schemas.microsoft.com/office/drawing/2014/main" id="{DF6CFF14-5A34-455C-9B21-B746C01470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6" name="Rectángulo 13365">
                                    <a:extLst>
                                      <a:ext uri="{FF2B5EF4-FFF2-40B4-BE49-F238E27FC236}">
                                        <a16:creationId xmlns:a16="http://schemas.microsoft.com/office/drawing/2014/main" id="{F5FD3DA0-F7D5-4607-B1BF-2E3268730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2" name="Grupo 13361">
                                  <a:extLst>
                                    <a:ext uri="{FF2B5EF4-FFF2-40B4-BE49-F238E27FC236}">
                                      <a16:creationId xmlns:a16="http://schemas.microsoft.com/office/drawing/2014/main" id="{5C145000-E5D7-40A2-BE91-D99E6DC3A2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3" name="Rectángulo 13362">
                                    <a:extLst>
                                      <a:ext uri="{FF2B5EF4-FFF2-40B4-BE49-F238E27FC236}">
                                        <a16:creationId xmlns:a16="http://schemas.microsoft.com/office/drawing/2014/main" id="{89FB76D7-8488-4594-9ED9-A99F5C08B5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4" name="Rectángulo 13363">
                                    <a:extLst>
                                      <a:ext uri="{FF2B5EF4-FFF2-40B4-BE49-F238E27FC236}">
                                        <a16:creationId xmlns:a16="http://schemas.microsoft.com/office/drawing/2014/main" id="{1859EEF3-CDC3-4A2A-91F2-2A41AF2EE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54" name="Grupo 13353">
                                <a:extLst>
                                  <a:ext uri="{FF2B5EF4-FFF2-40B4-BE49-F238E27FC236}">
                                    <a16:creationId xmlns:a16="http://schemas.microsoft.com/office/drawing/2014/main" id="{18C49D3F-87DA-4391-887C-2C7CA515B7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55" name="Grupo 13354">
                                  <a:extLst>
                                    <a:ext uri="{FF2B5EF4-FFF2-40B4-BE49-F238E27FC236}">
                                      <a16:creationId xmlns:a16="http://schemas.microsoft.com/office/drawing/2014/main" id="{E7D204C7-9ABD-45C5-B113-881174784F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9" name="Rectángulo 13358">
                                    <a:extLst>
                                      <a:ext uri="{FF2B5EF4-FFF2-40B4-BE49-F238E27FC236}">
                                        <a16:creationId xmlns:a16="http://schemas.microsoft.com/office/drawing/2014/main" id="{A41C702E-D39D-4E34-A97B-88C091449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0" name="Rectángulo 13359">
                                    <a:extLst>
                                      <a:ext uri="{FF2B5EF4-FFF2-40B4-BE49-F238E27FC236}">
                                        <a16:creationId xmlns:a16="http://schemas.microsoft.com/office/drawing/2014/main" id="{28F86D2E-FA76-467D-8DB0-7E0FD9B3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56" name="Grupo 13355">
                                  <a:extLst>
                                    <a:ext uri="{FF2B5EF4-FFF2-40B4-BE49-F238E27FC236}">
                                      <a16:creationId xmlns:a16="http://schemas.microsoft.com/office/drawing/2014/main" id="{CEA896D4-C187-4486-9C11-C76A542911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7" name="Rectángulo 13356">
                                    <a:extLst>
                                      <a:ext uri="{FF2B5EF4-FFF2-40B4-BE49-F238E27FC236}">
                                        <a16:creationId xmlns:a16="http://schemas.microsoft.com/office/drawing/2014/main" id="{9138283D-1DC5-4C2C-82B7-C54484543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8" name="Rectángulo 13357">
                                    <a:extLst>
                                      <a:ext uri="{FF2B5EF4-FFF2-40B4-BE49-F238E27FC236}">
                                        <a16:creationId xmlns:a16="http://schemas.microsoft.com/office/drawing/2014/main" id="{AA7E13E5-EDCC-484F-A5E6-DEDE5FAC4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20" name="Grupo 13319">
                            <a:extLst>
                              <a:ext uri="{FF2B5EF4-FFF2-40B4-BE49-F238E27FC236}">
                                <a16:creationId xmlns:a16="http://schemas.microsoft.com/office/drawing/2014/main" id="{ED3494D9-DB9F-4CAE-881F-34E074F0DA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21" name="Grupo 13320">
                              <a:extLst>
                                <a:ext uri="{FF2B5EF4-FFF2-40B4-BE49-F238E27FC236}">
                                  <a16:creationId xmlns:a16="http://schemas.microsoft.com/office/drawing/2014/main" id="{5F7E2BFD-8B39-4C7B-B11D-03803D19EB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37" name="Grupo 13336">
                                <a:extLst>
                                  <a:ext uri="{FF2B5EF4-FFF2-40B4-BE49-F238E27FC236}">
                                    <a16:creationId xmlns:a16="http://schemas.microsoft.com/office/drawing/2014/main" id="{CB3DAF20-6BB2-453F-A54B-0EC990ECD3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45" name="Grupo 13344">
                                  <a:extLst>
                                    <a:ext uri="{FF2B5EF4-FFF2-40B4-BE49-F238E27FC236}">
                                      <a16:creationId xmlns:a16="http://schemas.microsoft.com/office/drawing/2014/main" id="{D49DDBDC-5D12-44DB-8EB3-77A644517D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9" name="Rectángulo 13348">
                                    <a:extLst>
                                      <a:ext uri="{FF2B5EF4-FFF2-40B4-BE49-F238E27FC236}">
                                        <a16:creationId xmlns:a16="http://schemas.microsoft.com/office/drawing/2014/main" id="{C303E945-5B8C-40C2-9A32-7FD205299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0" name="Rectángulo 13349">
                                    <a:extLst>
                                      <a:ext uri="{FF2B5EF4-FFF2-40B4-BE49-F238E27FC236}">
                                        <a16:creationId xmlns:a16="http://schemas.microsoft.com/office/drawing/2014/main" id="{69C48A72-E509-4F4E-842F-EAB4B9FF6E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6" name="Grupo 13345">
                                  <a:extLst>
                                    <a:ext uri="{FF2B5EF4-FFF2-40B4-BE49-F238E27FC236}">
                                      <a16:creationId xmlns:a16="http://schemas.microsoft.com/office/drawing/2014/main" id="{060785BF-AD6F-4D2A-8F7B-FCAED41461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7" name="Rectángulo 13346">
                                    <a:extLst>
                                      <a:ext uri="{FF2B5EF4-FFF2-40B4-BE49-F238E27FC236}">
                                        <a16:creationId xmlns:a16="http://schemas.microsoft.com/office/drawing/2014/main" id="{FF665BE0-0DB2-41B6-AC12-2DC1C291F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8" name="Rectángulo 13347">
                                    <a:extLst>
                                      <a:ext uri="{FF2B5EF4-FFF2-40B4-BE49-F238E27FC236}">
                                        <a16:creationId xmlns:a16="http://schemas.microsoft.com/office/drawing/2014/main" id="{EA1FE2FB-5958-4445-939E-9302A4E96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38" name="Grupo 13337">
                                <a:extLst>
                                  <a:ext uri="{FF2B5EF4-FFF2-40B4-BE49-F238E27FC236}">
                                    <a16:creationId xmlns:a16="http://schemas.microsoft.com/office/drawing/2014/main" id="{16A78C95-F971-46A6-83EE-791909261A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9" name="Grupo 13338">
                                  <a:extLst>
                                    <a:ext uri="{FF2B5EF4-FFF2-40B4-BE49-F238E27FC236}">
                                      <a16:creationId xmlns:a16="http://schemas.microsoft.com/office/drawing/2014/main" id="{DD4EFF5A-4C74-4C86-A4EC-B8D4D445C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3" name="Rectángulo 13342">
                                    <a:extLst>
                                      <a:ext uri="{FF2B5EF4-FFF2-40B4-BE49-F238E27FC236}">
                                        <a16:creationId xmlns:a16="http://schemas.microsoft.com/office/drawing/2014/main" id="{423247AD-E5FD-44E8-BFBF-473E43345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4" name="Rectángulo 13343">
                                    <a:extLst>
                                      <a:ext uri="{FF2B5EF4-FFF2-40B4-BE49-F238E27FC236}">
                                        <a16:creationId xmlns:a16="http://schemas.microsoft.com/office/drawing/2014/main" id="{7EE29A06-1DC1-402F-84E8-8DFCF6CBB2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0" name="Grupo 13339">
                                  <a:extLst>
                                    <a:ext uri="{FF2B5EF4-FFF2-40B4-BE49-F238E27FC236}">
                                      <a16:creationId xmlns:a16="http://schemas.microsoft.com/office/drawing/2014/main" id="{E47446F8-7089-40A6-BAEB-10536B6AB3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1" name="Rectángulo 13340">
                                    <a:extLst>
                                      <a:ext uri="{FF2B5EF4-FFF2-40B4-BE49-F238E27FC236}">
                                        <a16:creationId xmlns:a16="http://schemas.microsoft.com/office/drawing/2014/main" id="{B3A36C24-B9B2-4B93-9C1D-74439FCFFB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2" name="Rectángulo 13341">
                                    <a:extLst>
                                      <a:ext uri="{FF2B5EF4-FFF2-40B4-BE49-F238E27FC236}">
                                        <a16:creationId xmlns:a16="http://schemas.microsoft.com/office/drawing/2014/main" id="{18915576-74D8-4CB1-9C07-10CD6A5D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22" name="Grupo 13321">
                              <a:extLst>
                                <a:ext uri="{FF2B5EF4-FFF2-40B4-BE49-F238E27FC236}">
                                  <a16:creationId xmlns:a16="http://schemas.microsoft.com/office/drawing/2014/main" id="{6883B91A-9F6A-4CD5-9B2B-B9A461ACF7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23" name="Grupo 13322">
                                <a:extLst>
                                  <a:ext uri="{FF2B5EF4-FFF2-40B4-BE49-F238E27FC236}">
                                    <a16:creationId xmlns:a16="http://schemas.microsoft.com/office/drawing/2014/main" id="{BB077C1E-F333-4BD8-9F92-B31B5ADBEB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1" name="Grupo 13330">
                                  <a:extLst>
                                    <a:ext uri="{FF2B5EF4-FFF2-40B4-BE49-F238E27FC236}">
                                      <a16:creationId xmlns:a16="http://schemas.microsoft.com/office/drawing/2014/main" id="{6AD5C4AF-6567-4FA2-8F93-EE619CB52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5" name="Rectángulo 13334">
                                    <a:extLst>
                                      <a:ext uri="{FF2B5EF4-FFF2-40B4-BE49-F238E27FC236}">
                                        <a16:creationId xmlns:a16="http://schemas.microsoft.com/office/drawing/2014/main" id="{C3EEB3E7-64CC-4225-AAC0-45B9961DA5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6" name="Rectángulo 13335">
                                    <a:extLst>
                                      <a:ext uri="{FF2B5EF4-FFF2-40B4-BE49-F238E27FC236}">
                                        <a16:creationId xmlns:a16="http://schemas.microsoft.com/office/drawing/2014/main" id="{32482D96-1338-4F0A-B880-11A5807AC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32" name="Grupo 13331">
                                  <a:extLst>
                                    <a:ext uri="{FF2B5EF4-FFF2-40B4-BE49-F238E27FC236}">
                                      <a16:creationId xmlns:a16="http://schemas.microsoft.com/office/drawing/2014/main" id="{42DCBFEB-B757-4DA3-A2DE-3DD332E5F8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3" name="Rectángulo 13332">
                                    <a:extLst>
                                      <a:ext uri="{FF2B5EF4-FFF2-40B4-BE49-F238E27FC236}">
                                        <a16:creationId xmlns:a16="http://schemas.microsoft.com/office/drawing/2014/main" id="{ED24AB2B-DB61-40E2-BD99-F4137D8775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4" name="Rectángulo 13333">
                                    <a:extLst>
                                      <a:ext uri="{FF2B5EF4-FFF2-40B4-BE49-F238E27FC236}">
                                        <a16:creationId xmlns:a16="http://schemas.microsoft.com/office/drawing/2014/main" id="{A6656385-45C4-4170-BC5B-D7AFDE9A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24" name="Grupo 13323">
                                <a:extLst>
                                  <a:ext uri="{FF2B5EF4-FFF2-40B4-BE49-F238E27FC236}">
                                    <a16:creationId xmlns:a16="http://schemas.microsoft.com/office/drawing/2014/main" id="{DF679A00-21F9-4F22-87D2-2E0690159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25" name="Grupo 13324">
                                  <a:extLst>
                                    <a:ext uri="{FF2B5EF4-FFF2-40B4-BE49-F238E27FC236}">
                                      <a16:creationId xmlns:a16="http://schemas.microsoft.com/office/drawing/2014/main" id="{F907AEA0-7C4D-4313-A981-EC5C1B767D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9" name="Rectángulo 13328">
                                    <a:extLst>
                                      <a:ext uri="{FF2B5EF4-FFF2-40B4-BE49-F238E27FC236}">
                                        <a16:creationId xmlns:a16="http://schemas.microsoft.com/office/drawing/2014/main" id="{427D5C0E-6FA3-4AD6-B61B-5B9F651C3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0" name="Rectángulo 13329">
                                    <a:extLst>
                                      <a:ext uri="{FF2B5EF4-FFF2-40B4-BE49-F238E27FC236}">
                                        <a16:creationId xmlns:a16="http://schemas.microsoft.com/office/drawing/2014/main" id="{E6F345C5-5CB7-4E8C-8D54-6EF725D0D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26" name="Grupo 13325">
                                  <a:extLst>
                                    <a:ext uri="{FF2B5EF4-FFF2-40B4-BE49-F238E27FC236}">
                                      <a16:creationId xmlns:a16="http://schemas.microsoft.com/office/drawing/2014/main" id="{3AB9B845-5E9F-424F-AF16-E2D7530F3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7" name="Rectángulo 13326">
                                    <a:extLst>
                                      <a:ext uri="{FF2B5EF4-FFF2-40B4-BE49-F238E27FC236}">
                                        <a16:creationId xmlns:a16="http://schemas.microsoft.com/office/drawing/2014/main" id="{023666FB-4A14-424A-A535-A0C6294DF9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28" name="Rectángulo 13327">
                                    <a:extLst>
                                      <a:ext uri="{FF2B5EF4-FFF2-40B4-BE49-F238E27FC236}">
                                        <a16:creationId xmlns:a16="http://schemas.microsoft.com/office/drawing/2014/main" id="{132039F4-D77D-4E71-9835-23A3276F69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256" name="Grupo 13255">
                          <a:extLst>
                            <a:ext uri="{FF2B5EF4-FFF2-40B4-BE49-F238E27FC236}">
                              <a16:creationId xmlns:a16="http://schemas.microsoft.com/office/drawing/2014/main" id="{BCCA3563-E62F-4379-9AEB-D0BB4CD2B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257" name="Grupo 13256">
                            <a:extLst>
                              <a:ext uri="{FF2B5EF4-FFF2-40B4-BE49-F238E27FC236}">
                                <a16:creationId xmlns:a16="http://schemas.microsoft.com/office/drawing/2014/main" id="{E0FDEC20-BD62-4228-BE1E-CA4981FA88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89" name="Grupo 13288">
                              <a:extLst>
                                <a:ext uri="{FF2B5EF4-FFF2-40B4-BE49-F238E27FC236}">
                                  <a16:creationId xmlns:a16="http://schemas.microsoft.com/office/drawing/2014/main" id="{0CFDD930-37E7-4212-89BD-D75E3C1B81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05" name="Grupo 13304">
                                <a:extLst>
                                  <a:ext uri="{FF2B5EF4-FFF2-40B4-BE49-F238E27FC236}">
                                    <a16:creationId xmlns:a16="http://schemas.microsoft.com/office/drawing/2014/main" id="{0D57F359-4A35-4928-8975-B8A805A4D0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13" name="Grupo 13312">
                                  <a:extLst>
                                    <a:ext uri="{FF2B5EF4-FFF2-40B4-BE49-F238E27FC236}">
                                      <a16:creationId xmlns:a16="http://schemas.microsoft.com/office/drawing/2014/main" id="{1A118482-4A4F-43B1-8D14-6756C0F71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7" name="Rectángulo 13316">
                                    <a:extLst>
                                      <a:ext uri="{FF2B5EF4-FFF2-40B4-BE49-F238E27FC236}">
                                        <a16:creationId xmlns:a16="http://schemas.microsoft.com/office/drawing/2014/main" id="{441ECD71-AEEA-4310-B098-ECDCE8E4D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8" name="Rectángulo 13317">
                                    <a:extLst>
                                      <a:ext uri="{FF2B5EF4-FFF2-40B4-BE49-F238E27FC236}">
                                        <a16:creationId xmlns:a16="http://schemas.microsoft.com/office/drawing/2014/main" id="{A484671F-E308-4764-9A79-46B794D9B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14" name="Grupo 13313">
                                  <a:extLst>
                                    <a:ext uri="{FF2B5EF4-FFF2-40B4-BE49-F238E27FC236}">
                                      <a16:creationId xmlns:a16="http://schemas.microsoft.com/office/drawing/2014/main" id="{52508248-9948-4328-A5E0-68139304F5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5" name="Rectángulo 13314">
                                    <a:extLst>
                                      <a:ext uri="{FF2B5EF4-FFF2-40B4-BE49-F238E27FC236}">
                                        <a16:creationId xmlns:a16="http://schemas.microsoft.com/office/drawing/2014/main" id="{B2314C22-5C70-46BE-8F55-F177C2616C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6" name="Rectángulo 13315">
                                    <a:extLst>
                                      <a:ext uri="{FF2B5EF4-FFF2-40B4-BE49-F238E27FC236}">
                                        <a16:creationId xmlns:a16="http://schemas.microsoft.com/office/drawing/2014/main" id="{D89A01E3-DFED-475F-B7D0-8B2598144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06" name="Grupo 13305">
                                <a:extLst>
                                  <a:ext uri="{FF2B5EF4-FFF2-40B4-BE49-F238E27FC236}">
                                    <a16:creationId xmlns:a16="http://schemas.microsoft.com/office/drawing/2014/main" id="{3D584B59-32B5-45E1-B518-8C2F26878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07" name="Grupo 13306">
                                  <a:extLst>
                                    <a:ext uri="{FF2B5EF4-FFF2-40B4-BE49-F238E27FC236}">
                                      <a16:creationId xmlns:a16="http://schemas.microsoft.com/office/drawing/2014/main" id="{1AC68100-5CCB-4148-8450-FEF21FFBE6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1" name="Rectángulo 13310">
                                    <a:extLst>
                                      <a:ext uri="{FF2B5EF4-FFF2-40B4-BE49-F238E27FC236}">
                                        <a16:creationId xmlns:a16="http://schemas.microsoft.com/office/drawing/2014/main" id="{61839D25-EB0A-4A21-8C6E-E42F4CFFA7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2" name="Rectángulo 13311">
                                    <a:extLst>
                                      <a:ext uri="{FF2B5EF4-FFF2-40B4-BE49-F238E27FC236}">
                                        <a16:creationId xmlns:a16="http://schemas.microsoft.com/office/drawing/2014/main" id="{127FB527-9E78-45A6-86FB-073DEC38C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8" name="Grupo 13307">
                                  <a:extLst>
                                    <a:ext uri="{FF2B5EF4-FFF2-40B4-BE49-F238E27FC236}">
                                      <a16:creationId xmlns:a16="http://schemas.microsoft.com/office/drawing/2014/main" id="{23B324A9-FD00-4677-8B67-4DA4FEF55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9" name="Rectángulo 13308">
                                    <a:extLst>
                                      <a:ext uri="{FF2B5EF4-FFF2-40B4-BE49-F238E27FC236}">
                                        <a16:creationId xmlns:a16="http://schemas.microsoft.com/office/drawing/2014/main" id="{64763840-BADA-437D-B799-7B7749DC2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0" name="Rectángulo 13309">
                                    <a:extLst>
                                      <a:ext uri="{FF2B5EF4-FFF2-40B4-BE49-F238E27FC236}">
                                        <a16:creationId xmlns:a16="http://schemas.microsoft.com/office/drawing/2014/main" id="{927DDF5F-0D57-4EDB-B611-B3139CE553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90" name="Grupo 13289">
                              <a:extLst>
                                <a:ext uri="{FF2B5EF4-FFF2-40B4-BE49-F238E27FC236}">
                                  <a16:creationId xmlns:a16="http://schemas.microsoft.com/office/drawing/2014/main" id="{ECF52872-8C9F-4E9C-8318-079391176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91" name="Grupo 13290">
                                <a:extLst>
                                  <a:ext uri="{FF2B5EF4-FFF2-40B4-BE49-F238E27FC236}">
                                    <a16:creationId xmlns:a16="http://schemas.microsoft.com/office/drawing/2014/main" id="{D650F0F7-820E-41D9-BE61-CEFDA7D16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9" name="Grupo 13298">
                                  <a:extLst>
                                    <a:ext uri="{FF2B5EF4-FFF2-40B4-BE49-F238E27FC236}">
                                      <a16:creationId xmlns:a16="http://schemas.microsoft.com/office/drawing/2014/main" id="{43EAF4ED-A6E5-4358-AF61-6B7EE1A6D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3" name="Rectángulo 13302">
                                    <a:extLst>
                                      <a:ext uri="{FF2B5EF4-FFF2-40B4-BE49-F238E27FC236}">
                                        <a16:creationId xmlns:a16="http://schemas.microsoft.com/office/drawing/2014/main" id="{0050374E-694F-47EB-A331-936246DF3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4" name="Rectángulo 13303">
                                    <a:extLst>
                                      <a:ext uri="{FF2B5EF4-FFF2-40B4-BE49-F238E27FC236}">
                                        <a16:creationId xmlns:a16="http://schemas.microsoft.com/office/drawing/2014/main" id="{61487037-C868-422C-8D62-20A75ADC6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0" name="Grupo 13299">
                                  <a:extLst>
                                    <a:ext uri="{FF2B5EF4-FFF2-40B4-BE49-F238E27FC236}">
                                      <a16:creationId xmlns:a16="http://schemas.microsoft.com/office/drawing/2014/main" id="{8BA0B12E-3D55-444F-A979-21F8BD4E03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1" name="Rectángulo 13300">
                                    <a:extLst>
                                      <a:ext uri="{FF2B5EF4-FFF2-40B4-BE49-F238E27FC236}">
                                        <a16:creationId xmlns:a16="http://schemas.microsoft.com/office/drawing/2014/main" id="{27970E18-F9CF-425C-A710-39704720B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2" name="Rectángulo 13301">
                                    <a:extLst>
                                      <a:ext uri="{FF2B5EF4-FFF2-40B4-BE49-F238E27FC236}">
                                        <a16:creationId xmlns:a16="http://schemas.microsoft.com/office/drawing/2014/main" id="{EF595D2C-DFDB-42F0-86E0-3D22B4856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92" name="Grupo 13291">
                                <a:extLst>
                                  <a:ext uri="{FF2B5EF4-FFF2-40B4-BE49-F238E27FC236}">
                                    <a16:creationId xmlns:a16="http://schemas.microsoft.com/office/drawing/2014/main" id="{922EFD83-E022-47FB-A92D-C587399F07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3" name="Grupo 13292">
                                  <a:extLst>
                                    <a:ext uri="{FF2B5EF4-FFF2-40B4-BE49-F238E27FC236}">
                                      <a16:creationId xmlns:a16="http://schemas.microsoft.com/office/drawing/2014/main" id="{00EAA4BE-EE3C-4F56-A7B6-7F7F9F9C99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7" name="Rectángulo 13296">
                                    <a:extLst>
                                      <a:ext uri="{FF2B5EF4-FFF2-40B4-BE49-F238E27FC236}">
                                        <a16:creationId xmlns:a16="http://schemas.microsoft.com/office/drawing/2014/main" id="{A4511488-EFC5-4D48-AA93-E63CE9B04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8" name="Rectángulo 13297">
                                    <a:extLst>
                                      <a:ext uri="{FF2B5EF4-FFF2-40B4-BE49-F238E27FC236}">
                                        <a16:creationId xmlns:a16="http://schemas.microsoft.com/office/drawing/2014/main" id="{9EDD8545-5884-4CBA-B99F-A05F72B36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94" name="Grupo 13293">
                                  <a:extLst>
                                    <a:ext uri="{FF2B5EF4-FFF2-40B4-BE49-F238E27FC236}">
                                      <a16:creationId xmlns:a16="http://schemas.microsoft.com/office/drawing/2014/main" id="{CA39B7E1-B879-41AA-8DAE-C3FD12D1AB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5" name="Rectángulo 13294">
                                    <a:extLst>
                                      <a:ext uri="{FF2B5EF4-FFF2-40B4-BE49-F238E27FC236}">
                                        <a16:creationId xmlns:a16="http://schemas.microsoft.com/office/drawing/2014/main" id="{9AF6B590-94C8-4D3A-A2B3-B89F7E03C6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6" name="Rectángulo 13295">
                                    <a:extLst>
                                      <a:ext uri="{FF2B5EF4-FFF2-40B4-BE49-F238E27FC236}">
                                        <a16:creationId xmlns:a16="http://schemas.microsoft.com/office/drawing/2014/main" id="{16FABF2F-51D0-4A3F-A793-DE65756ADA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258" name="Grupo 13257">
                            <a:extLst>
                              <a:ext uri="{FF2B5EF4-FFF2-40B4-BE49-F238E27FC236}">
                                <a16:creationId xmlns:a16="http://schemas.microsoft.com/office/drawing/2014/main" id="{887A80E5-59EA-40E1-BCAF-BF7AD55BC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59" name="Grupo 13258">
                              <a:extLst>
                                <a:ext uri="{FF2B5EF4-FFF2-40B4-BE49-F238E27FC236}">
                                  <a16:creationId xmlns:a16="http://schemas.microsoft.com/office/drawing/2014/main" id="{E5F2A614-684D-4410-837E-3714DFF08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75" name="Grupo 13274">
                                <a:extLst>
                                  <a:ext uri="{FF2B5EF4-FFF2-40B4-BE49-F238E27FC236}">
                                    <a16:creationId xmlns:a16="http://schemas.microsoft.com/office/drawing/2014/main" id="{16D7B420-84B0-4FBC-84F6-24E078DD68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83" name="Grupo 13282">
                                  <a:extLst>
                                    <a:ext uri="{FF2B5EF4-FFF2-40B4-BE49-F238E27FC236}">
                                      <a16:creationId xmlns:a16="http://schemas.microsoft.com/office/drawing/2014/main" id="{066FC685-2EFD-47B8-93EA-D43DE46FD1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7" name="Rectángulo 13286">
                                    <a:extLst>
                                      <a:ext uri="{FF2B5EF4-FFF2-40B4-BE49-F238E27FC236}">
                                        <a16:creationId xmlns:a16="http://schemas.microsoft.com/office/drawing/2014/main" id="{ED4AB825-B63F-47FC-9CA1-2A041F13DC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8" name="Rectángulo 13287">
                                    <a:extLst>
                                      <a:ext uri="{FF2B5EF4-FFF2-40B4-BE49-F238E27FC236}">
                                        <a16:creationId xmlns:a16="http://schemas.microsoft.com/office/drawing/2014/main" id="{FA33BCD4-A601-4752-8A82-F00510D2F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84" name="Grupo 13283">
                                  <a:extLst>
                                    <a:ext uri="{FF2B5EF4-FFF2-40B4-BE49-F238E27FC236}">
                                      <a16:creationId xmlns:a16="http://schemas.microsoft.com/office/drawing/2014/main" id="{28E0AACF-4D07-4BEC-A0AB-2C7A7C0A6B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5" name="Rectángulo 13284">
                                    <a:extLst>
                                      <a:ext uri="{FF2B5EF4-FFF2-40B4-BE49-F238E27FC236}">
                                        <a16:creationId xmlns:a16="http://schemas.microsoft.com/office/drawing/2014/main" id="{B654B439-3471-4A5F-9E11-B750FF38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6" name="Rectángulo 13285">
                                    <a:extLst>
                                      <a:ext uri="{FF2B5EF4-FFF2-40B4-BE49-F238E27FC236}">
                                        <a16:creationId xmlns:a16="http://schemas.microsoft.com/office/drawing/2014/main" id="{122AD5BF-B098-4368-BB9B-D3FBFD63D7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76" name="Grupo 13275">
                                <a:extLst>
                                  <a:ext uri="{FF2B5EF4-FFF2-40B4-BE49-F238E27FC236}">
                                    <a16:creationId xmlns:a16="http://schemas.microsoft.com/office/drawing/2014/main" id="{075478FA-F44F-4415-AC5D-B221CC4B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77" name="Grupo 13276">
                                  <a:extLst>
                                    <a:ext uri="{FF2B5EF4-FFF2-40B4-BE49-F238E27FC236}">
                                      <a16:creationId xmlns:a16="http://schemas.microsoft.com/office/drawing/2014/main" id="{53BCE286-1013-4AD0-B813-9747F8C73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1" name="Rectángulo 13280">
                                    <a:extLst>
                                      <a:ext uri="{FF2B5EF4-FFF2-40B4-BE49-F238E27FC236}">
                                        <a16:creationId xmlns:a16="http://schemas.microsoft.com/office/drawing/2014/main" id="{5C324237-4D88-4F4E-978B-75DEAD2B0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2" name="Rectángulo 13281">
                                    <a:extLst>
                                      <a:ext uri="{FF2B5EF4-FFF2-40B4-BE49-F238E27FC236}">
                                        <a16:creationId xmlns:a16="http://schemas.microsoft.com/office/drawing/2014/main" id="{F383F461-7CEE-485E-9FCC-B1977FE1FD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8" name="Grupo 13277">
                                  <a:extLst>
                                    <a:ext uri="{FF2B5EF4-FFF2-40B4-BE49-F238E27FC236}">
                                      <a16:creationId xmlns:a16="http://schemas.microsoft.com/office/drawing/2014/main" id="{693A9CA3-E171-43AE-8C96-43A777FFE7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9" name="Rectángulo 13278">
                                    <a:extLst>
                                      <a:ext uri="{FF2B5EF4-FFF2-40B4-BE49-F238E27FC236}">
                                        <a16:creationId xmlns:a16="http://schemas.microsoft.com/office/drawing/2014/main" id="{C577A00B-A7A4-481A-919F-AC7E62471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0" name="Rectángulo 13279">
                                    <a:extLst>
                                      <a:ext uri="{FF2B5EF4-FFF2-40B4-BE49-F238E27FC236}">
                                        <a16:creationId xmlns:a16="http://schemas.microsoft.com/office/drawing/2014/main" id="{B7F16801-9C3B-42E4-BE8A-459F7067D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60" name="Grupo 13259">
                              <a:extLst>
                                <a:ext uri="{FF2B5EF4-FFF2-40B4-BE49-F238E27FC236}">
                                  <a16:creationId xmlns:a16="http://schemas.microsoft.com/office/drawing/2014/main" id="{A03C1597-6119-4C51-BED6-27C24C79B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61" name="Grupo 13260">
                                <a:extLst>
                                  <a:ext uri="{FF2B5EF4-FFF2-40B4-BE49-F238E27FC236}">
                                    <a16:creationId xmlns:a16="http://schemas.microsoft.com/office/drawing/2014/main" id="{9EABDC2F-F425-492A-8F48-94FE44D103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9" name="Grupo 13268">
                                  <a:extLst>
                                    <a:ext uri="{FF2B5EF4-FFF2-40B4-BE49-F238E27FC236}">
                                      <a16:creationId xmlns:a16="http://schemas.microsoft.com/office/drawing/2014/main" id="{06D48DE8-72B2-4137-A27B-BA2CB0BB4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3" name="Rectángulo 13272">
                                    <a:extLst>
                                      <a:ext uri="{FF2B5EF4-FFF2-40B4-BE49-F238E27FC236}">
                                        <a16:creationId xmlns:a16="http://schemas.microsoft.com/office/drawing/2014/main" id="{033EF29B-4D45-4AD2-807E-7DAA48B11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4" name="Rectángulo 13273">
                                    <a:extLst>
                                      <a:ext uri="{FF2B5EF4-FFF2-40B4-BE49-F238E27FC236}">
                                        <a16:creationId xmlns:a16="http://schemas.microsoft.com/office/drawing/2014/main" id="{EDADA0E5-208C-41C7-B2E2-429F6C0A8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0" name="Grupo 13269">
                                  <a:extLst>
                                    <a:ext uri="{FF2B5EF4-FFF2-40B4-BE49-F238E27FC236}">
                                      <a16:creationId xmlns:a16="http://schemas.microsoft.com/office/drawing/2014/main" id="{1CC3E554-B1CC-421D-B883-0B2C84216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1" name="Rectángulo 13270">
                                    <a:extLst>
                                      <a:ext uri="{FF2B5EF4-FFF2-40B4-BE49-F238E27FC236}">
                                        <a16:creationId xmlns:a16="http://schemas.microsoft.com/office/drawing/2014/main" id="{2B5970A3-406D-4636-85A1-D0FCC2206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2" name="Rectángulo 13271">
                                    <a:extLst>
                                      <a:ext uri="{FF2B5EF4-FFF2-40B4-BE49-F238E27FC236}">
                                        <a16:creationId xmlns:a16="http://schemas.microsoft.com/office/drawing/2014/main" id="{A9E831C5-E261-4606-959A-B88213E97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62" name="Grupo 13261">
                                <a:extLst>
                                  <a:ext uri="{FF2B5EF4-FFF2-40B4-BE49-F238E27FC236}">
                                    <a16:creationId xmlns:a16="http://schemas.microsoft.com/office/drawing/2014/main" id="{67C6F628-7049-4DD7-9DA9-C1330E6594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3" name="Grupo 13262">
                                  <a:extLst>
                                    <a:ext uri="{FF2B5EF4-FFF2-40B4-BE49-F238E27FC236}">
                                      <a16:creationId xmlns:a16="http://schemas.microsoft.com/office/drawing/2014/main" id="{5585FD47-EF66-4219-BAF8-4DA9C195B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7" name="Rectángulo 13266">
                                    <a:extLst>
                                      <a:ext uri="{FF2B5EF4-FFF2-40B4-BE49-F238E27FC236}">
                                        <a16:creationId xmlns:a16="http://schemas.microsoft.com/office/drawing/2014/main" id="{67CA691D-EFA9-4BB8-B807-1115A206B1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8" name="Rectángulo 13267">
                                    <a:extLst>
                                      <a:ext uri="{FF2B5EF4-FFF2-40B4-BE49-F238E27FC236}">
                                        <a16:creationId xmlns:a16="http://schemas.microsoft.com/office/drawing/2014/main" id="{7D6F3D7C-BA7E-440C-8FB7-BF2BE3241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64" name="Grupo 13263">
                                  <a:extLst>
                                    <a:ext uri="{FF2B5EF4-FFF2-40B4-BE49-F238E27FC236}">
                                      <a16:creationId xmlns:a16="http://schemas.microsoft.com/office/drawing/2014/main" id="{27FB631C-6B03-4457-84AB-49B9A7931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5" name="Rectángulo 13264">
                                    <a:extLst>
                                      <a:ext uri="{FF2B5EF4-FFF2-40B4-BE49-F238E27FC236}">
                                        <a16:creationId xmlns:a16="http://schemas.microsoft.com/office/drawing/2014/main" id="{A6059FEB-5744-48E2-86C0-DB9F30C6C7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6" name="Rectángulo 13265">
                                    <a:extLst>
                                      <a:ext uri="{FF2B5EF4-FFF2-40B4-BE49-F238E27FC236}">
                                        <a16:creationId xmlns:a16="http://schemas.microsoft.com/office/drawing/2014/main" id="{AA6784F7-B897-4632-829D-472F66F3F7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740" name="Grupo 12739">
                    <a:extLst>
                      <a:ext uri="{FF2B5EF4-FFF2-40B4-BE49-F238E27FC236}">
                        <a16:creationId xmlns:a16="http://schemas.microsoft.com/office/drawing/2014/main" id="{2A193CE6-F948-4B06-B910-8AA234131A7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741" name="Grupo 12740">
                      <a:extLst>
                        <a:ext uri="{FF2B5EF4-FFF2-40B4-BE49-F238E27FC236}">
                          <a16:creationId xmlns:a16="http://schemas.microsoft.com/office/drawing/2014/main" id="{6712D6AE-5D60-4B50-A374-74E880BF6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997" name="Grupo 12996">
                        <a:extLst>
                          <a:ext uri="{FF2B5EF4-FFF2-40B4-BE49-F238E27FC236}">
                            <a16:creationId xmlns:a16="http://schemas.microsoft.com/office/drawing/2014/main" id="{63F3464B-E350-40B9-B955-82E58DEF7A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125" name="Grupo 13124">
                          <a:extLst>
                            <a:ext uri="{FF2B5EF4-FFF2-40B4-BE49-F238E27FC236}">
                              <a16:creationId xmlns:a16="http://schemas.microsoft.com/office/drawing/2014/main" id="{C03E398D-CF2A-45D1-8345-617276CF99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89" name="Grupo 13188">
                            <a:extLst>
                              <a:ext uri="{FF2B5EF4-FFF2-40B4-BE49-F238E27FC236}">
                                <a16:creationId xmlns:a16="http://schemas.microsoft.com/office/drawing/2014/main" id="{E5283B4D-58D8-46C2-ABE1-F8FFDCC8B0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21" name="Grupo 13220">
                              <a:extLst>
                                <a:ext uri="{FF2B5EF4-FFF2-40B4-BE49-F238E27FC236}">
                                  <a16:creationId xmlns:a16="http://schemas.microsoft.com/office/drawing/2014/main" id="{7B00BA4D-32DA-4DEB-811A-D3042DB319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37" name="Grupo 13236">
                                <a:extLst>
                                  <a:ext uri="{FF2B5EF4-FFF2-40B4-BE49-F238E27FC236}">
                                    <a16:creationId xmlns:a16="http://schemas.microsoft.com/office/drawing/2014/main" id="{9A2D7211-A32E-455C-B7E3-97BA2FCD2C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45" name="Grupo 13244">
                                  <a:extLst>
                                    <a:ext uri="{FF2B5EF4-FFF2-40B4-BE49-F238E27FC236}">
                                      <a16:creationId xmlns:a16="http://schemas.microsoft.com/office/drawing/2014/main" id="{E9803A70-7A5B-4ECB-B2E9-AE99A8910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9" name="Rectángulo 13248">
                                    <a:extLst>
                                      <a:ext uri="{FF2B5EF4-FFF2-40B4-BE49-F238E27FC236}">
                                        <a16:creationId xmlns:a16="http://schemas.microsoft.com/office/drawing/2014/main" id="{7AC70765-F79A-4673-A567-5CA81CE25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50" name="Rectángulo 13249">
                                    <a:extLst>
                                      <a:ext uri="{FF2B5EF4-FFF2-40B4-BE49-F238E27FC236}">
                                        <a16:creationId xmlns:a16="http://schemas.microsoft.com/office/drawing/2014/main" id="{82C04AD0-E7B1-4596-B2A4-2DBEBB04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6" name="Grupo 13245">
                                  <a:extLst>
                                    <a:ext uri="{FF2B5EF4-FFF2-40B4-BE49-F238E27FC236}">
                                      <a16:creationId xmlns:a16="http://schemas.microsoft.com/office/drawing/2014/main" id="{9E4AD8F1-79F3-4F78-A07B-E2237010B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7" name="Rectángulo 13246">
                                    <a:extLst>
                                      <a:ext uri="{FF2B5EF4-FFF2-40B4-BE49-F238E27FC236}">
                                        <a16:creationId xmlns:a16="http://schemas.microsoft.com/office/drawing/2014/main" id="{F66F326D-4095-40D4-BDA7-8DE2B11AF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8" name="Rectángulo 13247">
                                    <a:extLst>
                                      <a:ext uri="{FF2B5EF4-FFF2-40B4-BE49-F238E27FC236}">
                                        <a16:creationId xmlns:a16="http://schemas.microsoft.com/office/drawing/2014/main" id="{D43BE97B-C0F4-4A16-8D59-12F7EE7FB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38" name="Grupo 13237">
                                <a:extLst>
                                  <a:ext uri="{FF2B5EF4-FFF2-40B4-BE49-F238E27FC236}">
                                    <a16:creationId xmlns:a16="http://schemas.microsoft.com/office/drawing/2014/main" id="{B2034420-6577-4F59-BBF4-7BCC752F8A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9" name="Grupo 13238">
                                  <a:extLst>
                                    <a:ext uri="{FF2B5EF4-FFF2-40B4-BE49-F238E27FC236}">
                                      <a16:creationId xmlns:a16="http://schemas.microsoft.com/office/drawing/2014/main" id="{B7D2672F-339D-41F4-AC1D-087E7CF0F2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3" name="Rectángulo 13242">
                                    <a:extLst>
                                      <a:ext uri="{FF2B5EF4-FFF2-40B4-BE49-F238E27FC236}">
                                        <a16:creationId xmlns:a16="http://schemas.microsoft.com/office/drawing/2014/main" id="{D3476018-25CD-408E-8BE2-E3AE6240B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4" name="Rectángulo 13243">
                                    <a:extLst>
                                      <a:ext uri="{FF2B5EF4-FFF2-40B4-BE49-F238E27FC236}">
                                        <a16:creationId xmlns:a16="http://schemas.microsoft.com/office/drawing/2014/main" id="{AE3243A2-33A5-40C8-8093-13E718821F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0" name="Grupo 13239">
                                  <a:extLst>
                                    <a:ext uri="{FF2B5EF4-FFF2-40B4-BE49-F238E27FC236}">
                                      <a16:creationId xmlns:a16="http://schemas.microsoft.com/office/drawing/2014/main" id="{17813968-F99D-4FBB-9042-464C50B51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1" name="Rectángulo 13240">
                                    <a:extLst>
                                      <a:ext uri="{FF2B5EF4-FFF2-40B4-BE49-F238E27FC236}">
                                        <a16:creationId xmlns:a16="http://schemas.microsoft.com/office/drawing/2014/main" id="{F504FC49-A714-4C2B-8962-DE4C7A1ADF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2" name="Rectángulo 13241">
                                    <a:extLst>
                                      <a:ext uri="{FF2B5EF4-FFF2-40B4-BE49-F238E27FC236}">
                                        <a16:creationId xmlns:a16="http://schemas.microsoft.com/office/drawing/2014/main" id="{698BE04D-0D05-4958-8BB8-7BFC74879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22" name="Grupo 13221">
                              <a:extLst>
                                <a:ext uri="{FF2B5EF4-FFF2-40B4-BE49-F238E27FC236}">
                                  <a16:creationId xmlns:a16="http://schemas.microsoft.com/office/drawing/2014/main" id="{15FCED38-B829-4905-AAF2-0F90259FC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23" name="Grupo 13222">
                                <a:extLst>
                                  <a:ext uri="{FF2B5EF4-FFF2-40B4-BE49-F238E27FC236}">
                                    <a16:creationId xmlns:a16="http://schemas.microsoft.com/office/drawing/2014/main" id="{BBDB6FB3-8CC7-4BCF-A73A-AAA05CAAB7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1" name="Grupo 13230">
                                  <a:extLst>
                                    <a:ext uri="{FF2B5EF4-FFF2-40B4-BE49-F238E27FC236}">
                                      <a16:creationId xmlns:a16="http://schemas.microsoft.com/office/drawing/2014/main" id="{41D7856D-6FCB-4E1C-BED6-8FB120CCF5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5" name="Rectángulo 13234">
                                    <a:extLst>
                                      <a:ext uri="{FF2B5EF4-FFF2-40B4-BE49-F238E27FC236}">
                                        <a16:creationId xmlns:a16="http://schemas.microsoft.com/office/drawing/2014/main" id="{F0427E70-A84D-425D-8965-7087D6E4B9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6" name="Rectángulo 13235">
                                    <a:extLst>
                                      <a:ext uri="{FF2B5EF4-FFF2-40B4-BE49-F238E27FC236}">
                                        <a16:creationId xmlns:a16="http://schemas.microsoft.com/office/drawing/2014/main" id="{5C836928-F295-488B-990F-1319A80A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32" name="Grupo 13231">
                                  <a:extLst>
                                    <a:ext uri="{FF2B5EF4-FFF2-40B4-BE49-F238E27FC236}">
                                      <a16:creationId xmlns:a16="http://schemas.microsoft.com/office/drawing/2014/main" id="{CABD8610-904D-489F-8D48-63A6A54E1F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3" name="Rectángulo 13232">
                                    <a:extLst>
                                      <a:ext uri="{FF2B5EF4-FFF2-40B4-BE49-F238E27FC236}">
                                        <a16:creationId xmlns:a16="http://schemas.microsoft.com/office/drawing/2014/main" id="{620D6652-B278-4AAB-9797-ED64BE9887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4" name="Rectángulo 13233">
                                    <a:extLst>
                                      <a:ext uri="{FF2B5EF4-FFF2-40B4-BE49-F238E27FC236}">
                                        <a16:creationId xmlns:a16="http://schemas.microsoft.com/office/drawing/2014/main" id="{A76117AA-34AF-40B0-9C54-0E821DE48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24" name="Grupo 13223">
                                <a:extLst>
                                  <a:ext uri="{FF2B5EF4-FFF2-40B4-BE49-F238E27FC236}">
                                    <a16:creationId xmlns:a16="http://schemas.microsoft.com/office/drawing/2014/main" id="{226A1DCD-A8E7-48A7-A68A-9D5A4F2F09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25" name="Grupo 13224">
                                  <a:extLst>
                                    <a:ext uri="{FF2B5EF4-FFF2-40B4-BE49-F238E27FC236}">
                                      <a16:creationId xmlns:a16="http://schemas.microsoft.com/office/drawing/2014/main" id="{3C9EBC93-CC45-4EC5-BC80-9B5F59279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9" name="Rectángulo 13228">
                                    <a:extLst>
                                      <a:ext uri="{FF2B5EF4-FFF2-40B4-BE49-F238E27FC236}">
                                        <a16:creationId xmlns:a16="http://schemas.microsoft.com/office/drawing/2014/main" id="{DE4BF537-74D2-4770-953F-1DE6C2B5C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0" name="Rectángulo 13229">
                                    <a:extLst>
                                      <a:ext uri="{FF2B5EF4-FFF2-40B4-BE49-F238E27FC236}">
                                        <a16:creationId xmlns:a16="http://schemas.microsoft.com/office/drawing/2014/main" id="{3754BC29-EC81-4F54-9BE2-4177C3B389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26" name="Grupo 13225">
                                  <a:extLst>
                                    <a:ext uri="{FF2B5EF4-FFF2-40B4-BE49-F238E27FC236}">
                                      <a16:creationId xmlns:a16="http://schemas.microsoft.com/office/drawing/2014/main" id="{E669444F-086C-4D5E-BEE1-3844B9B2DE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7" name="Rectángulo 13226">
                                    <a:extLst>
                                      <a:ext uri="{FF2B5EF4-FFF2-40B4-BE49-F238E27FC236}">
                                        <a16:creationId xmlns:a16="http://schemas.microsoft.com/office/drawing/2014/main" id="{B9B4EA2D-704F-4A37-BC85-C1946A6FF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8" name="Rectángulo 13227">
                                    <a:extLst>
                                      <a:ext uri="{FF2B5EF4-FFF2-40B4-BE49-F238E27FC236}">
                                        <a16:creationId xmlns:a16="http://schemas.microsoft.com/office/drawing/2014/main" id="{39705BA4-9F47-4A37-8451-22636D8AE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90" name="Grupo 13189">
                            <a:extLst>
                              <a:ext uri="{FF2B5EF4-FFF2-40B4-BE49-F238E27FC236}">
                                <a16:creationId xmlns:a16="http://schemas.microsoft.com/office/drawing/2014/main" id="{FC3F4BF5-3E3F-4A71-9CB0-E2EDCA69FF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91" name="Grupo 13190">
                              <a:extLst>
                                <a:ext uri="{FF2B5EF4-FFF2-40B4-BE49-F238E27FC236}">
                                  <a16:creationId xmlns:a16="http://schemas.microsoft.com/office/drawing/2014/main" id="{6F178C2A-A420-4F54-92F2-11B945645A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07" name="Grupo 13206">
                                <a:extLst>
                                  <a:ext uri="{FF2B5EF4-FFF2-40B4-BE49-F238E27FC236}">
                                    <a16:creationId xmlns:a16="http://schemas.microsoft.com/office/drawing/2014/main" id="{4D3ECF8C-7B0C-4C5D-BD2B-DDE7F59099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15" name="Grupo 13214">
                                  <a:extLst>
                                    <a:ext uri="{FF2B5EF4-FFF2-40B4-BE49-F238E27FC236}">
                                      <a16:creationId xmlns:a16="http://schemas.microsoft.com/office/drawing/2014/main" id="{3CA534AA-3595-45E7-918F-6BE7FA7011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9" name="Rectángulo 13218">
                                    <a:extLst>
                                      <a:ext uri="{FF2B5EF4-FFF2-40B4-BE49-F238E27FC236}">
                                        <a16:creationId xmlns:a16="http://schemas.microsoft.com/office/drawing/2014/main" id="{59EA277C-A413-4AB8-8271-6867D410E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0" name="Rectángulo 13219">
                                    <a:extLst>
                                      <a:ext uri="{FF2B5EF4-FFF2-40B4-BE49-F238E27FC236}">
                                        <a16:creationId xmlns:a16="http://schemas.microsoft.com/office/drawing/2014/main" id="{B5531B9A-4CFD-458D-AA14-E40F13715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6" name="Grupo 13215">
                                  <a:extLst>
                                    <a:ext uri="{FF2B5EF4-FFF2-40B4-BE49-F238E27FC236}">
                                      <a16:creationId xmlns:a16="http://schemas.microsoft.com/office/drawing/2014/main" id="{3CB9C777-9A66-47CC-963E-7C5C729FC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7" name="Rectángulo 13216">
                                    <a:extLst>
                                      <a:ext uri="{FF2B5EF4-FFF2-40B4-BE49-F238E27FC236}">
                                        <a16:creationId xmlns:a16="http://schemas.microsoft.com/office/drawing/2014/main" id="{85D6588F-B727-4E8C-A5C9-5FF1EE067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8" name="Rectángulo 13217">
                                    <a:extLst>
                                      <a:ext uri="{FF2B5EF4-FFF2-40B4-BE49-F238E27FC236}">
                                        <a16:creationId xmlns:a16="http://schemas.microsoft.com/office/drawing/2014/main" id="{CB95201B-4ABC-43F2-9F0B-062BE6535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08" name="Grupo 13207">
                                <a:extLst>
                                  <a:ext uri="{FF2B5EF4-FFF2-40B4-BE49-F238E27FC236}">
                                    <a16:creationId xmlns:a16="http://schemas.microsoft.com/office/drawing/2014/main" id="{C9FCD3B1-EAFA-4164-A3C9-0145EDF848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9" name="Grupo 13208">
                                  <a:extLst>
                                    <a:ext uri="{FF2B5EF4-FFF2-40B4-BE49-F238E27FC236}">
                                      <a16:creationId xmlns:a16="http://schemas.microsoft.com/office/drawing/2014/main" id="{5B84966F-0313-4D1D-882A-FE5825041C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3" name="Rectángulo 13212">
                                    <a:extLst>
                                      <a:ext uri="{FF2B5EF4-FFF2-40B4-BE49-F238E27FC236}">
                                        <a16:creationId xmlns:a16="http://schemas.microsoft.com/office/drawing/2014/main" id="{48DA0CD4-1721-4904-A7BF-846CB06843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4" name="Rectángulo 13213">
                                    <a:extLst>
                                      <a:ext uri="{FF2B5EF4-FFF2-40B4-BE49-F238E27FC236}">
                                        <a16:creationId xmlns:a16="http://schemas.microsoft.com/office/drawing/2014/main" id="{25EF9A16-3E5F-4A33-AB9C-522C50559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0" name="Grupo 13209">
                                  <a:extLst>
                                    <a:ext uri="{FF2B5EF4-FFF2-40B4-BE49-F238E27FC236}">
                                      <a16:creationId xmlns:a16="http://schemas.microsoft.com/office/drawing/2014/main" id="{6FF7B500-18BC-4048-8189-8AE5BF35D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1" name="Rectángulo 13210">
                                    <a:extLst>
                                      <a:ext uri="{FF2B5EF4-FFF2-40B4-BE49-F238E27FC236}">
                                        <a16:creationId xmlns:a16="http://schemas.microsoft.com/office/drawing/2014/main" id="{F62D79A8-2425-4155-B9A1-4A7824983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2" name="Rectángulo 13211">
                                    <a:extLst>
                                      <a:ext uri="{FF2B5EF4-FFF2-40B4-BE49-F238E27FC236}">
                                        <a16:creationId xmlns:a16="http://schemas.microsoft.com/office/drawing/2014/main" id="{84BE8F37-DA57-4FB9-B0D3-4515604F3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92" name="Grupo 13191">
                              <a:extLst>
                                <a:ext uri="{FF2B5EF4-FFF2-40B4-BE49-F238E27FC236}">
                                  <a16:creationId xmlns:a16="http://schemas.microsoft.com/office/drawing/2014/main" id="{332444F0-6886-4012-8C3D-4FE3DFD394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93" name="Grupo 13192">
                                <a:extLst>
                                  <a:ext uri="{FF2B5EF4-FFF2-40B4-BE49-F238E27FC236}">
                                    <a16:creationId xmlns:a16="http://schemas.microsoft.com/office/drawing/2014/main" id="{9B6CB31B-95A2-4A6E-8FA6-AC618DC64E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1" name="Grupo 13200">
                                  <a:extLst>
                                    <a:ext uri="{FF2B5EF4-FFF2-40B4-BE49-F238E27FC236}">
                                      <a16:creationId xmlns:a16="http://schemas.microsoft.com/office/drawing/2014/main" id="{62B28A70-0DAC-4CF7-B6C1-98A15EAB6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5" name="Rectángulo 13204">
                                    <a:extLst>
                                      <a:ext uri="{FF2B5EF4-FFF2-40B4-BE49-F238E27FC236}">
                                        <a16:creationId xmlns:a16="http://schemas.microsoft.com/office/drawing/2014/main" id="{0ECAEC34-3E87-4453-9E23-4CD12E1768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6" name="Rectángulo 13205">
                                    <a:extLst>
                                      <a:ext uri="{FF2B5EF4-FFF2-40B4-BE49-F238E27FC236}">
                                        <a16:creationId xmlns:a16="http://schemas.microsoft.com/office/drawing/2014/main" id="{4C643F22-762D-46A0-927E-90471706D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02" name="Grupo 13201">
                                  <a:extLst>
                                    <a:ext uri="{FF2B5EF4-FFF2-40B4-BE49-F238E27FC236}">
                                      <a16:creationId xmlns:a16="http://schemas.microsoft.com/office/drawing/2014/main" id="{FC17C629-C697-4BFE-8E5A-B33C17F53C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3" name="Rectángulo 13202">
                                    <a:extLst>
                                      <a:ext uri="{FF2B5EF4-FFF2-40B4-BE49-F238E27FC236}">
                                        <a16:creationId xmlns:a16="http://schemas.microsoft.com/office/drawing/2014/main" id="{FD99F7CE-0F93-45E8-A520-AEB3C1FF49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4" name="Rectángulo 13203">
                                    <a:extLst>
                                      <a:ext uri="{FF2B5EF4-FFF2-40B4-BE49-F238E27FC236}">
                                        <a16:creationId xmlns:a16="http://schemas.microsoft.com/office/drawing/2014/main" id="{ED2D9726-072C-4BF9-93BC-1ED2E0117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94" name="Grupo 13193">
                                <a:extLst>
                                  <a:ext uri="{FF2B5EF4-FFF2-40B4-BE49-F238E27FC236}">
                                    <a16:creationId xmlns:a16="http://schemas.microsoft.com/office/drawing/2014/main" id="{4C951888-135F-4C83-94E3-847731DCF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95" name="Grupo 13194">
                                  <a:extLst>
                                    <a:ext uri="{FF2B5EF4-FFF2-40B4-BE49-F238E27FC236}">
                                      <a16:creationId xmlns:a16="http://schemas.microsoft.com/office/drawing/2014/main" id="{A3568FD0-D0BD-4FF3-BF19-440758B2D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9" name="Rectángulo 13198">
                                    <a:extLst>
                                      <a:ext uri="{FF2B5EF4-FFF2-40B4-BE49-F238E27FC236}">
                                        <a16:creationId xmlns:a16="http://schemas.microsoft.com/office/drawing/2014/main" id="{4153F8C5-FFE7-4F9A-92DB-B54D6BC7B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0" name="Rectángulo 13199">
                                    <a:extLst>
                                      <a:ext uri="{FF2B5EF4-FFF2-40B4-BE49-F238E27FC236}">
                                        <a16:creationId xmlns:a16="http://schemas.microsoft.com/office/drawing/2014/main" id="{83220930-5671-47E7-A1A1-9656D48CD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96" name="Grupo 13195">
                                  <a:extLst>
                                    <a:ext uri="{FF2B5EF4-FFF2-40B4-BE49-F238E27FC236}">
                                      <a16:creationId xmlns:a16="http://schemas.microsoft.com/office/drawing/2014/main" id="{C3D70780-A279-4CC8-A91C-4F2B578EEB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7" name="Rectángulo 13196">
                                    <a:extLst>
                                      <a:ext uri="{FF2B5EF4-FFF2-40B4-BE49-F238E27FC236}">
                                        <a16:creationId xmlns:a16="http://schemas.microsoft.com/office/drawing/2014/main" id="{69E6C0C8-C66B-492A-B325-0B20A9F43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98" name="Rectángulo 13197">
                                    <a:extLst>
                                      <a:ext uri="{FF2B5EF4-FFF2-40B4-BE49-F238E27FC236}">
                                        <a16:creationId xmlns:a16="http://schemas.microsoft.com/office/drawing/2014/main" id="{D0FC2427-54C7-4C75-8C1C-6CDBD7089E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126" name="Grupo 13125">
                          <a:extLst>
                            <a:ext uri="{FF2B5EF4-FFF2-40B4-BE49-F238E27FC236}">
                              <a16:creationId xmlns:a16="http://schemas.microsoft.com/office/drawing/2014/main" id="{89D59EC1-A615-411B-90F7-6843CB4543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27" name="Grupo 13126">
                            <a:extLst>
                              <a:ext uri="{FF2B5EF4-FFF2-40B4-BE49-F238E27FC236}">
                                <a16:creationId xmlns:a16="http://schemas.microsoft.com/office/drawing/2014/main" id="{01E18B3C-6A84-494D-8ABF-910E4B94E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59" name="Grupo 13158">
                              <a:extLst>
                                <a:ext uri="{FF2B5EF4-FFF2-40B4-BE49-F238E27FC236}">
                                  <a16:creationId xmlns:a16="http://schemas.microsoft.com/office/drawing/2014/main" id="{A583A007-437C-418A-AB7A-AA9EF3CDF8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75" name="Grupo 13174">
                                <a:extLst>
                                  <a:ext uri="{FF2B5EF4-FFF2-40B4-BE49-F238E27FC236}">
                                    <a16:creationId xmlns:a16="http://schemas.microsoft.com/office/drawing/2014/main" id="{18B497D8-C410-4520-AF1E-231CCEC54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83" name="Grupo 13182">
                                  <a:extLst>
                                    <a:ext uri="{FF2B5EF4-FFF2-40B4-BE49-F238E27FC236}">
                                      <a16:creationId xmlns:a16="http://schemas.microsoft.com/office/drawing/2014/main" id="{020287F4-CD12-4F4F-BB4B-B591F84FBF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7" name="Rectángulo 13186">
                                    <a:extLst>
                                      <a:ext uri="{FF2B5EF4-FFF2-40B4-BE49-F238E27FC236}">
                                        <a16:creationId xmlns:a16="http://schemas.microsoft.com/office/drawing/2014/main" id="{AD3C8855-5821-4463-8B13-BA438EC1C3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8" name="Rectángulo 13187">
                                    <a:extLst>
                                      <a:ext uri="{FF2B5EF4-FFF2-40B4-BE49-F238E27FC236}">
                                        <a16:creationId xmlns:a16="http://schemas.microsoft.com/office/drawing/2014/main" id="{18DA8317-FD29-40AE-9C87-0C5B254EE6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84" name="Grupo 13183">
                                  <a:extLst>
                                    <a:ext uri="{FF2B5EF4-FFF2-40B4-BE49-F238E27FC236}">
                                      <a16:creationId xmlns:a16="http://schemas.microsoft.com/office/drawing/2014/main" id="{E19495F8-EA7A-4C98-A7AC-E8C62B8777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5" name="Rectángulo 13184">
                                    <a:extLst>
                                      <a:ext uri="{FF2B5EF4-FFF2-40B4-BE49-F238E27FC236}">
                                        <a16:creationId xmlns:a16="http://schemas.microsoft.com/office/drawing/2014/main" id="{F57A2896-A61E-4739-B80C-16256B79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6" name="Rectángulo 13185">
                                    <a:extLst>
                                      <a:ext uri="{FF2B5EF4-FFF2-40B4-BE49-F238E27FC236}">
                                        <a16:creationId xmlns:a16="http://schemas.microsoft.com/office/drawing/2014/main" id="{BAE73874-4C46-4E12-A20D-20CF9B6BE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76" name="Grupo 13175">
                                <a:extLst>
                                  <a:ext uri="{FF2B5EF4-FFF2-40B4-BE49-F238E27FC236}">
                                    <a16:creationId xmlns:a16="http://schemas.microsoft.com/office/drawing/2014/main" id="{1B7242DF-3950-4434-9A6C-C6C5CF24D9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77" name="Grupo 13176">
                                  <a:extLst>
                                    <a:ext uri="{FF2B5EF4-FFF2-40B4-BE49-F238E27FC236}">
                                      <a16:creationId xmlns:a16="http://schemas.microsoft.com/office/drawing/2014/main" id="{A75BBA64-5E9D-46B0-B688-5F7099C7E4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1" name="Rectángulo 13180">
                                    <a:extLst>
                                      <a:ext uri="{FF2B5EF4-FFF2-40B4-BE49-F238E27FC236}">
                                        <a16:creationId xmlns:a16="http://schemas.microsoft.com/office/drawing/2014/main" id="{8F47F3E0-0369-4C49-AC64-2AEF0EA8F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2" name="Rectángulo 13181">
                                    <a:extLst>
                                      <a:ext uri="{FF2B5EF4-FFF2-40B4-BE49-F238E27FC236}">
                                        <a16:creationId xmlns:a16="http://schemas.microsoft.com/office/drawing/2014/main" id="{3058865F-CC49-4B01-9F6B-C8C78EC17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8" name="Grupo 13177">
                                  <a:extLst>
                                    <a:ext uri="{FF2B5EF4-FFF2-40B4-BE49-F238E27FC236}">
                                      <a16:creationId xmlns:a16="http://schemas.microsoft.com/office/drawing/2014/main" id="{234C2D1C-97ED-42A8-BA0A-B80A45D77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9" name="Rectángulo 13178">
                                    <a:extLst>
                                      <a:ext uri="{FF2B5EF4-FFF2-40B4-BE49-F238E27FC236}">
                                        <a16:creationId xmlns:a16="http://schemas.microsoft.com/office/drawing/2014/main" id="{DB2C5535-6DE9-42F5-A932-C18C3B04F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0" name="Rectángulo 13179">
                                    <a:extLst>
                                      <a:ext uri="{FF2B5EF4-FFF2-40B4-BE49-F238E27FC236}">
                                        <a16:creationId xmlns:a16="http://schemas.microsoft.com/office/drawing/2014/main" id="{1E3C2E4A-389D-4799-8D30-FC48748AA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60" name="Grupo 13159">
                              <a:extLst>
                                <a:ext uri="{FF2B5EF4-FFF2-40B4-BE49-F238E27FC236}">
                                  <a16:creationId xmlns:a16="http://schemas.microsoft.com/office/drawing/2014/main" id="{7B3CF8CB-970D-41A2-886A-F5A2B3DF34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61" name="Grupo 13160">
                                <a:extLst>
                                  <a:ext uri="{FF2B5EF4-FFF2-40B4-BE49-F238E27FC236}">
                                    <a16:creationId xmlns:a16="http://schemas.microsoft.com/office/drawing/2014/main" id="{B4954F48-499E-445B-9F7A-C5FD8BA119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9" name="Grupo 13168">
                                  <a:extLst>
                                    <a:ext uri="{FF2B5EF4-FFF2-40B4-BE49-F238E27FC236}">
                                      <a16:creationId xmlns:a16="http://schemas.microsoft.com/office/drawing/2014/main" id="{2B1ED468-BA35-40C4-BBAD-43E50C048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3" name="Rectángulo 13172">
                                    <a:extLst>
                                      <a:ext uri="{FF2B5EF4-FFF2-40B4-BE49-F238E27FC236}">
                                        <a16:creationId xmlns:a16="http://schemas.microsoft.com/office/drawing/2014/main" id="{8FEAC2D3-D77F-4D64-9BBF-3837F3955D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4" name="Rectángulo 13173">
                                    <a:extLst>
                                      <a:ext uri="{FF2B5EF4-FFF2-40B4-BE49-F238E27FC236}">
                                        <a16:creationId xmlns:a16="http://schemas.microsoft.com/office/drawing/2014/main" id="{5CE03D77-702D-402E-8895-C18535B611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0" name="Grupo 13169">
                                  <a:extLst>
                                    <a:ext uri="{FF2B5EF4-FFF2-40B4-BE49-F238E27FC236}">
                                      <a16:creationId xmlns:a16="http://schemas.microsoft.com/office/drawing/2014/main" id="{AD457CA1-FAEE-4EB8-A4B1-831EAB9502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1" name="Rectángulo 13170">
                                    <a:extLst>
                                      <a:ext uri="{FF2B5EF4-FFF2-40B4-BE49-F238E27FC236}">
                                        <a16:creationId xmlns:a16="http://schemas.microsoft.com/office/drawing/2014/main" id="{436DAC47-4FDA-4A1A-A3E6-598DF8736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2" name="Rectángulo 13171">
                                    <a:extLst>
                                      <a:ext uri="{FF2B5EF4-FFF2-40B4-BE49-F238E27FC236}">
                                        <a16:creationId xmlns:a16="http://schemas.microsoft.com/office/drawing/2014/main" id="{28BE9C77-2096-4FAE-A9BF-5D09F1C1C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62" name="Grupo 13161">
                                <a:extLst>
                                  <a:ext uri="{FF2B5EF4-FFF2-40B4-BE49-F238E27FC236}">
                                    <a16:creationId xmlns:a16="http://schemas.microsoft.com/office/drawing/2014/main" id="{F722ECDA-4EBB-4D06-A192-9E0FEF72596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3" name="Grupo 13162">
                                  <a:extLst>
                                    <a:ext uri="{FF2B5EF4-FFF2-40B4-BE49-F238E27FC236}">
                                      <a16:creationId xmlns:a16="http://schemas.microsoft.com/office/drawing/2014/main" id="{5965ABE8-1735-445F-AC7A-1D59D7266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7" name="Rectángulo 13166">
                                    <a:extLst>
                                      <a:ext uri="{FF2B5EF4-FFF2-40B4-BE49-F238E27FC236}">
                                        <a16:creationId xmlns:a16="http://schemas.microsoft.com/office/drawing/2014/main" id="{602CBCC5-1BD3-4571-9099-4856EFD12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8" name="Rectángulo 13167">
                                    <a:extLst>
                                      <a:ext uri="{FF2B5EF4-FFF2-40B4-BE49-F238E27FC236}">
                                        <a16:creationId xmlns:a16="http://schemas.microsoft.com/office/drawing/2014/main" id="{6E3B32CD-EA74-4682-B1C7-5AB9F89B5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64" name="Grupo 13163">
                                  <a:extLst>
                                    <a:ext uri="{FF2B5EF4-FFF2-40B4-BE49-F238E27FC236}">
                                      <a16:creationId xmlns:a16="http://schemas.microsoft.com/office/drawing/2014/main" id="{6A104EC0-2CCD-46A0-A1A4-0B88F825B4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5" name="Rectángulo 13164">
                                    <a:extLst>
                                      <a:ext uri="{FF2B5EF4-FFF2-40B4-BE49-F238E27FC236}">
                                        <a16:creationId xmlns:a16="http://schemas.microsoft.com/office/drawing/2014/main" id="{9799D1F2-DA58-414C-ADEE-4B10F32553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6" name="Rectángulo 13165">
                                    <a:extLst>
                                      <a:ext uri="{FF2B5EF4-FFF2-40B4-BE49-F238E27FC236}">
                                        <a16:creationId xmlns:a16="http://schemas.microsoft.com/office/drawing/2014/main" id="{98959BE6-71F7-4E8A-AD7F-2968FEBE1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28" name="Grupo 13127">
                            <a:extLst>
                              <a:ext uri="{FF2B5EF4-FFF2-40B4-BE49-F238E27FC236}">
                                <a16:creationId xmlns:a16="http://schemas.microsoft.com/office/drawing/2014/main" id="{8D69DDEB-04C8-487A-810A-F87D832711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29" name="Grupo 13128">
                              <a:extLst>
                                <a:ext uri="{FF2B5EF4-FFF2-40B4-BE49-F238E27FC236}">
                                  <a16:creationId xmlns:a16="http://schemas.microsoft.com/office/drawing/2014/main" id="{77C90DD4-3C87-4E93-94E1-A12F56F15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45" name="Grupo 13144">
                                <a:extLst>
                                  <a:ext uri="{FF2B5EF4-FFF2-40B4-BE49-F238E27FC236}">
                                    <a16:creationId xmlns:a16="http://schemas.microsoft.com/office/drawing/2014/main" id="{7F535BEF-CE6D-498A-A04B-9EAB311FE5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53" name="Grupo 13152">
                                  <a:extLst>
                                    <a:ext uri="{FF2B5EF4-FFF2-40B4-BE49-F238E27FC236}">
                                      <a16:creationId xmlns:a16="http://schemas.microsoft.com/office/drawing/2014/main" id="{70B3882E-C379-41F2-AC69-26E07ED11C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7" name="Rectángulo 13156">
                                    <a:extLst>
                                      <a:ext uri="{FF2B5EF4-FFF2-40B4-BE49-F238E27FC236}">
                                        <a16:creationId xmlns:a16="http://schemas.microsoft.com/office/drawing/2014/main" id="{E248ECB8-3AFD-463D-8156-F649A4CED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8" name="Rectángulo 13157">
                                    <a:extLst>
                                      <a:ext uri="{FF2B5EF4-FFF2-40B4-BE49-F238E27FC236}">
                                        <a16:creationId xmlns:a16="http://schemas.microsoft.com/office/drawing/2014/main" id="{65201292-3B3F-4FE4-BDDF-F92DA026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54" name="Grupo 13153">
                                  <a:extLst>
                                    <a:ext uri="{FF2B5EF4-FFF2-40B4-BE49-F238E27FC236}">
                                      <a16:creationId xmlns:a16="http://schemas.microsoft.com/office/drawing/2014/main" id="{C4A938B2-0371-47F6-86AC-CCC47F1F6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5" name="Rectángulo 13154">
                                    <a:extLst>
                                      <a:ext uri="{FF2B5EF4-FFF2-40B4-BE49-F238E27FC236}">
                                        <a16:creationId xmlns:a16="http://schemas.microsoft.com/office/drawing/2014/main" id="{A01A9A67-79F0-4605-B335-90AE0F320B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6" name="Rectángulo 13155">
                                    <a:extLst>
                                      <a:ext uri="{FF2B5EF4-FFF2-40B4-BE49-F238E27FC236}">
                                        <a16:creationId xmlns:a16="http://schemas.microsoft.com/office/drawing/2014/main" id="{FC2A2C03-5138-407B-A36F-06A52B3E0E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46" name="Grupo 13145">
                                <a:extLst>
                                  <a:ext uri="{FF2B5EF4-FFF2-40B4-BE49-F238E27FC236}">
                                    <a16:creationId xmlns:a16="http://schemas.microsoft.com/office/drawing/2014/main" id="{BCC76C09-1BBD-4010-AAE1-453836E050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47" name="Grupo 13146">
                                  <a:extLst>
                                    <a:ext uri="{FF2B5EF4-FFF2-40B4-BE49-F238E27FC236}">
                                      <a16:creationId xmlns:a16="http://schemas.microsoft.com/office/drawing/2014/main" id="{3975230B-3B28-4100-9C88-21E9F78BE9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1" name="Rectángulo 13150">
                                    <a:extLst>
                                      <a:ext uri="{FF2B5EF4-FFF2-40B4-BE49-F238E27FC236}">
                                        <a16:creationId xmlns:a16="http://schemas.microsoft.com/office/drawing/2014/main" id="{2C110199-56E5-4176-9574-7D70A674A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2" name="Rectángulo 13151">
                                    <a:extLst>
                                      <a:ext uri="{FF2B5EF4-FFF2-40B4-BE49-F238E27FC236}">
                                        <a16:creationId xmlns:a16="http://schemas.microsoft.com/office/drawing/2014/main" id="{C6AE80A0-23B0-4F9A-8784-FEDB3E0584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8" name="Grupo 13147">
                                  <a:extLst>
                                    <a:ext uri="{FF2B5EF4-FFF2-40B4-BE49-F238E27FC236}">
                                      <a16:creationId xmlns:a16="http://schemas.microsoft.com/office/drawing/2014/main" id="{3DD6F6CB-8E46-429D-AACE-C2C1B4E9A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9" name="Rectángulo 13148">
                                    <a:extLst>
                                      <a:ext uri="{FF2B5EF4-FFF2-40B4-BE49-F238E27FC236}">
                                        <a16:creationId xmlns:a16="http://schemas.microsoft.com/office/drawing/2014/main" id="{5083B2F1-1F94-4A45-8249-DED9D72C4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0" name="Rectángulo 13149">
                                    <a:extLst>
                                      <a:ext uri="{FF2B5EF4-FFF2-40B4-BE49-F238E27FC236}">
                                        <a16:creationId xmlns:a16="http://schemas.microsoft.com/office/drawing/2014/main" id="{7C2B90CD-AB61-4F19-A51D-FD8ADBE38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30" name="Grupo 13129">
                              <a:extLst>
                                <a:ext uri="{FF2B5EF4-FFF2-40B4-BE49-F238E27FC236}">
                                  <a16:creationId xmlns:a16="http://schemas.microsoft.com/office/drawing/2014/main" id="{86F13DD2-0CE0-4E84-B33B-1E834ED758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31" name="Grupo 13130">
                                <a:extLst>
                                  <a:ext uri="{FF2B5EF4-FFF2-40B4-BE49-F238E27FC236}">
                                    <a16:creationId xmlns:a16="http://schemas.microsoft.com/office/drawing/2014/main" id="{5A378FAC-9E4B-40E5-BB5A-4829CDCFC9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9" name="Grupo 13138">
                                  <a:extLst>
                                    <a:ext uri="{FF2B5EF4-FFF2-40B4-BE49-F238E27FC236}">
                                      <a16:creationId xmlns:a16="http://schemas.microsoft.com/office/drawing/2014/main" id="{724F46C7-6D9B-4410-88BE-DB9B167825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3" name="Rectángulo 13142">
                                    <a:extLst>
                                      <a:ext uri="{FF2B5EF4-FFF2-40B4-BE49-F238E27FC236}">
                                        <a16:creationId xmlns:a16="http://schemas.microsoft.com/office/drawing/2014/main" id="{C4697D5E-1FCA-4B0F-BFCF-57CF754076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4" name="Rectángulo 13143">
                                    <a:extLst>
                                      <a:ext uri="{FF2B5EF4-FFF2-40B4-BE49-F238E27FC236}">
                                        <a16:creationId xmlns:a16="http://schemas.microsoft.com/office/drawing/2014/main" id="{FCE8CD07-F72A-4F2C-8809-A8FEE81E00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0" name="Grupo 13139">
                                  <a:extLst>
                                    <a:ext uri="{FF2B5EF4-FFF2-40B4-BE49-F238E27FC236}">
                                      <a16:creationId xmlns:a16="http://schemas.microsoft.com/office/drawing/2014/main" id="{FC6A638F-C195-40ED-8CEE-C356F8217A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1" name="Rectángulo 13140">
                                    <a:extLst>
                                      <a:ext uri="{FF2B5EF4-FFF2-40B4-BE49-F238E27FC236}">
                                        <a16:creationId xmlns:a16="http://schemas.microsoft.com/office/drawing/2014/main" id="{9723893C-B169-42DA-9A29-794851C9EA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2" name="Rectángulo 13141">
                                    <a:extLst>
                                      <a:ext uri="{FF2B5EF4-FFF2-40B4-BE49-F238E27FC236}">
                                        <a16:creationId xmlns:a16="http://schemas.microsoft.com/office/drawing/2014/main" id="{93E25993-FCF7-41F6-8C77-0B1FC7A84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32" name="Grupo 13131">
                                <a:extLst>
                                  <a:ext uri="{FF2B5EF4-FFF2-40B4-BE49-F238E27FC236}">
                                    <a16:creationId xmlns:a16="http://schemas.microsoft.com/office/drawing/2014/main" id="{BBB3814B-7E2C-4286-AF2F-D886DDBEC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3" name="Grupo 13132">
                                  <a:extLst>
                                    <a:ext uri="{FF2B5EF4-FFF2-40B4-BE49-F238E27FC236}">
                                      <a16:creationId xmlns:a16="http://schemas.microsoft.com/office/drawing/2014/main" id="{A1B50A38-B4F1-4483-B015-45C54F081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7" name="Rectángulo 13136">
                                    <a:extLst>
                                      <a:ext uri="{FF2B5EF4-FFF2-40B4-BE49-F238E27FC236}">
                                        <a16:creationId xmlns:a16="http://schemas.microsoft.com/office/drawing/2014/main" id="{AFE56800-5702-4F07-B84F-E024E42D2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8" name="Rectángulo 13137">
                                    <a:extLst>
                                      <a:ext uri="{FF2B5EF4-FFF2-40B4-BE49-F238E27FC236}">
                                        <a16:creationId xmlns:a16="http://schemas.microsoft.com/office/drawing/2014/main" id="{0CBAF0D2-5F80-4670-AA77-937A47816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34" name="Grupo 13133">
                                  <a:extLst>
                                    <a:ext uri="{FF2B5EF4-FFF2-40B4-BE49-F238E27FC236}">
                                      <a16:creationId xmlns:a16="http://schemas.microsoft.com/office/drawing/2014/main" id="{17850312-B446-4B28-B9F0-29A0368915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5" name="Rectángulo 13134">
                                    <a:extLst>
                                      <a:ext uri="{FF2B5EF4-FFF2-40B4-BE49-F238E27FC236}">
                                        <a16:creationId xmlns:a16="http://schemas.microsoft.com/office/drawing/2014/main" id="{359A6F39-03C8-4751-955E-12702C75C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6" name="Rectángulo 13135">
                                    <a:extLst>
                                      <a:ext uri="{FF2B5EF4-FFF2-40B4-BE49-F238E27FC236}">
                                        <a16:creationId xmlns:a16="http://schemas.microsoft.com/office/drawing/2014/main" id="{2C403A64-2862-4806-B040-8360774F90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998" name="Grupo 12997">
                        <a:extLst>
                          <a:ext uri="{FF2B5EF4-FFF2-40B4-BE49-F238E27FC236}">
                            <a16:creationId xmlns:a16="http://schemas.microsoft.com/office/drawing/2014/main" id="{46B74A58-55AF-4FD0-80AB-DC710F715D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999" name="Grupo 12998">
                          <a:extLst>
                            <a:ext uri="{FF2B5EF4-FFF2-40B4-BE49-F238E27FC236}">
                              <a16:creationId xmlns:a16="http://schemas.microsoft.com/office/drawing/2014/main" id="{D290B35D-15AB-40C0-9ECF-CC15698F79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63" name="Grupo 13062">
                            <a:extLst>
                              <a:ext uri="{FF2B5EF4-FFF2-40B4-BE49-F238E27FC236}">
                                <a16:creationId xmlns:a16="http://schemas.microsoft.com/office/drawing/2014/main" id="{7E3EB48E-03D9-4AEA-96C9-A84C4B6B36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95" name="Grupo 13094">
                              <a:extLst>
                                <a:ext uri="{FF2B5EF4-FFF2-40B4-BE49-F238E27FC236}">
                                  <a16:creationId xmlns:a16="http://schemas.microsoft.com/office/drawing/2014/main" id="{DE6E8BA5-2800-4B51-BBDE-1AA4C3E2A1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11" name="Grupo 13110">
                                <a:extLst>
                                  <a:ext uri="{FF2B5EF4-FFF2-40B4-BE49-F238E27FC236}">
                                    <a16:creationId xmlns:a16="http://schemas.microsoft.com/office/drawing/2014/main" id="{9BF6C828-BD3E-4762-BEAE-F26CF8454E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9" name="Grupo 13118">
                                  <a:extLst>
                                    <a:ext uri="{FF2B5EF4-FFF2-40B4-BE49-F238E27FC236}">
                                      <a16:creationId xmlns:a16="http://schemas.microsoft.com/office/drawing/2014/main" id="{ED432075-9190-471B-950F-541D9B672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3" name="Rectángulo 13122">
                                    <a:extLst>
                                      <a:ext uri="{FF2B5EF4-FFF2-40B4-BE49-F238E27FC236}">
                                        <a16:creationId xmlns:a16="http://schemas.microsoft.com/office/drawing/2014/main" id="{76F34669-461E-44D3-AD97-E5529B0F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4" name="Rectángulo 13123">
                                    <a:extLst>
                                      <a:ext uri="{FF2B5EF4-FFF2-40B4-BE49-F238E27FC236}">
                                        <a16:creationId xmlns:a16="http://schemas.microsoft.com/office/drawing/2014/main" id="{80E54193-C359-4070-8D35-D84725DD0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20" name="Grupo 13119">
                                  <a:extLst>
                                    <a:ext uri="{FF2B5EF4-FFF2-40B4-BE49-F238E27FC236}">
                                      <a16:creationId xmlns:a16="http://schemas.microsoft.com/office/drawing/2014/main" id="{39F3F6D4-36CD-4DAE-8A30-6855A602D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1" name="Rectángulo 13120">
                                    <a:extLst>
                                      <a:ext uri="{FF2B5EF4-FFF2-40B4-BE49-F238E27FC236}">
                                        <a16:creationId xmlns:a16="http://schemas.microsoft.com/office/drawing/2014/main" id="{6516F93E-7DAA-4601-A57C-8582AB843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2" name="Rectángulo 13121">
                                    <a:extLst>
                                      <a:ext uri="{FF2B5EF4-FFF2-40B4-BE49-F238E27FC236}">
                                        <a16:creationId xmlns:a16="http://schemas.microsoft.com/office/drawing/2014/main" id="{1F0CE7BC-8B0F-4FB2-A8BD-0196CE768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12" name="Grupo 13111">
                                <a:extLst>
                                  <a:ext uri="{FF2B5EF4-FFF2-40B4-BE49-F238E27FC236}">
                                    <a16:creationId xmlns:a16="http://schemas.microsoft.com/office/drawing/2014/main" id="{42052B13-DCD1-4F31-87DC-4FE1CD7564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3" name="Grupo 13112">
                                  <a:extLst>
                                    <a:ext uri="{FF2B5EF4-FFF2-40B4-BE49-F238E27FC236}">
                                      <a16:creationId xmlns:a16="http://schemas.microsoft.com/office/drawing/2014/main" id="{893E226B-CA78-4378-8ED5-DAA0C7EA04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7" name="Rectángulo 13116">
                                    <a:extLst>
                                      <a:ext uri="{FF2B5EF4-FFF2-40B4-BE49-F238E27FC236}">
                                        <a16:creationId xmlns:a16="http://schemas.microsoft.com/office/drawing/2014/main" id="{254AD3A4-B4B3-4BE7-8BDB-0BAC838C7B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8" name="Rectángulo 13117">
                                    <a:extLst>
                                      <a:ext uri="{FF2B5EF4-FFF2-40B4-BE49-F238E27FC236}">
                                        <a16:creationId xmlns:a16="http://schemas.microsoft.com/office/drawing/2014/main" id="{BEE081D4-02EB-472D-BDFD-F61DED9C2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14" name="Grupo 13113">
                                  <a:extLst>
                                    <a:ext uri="{FF2B5EF4-FFF2-40B4-BE49-F238E27FC236}">
                                      <a16:creationId xmlns:a16="http://schemas.microsoft.com/office/drawing/2014/main" id="{80F50572-CF9E-4038-88CE-E8817E670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5" name="Rectángulo 13114">
                                    <a:extLst>
                                      <a:ext uri="{FF2B5EF4-FFF2-40B4-BE49-F238E27FC236}">
                                        <a16:creationId xmlns:a16="http://schemas.microsoft.com/office/drawing/2014/main" id="{C501E63D-416F-4A51-BDB3-AD7D4E3DDB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6" name="Rectángulo 13115">
                                    <a:extLst>
                                      <a:ext uri="{FF2B5EF4-FFF2-40B4-BE49-F238E27FC236}">
                                        <a16:creationId xmlns:a16="http://schemas.microsoft.com/office/drawing/2014/main" id="{1544EE3B-73A0-4081-857D-75A4113141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96" name="Grupo 13095">
                              <a:extLst>
                                <a:ext uri="{FF2B5EF4-FFF2-40B4-BE49-F238E27FC236}">
                                  <a16:creationId xmlns:a16="http://schemas.microsoft.com/office/drawing/2014/main" id="{4C2AFECD-4DBF-4821-83BE-17575F1EE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97" name="Grupo 13096">
                                <a:extLst>
                                  <a:ext uri="{FF2B5EF4-FFF2-40B4-BE49-F238E27FC236}">
                                    <a16:creationId xmlns:a16="http://schemas.microsoft.com/office/drawing/2014/main" id="{4CCBEA16-9896-4397-900D-17D04E5360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05" name="Grupo 13104">
                                  <a:extLst>
                                    <a:ext uri="{FF2B5EF4-FFF2-40B4-BE49-F238E27FC236}">
                                      <a16:creationId xmlns:a16="http://schemas.microsoft.com/office/drawing/2014/main" id="{34D343A6-ADDC-4F9F-8F7C-E6914EC42C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9" name="Rectángulo 13108">
                                    <a:extLst>
                                      <a:ext uri="{FF2B5EF4-FFF2-40B4-BE49-F238E27FC236}">
                                        <a16:creationId xmlns:a16="http://schemas.microsoft.com/office/drawing/2014/main" id="{9F868D32-B67E-4533-ADC6-D7386D0B1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0" name="Rectángulo 13109">
                                    <a:extLst>
                                      <a:ext uri="{FF2B5EF4-FFF2-40B4-BE49-F238E27FC236}">
                                        <a16:creationId xmlns:a16="http://schemas.microsoft.com/office/drawing/2014/main" id="{882793AD-2CAE-480B-8CFF-8C15C612AE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6" name="Grupo 13105">
                                  <a:extLst>
                                    <a:ext uri="{FF2B5EF4-FFF2-40B4-BE49-F238E27FC236}">
                                      <a16:creationId xmlns:a16="http://schemas.microsoft.com/office/drawing/2014/main" id="{E580EA09-909C-4005-B4B7-5FBCEBCE12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7" name="Rectángulo 13106">
                                    <a:extLst>
                                      <a:ext uri="{FF2B5EF4-FFF2-40B4-BE49-F238E27FC236}">
                                        <a16:creationId xmlns:a16="http://schemas.microsoft.com/office/drawing/2014/main" id="{D1751847-9879-4D01-BAC5-36BA1DC3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8" name="Rectángulo 13107">
                                    <a:extLst>
                                      <a:ext uri="{FF2B5EF4-FFF2-40B4-BE49-F238E27FC236}">
                                        <a16:creationId xmlns:a16="http://schemas.microsoft.com/office/drawing/2014/main" id="{835EF6E3-18DB-4B2C-88AE-071F0734E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98" name="Grupo 13097">
                                <a:extLst>
                                  <a:ext uri="{FF2B5EF4-FFF2-40B4-BE49-F238E27FC236}">
                                    <a16:creationId xmlns:a16="http://schemas.microsoft.com/office/drawing/2014/main" id="{F22CB96C-86AD-4811-ABBC-6D929FFE6D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99" name="Grupo 13098">
                                  <a:extLst>
                                    <a:ext uri="{FF2B5EF4-FFF2-40B4-BE49-F238E27FC236}">
                                      <a16:creationId xmlns:a16="http://schemas.microsoft.com/office/drawing/2014/main" id="{EC7C62CA-047A-40C2-8A07-3EB757CAB4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3" name="Rectángulo 13102">
                                    <a:extLst>
                                      <a:ext uri="{FF2B5EF4-FFF2-40B4-BE49-F238E27FC236}">
                                        <a16:creationId xmlns:a16="http://schemas.microsoft.com/office/drawing/2014/main" id="{95404590-77ED-4E99-B061-DF35D7794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4" name="Rectángulo 13103">
                                    <a:extLst>
                                      <a:ext uri="{FF2B5EF4-FFF2-40B4-BE49-F238E27FC236}">
                                        <a16:creationId xmlns:a16="http://schemas.microsoft.com/office/drawing/2014/main" id="{C158981C-3735-4685-AF1A-016B2FD46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0" name="Grupo 13099">
                                  <a:extLst>
                                    <a:ext uri="{FF2B5EF4-FFF2-40B4-BE49-F238E27FC236}">
                                      <a16:creationId xmlns:a16="http://schemas.microsoft.com/office/drawing/2014/main" id="{2A41FC0A-AF40-4283-B160-4F817AB630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1" name="Rectángulo 13100">
                                    <a:extLst>
                                      <a:ext uri="{FF2B5EF4-FFF2-40B4-BE49-F238E27FC236}">
                                        <a16:creationId xmlns:a16="http://schemas.microsoft.com/office/drawing/2014/main" id="{6145BC0D-2A2D-434F-BA1B-8A62284F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2" name="Rectángulo 13101">
                                    <a:extLst>
                                      <a:ext uri="{FF2B5EF4-FFF2-40B4-BE49-F238E27FC236}">
                                        <a16:creationId xmlns:a16="http://schemas.microsoft.com/office/drawing/2014/main" id="{5E2ABDE6-06D5-489B-A002-EAC22AB2C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64" name="Grupo 13063">
                            <a:extLst>
                              <a:ext uri="{FF2B5EF4-FFF2-40B4-BE49-F238E27FC236}">
                                <a16:creationId xmlns:a16="http://schemas.microsoft.com/office/drawing/2014/main" id="{68822A1E-469B-4B74-93BA-1DB8AC8AF8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65" name="Grupo 13064">
                              <a:extLst>
                                <a:ext uri="{FF2B5EF4-FFF2-40B4-BE49-F238E27FC236}">
                                  <a16:creationId xmlns:a16="http://schemas.microsoft.com/office/drawing/2014/main" id="{480B5154-4DA6-41BF-9DD9-0CB10495CA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81" name="Grupo 13080">
                                <a:extLst>
                                  <a:ext uri="{FF2B5EF4-FFF2-40B4-BE49-F238E27FC236}">
                                    <a16:creationId xmlns:a16="http://schemas.microsoft.com/office/drawing/2014/main" id="{FAE30881-CDA9-4860-9268-405423656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9" name="Grupo 13088">
                                  <a:extLst>
                                    <a:ext uri="{FF2B5EF4-FFF2-40B4-BE49-F238E27FC236}">
                                      <a16:creationId xmlns:a16="http://schemas.microsoft.com/office/drawing/2014/main" id="{D11D2620-0121-46B7-9196-FF432EE9D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3" name="Rectángulo 13092">
                                    <a:extLst>
                                      <a:ext uri="{FF2B5EF4-FFF2-40B4-BE49-F238E27FC236}">
                                        <a16:creationId xmlns:a16="http://schemas.microsoft.com/office/drawing/2014/main" id="{BF7DE1C4-7248-4F7D-B157-66735E41F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4" name="Rectángulo 13093">
                                    <a:extLst>
                                      <a:ext uri="{FF2B5EF4-FFF2-40B4-BE49-F238E27FC236}">
                                        <a16:creationId xmlns:a16="http://schemas.microsoft.com/office/drawing/2014/main" id="{6D574022-F5F1-43E5-AA18-D454B65429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90" name="Grupo 13089">
                                  <a:extLst>
                                    <a:ext uri="{FF2B5EF4-FFF2-40B4-BE49-F238E27FC236}">
                                      <a16:creationId xmlns:a16="http://schemas.microsoft.com/office/drawing/2014/main" id="{5F36D43F-6D53-4AF5-9656-F200E349CE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1" name="Rectángulo 13090">
                                    <a:extLst>
                                      <a:ext uri="{FF2B5EF4-FFF2-40B4-BE49-F238E27FC236}">
                                        <a16:creationId xmlns:a16="http://schemas.microsoft.com/office/drawing/2014/main" id="{F2AB07F0-9443-4809-B2E2-64362B817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2" name="Rectángulo 13091">
                                    <a:extLst>
                                      <a:ext uri="{FF2B5EF4-FFF2-40B4-BE49-F238E27FC236}">
                                        <a16:creationId xmlns:a16="http://schemas.microsoft.com/office/drawing/2014/main" id="{8D2FC7E7-D560-427A-A3AC-5CCD7AC5C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82" name="Grupo 13081">
                                <a:extLst>
                                  <a:ext uri="{FF2B5EF4-FFF2-40B4-BE49-F238E27FC236}">
                                    <a16:creationId xmlns:a16="http://schemas.microsoft.com/office/drawing/2014/main" id="{F3A9CCB1-E418-4E7B-897C-5432FF7DF0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3" name="Grupo 13082">
                                  <a:extLst>
                                    <a:ext uri="{FF2B5EF4-FFF2-40B4-BE49-F238E27FC236}">
                                      <a16:creationId xmlns:a16="http://schemas.microsoft.com/office/drawing/2014/main" id="{3AB170FC-61E7-46FE-93D6-D4FC7AC08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7" name="Rectángulo 13086">
                                    <a:extLst>
                                      <a:ext uri="{FF2B5EF4-FFF2-40B4-BE49-F238E27FC236}">
                                        <a16:creationId xmlns:a16="http://schemas.microsoft.com/office/drawing/2014/main" id="{37B14B67-F508-4C19-A3B0-E4D8DD9FE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8" name="Rectángulo 13087">
                                    <a:extLst>
                                      <a:ext uri="{FF2B5EF4-FFF2-40B4-BE49-F238E27FC236}">
                                        <a16:creationId xmlns:a16="http://schemas.microsoft.com/office/drawing/2014/main" id="{6002F8A8-7084-422F-8567-F4114507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84" name="Grupo 13083">
                                  <a:extLst>
                                    <a:ext uri="{FF2B5EF4-FFF2-40B4-BE49-F238E27FC236}">
                                      <a16:creationId xmlns:a16="http://schemas.microsoft.com/office/drawing/2014/main" id="{8CD2F9FB-B5D7-4AE1-8298-0FFFC0B26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5" name="Rectángulo 13084">
                                    <a:extLst>
                                      <a:ext uri="{FF2B5EF4-FFF2-40B4-BE49-F238E27FC236}">
                                        <a16:creationId xmlns:a16="http://schemas.microsoft.com/office/drawing/2014/main" id="{C9F6BA84-2496-4195-AA5F-FB42743E76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6" name="Rectángulo 13085">
                                    <a:extLst>
                                      <a:ext uri="{FF2B5EF4-FFF2-40B4-BE49-F238E27FC236}">
                                        <a16:creationId xmlns:a16="http://schemas.microsoft.com/office/drawing/2014/main" id="{13E666FB-B1C0-4544-B7A2-3C880B3C1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66" name="Grupo 13065">
                              <a:extLst>
                                <a:ext uri="{FF2B5EF4-FFF2-40B4-BE49-F238E27FC236}">
                                  <a16:creationId xmlns:a16="http://schemas.microsoft.com/office/drawing/2014/main" id="{F040F1C8-3CF0-434A-A508-6DC4B3D138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67" name="Grupo 13066">
                                <a:extLst>
                                  <a:ext uri="{FF2B5EF4-FFF2-40B4-BE49-F238E27FC236}">
                                    <a16:creationId xmlns:a16="http://schemas.microsoft.com/office/drawing/2014/main" id="{A547175F-D415-4F52-8DF3-FC4CE58757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75" name="Grupo 13074">
                                  <a:extLst>
                                    <a:ext uri="{FF2B5EF4-FFF2-40B4-BE49-F238E27FC236}">
                                      <a16:creationId xmlns:a16="http://schemas.microsoft.com/office/drawing/2014/main" id="{20E30ADA-5B39-4EAE-B1FD-B5543C9D87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9" name="Rectángulo 13078">
                                    <a:extLst>
                                      <a:ext uri="{FF2B5EF4-FFF2-40B4-BE49-F238E27FC236}">
                                        <a16:creationId xmlns:a16="http://schemas.microsoft.com/office/drawing/2014/main" id="{93D7E77A-97B3-41C8-BB15-510786D8C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0" name="Rectángulo 13079">
                                    <a:extLst>
                                      <a:ext uri="{FF2B5EF4-FFF2-40B4-BE49-F238E27FC236}">
                                        <a16:creationId xmlns:a16="http://schemas.microsoft.com/office/drawing/2014/main" id="{619D134C-E909-4D0E-B9AD-5932DF58F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6" name="Grupo 13075">
                                  <a:extLst>
                                    <a:ext uri="{FF2B5EF4-FFF2-40B4-BE49-F238E27FC236}">
                                      <a16:creationId xmlns:a16="http://schemas.microsoft.com/office/drawing/2014/main" id="{E3D30029-8644-4D94-9D34-1F8E7E6903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7" name="Rectángulo 13076">
                                    <a:extLst>
                                      <a:ext uri="{FF2B5EF4-FFF2-40B4-BE49-F238E27FC236}">
                                        <a16:creationId xmlns:a16="http://schemas.microsoft.com/office/drawing/2014/main" id="{06015C76-893C-45E5-8FAD-859477256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8" name="Rectángulo 13077">
                                    <a:extLst>
                                      <a:ext uri="{FF2B5EF4-FFF2-40B4-BE49-F238E27FC236}">
                                        <a16:creationId xmlns:a16="http://schemas.microsoft.com/office/drawing/2014/main" id="{265B3A4E-EDD2-4E67-9589-2B7459CC51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68" name="Grupo 13067">
                                <a:extLst>
                                  <a:ext uri="{FF2B5EF4-FFF2-40B4-BE49-F238E27FC236}">
                                    <a16:creationId xmlns:a16="http://schemas.microsoft.com/office/drawing/2014/main" id="{0D5D104B-A211-4427-83F8-BE969B0D9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69" name="Grupo 13068">
                                  <a:extLst>
                                    <a:ext uri="{FF2B5EF4-FFF2-40B4-BE49-F238E27FC236}">
                                      <a16:creationId xmlns:a16="http://schemas.microsoft.com/office/drawing/2014/main" id="{AE2FD1F2-3ACF-4098-8A42-04E488BCA9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3" name="Rectángulo 13072">
                                    <a:extLst>
                                      <a:ext uri="{FF2B5EF4-FFF2-40B4-BE49-F238E27FC236}">
                                        <a16:creationId xmlns:a16="http://schemas.microsoft.com/office/drawing/2014/main" id="{960EDAF6-A2FB-4CE6-86D9-102FCEE0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4" name="Rectángulo 13073">
                                    <a:extLst>
                                      <a:ext uri="{FF2B5EF4-FFF2-40B4-BE49-F238E27FC236}">
                                        <a16:creationId xmlns:a16="http://schemas.microsoft.com/office/drawing/2014/main" id="{B3A5E5FB-2AD0-446A-8A13-D31886853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0" name="Grupo 13069">
                                  <a:extLst>
                                    <a:ext uri="{FF2B5EF4-FFF2-40B4-BE49-F238E27FC236}">
                                      <a16:creationId xmlns:a16="http://schemas.microsoft.com/office/drawing/2014/main" id="{1DEB96A1-D686-43C5-B0EB-03B8A7C556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1" name="Rectángulo 13070">
                                    <a:extLst>
                                      <a:ext uri="{FF2B5EF4-FFF2-40B4-BE49-F238E27FC236}">
                                        <a16:creationId xmlns:a16="http://schemas.microsoft.com/office/drawing/2014/main" id="{7E2CDB00-4E47-479C-A86F-05F7A28BA2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2" name="Rectángulo 13071">
                                    <a:extLst>
                                      <a:ext uri="{FF2B5EF4-FFF2-40B4-BE49-F238E27FC236}">
                                        <a16:creationId xmlns:a16="http://schemas.microsoft.com/office/drawing/2014/main" id="{E2A15210-D218-4A56-BBA7-269A2C5543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000" name="Grupo 12999">
                          <a:extLst>
                            <a:ext uri="{FF2B5EF4-FFF2-40B4-BE49-F238E27FC236}">
                              <a16:creationId xmlns:a16="http://schemas.microsoft.com/office/drawing/2014/main" id="{3702B6C4-1A12-4FC5-BC2B-96184FFF8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01" name="Grupo 13000">
                            <a:extLst>
                              <a:ext uri="{FF2B5EF4-FFF2-40B4-BE49-F238E27FC236}">
                                <a16:creationId xmlns:a16="http://schemas.microsoft.com/office/drawing/2014/main" id="{67146BB5-17A7-48C6-9965-3827B56D6C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33" name="Grupo 13032">
                              <a:extLst>
                                <a:ext uri="{FF2B5EF4-FFF2-40B4-BE49-F238E27FC236}">
                                  <a16:creationId xmlns:a16="http://schemas.microsoft.com/office/drawing/2014/main" id="{E4241CFE-FE34-45AB-A2BC-88A32F9A76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49" name="Grupo 13048">
                                <a:extLst>
                                  <a:ext uri="{FF2B5EF4-FFF2-40B4-BE49-F238E27FC236}">
                                    <a16:creationId xmlns:a16="http://schemas.microsoft.com/office/drawing/2014/main" id="{A307DC50-0A7F-4609-815F-50CFC83928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7" name="Grupo 13056">
                                  <a:extLst>
                                    <a:ext uri="{FF2B5EF4-FFF2-40B4-BE49-F238E27FC236}">
                                      <a16:creationId xmlns:a16="http://schemas.microsoft.com/office/drawing/2014/main" id="{DC59AF43-4291-44CD-A8D1-2793791162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61" name="Rectángulo 13060">
                                    <a:extLst>
                                      <a:ext uri="{FF2B5EF4-FFF2-40B4-BE49-F238E27FC236}">
                                        <a16:creationId xmlns:a16="http://schemas.microsoft.com/office/drawing/2014/main" id="{C574B27C-ACCD-4A02-B169-0B1D6E085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2" name="Rectángulo 13061">
                                    <a:extLst>
                                      <a:ext uri="{FF2B5EF4-FFF2-40B4-BE49-F238E27FC236}">
                                        <a16:creationId xmlns:a16="http://schemas.microsoft.com/office/drawing/2014/main" id="{35182509-7263-41BF-AF4D-AFFAC594B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8" name="Grupo 13057">
                                  <a:extLst>
                                    <a:ext uri="{FF2B5EF4-FFF2-40B4-BE49-F238E27FC236}">
                                      <a16:creationId xmlns:a16="http://schemas.microsoft.com/office/drawing/2014/main" id="{EEE72D4E-DEE3-472B-B843-3497B570E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9" name="Rectángulo 13058">
                                    <a:extLst>
                                      <a:ext uri="{FF2B5EF4-FFF2-40B4-BE49-F238E27FC236}">
                                        <a16:creationId xmlns:a16="http://schemas.microsoft.com/office/drawing/2014/main" id="{5DEB705E-69A0-436C-8882-42EC0A4297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0" name="Rectángulo 13059">
                                    <a:extLst>
                                      <a:ext uri="{FF2B5EF4-FFF2-40B4-BE49-F238E27FC236}">
                                        <a16:creationId xmlns:a16="http://schemas.microsoft.com/office/drawing/2014/main" id="{78FD534B-BBA4-4B91-A7A4-FD5003F97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50" name="Grupo 13049">
                                <a:extLst>
                                  <a:ext uri="{FF2B5EF4-FFF2-40B4-BE49-F238E27FC236}">
                                    <a16:creationId xmlns:a16="http://schemas.microsoft.com/office/drawing/2014/main" id="{7FC449CD-93CA-4ACA-8BD9-212CA75B3E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1" name="Grupo 13050">
                                  <a:extLst>
                                    <a:ext uri="{FF2B5EF4-FFF2-40B4-BE49-F238E27FC236}">
                                      <a16:creationId xmlns:a16="http://schemas.microsoft.com/office/drawing/2014/main" id="{D707621F-9C85-44A1-A104-24B779FE98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5" name="Rectángulo 13054">
                                    <a:extLst>
                                      <a:ext uri="{FF2B5EF4-FFF2-40B4-BE49-F238E27FC236}">
                                        <a16:creationId xmlns:a16="http://schemas.microsoft.com/office/drawing/2014/main" id="{8E9CFB37-4D21-46DE-89BE-B7C9348CF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6" name="Rectángulo 13055">
                                    <a:extLst>
                                      <a:ext uri="{FF2B5EF4-FFF2-40B4-BE49-F238E27FC236}">
                                        <a16:creationId xmlns:a16="http://schemas.microsoft.com/office/drawing/2014/main" id="{8978699A-BBB9-4D84-9D0C-CA077F7A7F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2" name="Grupo 13051">
                                  <a:extLst>
                                    <a:ext uri="{FF2B5EF4-FFF2-40B4-BE49-F238E27FC236}">
                                      <a16:creationId xmlns:a16="http://schemas.microsoft.com/office/drawing/2014/main" id="{0E8679C6-0AC7-497F-A32B-86B7FC0629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3" name="Rectángulo 13052">
                                    <a:extLst>
                                      <a:ext uri="{FF2B5EF4-FFF2-40B4-BE49-F238E27FC236}">
                                        <a16:creationId xmlns:a16="http://schemas.microsoft.com/office/drawing/2014/main" id="{6D2460DA-19DD-4EA8-A857-9F35E10ADD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4" name="Rectángulo 13053">
                                    <a:extLst>
                                      <a:ext uri="{FF2B5EF4-FFF2-40B4-BE49-F238E27FC236}">
                                        <a16:creationId xmlns:a16="http://schemas.microsoft.com/office/drawing/2014/main" id="{FE0CE442-60A6-4744-A567-5178371C0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34" name="Grupo 13033">
                              <a:extLst>
                                <a:ext uri="{FF2B5EF4-FFF2-40B4-BE49-F238E27FC236}">
                                  <a16:creationId xmlns:a16="http://schemas.microsoft.com/office/drawing/2014/main" id="{F3DAD41B-38A9-49F2-B120-36D7AC3F5B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35" name="Grupo 13034">
                                <a:extLst>
                                  <a:ext uri="{FF2B5EF4-FFF2-40B4-BE49-F238E27FC236}">
                                    <a16:creationId xmlns:a16="http://schemas.microsoft.com/office/drawing/2014/main" id="{504C1C31-F1AB-4570-95E5-E1AD19674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43" name="Grupo 13042">
                                  <a:extLst>
                                    <a:ext uri="{FF2B5EF4-FFF2-40B4-BE49-F238E27FC236}">
                                      <a16:creationId xmlns:a16="http://schemas.microsoft.com/office/drawing/2014/main" id="{EE1F9923-C108-4C35-B731-D8A019D6C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7" name="Rectángulo 13046">
                                    <a:extLst>
                                      <a:ext uri="{FF2B5EF4-FFF2-40B4-BE49-F238E27FC236}">
                                        <a16:creationId xmlns:a16="http://schemas.microsoft.com/office/drawing/2014/main" id="{B6E066CE-0691-4111-85D4-767765057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8" name="Rectángulo 13047">
                                    <a:extLst>
                                      <a:ext uri="{FF2B5EF4-FFF2-40B4-BE49-F238E27FC236}">
                                        <a16:creationId xmlns:a16="http://schemas.microsoft.com/office/drawing/2014/main" id="{E1EE915F-E51A-42E3-8658-5436DF919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44" name="Grupo 13043">
                                  <a:extLst>
                                    <a:ext uri="{FF2B5EF4-FFF2-40B4-BE49-F238E27FC236}">
                                      <a16:creationId xmlns:a16="http://schemas.microsoft.com/office/drawing/2014/main" id="{25C1EB1B-F883-4111-89C5-F8315D349D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5" name="Rectángulo 13044">
                                    <a:extLst>
                                      <a:ext uri="{FF2B5EF4-FFF2-40B4-BE49-F238E27FC236}">
                                        <a16:creationId xmlns:a16="http://schemas.microsoft.com/office/drawing/2014/main" id="{E25E425E-A070-4FCF-9F15-CAB313497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6" name="Rectángulo 13045">
                                    <a:extLst>
                                      <a:ext uri="{FF2B5EF4-FFF2-40B4-BE49-F238E27FC236}">
                                        <a16:creationId xmlns:a16="http://schemas.microsoft.com/office/drawing/2014/main" id="{65D11A13-50C1-4192-A801-45204E4B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36" name="Grupo 13035">
                                <a:extLst>
                                  <a:ext uri="{FF2B5EF4-FFF2-40B4-BE49-F238E27FC236}">
                                    <a16:creationId xmlns:a16="http://schemas.microsoft.com/office/drawing/2014/main" id="{C8C442E5-B692-4AF7-8C73-CE776DFF6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37" name="Grupo 13036">
                                  <a:extLst>
                                    <a:ext uri="{FF2B5EF4-FFF2-40B4-BE49-F238E27FC236}">
                                      <a16:creationId xmlns:a16="http://schemas.microsoft.com/office/drawing/2014/main" id="{216BACF7-D6D3-415D-A58F-8AC6850AFC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1" name="Rectángulo 13040">
                                    <a:extLst>
                                      <a:ext uri="{FF2B5EF4-FFF2-40B4-BE49-F238E27FC236}">
                                        <a16:creationId xmlns:a16="http://schemas.microsoft.com/office/drawing/2014/main" id="{3F17894A-5F79-4D8F-A112-A19871D4E2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2" name="Rectángulo 13041">
                                    <a:extLst>
                                      <a:ext uri="{FF2B5EF4-FFF2-40B4-BE49-F238E27FC236}">
                                        <a16:creationId xmlns:a16="http://schemas.microsoft.com/office/drawing/2014/main" id="{30FF4F5C-FB40-4BF2-87F6-90F6AC7FF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38" name="Grupo 13037">
                                  <a:extLst>
                                    <a:ext uri="{FF2B5EF4-FFF2-40B4-BE49-F238E27FC236}">
                                      <a16:creationId xmlns:a16="http://schemas.microsoft.com/office/drawing/2014/main" id="{81E7E5E0-F8E2-4B2C-800B-8DFBADED1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9" name="Rectángulo 13038">
                                    <a:extLst>
                                      <a:ext uri="{FF2B5EF4-FFF2-40B4-BE49-F238E27FC236}">
                                        <a16:creationId xmlns:a16="http://schemas.microsoft.com/office/drawing/2014/main" id="{8ECD2B8F-2CC8-4497-8A8E-036EB943F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0" name="Rectángulo 13039">
                                    <a:extLst>
                                      <a:ext uri="{FF2B5EF4-FFF2-40B4-BE49-F238E27FC236}">
                                        <a16:creationId xmlns:a16="http://schemas.microsoft.com/office/drawing/2014/main" id="{D7117CE2-818B-499F-81A6-172778617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02" name="Grupo 13001">
                            <a:extLst>
                              <a:ext uri="{FF2B5EF4-FFF2-40B4-BE49-F238E27FC236}">
                                <a16:creationId xmlns:a16="http://schemas.microsoft.com/office/drawing/2014/main" id="{DA220B3E-14CB-423B-B049-B7372D19F1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03" name="Grupo 13002">
                              <a:extLst>
                                <a:ext uri="{FF2B5EF4-FFF2-40B4-BE49-F238E27FC236}">
                                  <a16:creationId xmlns:a16="http://schemas.microsoft.com/office/drawing/2014/main" id="{F0432BC1-AA70-4741-A85E-2736032EB8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19" name="Grupo 13018">
                                <a:extLst>
                                  <a:ext uri="{FF2B5EF4-FFF2-40B4-BE49-F238E27FC236}">
                                    <a16:creationId xmlns:a16="http://schemas.microsoft.com/office/drawing/2014/main" id="{89EFB0D1-B91A-44C9-AC24-A124551675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7" name="Grupo 13026">
                                  <a:extLst>
                                    <a:ext uri="{FF2B5EF4-FFF2-40B4-BE49-F238E27FC236}">
                                      <a16:creationId xmlns:a16="http://schemas.microsoft.com/office/drawing/2014/main" id="{2E1F57DD-1EA3-4740-91B4-338099097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1" name="Rectángulo 13030">
                                    <a:extLst>
                                      <a:ext uri="{FF2B5EF4-FFF2-40B4-BE49-F238E27FC236}">
                                        <a16:creationId xmlns:a16="http://schemas.microsoft.com/office/drawing/2014/main" id="{D7158E2B-1209-40B1-8E49-B350F10EE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2" name="Rectángulo 13031">
                                    <a:extLst>
                                      <a:ext uri="{FF2B5EF4-FFF2-40B4-BE49-F238E27FC236}">
                                        <a16:creationId xmlns:a16="http://schemas.microsoft.com/office/drawing/2014/main" id="{E5194459-6EC4-47FA-8E82-1F9C125134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8" name="Grupo 13027">
                                  <a:extLst>
                                    <a:ext uri="{FF2B5EF4-FFF2-40B4-BE49-F238E27FC236}">
                                      <a16:creationId xmlns:a16="http://schemas.microsoft.com/office/drawing/2014/main" id="{A3251232-E709-4EC8-ADB5-00F0FA85B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9" name="Rectángulo 13028">
                                    <a:extLst>
                                      <a:ext uri="{FF2B5EF4-FFF2-40B4-BE49-F238E27FC236}">
                                        <a16:creationId xmlns:a16="http://schemas.microsoft.com/office/drawing/2014/main" id="{8A8B57C7-5159-4DC4-960C-2354F9A99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0" name="Rectángulo 13029">
                                    <a:extLst>
                                      <a:ext uri="{FF2B5EF4-FFF2-40B4-BE49-F238E27FC236}">
                                        <a16:creationId xmlns:a16="http://schemas.microsoft.com/office/drawing/2014/main" id="{876FA021-8079-4F95-8024-26C1C10CA2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20" name="Grupo 13019">
                                <a:extLst>
                                  <a:ext uri="{FF2B5EF4-FFF2-40B4-BE49-F238E27FC236}">
                                    <a16:creationId xmlns:a16="http://schemas.microsoft.com/office/drawing/2014/main" id="{91CE7493-1E5D-4F73-A1D5-D8D6E5E78F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1" name="Grupo 13020">
                                  <a:extLst>
                                    <a:ext uri="{FF2B5EF4-FFF2-40B4-BE49-F238E27FC236}">
                                      <a16:creationId xmlns:a16="http://schemas.microsoft.com/office/drawing/2014/main" id="{5AADBD1E-421B-40B5-BF65-614FDF4870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5" name="Rectángulo 13024">
                                    <a:extLst>
                                      <a:ext uri="{FF2B5EF4-FFF2-40B4-BE49-F238E27FC236}">
                                        <a16:creationId xmlns:a16="http://schemas.microsoft.com/office/drawing/2014/main" id="{03D98395-7206-495E-B80B-E3FC82606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6" name="Rectángulo 13025">
                                    <a:extLst>
                                      <a:ext uri="{FF2B5EF4-FFF2-40B4-BE49-F238E27FC236}">
                                        <a16:creationId xmlns:a16="http://schemas.microsoft.com/office/drawing/2014/main" id="{52960141-08F1-4D04-8647-72463D76A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2" name="Grupo 13021">
                                  <a:extLst>
                                    <a:ext uri="{FF2B5EF4-FFF2-40B4-BE49-F238E27FC236}">
                                      <a16:creationId xmlns:a16="http://schemas.microsoft.com/office/drawing/2014/main" id="{BCD1219F-539B-4CE4-9833-D70A185C1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3" name="Rectángulo 13022">
                                    <a:extLst>
                                      <a:ext uri="{FF2B5EF4-FFF2-40B4-BE49-F238E27FC236}">
                                        <a16:creationId xmlns:a16="http://schemas.microsoft.com/office/drawing/2014/main" id="{E1207230-BDB0-4290-91E9-6F6C12E4DC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4" name="Rectángulo 13023">
                                    <a:extLst>
                                      <a:ext uri="{FF2B5EF4-FFF2-40B4-BE49-F238E27FC236}">
                                        <a16:creationId xmlns:a16="http://schemas.microsoft.com/office/drawing/2014/main" id="{FDE11C90-EE37-4A10-BF51-BFB24F6F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04" name="Grupo 13003">
                              <a:extLst>
                                <a:ext uri="{FF2B5EF4-FFF2-40B4-BE49-F238E27FC236}">
                                  <a16:creationId xmlns:a16="http://schemas.microsoft.com/office/drawing/2014/main" id="{B5B7A16D-6F13-418B-B88C-E5B4F791E7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05" name="Grupo 13004">
                                <a:extLst>
                                  <a:ext uri="{FF2B5EF4-FFF2-40B4-BE49-F238E27FC236}">
                                    <a16:creationId xmlns:a16="http://schemas.microsoft.com/office/drawing/2014/main" id="{F97FFEF9-0A34-4657-9B3E-0584B3C4B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13" name="Grupo 13012">
                                  <a:extLst>
                                    <a:ext uri="{FF2B5EF4-FFF2-40B4-BE49-F238E27FC236}">
                                      <a16:creationId xmlns:a16="http://schemas.microsoft.com/office/drawing/2014/main" id="{F6C450F8-1B20-4C5F-9281-E3AD6AA308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7" name="Rectángulo 13016">
                                    <a:extLst>
                                      <a:ext uri="{FF2B5EF4-FFF2-40B4-BE49-F238E27FC236}">
                                        <a16:creationId xmlns:a16="http://schemas.microsoft.com/office/drawing/2014/main" id="{201E0ABF-4C16-49E2-8A05-ADA4A487DF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8" name="Rectángulo 13017">
                                    <a:extLst>
                                      <a:ext uri="{FF2B5EF4-FFF2-40B4-BE49-F238E27FC236}">
                                        <a16:creationId xmlns:a16="http://schemas.microsoft.com/office/drawing/2014/main" id="{367CDF22-9DCD-48F3-9D60-02450DA19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14" name="Grupo 13013">
                                  <a:extLst>
                                    <a:ext uri="{FF2B5EF4-FFF2-40B4-BE49-F238E27FC236}">
                                      <a16:creationId xmlns:a16="http://schemas.microsoft.com/office/drawing/2014/main" id="{E897DDAC-B1E9-4CEB-ABDA-4D9387F433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5" name="Rectángulo 13014">
                                    <a:extLst>
                                      <a:ext uri="{FF2B5EF4-FFF2-40B4-BE49-F238E27FC236}">
                                        <a16:creationId xmlns:a16="http://schemas.microsoft.com/office/drawing/2014/main" id="{FB9C3AC1-C85A-4B30-BDE4-7DE67F427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6" name="Rectángulo 13015">
                                    <a:extLst>
                                      <a:ext uri="{FF2B5EF4-FFF2-40B4-BE49-F238E27FC236}">
                                        <a16:creationId xmlns:a16="http://schemas.microsoft.com/office/drawing/2014/main" id="{3DA5508C-7286-4187-9295-BDB6FE996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06" name="Grupo 13005">
                                <a:extLst>
                                  <a:ext uri="{FF2B5EF4-FFF2-40B4-BE49-F238E27FC236}">
                                    <a16:creationId xmlns:a16="http://schemas.microsoft.com/office/drawing/2014/main" id="{E93FEDC3-23B5-4CD3-8A54-A1400CD14A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07" name="Grupo 13006">
                                  <a:extLst>
                                    <a:ext uri="{FF2B5EF4-FFF2-40B4-BE49-F238E27FC236}">
                                      <a16:creationId xmlns:a16="http://schemas.microsoft.com/office/drawing/2014/main" id="{42FEF3B9-8E28-4FE5-865F-6126F14E42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1" name="Rectángulo 13010">
                                    <a:extLst>
                                      <a:ext uri="{FF2B5EF4-FFF2-40B4-BE49-F238E27FC236}">
                                        <a16:creationId xmlns:a16="http://schemas.microsoft.com/office/drawing/2014/main" id="{370BE7F9-772E-4A64-9A7A-8170BBBBF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2" name="Rectángulo 13011">
                                    <a:extLst>
                                      <a:ext uri="{FF2B5EF4-FFF2-40B4-BE49-F238E27FC236}">
                                        <a16:creationId xmlns:a16="http://schemas.microsoft.com/office/drawing/2014/main" id="{8CED93B1-1A78-4FFA-BF4B-AA3DA7053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08" name="Grupo 13007">
                                  <a:extLst>
                                    <a:ext uri="{FF2B5EF4-FFF2-40B4-BE49-F238E27FC236}">
                                      <a16:creationId xmlns:a16="http://schemas.microsoft.com/office/drawing/2014/main" id="{078A4FF0-1A63-4828-BC5F-A03646425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09" name="Rectángulo 13008">
                                    <a:extLst>
                                      <a:ext uri="{FF2B5EF4-FFF2-40B4-BE49-F238E27FC236}">
                                        <a16:creationId xmlns:a16="http://schemas.microsoft.com/office/drawing/2014/main" id="{9A0D9244-D3D0-44E9-91D2-4C3B36BA08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0" name="Rectángulo 13009">
                                    <a:extLst>
                                      <a:ext uri="{FF2B5EF4-FFF2-40B4-BE49-F238E27FC236}">
                                        <a16:creationId xmlns:a16="http://schemas.microsoft.com/office/drawing/2014/main" id="{54C900B1-2F9A-4632-91C6-D8F3637476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742" name="Grupo 12741">
                      <a:extLst>
                        <a:ext uri="{FF2B5EF4-FFF2-40B4-BE49-F238E27FC236}">
                          <a16:creationId xmlns:a16="http://schemas.microsoft.com/office/drawing/2014/main" id="{F7D58D51-1152-4D98-A8A0-3A573575EC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743" name="Grupo 12742">
                        <a:extLst>
                          <a:ext uri="{FF2B5EF4-FFF2-40B4-BE49-F238E27FC236}">
                            <a16:creationId xmlns:a16="http://schemas.microsoft.com/office/drawing/2014/main" id="{0B790F5D-AA46-45EB-9800-FE6EB8A230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871" name="Grupo 12870">
                          <a:extLst>
                            <a:ext uri="{FF2B5EF4-FFF2-40B4-BE49-F238E27FC236}">
                              <a16:creationId xmlns:a16="http://schemas.microsoft.com/office/drawing/2014/main" id="{BCC1808D-9010-4CA5-9E9B-B52431CC28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935" name="Grupo 12934">
                            <a:extLst>
                              <a:ext uri="{FF2B5EF4-FFF2-40B4-BE49-F238E27FC236}">
                                <a16:creationId xmlns:a16="http://schemas.microsoft.com/office/drawing/2014/main" id="{47DE5DAA-DE58-4AE5-B638-08E1BBBC64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67" name="Grupo 12966">
                              <a:extLst>
                                <a:ext uri="{FF2B5EF4-FFF2-40B4-BE49-F238E27FC236}">
                                  <a16:creationId xmlns:a16="http://schemas.microsoft.com/office/drawing/2014/main" id="{75B225F4-4AF7-4AB8-A184-FA3768AFCA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83" name="Grupo 12982">
                                <a:extLst>
                                  <a:ext uri="{FF2B5EF4-FFF2-40B4-BE49-F238E27FC236}">
                                    <a16:creationId xmlns:a16="http://schemas.microsoft.com/office/drawing/2014/main" id="{325D50BF-277A-4701-947E-1C7A9736D5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91" name="Grupo 12990">
                                  <a:extLst>
                                    <a:ext uri="{FF2B5EF4-FFF2-40B4-BE49-F238E27FC236}">
                                      <a16:creationId xmlns:a16="http://schemas.microsoft.com/office/drawing/2014/main" id="{004D7717-1F0F-47AF-8B1B-40E55DB08D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5" name="Rectángulo 12994">
                                    <a:extLst>
                                      <a:ext uri="{FF2B5EF4-FFF2-40B4-BE49-F238E27FC236}">
                                        <a16:creationId xmlns:a16="http://schemas.microsoft.com/office/drawing/2014/main" id="{39903FDE-3A48-495C-85F7-8CF48588ED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6" name="Rectángulo 12995">
                                    <a:extLst>
                                      <a:ext uri="{FF2B5EF4-FFF2-40B4-BE49-F238E27FC236}">
                                        <a16:creationId xmlns:a16="http://schemas.microsoft.com/office/drawing/2014/main" id="{7F05809A-E121-4E58-968C-6F45BA344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92" name="Grupo 12991">
                                  <a:extLst>
                                    <a:ext uri="{FF2B5EF4-FFF2-40B4-BE49-F238E27FC236}">
                                      <a16:creationId xmlns:a16="http://schemas.microsoft.com/office/drawing/2014/main" id="{BC4BC630-04CE-496F-8B48-74015D04CF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3" name="Rectángulo 12992">
                                    <a:extLst>
                                      <a:ext uri="{FF2B5EF4-FFF2-40B4-BE49-F238E27FC236}">
                                        <a16:creationId xmlns:a16="http://schemas.microsoft.com/office/drawing/2014/main" id="{7FDE1424-1645-46BF-A2A5-28C94537A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4" name="Rectángulo 12993">
                                    <a:extLst>
                                      <a:ext uri="{FF2B5EF4-FFF2-40B4-BE49-F238E27FC236}">
                                        <a16:creationId xmlns:a16="http://schemas.microsoft.com/office/drawing/2014/main" id="{8BD9A15C-BA1E-4962-934C-037B0AA0E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84" name="Grupo 12983">
                                <a:extLst>
                                  <a:ext uri="{FF2B5EF4-FFF2-40B4-BE49-F238E27FC236}">
                                    <a16:creationId xmlns:a16="http://schemas.microsoft.com/office/drawing/2014/main" id="{65ACC753-987F-485A-844D-43917CB59C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85" name="Grupo 12984">
                                  <a:extLst>
                                    <a:ext uri="{FF2B5EF4-FFF2-40B4-BE49-F238E27FC236}">
                                      <a16:creationId xmlns:a16="http://schemas.microsoft.com/office/drawing/2014/main" id="{05733057-8D1A-41F7-8282-4644F14DF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9" name="Rectángulo 12988">
                                    <a:extLst>
                                      <a:ext uri="{FF2B5EF4-FFF2-40B4-BE49-F238E27FC236}">
                                        <a16:creationId xmlns:a16="http://schemas.microsoft.com/office/drawing/2014/main" id="{C3A1F2AF-0595-4E1B-9852-838F9F32E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0" name="Rectángulo 12989">
                                    <a:extLst>
                                      <a:ext uri="{FF2B5EF4-FFF2-40B4-BE49-F238E27FC236}">
                                        <a16:creationId xmlns:a16="http://schemas.microsoft.com/office/drawing/2014/main" id="{DF4A6E3D-E2D4-432B-A0E7-4D951BC02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86" name="Grupo 12985">
                                  <a:extLst>
                                    <a:ext uri="{FF2B5EF4-FFF2-40B4-BE49-F238E27FC236}">
                                      <a16:creationId xmlns:a16="http://schemas.microsoft.com/office/drawing/2014/main" id="{F01FA7EC-529B-4084-AD15-EE978F7C41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7" name="Rectángulo 12986">
                                    <a:extLst>
                                      <a:ext uri="{FF2B5EF4-FFF2-40B4-BE49-F238E27FC236}">
                                        <a16:creationId xmlns:a16="http://schemas.microsoft.com/office/drawing/2014/main" id="{43E123FE-CEF4-43BF-855B-88BF011B83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8" name="Rectángulo 12987">
                                    <a:extLst>
                                      <a:ext uri="{FF2B5EF4-FFF2-40B4-BE49-F238E27FC236}">
                                        <a16:creationId xmlns:a16="http://schemas.microsoft.com/office/drawing/2014/main" id="{9C0B5D6B-F212-414B-B44A-BD676E81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68" name="Grupo 12967">
                              <a:extLst>
                                <a:ext uri="{FF2B5EF4-FFF2-40B4-BE49-F238E27FC236}">
                                  <a16:creationId xmlns:a16="http://schemas.microsoft.com/office/drawing/2014/main" id="{AA734CF9-119B-4E2F-BCD4-AF3033B9FC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69" name="Grupo 12968">
                                <a:extLst>
                                  <a:ext uri="{FF2B5EF4-FFF2-40B4-BE49-F238E27FC236}">
                                    <a16:creationId xmlns:a16="http://schemas.microsoft.com/office/drawing/2014/main" id="{B7F160FE-1DE3-46BF-8450-F8AF63A46A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7" name="Grupo 12976">
                                  <a:extLst>
                                    <a:ext uri="{FF2B5EF4-FFF2-40B4-BE49-F238E27FC236}">
                                      <a16:creationId xmlns:a16="http://schemas.microsoft.com/office/drawing/2014/main" id="{4099B525-023D-4F65-930F-EBECB7D70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1" name="Rectángulo 12980">
                                    <a:extLst>
                                      <a:ext uri="{FF2B5EF4-FFF2-40B4-BE49-F238E27FC236}">
                                        <a16:creationId xmlns:a16="http://schemas.microsoft.com/office/drawing/2014/main" id="{D9FA2AA5-EC90-4213-8E7D-974A60B7CC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2" name="Rectángulo 12981">
                                    <a:extLst>
                                      <a:ext uri="{FF2B5EF4-FFF2-40B4-BE49-F238E27FC236}">
                                        <a16:creationId xmlns:a16="http://schemas.microsoft.com/office/drawing/2014/main" id="{3DD3E877-F95F-4F49-A726-3FF583B0F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8" name="Grupo 12977">
                                  <a:extLst>
                                    <a:ext uri="{FF2B5EF4-FFF2-40B4-BE49-F238E27FC236}">
                                      <a16:creationId xmlns:a16="http://schemas.microsoft.com/office/drawing/2014/main" id="{0F675997-DA5B-4DC8-9715-149A1C4B71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9" name="Rectángulo 12978">
                                    <a:extLst>
                                      <a:ext uri="{FF2B5EF4-FFF2-40B4-BE49-F238E27FC236}">
                                        <a16:creationId xmlns:a16="http://schemas.microsoft.com/office/drawing/2014/main" id="{6228B558-CFBC-4B6B-9476-BD1CB9FFF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0" name="Rectángulo 12979">
                                    <a:extLst>
                                      <a:ext uri="{FF2B5EF4-FFF2-40B4-BE49-F238E27FC236}">
                                        <a16:creationId xmlns:a16="http://schemas.microsoft.com/office/drawing/2014/main" id="{0C37A2F6-16FA-4597-9C0E-15E3BA487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70" name="Grupo 12969">
                                <a:extLst>
                                  <a:ext uri="{FF2B5EF4-FFF2-40B4-BE49-F238E27FC236}">
                                    <a16:creationId xmlns:a16="http://schemas.microsoft.com/office/drawing/2014/main" id="{DAE2F929-FB74-493A-AE7A-9BE535A4E4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1" name="Grupo 12970">
                                  <a:extLst>
                                    <a:ext uri="{FF2B5EF4-FFF2-40B4-BE49-F238E27FC236}">
                                      <a16:creationId xmlns:a16="http://schemas.microsoft.com/office/drawing/2014/main" id="{12E63FAA-55E9-42CF-8757-7F1270C9D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5" name="Rectángulo 12974">
                                    <a:extLst>
                                      <a:ext uri="{FF2B5EF4-FFF2-40B4-BE49-F238E27FC236}">
                                        <a16:creationId xmlns:a16="http://schemas.microsoft.com/office/drawing/2014/main" id="{68C80AFB-4E01-4AB3-A19C-3E9C706EDC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6" name="Rectángulo 12975">
                                    <a:extLst>
                                      <a:ext uri="{FF2B5EF4-FFF2-40B4-BE49-F238E27FC236}">
                                        <a16:creationId xmlns:a16="http://schemas.microsoft.com/office/drawing/2014/main" id="{CDC4AF75-16EC-4598-B3A0-22E003C6E7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2" name="Grupo 12971">
                                  <a:extLst>
                                    <a:ext uri="{FF2B5EF4-FFF2-40B4-BE49-F238E27FC236}">
                                      <a16:creationId xmlns:a16="http://schemas.microsoft.com/office/drawing/2014/main" id="{2757509E-48F6-4157-B828-18468E295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3" name="Rectángulo 12972">
                                    <a:extLst>
                                      <a:ext uri="{FF2B5EF4-FFF2-40B4-BE49-F238E27FC236}">
                                        <a16:creationId xmlns:a16="http://schemas.microsoft.com/office/drawing/2014/main" id="{DE8BD01A-176C-4723-A926-63EC66852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4" name="Rectángulo 12973">
                                    <a:extLst>
                                      <a:ext uri="{FF2B5EF4-FFF2-40B4-BE49-F238E27FC236}">
                                        <a16:creationId xmlns:a16="http://schemas.microsoft.com/office/drawing/2014/main" id="{B6A1F52A-127E-412F-B154-711B46220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936" name="Grupo 12935">
                            <a:extLst>
                              <a:ext uri="{FF2B5EF4-FFF2-40B4-BE49-F238E27FC236}">
                                <a16:creationId xmlns:a16="http://schemas.microsoft.com/office/drawing/2014/main" id="{C86C3582-32B6-48C3-8CDC-70CCFCC56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37" name="Grupo 12936">
                              <a:extLst>
                                <a:ext uri="{FF2B5EF4-FFF2-40B4-BE49-F238E27FC236}">
                                  <a16:creationId xmlns:a16="http://schemas.microsoft.com/office/drawing/2014/main" id="{330BC99C-1CD4-4A45-8669-6D71F875FF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53" name="Grupo 12952">
                                <a:extLst>
                                  <a:ext uri="{FF2B5EF4-FFF2-40B4-BE49-F238E27FC236}">
                                    <a16:creationId xmlns:a16="http://schemas.microsoft.com/office/drawing/2014/main" id="{00C28F07-D51A-4884-B45E-E2B93EC07E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61" name="Grupo 12960">
                                  <a:extLst>
                                    <a:ext uri="{FF2B5EF4-FFF2-40B4-BE49-F238E27FC236}">
                                      <a16:creationId xmlns:a16="http://schemas.microsoft.com/office/drawing/2014/main" id="{59E557FA-CB24-444A-BAB3-38B08979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5" name="Rectángulo 12964">
                                    <a:extLst>
                                      <a:ext uri="{FF2B5EF4-FFF2-40B4-BE49-F238E27FC236}">
                                        <a16:creationId xmlns:a16="http://schemas.microsoft.com/office/drawing/2014/main" id="{ECC8FEC0-8DF2-425E-9B8D-BBB1FDE20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6" name="Rectángulo 12965">
                                    <a:extLst>
                                      <a:ext uri="{FF2B5EF4-FFF2-40B4-BE49-F238E27FC236}">
                                        <a16:creationId xmlns:a16="http://schemas.microsoft.com/office/drawing/2014/main" id="{78F8BA54-4D95-4274-84A4-96A22A05F0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62" name="Grupo 12961">
                                  <a:extLst>
                                    <a:ext uri="{FF2B5EF4-FFF2-40B4-BE49-F238E27FC236}">
                                      <a16:creationId xmlns:a16="http://schemas.microsoft.com/office/drawing/2014/main" id="{7B58B21B-95ED-4AA4-8098-3E203F9C8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3" name="Rectángulo 12962">
                                    <a:extLst>
                                      <a:ext uri="{FF2B5EF4-FFF2-40B4-BE49-F238E27FC236}">
                                        <a16:creationId xmlns:a16="http://schemas.microsoft.com/office/drawing/2014/main" id="{690E2265-D5A6-4D79-A23C-2425F1F9D5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4" name="Rectángulo 12963">
                                    <a:extLst>
                                      <a:ext uri="{FF2B5EF4-FFF2-40B4-BE49-F238E27FC236}">
                                        <a16:creationId xmlns:a16="http://schemas.microsoft.com/office/drawing/2014/main" id="{D0601DB4-7DA2-43CC-843B-4D1A958967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54" name="Grupo 12953">
                                <a:extLst>
                                  <a:ext uri="{FF2B5EF4-FFF2-40B4-BE49-F238E27FC236}">
                                    <a16:creationId xmlns:a16="http://schemas.microsoft.com/office/drawing/2014/main" id="{7E838E54-974A-49DB-BDEC-BA9D94ECC5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55" name="Grupo 12954">
                                  <a:extLst>
                                    <a:ext uri="{FF2B5EF4-FFF2-40B4-BE49-F238E27FC236}">
                                      <a16:creationId xmlns:a16="http://schemas.microsoft.com/office/drawing/2014/main" id="{F6883B85-2BB1-45C2-A4BF-5735047DA8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9" name="Rectángulo 12958">
                                    <a:extLst>
                                      <a:ext uri="{FF2B5EF4-FFF2-40B4-BE49-F238E27FC236}">
                                        <a16:creationId xmlns:a16="http://schemas.microsoft.com/office/drawing/2014/main" id="{19FE9FDC-39D5-4ABD-A3DF-DC2C10B06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0" name="Rectángulo 12959">
                                    <a:extLst>
                                      <a:ext uri="{FF2B5EF4-FFF2-40B4-BE49-F238E27FC236}">
                                        <a16:creationId xmlns:a16="http://schemas.microsoft.com/office/drawing/2014/main" id="{39BB0CC8-B446-4162-8DBC-29409C0709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56" name="Grupo 12955">
                                  <a:extLst>
                                    <a:ext uri="{FF2B5EF4-FFF2-40B4-BE49-F238E27FC236}">
                                      <a16:creationId xmlns:a16="http://schemas.microsoft.com/office/drawing/2014/main" id="{5A36DFD9-5138-4CBC-A300-1584BFFD7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7" name="Rectángulo 12956">
                                    <a:extLst>
                                      <a:ext uri="{FF2B5EF4-FFF2-40B4-BE49-F238E27FC236}">
                                        <a16:creationId xmlns:a16="http://schemas.microsoft.com/office/drawing/2014/main" id="{57594C30-C469-40B3-96D1-C4B8C580D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8" name="Rectángulo 12957">
                                    <a:extLst>
                                      <a:ext uri="{FF2B5EF4-FFF2-40B4-BE49-F238E27FC236}">
                                        <a16:creationId xmlns:a16="http://schemas.microsoft.com/office/drawing/2014/main" id="{FAFCC6BE-07C9-4692-A996-4E1EFB8C37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38" name="Grupo 12937">
                              <a:extLst>
                                <a:ext uri="{FF2B5EF4-FFF2-40B4-BE49-F238E27FC236}">
                                  <a16:creationId xmlns:a16="http://schemas.microsoft.com/office/drawing/2014/main" id="{1C3F423C-0BCF-43F9-A3C9-686DD7F163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39" name="Grupo 12938">
                                <a:extLst>
                                  <a:ext uri="{FF2B5EF4-FFF2-40B4-BE49-F238E27FC236}">
                                    <a16:creationId xmlns:a16="http://schemas.microsoft.com/office/drawing/2014/main" id="{95E45BE1-A379-4BB5-A04E-9EC1DB7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7" name="Grupo 12946">
                                  <a:extLst>
                                    <a:ext uri="{FF2B5EF4-FFF2-40B4-BE49-F238E27FC236}">
                                      <a16:creationId xmlns:a16="http://schemas.microsoft.com/office/drawing/2014/main" id="{F24FA0AD-7C98-4739-93BB-470313760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1" name="Rectángulo 12950">
                                    <a:extLst>
                                      <a:ext uri="{FF2B5EF4-FFF2-40B4-BE49-F238E27FC236}">
                                        <a16:creationId xmlns:a16="http://schemas.microsoft.com/office/drawing/2014/main" id="{D761C1EF-4783-4F5F-8A1C-2FB94B0ADE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2" name="Rectángulo 12951">
                                    <a:extLst>
                                      <a:ext uri="{FF2B5EF4-FFF2-40B4-BE49-F238E27FC236}">
                                        <a16:creationId xmlns:a16="http://schemas.microsoft.com/office/drawing/2014/main" id="{9FBFC610-D8FA-460B-8D2B-6A18FE6B1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8" name="Grupo 12947">
                                  <a:extLst>
                                    <a:ext uri="{FF2B5EF4-FFF2-40B4-BE49-F238E27FC236}">
                                      <a16:creationId xmlns:a16="http://schemas.microsoft.com/office/drawing/2014/main" id="{E5CCA81D-F23D-49F0-B73E-F9F2D5F1F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9" name="Rectángulo 12948">
                                    <a:extLst>
                                      <a:ext uri="{FF2B5EF4-FFF2-40B4-BE49-F238E27FC236}">
                                        <a16:creationId xmlns:a16="http://schemas.microsoft.com/office/drawing/2014/main" id="{79470243-97E0-4566-B6DC-1B0AA696F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0" name="Rectángulo 12949">
                                    <a:extLst>
                                      <a:ext uri="{FF2B5EF4-FFF2-40B4-BE49-F238E27FC236}">
                                        <a16:creationId xmlns:a16="http://schemas.microsoft.com/office/drawing/2014/main" id="{F3A6D6D9-A881-4888-8283-DEE87B01F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40" name="Grupo 12939">
                                <a:extLst>
                                  <a:ext uri="{FF2B5EF4-FFF2-40B4-BE49-F238E27FC236}">
                                    <a16:creationId xmlns:a16="http://schemas.microsoft.com/office/drawing/2014/main" id="{474B4637-8C4D-41AD-B420-6B973D215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1" name="Grupo 12940">
                                  <a:extLst>
                                    <a:ext uri="{FF2B5EF4-FFF2-40B4-BE49-F238E27FC236}">
                                      <a16:creationId xmlns:a16="http://schemas.microsoft.com/office/drawing/2014/main" id="{7F44E701-B9A4-4873-B7CF-12F6612F8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5" name="Rectángulo 12944">
                                    <a:extLst>
                                      <a:ext uri="{FF2B5EF4-FFF2-40B4-BE49-F238E27FC236}">
                                        <a16:creationId xmlns:a16="http://schemas.microsoft.com/office/drawing/2014/main" id="{7BECA420-4A71-4E3D-8066-B4A3ED982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6" name="Rectángulo 12945">
                                    <a:extLst>
                                      <a:ext uri="{FF2B5EF4-FFF2-40B4-BE49-F238E27FC236}">
                                        <a16:creationId xmlns:a16="http://schemas.microsoft.com/office/drawing/2014/main" id="{280D2BAA-6124-4411-A0EC-C59BF07CA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2" name="Grupo 12941">
                                  <a:extLst>
                                    <a:ext uri="{FF2B5EF4-FFF2-40B4-BE49-F238E27FC236}">
                                      <a16:creationId xmlns:a16="http://schemas.microsoft.com/office/drawing/2014/main" id="{7C9F3E2D-94EC-465D-BCC7-9F4C3538C9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3" name="Rectángulo 12942">
                                    <a:extLst>
                                      <a:ext uri="{FF2B5EF4-FFF2-40B4-BE49-F238E27FC236}">
                                        <a16:creationId xmlns:a16="http://schemas.microsoft.com/office/drawing/2014/main" id="{B9AF8CA9-3A98-4C3F-B545-7BDD60BFAF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4" name="Rectángulo 12943">
                                    <a:extLst>
                                      <a:ext uri="{FF2B5EF4-FFF2-40B4-BE49-F238E27FC236}">
                                        <a16:creationId xmlns:a16="http://schemas.microsoft.com/office/drawing/2014/main" id="{A2E5764D-7E2B-45B2-BEB6-F0B91EB33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872" name="Grupo 12871">
                          <a:extLst>
                            <a:ext uri="{FF2B5EF4-FFF2-40B4-BE49-F238E27FC236}">
                              <a16:creationId xmlns:a16="http://schemas.microsoft.com/office/drawing/2014/main" id="{DDA882F2-4523-45F7-AD20-0AFBCAAE11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73" name="Grupo 12872">
                            <a:extLst>
                              <a:ext uri="{FF2B5EF4-FFF2-40B4-BE49-F238E27FC236}">
                                <a16:creationId xmlns:a16="http://schemas.microsoft.com/office/drawing/2014/main" id="{592012C3-58A7-4C8F-B9BE-B6080FFF15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05" name="Grupo 12904">
                              <a:extLst>
                                <a:ext uri="{FF2B5EF4-FFF2-40B4-BE49-F238E27FC236}">
                                  <a16:creationId xmlns:a16="http://schemas.microsoft.com/office/drawing/2014/main" id="{33A7C29B-E417-485B-9290-5132C55BD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21" name="Grupo 12920">
                                <a:extLst>
                                  <a:ext uri="{FF2B5EF4-FFF2-40B4-BE49-F238E27FC236}">
                                    <a16:creationId xmlns:a16="http://schemas.microsoft.com/office/drawing/2014/main" id="{A79AD28A-C7FB-41BC-A479-09E63AEEF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9" name="Grupo 12928">
                                  <a:extLst>
                                    <a:ext uri="{FF2B5EF4-FFF2-40B4-BE49-F238E27FC236}">
                                      <a16:creationId xmlns:a16="http://schemas.microsoft.com/office/drawing/2014/main" id="{50F117B7-D64A-4651-B70F-D2DFF3E2D8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3" name="Rectángulo 12932">
                                    <a:extLst>
                                      <a:ext uri="{FF2B5EF4-FFF2-40B4-BE49-F238E27FC236}">
                                        <a16:creationId xmlns:a16="http://schemas.microsoft.com/office/drawing/2014/main" id="{83978128-7837-454B-82CD-89A9990B3C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4" name="Rectángulo 12933">
                                    <a:extLst>
                                      <a:ext uri="{FF2B5EF4-FFF2-40B4-BE49-F238E27FC236}">
                                        <a16:creationId xmlns:a16="http://schemas.microsoft.com/office/drawing/2014/main" id="{95A5E554-A163-4A69-B9FA-4572727FA4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30" name="Grupo 12929">
                                  <a:extLst>
                                    <a:ext uri="{FF2B5EF4-FFF2-40B4-BE49-F238E27FC236}">
                                      <a16:creationId xmlns:a16="http://schemas.microsoft.com/office/drawing/2014/main" id="{E77A551B-B108-4B88-8B9A-F38D34E0F4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1" name="Rectángulo 12930">
                                    <a:extLst>
                                      <a:ext uri="{FF2B5EF4-FFF2-40B4-BE49-F238E27FC236}">
                                        <a16:creationId xmlns:a16="http://schemas.microsoft.com/office/drawing/2014/main" id="{172855A1-37E4-4034-962A-A384542D6D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2" name="Rectángulo 12931">
                                    <a:extLst>
                                      <a:ext uri="{FF2B5EF4-FFF2-40B4-BE49-F238E27FC236}">
                                        <a16:creationId xmlns:a16="http://schemas.microsoft.com/office/drawing/2014/main" id="{5EAFAFB7-1605-4571-A1E8-0D8EE40E4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22" name="Grupo 12921">
                                <a:extLst>
                                  <a:ext uri="{FF2B5EF4-FFF2-40B4-BE49-F238E27FC236}">
                                    <a16:creationId xmlns:a16="http://schemas.microsoft.com/office/drawing/2014/main" id="{9737CE60-EB09-4B96-B533-EDF41BBADC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3" name="Grupo 12922">
                                  <a:extLst>
                                    <a:ext uri="{FF2B5EF4-FFF2-40B4-BE49-F238E27FC236}">
                                      <a16:creationId xmlns:a16="http://schemas.microsoft.com/office/drawing/2014/main" id="{49F3CF73-F009-40B9-9AB5-2780BD9BF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7" name="Rectángulo 12926">
                                    <a:extLst>
                                      <a:ext uri="{FF2B5EF4-FFF2-40B4-BE49-F238E27FC236}">
                                        <a16:creationId xmlns:a16="http://schemas.microsoft.com/office/drawing/2014/main" id="{C8055C70-E7EF-45DD-B9E5-97CB2D9DE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8" name="Rectángulo 12927">
                                    <a:extLst>
                                      <a:ext uri="{FF2B5EF4-FFF2-40B4-BE49-F238E27FC236}">
                                        <a16:creationId xmlns:a16="http://schemas.microsoft.com/office/drawing/2014/main" id="{1A6BA341-5FF9-468D-B53A-C0BD7DF65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24" name="Grupo 12923">
                                  <a:extLst>
                                    <a:ext uri="{FF2B5EF4-FFF2-40B4-BE49-F238E27FC236}">
                                      <a16:creationId xmlns:a16="http://schemas.microsoft.com/office/drawing/2014/main" id="{9718C157-CAD4-4BB1-B621-C506528EA8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5" name="Rectángulo 12924">
                                    <a:extLst>
                                      <a:ext uri="{FF2B5EF4-FFF2-40B4-BE49-F238E27FC236}">
                                        <a16:creationId xmlns:a16="http://schemas.microsoft.com/office/drawing/2014/main" id="{AD1539A6-3412-4ABC-B756-6510F74A14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6" name="Rectángulo 12925">
                                    <a:extLst>
                                      <a:ext uri="{FF2B5EF4-FFF2-40B4-BE49-F238E27FC236}">
                                        <a16:creationId xmlns:a16="http://schemas.microsoft.com/office/drawing/2014/main" id="{FA1CAB31-BE51-49B6-8194-C808D90CE4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06" name="Grupo 12905">
                              <a:extLst>
                                <a:ext uri="{FF2B5EF4-FFF2-40B4-BE49-F238E27FC236}">
                                  <a16:creationId xmlns:a16="http://schemas.microsoft.com/office/drawing/2014/main" id="{08035D44-26E7-48E3-AD53-614AE43A79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07" name="Grupo 12906">
                                <a:extLst>
                                  <a:ext uri="{FF2B5EF4-FFF2-40B4-BE49-F238E27FC236}">
                                    <a16:creationId xmlns:a16="http://schemas.microsoft.com/office/drawing/2014/main" id="{4766F2ED-5A32-4450-B58E-A24B9A3979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15" name="Grupo 12914">
                                  <a:extLst>
                                    <a:ext uri="{FF2B5EF4-FFF2-40B4-BE49-F238E27FC236}">
                                      <a16:creationId xmlns:a16="http://schemas.microsoft.com/office/drawing/2014/main" id="{90F2B337-0561-4148-87CE-82DE5DCC94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9" name="Rectángulo 12918">
                                    <a:extLst>
                                      <a:ext uri="{FF2B5EF4-FFF2-40B4-BE49-F238E27FC236}">
                                        <a16:creationId xmlns:a16="http://schemas.microsoft.com/office/drawing/2014/main" id="{242A34CD-68B1-4CD1-8AE1-E2B368258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0" name="Rectángulo 12919">
                                    <a:extLst>
                                      <a:ext uri="{FF2B5EF4-FFF2-40B4-BE49-F238E27FC236}">
                                        <a16:creationId xmlns:a16="http://schemas.microsoft.com/office/drawing/2014/main" id="{BE07E298-54DC-4E29-B75E-AD01A3EE7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6" name="Grupo 12915">
                                  <a:extLst>
                                    <a:ext uri="{FF2B5EF4-FFF2-40B4-BE49-F238E27FC236}">
                                      <a16:creationId xmlns:a16="http://schemas.microsoft.com/office/drawing/2014/main" id="{597BEBF8-D771-4C7E-ADC8-587C8922D7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7" name="Rectángulo 12916">
                                    <a:extLst>
                                      <a:ext uri="{FF2B5EF4-FFF2-40B4-BE49-F238E27FC236}">
                                        <a16:creationId xmlns:a16="http://schemas.microsoft.com/office/drawing/2014/main" id="{D7458048-FE40-41BA-85D8-EB8B10B02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8" name="Rectángulo 12917">
                                    <a:extLst>
                                      <a:ext uri="{FF2B5EF4-FFF2-40B4-BE49-F238E27FC236}">
                                        <a16:creationId xmlns:a16="http://schemas.microsoft.com/office/drawing/2014/main" id="{6452BD98-C988-4E5C-9440-39006788F3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08" name="Grupo 12907">
                                <a:extLst>
                                  <a:ext uri="{FF2B5EF4-FFF2-40B4-BE49-F238E27FC236}">
                                    <a16:creationId xmlns:a16="http://schemas.microsoft.com/office/drawing/2014/main" id="{63EE6B5E-46EF-4D71-840D-0A4674DA03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09" name="Grupo 12908">
                                  <a:extLst>
                                    <a:ext uri="{FF2B5EF4-FFF2-40B4-BE49-F238E27FC236}">
                                      <a16:creationId xmlns:a16="http://schemas.microsoft.com/office/drawing/2014/main" id="{51FD599C-2A59-4BCE-BB52-F625800915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3" name="Rectángulo 12912">
                                    <a:extLst>
                                      <a:ext uri="{FF2B5EF4-FFF2-40B4-BE49-F238E27FC236}">
                                        <a16:creationId xmlns:a16="http://schemas.microsoft.com/office/drawing/2014/main" id="{CC133949-0686-45C4-A592-2334426755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4" name="Rectángulo 12913">
                                    <a:extLst>
                                      <a:ext uri="{FF2B5EF4-FFF2-40B4-BE49-F238E27FC236}">
                                        <a16:creationId xmlns:a16="http://schemas.microsoft.com/office/drawing/2014/main" id="{22B59EFD-AC26-48EF-9527-A660845CC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0" name="Grupo 12909">
                                  <a:extLst>
                                    <a:ext uri="{FF2B5EF4-FFF2-40B4-BE49-F238E27FC236}">
                                      <a16:creationId xmlns:a16="http://schemas.microsoft.com/office/drawing/2014/main" id="{CBBEABB2-0D29-48B8-BF8F-B52ED56C58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1" name="Rectángulo 12910">
                                    <a:extLst>
                                      <a:ext uri="{FF2B5EF4-FFF2-40B4-BE49-F238E27FC236}">
                                        <a16:creationId xmlns:a16="http://schemas.microsoft.com/office/drawing/2014/main" id="{875A1D01-C307-4593-9E15-452933377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2" name="Rectángulo 12911">
                                    <a:extLst>
                                      <a:ext uri="{FF2B5EF4-FFF2-40B4-BE49-F238E27FC236}">
                                        <a16:creationId xmlns:a16="http://schemas.microsoft.com/office/drawing/2014/main" id="{F1A2F969-300D-4320-83FC-549F9FCDB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74" name="Grupo 12873">
                            <a:extLst>
                              <a:ext uri="{FF2B5EF4-FFF2-40B4-BE49-F238E27FC236}">
                                <a16:creationId xmlns:a16="http://schemas.microsoft.com/office/drawing/2014/main" id="{DE980630-7825-4283-AB57-E266296027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75" name="Grupo 12874">
                              <a:extLst>
                                <a:ext uri="{FF2B5EF4-FFF2-40B4-BE49-F238E27FC236}">
                                  <a16:creationId xmlns:a16="http://schemas.microsoft.com/office/drawing/2014/main" id="{AA5CF1B1-22DB-422D-81ED-C304F4499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91" name="Grupo 12890">
                                <a:extLst>
                                  <a:ext uri="{FF2B5EF4-FFF2-40B4-BE49-F238E27FC236}">
                                    <a16:creationId xmlns:a16="http://schemas.microsoft.com/office/drawing/2014/main" id="{6F3AA486-03A8-440E-88E2-44CB618A1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9" name="Grupo 12898">
                                  <a:extLst>
                                    <a:ext uri="{FF2B5EF4-FFF2-40B4-BE49-F238E27FC236}">
                                      <a16:creationId xmlns:a16="http://schemas.microsoft.com/office/drawing/2014/main" id="{0691EBF7-64A6-4953-8644-3BDE13CB1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3" name="Rectángulo 12902">
                                    <a:extLst>
                                      <a:ext uri="{FF2B5EF4-FFF2-40B4-BE49-F238E27FC236}">
                                        <a16:creationId xmlns:a16="http://schemas.microsoft.com/office/drawing/2014/main" id="{4EB3A323-1FE6-4AED-BA61-D6A14C0B39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4" name="Rectángulo 12903">
                                    <a:extLst>
                                      <a:ext uri="{FF2B5EF4-FFF2-40B4-BE49-F238E27FC236}">
                                        <a16:creationId xmlns:a16="http://schemas.microsoft.com/office/drawing/2014/main" id="{EFB83E28-51A1-44FA-8AA5-E9626B01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00" name="Grupo 12899">
                                  <a:extLst>
                                    <a:ext uri="{FF2B5EF4-FFF2-40B4-BE49-F238E27FC236}">
                                      <a16:creationId xmlns:a16="http://schemas.microsoft.com/office/drawing/2014/main" id="{CF1CDB97-4378-48B7-973B-706F9CE74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1" name="Rectángulo 12900">
                                    <a:extLst>
                                      <a:ext uri="{FF2B5EF4-FFF2-40B4-BE49-F238E27FC236}">
                                        <a16:creationId xmlns:a16="http://schemas.microsoft.com/office/drawing/2014/main" id="{6E04B81F-189A-407B-88FC-50C0E6735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2" name="Rectángulo 12901">
                                    <a:extLst>
                                      <a:ext uri="{FF2B5EF4-FFF2-40B4-BE49-F238E27FC236}">
                                        <a16:creationId xmlns:a16="http://schemas.microsoft.com/office/drawing/2014/main" id="{72F9C843-28F0-4222-8A18-8AED4944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92" name="Grupo 12891">
                                <a:extLst>
                                  <a:ext uri="{FF2B5EF4-FFF2-40B4-BE49-F238E27FC236}">
                                    <a16:creationId xmlns:a16="http://schemas.microsoft.com/office/drawing/2014/main" id="{61DA02AF-B301-4B48-A4C2-0D6304BBBD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3" name="Grupo 12892">
                                  <a:extLst>
                                    <a:ext uri="{FF2B5EF4-FFF2-40B4-BE49-F238E27FC236}">
                                      <a16:creationId xmlns:a16="http://schemas.microsoft.com/office/drawing/2014/main" id="{8974813B-6EB3-4921-974F-638D071E9F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7" name="Rectángulo 12896">
                                    <a:extLst>
                                      <a:ext uri="{FF2B5EF4-FFF2-40B4-BE49-F238E27FC236}">
                                        <a16:creationId xmlns:a16="http://schemas.microsoft.com/office/drawing/2014/main" id="{E5BC23B3-1A16-4E76-B6C1-2A15284EC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8" name="Rectángulo 12897">
                                    <a:extLst>
                                      <a:ext uri="{FF2B5EF4-FFF2-40B4-BE49-F238E27FC236}">
                                        <a16:creationId xmlns:a16="http://schemas.microsoft.com/office/drawing/2014/main" id="{89ED11D2-AF0B-44D9-9E1F-E20AB73A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94" name="Grupo 12893">
                                  <a:extLst>
                                    <a:ext uri="{FF2B5EF4-FFF2-40B4-BE49-F238E27FC236}">
                                      <a16:creationId xmlns:a16="http://schemas.microsoft.com/office/drawing/2014/main" id="{7D843F3C-DCF9-4992-9F46-780F38C06A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5" name="Rectángulo 12894">
                                    <a:extLst>
                                      <a:ext uri="{FF2B5EF4-FFF2-40B4-BE49-F238E27FC236}">
                                        <a16:creationId xmlns:a16="http://schemas.microsoft.com/office/drawing/2014/main" id="{BF539A88-D2C7-44E8-B0C3-75C58C7C36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6" name="Rectángulo 12895">
                                    <a:extLst>
                                      <a:ext uri="{FF2B5EF4-FFF2-40B4-BE49-F238E27FC236}">
                                        <a16:creationId xmlns:a16="http://schemas.microsoft.com/office/drawing/2014/main" id="{875502E1-51ED-4BFE-AA14-A0D59D892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76" name="Grupo 12875">
                              <a:extLst>
                                <a:ext uri="{FF2B5EF4-FFF2-40B4-BE49-F238E27FC236}">
                                  <a16:creationId xmlns:a16="http://schemas.microsoft.com/office/drawing/2014/main" id="{96C98C0C-4EE2-4F0C-9B7C-E0EBEA7C1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77" name="Grupo 12876">
                                <a:extLst>
                                  <a:ext uri="{FF2B5EF4-FFF2-40B4-BE49-F238E27FC236}">
                                    <a16:creationId xmlns:a16="http://schemas.microsoft.com/office/drawing/2014/main" id="{675894A4-2C35-45AF-8FA3-E0EA13FC09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85" name="Grupo 12884">
                                  <a:extLst>
                                    <a:ext uri="{FF2B5EF4-FFF2-40B4-BE49-F238E27FC236}">
                                      <a16:creationId xmlns:a16="http://schemas.microsoft.com/office/drawing/2014/main" id="{00800C05-4128-4120-9DF5-6772CA34A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9" name="Rectángulo 12888">
                                    <a:extLst>
                                      <a:ext uri="{FF2B5EF4-FFF2-40B4-BE49-F238E27FC236}">
                                        <a16:creationId xmlns:a16="http://schemas.microsoft.com/office/drawing/2014/main" id="{5182EDD3-C540-4007-A7B3-9B5DC2A5E0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0" name="Rectángulo 12889">
                                    <a:extLst>
                                      <a:ext uri="{FF2B5EF4-FFF2-40B4-BE49-F238E27FC236}">
                                        <a16:creationId xmlns:a16="http://schemas.microsoft.com/office/drawing/2014/main" id="{C49AD49F-CD2A-48B0-87CE-C7DAEAFC9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6" name="Grupo 12885">
                                  <a:extLst>
                                    <a:ext uri="{FF2B5EF4-FFF2-40B4-BE49-F238E27FC236}">
                                      <a16:creationId xmlns:a16="http://schemas.microsoft.com/office/drawing/2014/main" id="{82BEA935-741E-4692-A240-A1A2DC4DF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7" name="Rectángulo 12886">
                                    <a:extLst>
                                      <a:ext uri="{FF2B5EF4-FFF2-40B4-BE49-F238E27FC236}">
                                        <a16:creationId xmlns:a16="http://schemas.microsoft.com/office/drawing/2014/main" id="{CC0221D5-D564-47F7-8838-7AA2657EB2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8" name="Rectángulo 12887">
                                    <a:extLst>
                                      <a:ext uri="{FF2B5EF4-FFF2-40B4-BE49-F238E27FC236}">
                                        <a16:creationId xmlns:a16="http://schemas.microsoft.com/office/drawing/2014/main" id="{E1CA851C-C5E8-4D54-B0D3-486F1B00D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78" name="Grupo 12877">
                                <a:extLst>
                                  <a:ext uri="{FF2B5EF4-FFF2-40B4-BE49-F238E27FC236}">
                                    <a16:creationId xmlns:a16="http://schemas.microsoft.com/office/drawing/2014/main" id="{3D93E144-FBDA-4E04-8387-7AAF1D8BFA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79" name="Grupo 12878">
                                  <a:extLst>
                                    <a:ext uri="{FF2B5EF4-FFF2-40B4-BE49-F238E27FC236}">
                                      <a16:creationId xmlns:a16="http://schemas.microsoft.com/office/drawing/2014/main" id="{57476A58-6306-41D6-BBA4-9D9D078E6A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3" name="Rectángulo 12882">
                                    <a:extLst>
                                      <a:ext uri="{FF2B5EF4-FFF2-40B4-BE49-F238E27FC236}">
                                        <a16:creationId xmlns:a16="http://schemas.microsoft.com/office/drawing/2014/main" id="{ED3BB500-5364-412F-99FA-7987F7A19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4" name="Rectángulo 12883">
                                    <a:extLst>
                                      <a:ext uri="{FF2B5EF4-FFF2-40B4-BE49-F238E27FC236}">
                                        <a16:creationId xmlns:a16="http://schemas.microsoft.com/office/drawing/2014/main" id="{CCFBFAFE-F331-4F87-A930-3FBD2FF53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0" name="Grupo 12879">
                                  <a:extLst>
                                    <a:ext uri="{FF2B5EF4-FFF2-40B4-BE49-F238E27FC236}">
                                      <a16:creationId xmlns:a16="http://schemas.microsoft.com/office/drawing/2014/main" id="{9485CE8B-7BC3-4D92-BED8-23161E105A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1" name="Rectángulo 12880">
                                    <a:extLst>
                                      <a:ext uri="{FF2B5EF4-FFF2-40B4-BE49-F238E27FC236}">
                                        <a16:creationId xmlns:a16="http://schemas.microsoft.com/office/drawing/2014/main" id="{D7F286E5-F943-4D16-8377-408A4C910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2" name="Rectángulo 12881">
                                    <a:extLst>
                                      <a:ext uri="{FF2B5EF4-FFF2-40B4-BE49-F238E27FC236}">
                                        <a16:creationId xmlns:a16="http://schemas.microsoft.com/office/drawing/2014/main" id="{30823541-DA3A-4E96-95FB-40C8D03DE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744" name="Grupo 12743">
                        <a:extLst>
                          <a:ext uri="{FF2B5EF4-FFF2-40B4-BE49-F238E27FC236}">
                            <a16:creationId xmlns:a16="http://schemas.microsoft.com/office/drawing/2014/main" id="{AED38816-2385-41BC-8F95-078C3AD342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745" name="Grupo 12744">
                          <a:extLst>
                            <a:ext uri="{FF2B5EF4-FFF2-40B4-BE49-F238E27FC236}">
                              <a16:creationId xmlns:a16="http://schemas.microsoft.com/office/drawing/2014/main" id="{8519609F-D0CD-40B2-A12F-3911A0E6E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09" name="Grupo 12808">
                            <a:extLst>
                              <a:ext uri="{FF2B5EF4-FFF2-40B4-BE49-F238E27FC236}">
                                <a16:creationId xmlns:a16="http://schemas.microsoft.com/office/drawing/2014/main" id="{69E3B76D-F91B-46B5-BE85-1CBB0BBE08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41" name="Grupo 12840">
                              <a:extLst>
                                <a:ext uri="{FF2B5EF4-FFF2-40B4-BE49-F238E27FC236}">
                                  <a16:creationId xmlns:a16="http://schemas.microsoft.com/office/drawing/2014/main" id="{E7407679-24FD-403C-A5A7-41E1DCFB18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57" name="Grupo 12856">
                                <a:extLst>
                                  <a:ext uri="{FF2B5EF4-FFF2-40B4-BE49-F238E27FC236}">
                                    <a16:creationId xmlns:a16="http://schemas.microsoft.com/office/drawing/2014/main" id="{60671444-4606-47D4-AC6B-E0E178DBD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65" name="Grupo 12864">
                                  <a:extLst>
                                    <a:ext uri="{FF2B5EF4-FFF2-40B4-BE49-F238E27FC236}">
                                      <a16:creationId xmlns:a16="http://schemas.microsoft.com/office/drawing/2014/main" id="{DDD68FC7-EB08-4063-BE40-E9073F7A3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9" name="Rectángulo 12868">
                                    <a:extLst>
                                      <a:ext uri="{FF2B5EF4-FFF2-40B4-BE49-F238E27FC236}">
                                        <a16:creationId xmlns:a16="http://schemas.microsoft.com/office/drawing/2014/main" id="{1648C12E-8499-4679-843C-D993991F97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70" name="Rectángulo 12869">
                                    <a:extLst>
                                      <a:ext uri="{FF2B5EF4-FFF2-40B4-BE49-F238E27FC236}">
                                        <a16:creationId xmlns:a16="http://schemas.microsoft.com/office/drawing/2014/main" id="{836745EE-A385-4750-B9D1-E18FD8953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6" name="Grupo 12865">
                                  <a:extLst>
                                    <a:ext uri="{FF2B5EF4-FFF2-40B4-BE49-F238E27FC236}">
                                      <a16:creationId xmlns:a16="http://schemas.microsoft.com/office/drawing/2014/main" id="{A7E10EA1-2AE2-46A2-AF30-5DE384FD6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7" name="Rectángulo 12866">
                                    <a:extLst>
                                      <a:ext uri="{FF2B5EF4-FFF2-40B4-BE49-F238E27FC236}">
                                        <a16:creationId xmlns:a16="http://schemas.microsoft.com/office/drawing/2014/main" id="{151C0AE2-CFCE-42D5-943E-95242C591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8" name="Rectángulo 12867">
                                    <a:extLst>
                                      <a:ext uri="{FF2B5EF4-FFF2-40B4-BE49-F238E27FC236}">
                                        <a16:creationId xmlns:a16="http://schemas.microsoft.com/office/drawing/2014/main" id="{D0137F09-C3E3-4533-BFE6-254FFFBDC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58" name="Grupo 12857">
                                <a:extLst>
                                  <a:ext uri="{FF2B5EF4-FFF2-40B4-BE49-F238E27FC236}">
                                    <a16:creationId xmlns:a16="http://schemas.microsoft.com/office/drawing/2014/main" id="{F74F5204-D39B-41F3-B4DD-75830ADEA1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9" name="Grupo 12858">
                                  <a:extLst>
                                    <a:ext uri="{FF2B5EF4-FFF2-40B4-BE49-F238E27FC236}">
                                      <a16:creationId xmlns:a16="http://schemas.microsoft.com/office/drawing/2014/main" id="{B319E56E-2EEC-4B72-86BB-6383FB89C4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3" name="Rectángulo 12862">
                                    <a:extLst>
                                      <a:ext uri="{FF2B5EF4-FFF2-40B4-BE49-F238E27FC236}">
                                        <a16:creationId xmlns:a16="http://schemas.microsoft.com/office/drawing/2014/main" id="{7EC724B3-5BE2-497D-9281-B9FF370A22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4" name="Rectángulo 12863">
                                    <a:extLst>
                                      <a:ext uri="{FF2B5EF4-FFF2-40B4-BE49-F238E27FC236}">
                                        <a16:creationId xmlns:a16="http://schemas.microsoft.com/office/drawing/2014/main" id="{BF3F4764-F720-4EC7-A556-92FB04BD6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0" name="Grupo 12859">
                                  <a:extLst>
                                    <a:ext uri="{FF2B5EF4-FFF2-40B4-BE49-F238E27FC236}">
                                      <a16:creationId xmlns:a16="http://schemas.microsoft.com/office/drawing/2014/main" id="{D40F2355-3C6E-4ECE-A893-B211FD6BF6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1" name="Rectángulo 12860">
                                    <a:extLst>
                                      <a:ext uri="{FF2B5EF4-FFF2-40B4-BE49-F238E27FC236}">
                                        <a16:creationId xmlns:a16="http://schemas.microsoft.com/office/drawing/2014/main" id="{9957E9D7-42ED-4762-B348-03CF64EFD1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2" name="Rectángulo 12861">
                                    <a:extLst>
                                      <a:ext uri="{FF2B5EF4-FFF2-40B4-BE49-F238E27FC236}">
                                        <a16:creationId xmlns:a16="http://schemas.microsoft.com/office/drawing/2014/main" id="{035EB4FA-036E-456E-9AF7-F1F608272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42" name="Grupo 12841">
                              <a:extLst>
                                <a:ext uri="{FF2B5EF4-FFF2-40B4-BE49-F238E27FC236}">
                                  <a16:creationId xmlns:a16="http://schemas.microsoft.com/office/drawing/2014/main" id="{536EBB60-0F9A-433B-9F0A-B16E9733AA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43" name="Grupo 12842">
                                <a:extLst>
                                  <a:ext uri="{FF2B5EF4-FFF2-40B4-BE49-F238E27FC236}">
                                    <a16:creationId xmlns:a16="http://schemas.microsoft.com/office/drawing/2014/main" id="{37902175-FD88-4025-8A18-57D82983F4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1" name="Grupo 12850">
                                  <a:extLst>
                                    <a:ext uri="{FF2B5EF4-FFF2-40B4-BE49-F238E27FC236}">
                                      <a16:creationId xmlns:a16="http://schemas.microsoft.com/office/drawing/2014/main" id="{021C3223-67E6-420C-A283-4AE2DDBC46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5" name="Rectángulo 12854">
                                    <a:extLst>
                                      <a:ext uri="{FF2B5EF4-FFF2-40B4-BE49-F238E27FC236}">
                                        <a16:creationId xmlns:a16="http://schemas.microsoft.com/office/drawing/2014/main" id="{B1A52C2D-52E1-469E-8F6A-3078472BF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6" name="Rectángulo 12855">
                                    <a:extLst>
                                      <a:ext uri="{FF2B5EF4-FFF2-40B4-BE49-F238E27FC236}">
                                        <a16:creationId xmlns:a16="http://schemas.microsoft.com/office/drawing/2014/main" id="{59095835-AF70-42B3-B290-9510168ABF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52" name="Grupo 12851">
                                  <a:extLst>
                                    <a:ext uri="{FF2B5EF4-FFF2-40B4-BE49-F238E27FC236}">
                                      <a16:creationId xmlns:a16="http://schemas.microsoft.com/office/drawing/2014/main" id="{9F0B9C13-10D8-4BA7-A4A2-4D23E251B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3" name="Rectángulo 12852">
                                    <a:extLst>
                                      <a:ext uri="{FF2B5EF4-FFF2-40B4-BE49-F238E27FC236}">
                                        <a16:creationId xmlns:a16="http://schemas.microsoft.com/office/drawing/2014/main" id="{8C7056FD-2433-462B-96A2-097EE493CF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4" name="Rectángulo 12853">
                                    <a:extLst>
                                      <a:ext uri="{FF2B5EF4-FFF2-40B4-BE49-F238E27FC236}">
                                        <a16:creationId xmlns:a16="http://schemas.microsoft.com/office/drawing/2014/main" id="{F002C753-DDED-44B7-931C-C98255165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44" name="Grupo 12843">
                                <a:extLst>
                                  <a:ext uri="{FF2B5EF4-FFF2-40B4-BE49-F238E27FC236}">
                                    <a16:creationId xmlns:a16="http://schemas.microsoft.com/office/drawing/2014/main" id="{BB5F5595-96B7-467F-A798-5BCB36B0E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45" name="Grupo 12844">
                                  <a:extLst>
                                    <a:ext uri="{FF2B5EF4-FFF2-40B4-BE49-F238E27FC236}">
                                      <a16:creationId xmlns:a16="http://schemas.microsoft.com/office/drawing/2014/main" id="{8FE16A93-4520-4383-8528-93E2314FBF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9" name="Rectángulo 12848">
                                    <a:extLst>
                                      <a:ext uri="{FF2B5EF4-FFF2-40B4-BE49-F238E27FC236}">
                                        <a16:creationId xmlns:a16="http://schemas.microsoft.com/office/drawing/2014/main" id="{5F4B3190-A643-422A-A480-31350FF96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0" name="Rectángulo 12849">
                                    <a:extLst>
                                      <a:ext uri="{FF2B5EF4-FFF2-40B4-BE49-F238E27FC236}">
                                        <a16:creationId xmlns:a16="http://schemas.microsoft.com/office/drawing/2014/main" id="{3C4B64BE-4FE0-4F6A-9592-88AA7C43B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46" name="Grupo 12845">
                                  <a:extLst>
                                    <a:ext uri="{FF2B5EF4-FFF2-40B4-BE49-F238E27FC236}">
                                      <a16:creationId xmlns:a16="http://schemas.microsoft.com/office/drawing/2014/main" id="{D3DF2E1C-AFB5-473E-B833-FF37A223D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7" name="Rectángulo 12846">
                                    <a:extLst>
                                      <a:ext uri="{FF2B5EF4-FFF2-40B4-BE49-F238E27FC236}">
                                        <a16:creationId xmlns:a16="http://schemas.microsoft.com/office/drawing/2014/main" id="{26CA0F17-6F9E-43A6-A2BB-A4323B9AD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8" name="Rectángulo 12847">
                                    <a:extLst>
                                      <a:ext uri="{FF2B5EF4-FFF2-40B4-BE49-F238E27FC236}">
                                        <a16:creationId xmlns:a16="http://schemas.microsoft.com/office/drawing/2014/main" id="{2C2BD0CF-6FC6-4ECA-84C0-33771E526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10" name="Grupo 12809">
                            <a:extLst>
                              <a:ext uri="{FF2B5EF4-FFF2-40B4-BE49-F238E27FC236}">
                                <a16:creationId xmlns:a16="http://schemas.microsoft.com/office/drawing/2014/main" id="{BD37FD00-4AC7-43A0-BD5E-915941934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11" name="Grupo 12810">
                              <a:extLst>
                                <a:ext uri="{FF2B5EF4-FFF2-40B4-BE49-F238E27FC236}">
                                  <a16:creationId xmlns:a16="http://schemas.microsoft.com/office/drawing/2014/main" id="{959B039C-ADAC-40FC-AC8A-8DFFAD2BF1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27" name="Grupo 12826">
                                <a:extLst>
                                  <a:ext uri="{FF2B5EF4-FFF2-40B4-BE49-F238E27FC236}">
                                    <a16:creationId xmlns:a16="http://schemas.microsoft.com/office/drawing/2014/main" id="{401CE9EC-33B9-42FA-9F37-E3AD7AF5F1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35" name="Grupo 12834">
                                  <a:extLst>
                                    <a:ext uri="{FF2B5EF4-FFF2-40B4-BE49-F238E27FC236}">
                                      <a16:creationId xmlns:a16="http://schemas.microsoft.com/office/drawing/2014/main" id="{564D7995-E8D0-47F0-AE35-52DC0EECC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9" name="Rectángulo 12838">
                                    <a:extLst>
                                      <a:ext uri="{FF2B5EF4-FFF2-40B4-BE49-F238E27FC236}">
                                        <a16:creationId xmlns:a16="http://schemas.microsoft.com/office/drawing/2014/main" id="{027EA2DB-CC83-477C-B473-586E2768E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0" name="Rectángulo 12839">
                                    <a:extLst>
                                      <a:ext uri="{FF2B5EF4-FFF2-40B4-BE49-F238E27FC236}">
                                        <a16:creationId xmlns:a16="http://schemas.microsoft.com/office/drawing/2014/main" id="{38ED647A-D238-4505-9D74-8E13A4C5A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6" name="Grupo 12835">
                                  <a:extLst>
                                    <a:ext uri="{FF2B5EF4-FFF2-40B4-BE49-F238E27FC236}">
                                      <a16:creationId xmlns:a16="http://schemas.microsoft.com/office/drawing/2014/main" id="{6CC2F33E-5EA4-4575-8D52-74A62E059E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7" name="Rectángulo 12836">
                                    <a:extLst>
                                      <a:ext uri="{FF2B5EF4-FFF2-40B4-BE49-F238E27FC236}">
                                        <a16:creationId xmlns:a16="http://schemas.microsoft.com/office/drawing/2014/main" id="{33ADC61E-5C44-43E3-934E-D64BC473A0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8" name="Rectángulo 12837">
                                    <a:extLst>
                                      <a:ext uri="{FF2B5EF4-FFF2-40B4-BE49-F238E27FC236}">
                                        <a16:creationId xmlns:a16="http://schemas.microsoft.com/office/drawing/2014/main" id="{89039C3C-5C7B-41C6-B7BD-A7EBECE545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28" name="Grupo 12827">
                                <a:extLst>
                                  <a:ext uri="{FF2B5EF4-FFF2-40B4-BE49-F238E27FC236}">
                                    <a16:creationId xmlns:a16="http://schemas.microsoft.com/office/drawing/2014/main" id="{A16112AD-0351-4775-B811-1142B60C3B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9" name="Grupo 12828">
                                  <a:extLst>
                                    <a:ext uri="{FF2B5EF4-FFF2-40B4-BE49-F238E27FC236}">
                                      <a16:creationId xmlns:a16="http://schemas.microsoft.com/office/drawing/2014/main" id="{6B3030EC-6EA2-4DC6-B296-6468CECEE7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3" name="Rectángulo 12832">
                                    <a:extLst>
                                      <a:ext uri="{FF2B5EF4-FFF2-40B4-BE49-F238E27FC236}">
                                        <a16:creationId xmlns:a16="http://schemas.microsoft.com/office/drawing/2014/main" id="{F54C3E5C-A32A-4E3A-98F1-FDC2647F9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4" name="Rectángulo 12833">
                                    <a:extLst>
                                      <a:ext uri="{FF2B5EF4-FFF2-40B4-BE49-F238E27FC236}">
                                        <a16:creationId xmlns:a16="http://schemas.microsoft.com/office/drawing/2014/main" id="{608D35AA-5F0E-4A0D-8DA1-6F8405205D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0" name="Grupo 12829">
                                  <a:extLst>
                                    <a:ext uri="{FF2B5EF4-FFF2-40B4-BE49-F238E27FC236}">
                                      <a16:creationId xmlns:a16="http://schemas.microsoft.com/office/drawing/2014/main" id="{5B129E3C-6825-466E-A3B9-F846E70399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1" name="Rectángulo 12830">
                                    <a:extLst>
                                      <a:ext uri="{FF2B5EF4-FFF2-40B4-BE49-F238E27FC236}">
                                        <a16:creationId xmlns:a16="http://schemas.microsoft.com/office/drawing/2014/main" id="{F03F4D78-E3D1-427F-AAB6-F2D4343E8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2" name="Rectángulo 12831">
                                    <a:extLst>
                                      <a:ext uri="{FF2B5EF4-FFF2-40B4-BE49-F238E27FC236}">
                                        <a16:creationId xmlns:a16="http://schemas.microsoft.com/office/drawing/2014/main" id="{28405604-E40D-4083-82EA-D18FF793A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12" name="Grupo 12811">
                              <a:extLst>
                                <a:ext uri="{FF2B5EF4-FFF2-40B4-BE49-F238E27FC236}">
                                  <a16:creationId xmlns:a16="http://schemas.microsoft.com/office/drawing/2014/main" id="{70735576-3030-4123-8D66-D151F5CA69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13" name="Grupo 12812">
                                <a:extLst>
                                  <a:ext uri="{FF2B5EF4-FFF2-40B4-BE49-F238E27FC236}">
                                    <a16:creationId xmlns:a16="http://schemas.microsoft.com/office/drawing/2014/main" id="{7B22E99A-E2DC-4AB2-A596-AF820E786D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1" name="Grupo 12820">
                                  <a:extLst>
                                    <a:ext uri="{FF2B5EF4-FFF2-40B4-BE49-F238E27FC236}">
                                      <a16:creationId xmlns:a16="http://schemas.microsoft.com/office/drawing/2014/main" id="{C464B73C-90A3-4C33-BF13-E297017CF0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5" name="Rectángulo 12824">
                                    <a:extLst>
                                      <a:ext uri="{FF2B5EF4-FFF2-40B4-BE49-F238E27FC236}">
                                        <a16:creationId xmlns:a16="http://schemas.microsoft.com/office/drawing/2014/main" id="{0D29BD83-0BAD-458F-9DD1-8415AFF5C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6" name="Rectángulo 12825">
                                    <a:extLst>
                                      <a:ext uri="{FF2B5EF4-FFF2-40B4-BE49-F238E27FC236}">
                                        <a16:creationId xmlns:a16="http://schemas.microsoft.com/office/drawing/2014/main" id="{A4FB131C-DC24-4409-8C5C-346B03FB03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22" name="Grupo 12821">
                                  <a:extLst>
                                    <a:ext uri="{FF2B5EF4-FFF2-40B4-BE49-F238E27FC236}">
                                      <a16:creationId xmlns:a16="http://schemas.microsoft.com/office/drawing/2014/main" id="{E7509F3C-3768-40BE-B405-E9E8E5D18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3" name="Rectángulo 12822">
                                    <a:extLst>
                                      <a:ext uri="{FF2B5EF4-FFF2-40B4-BE49-F238E27FC236}">
                                        <a16:creationId xmlns:a16="http://schemas.microsoft.com/office/drawing/2014/main" id="{33C1C2D6-C3AB-41C4-B60B-0C3BD02E1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4" name="Rectángulo 12823">
                                    <a:extLst>
                                      <a:ext uri="{FF2B5EF4-FFF2-40B4-BE49-F238E27FC236}">
                                        <a16:creationId xmlns:a16="http://schemas.microsoft.com/office/drawing/2014/main" id="{52DDE11A-3392-480D-970D-CEE7000FAD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14" name="Grupo 12813">
                                <a:extLst>
                                  <a:ext uri="{FF2B5EF4-FFF2-40B4-BE49-F238E27FC236}">
                                    <a16:creationId xmlns:a16="http://schemas.microsoft.com/office/drawing/2014/main" id="{313AC8EB-350A-45B7-8B8D-A9C7ECA77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15" name="Grupo 12814">
                                  <a:extLst>
                                    <a:ext uri="{FF2B5EF4-FFF2-40B4-BE49-F238E27FC236}">
                                      <a16:creationId xmlns:a16="http://schemas.microsoft.com/office/drawing/2014/main" id="{5402CAA0-EC67-430B-8A49-1CB1A7D6B7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9" name="Rectángulo 12818">
                                    <a:extLst>
                                      <a:ext uri="{FF2B5EF4-FFF2-40B4-BE49-F238E27FC236}">
                                        <a16:creationId xmlns:a16="http://schemas.microsoft.com/office/drawing/2014/main" id="{33DD2AB6-1120-4588-978D-4A585EBA57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0" name="Rectángulo 12819">
                                    <a:extLst>
                                      <a:ext uri="{FF2B5EF4-FFF2-40B4-BE49-F238E27FC236}">
                                        <a16:creationId xmlns:a16="http://schemas.microsoft.com/office/drawing/2014/main" id="{4FF972BA-911D-4423-910F-277FC0F8E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16" name="Grupo 12815">
                                  <a:extLst>
                                    <a:ext uri="{FF2B5EF4-FFF2-40B4-BE49-F238E27FC236}">
                                      <a16:creationId xmlns:a16="http://schemas.microsoft.com/office/drawing/2014/main" id="{AAB72BED-0950-40F3-AD10-947B6406FF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7" name="Rectángulo 12816">
                                    <a:extLst>
                                      <a:ext uri="{FF2B5EF4-FFF2-40B4-BE49-F238E27FC236}">
                                        <a16:creationId xmlns:a16="http://schemas.microsoft.com/office/drawing/2014/main" id="{0B41B2E5-8895-448C-BC30-55AE26D6E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18" name="Rectángulo 12817">
                                    <a:extLst>
                                      <a:ext uri="{FF2B5EF4-FFF2-40B4-BE49-F238E27FC236}">
                                        <a16:creationId xmlns:a16="http://schemas.microsoft.com/office/drawing/2014/main" id="{1F931CA8-AAAE-4B09-95E6-43CA9E8E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746" name="Grupo 12745">
                          <a:extLst>
                            <a:ext uri="{FF2B5EF4-FFF2-40B4-BE49-F238E27FC236}">
                              <a16:creationId xmlns:a16="http://schemas.microsoft.com/office/drawing/2014/main" id="{E09E4029-4442-46CF-8A45-B83BF738A9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747" name="Grupo 12746">
                            <a:extLst>
                              <a:ext uri="{FF2B5EF4-FFF2-40B4-BE49-F238E27FC236}">
                                <a16:creationId xmlns:a16="http://schemas.microsoft.com/office/drawing/2014/main" id="{C811DF9E-E135-49D0-8A3A-32FBC04A77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79" name="Grupo 12778">
                              <a:extLst>
                                <a:ext uri="{FF2B5EF4-FFF2-40B4-BE49-F238E27FC236}">
                                  <a16:creationId xmlns:a16="http://schemas.microsoft.com/office/drawing/2014/main" id="{016BA074-170E-45CB-A1B8-3B7BC499AD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95" name="Grupo 12794">
                                <a:extLst>
                                  <a:ext uri="{FF2B5EF4-FFF2-40B4-BE49-F238E27FC236}">
                                    <a16:creationId xmlns:a16="http://schemas.microsoft.com/office/drawing/2014/main" id="{BA7DC65D-E57F-4F21-A11B-BFB37A3404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03" name="Grupo 12802">
                                  <a:extLst>
                                    <a:ext uri="{FF2B5EF4-FFF2-40B4-BE49-F238E27FC236}">
                                      <a16:creationId xmlns:a16="http://schemas.microsoft.com/office/drawing/2014/main" id="{8BAB2E35-E99F-4649-81E0-F07CABA7D1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7" name="Rectángulo 12806">
                                    <a:extLst>
                                      <a:ext uri="{FF2B5EF4-FFF2-40B4-BE49-F238E27FC236}">
                                        <a16:creationId xmlns:a16="http://schemas.microsoft.com/office/drawing/2014/main" id="{7AFC9BA7-01A5-4506-BB85-3B8FF9262A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8" name="Rectángulo 12807">
                                    <a:extLst>
                                      <a:ext uri="{FF2B5EF4-FFF2-40B4-BE49-F238E27FC236}">
                                        <a16:creationId xmlns:a16="http://schemas.microsoft.com/office/drawing/2014/main" id="{2966870D-2DC3-4194-A0AD-686390A8F3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04" name="Grupo 12803">
                                  <a:extLst>
                                    <a:ext uri="{FF2B5EF4-FFF2-40B4-BE49-F238E27FC236}">
                                      <a16:creationId xmlns:a16="http://schemas.microsoft.com/office/drawing/2014/main" id="{243A7F9F-1ADF-4FC0-B7B9-B02920D200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5" name="Rectángulo 12804">
                                    <a:extLst>
                                      <a:ext uri="{FF2B5EF4-FFF2-40B4-BE49-F238E27FC236}">
                                        <a16:creationId xmlns:a16="http://schemas.microsoft.com/office/drawing/2014/main" id="{F701DAF7-A66C-4314-9816-DC3DC428D2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6" name="Rectángulo 12805">
                                    <a:extLst>
                                      <a:ext uri="{FF2B5EF4-FFF2-40B4-BE49-F238E27FC236}">
                                        <a16:creationId xmlns:a16="http://schemas.microsoft.com/office/drawing/2014/main" id="{16294BB1-B3CB-4D65-9D85-DA1718EA1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96" name="Grupo 12795">
                                <a:extLst>
                                  <a:ext uri="{FF2B5EF4-FFF2-40B4-BE49-F238E27FC236}">
                                    <a16:creationId xmlns:a16="http://schemas.microsoft.com/office/drawing/2014/main" id="{71A8CA8F-896D-41BA-9614-D5962EE4DE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97" name="Grupo 12796">
                                  <a:extLst>
                                    <a:ext uri="{FF2B5EF4-FFF2-40B4-BE49-F238E27FC236}">
                                      <a16:creationId xmlns:a16="http://schemas.microsoft.com/office/drawing/2014/main" id="{188A978D-4079-47DC-A138-5D45297E6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1" name="Rectángulo 12800">
                                    <a:extLst>
                                      <a:ext uri="{FF2B5EF4-FFF2-40B4-BE49-F238E27FC236}">
                                        <a16:creationId xmlns:a16="http://schemas.microsoft.com/office/drawing/2014/main" id="{744DD9B0-E7E4-4C5A-9238-A9CA0B0E42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2" name="Rectángulo 12801">
                                    <a:extLst>
                                      <a:ext uri="{FF2B5EF4-FFF2-40B4-BE49-F238E27FC236}">
                                        <a16:creationId xmlns:a16="http://schemas.microsoft.com/office/drawing/2014/main" id="{9926F239-45DC-41F8-915E-9737C2DED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8" name="Grupo 12797">
                                  <a:extLst>
                                    <a:ext uri="{FF2B5EF4-FFF2-40B4-BE49-F238E27FC236}">
                                      <a16:creationId xmlns:a16="http://schemas.microsoft.com/office/drawing/2014/main" id="{53A15A7A-DFF3-4468-A95B-CD0B80F1B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9" name="Rectángulo 12798">
                                    <a:extLst>
                                      <a:ext uri="{FF2B5EF4-FFF2-40B4-BE49-F238E27FC236}">
                                        <a16:creationId xmlns:a16="http://schemas.microsoft.com/office/drawing/2014/main" id="{F6F7EA26-D48A-41DC-B08A-5FA060ADB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0" name="Rectángulo 12799">
                                    <a:extLst>
                                      <a:ext uri="{FF2B5EF4-FFF2-40B4-BE49-F238E27FC236}">
                                        <a16:creationId xmlns:a16="http://schemas.microsoft.com/office/drawing/2014/main" id="{F252D595-A86E-4119-B198-E301CC2AE9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80" name="Grupo 12779">
                              <a:extLst>
                                <a:ext uri="{FF2B5EF4-FFF2-40B4-BE49-F238E27FC236}">
                                  <a16:creationId xmlns:a16="http://schemas.microsoft.com/office/drawing/2014/main" id="{51A6482C-3ABB-4C3A-9629-7873D360F8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81" name="Grupo 12780">
                                <a:extLst>
                                  <a:ext uri="{FF2B5EF4-FFF2-40B4-BE49-F238E27FC236}">
                                    <a16:creationId xmlns:a16="http://schemas.microsoft.com/office/drawing/2014/main" id="{AC661F6D-0060-4668-99B4-32F3A98292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9" name="Grupo 12788">
                                  <a:extLst>
                                    <a:ext uri="{FF2B5EF4-FFF2-40B4-BE49-F238E27FC236}">
                                      <a16:creationId xmlns:a16="http://schemas.microsoft.com/office/drawing/2014/main" id="{C1B451F6-09F0-42FA-9CF8-2570B4005A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3" name="Rectángulo 12792">
                                    <a:extLst>
                                      <a:ext uri="{FF2B5EF4-FFF2-40B4-BE49-F238E27FC236}">
                                        <a16:creationId xmlns:a16="http://schemas.microsoft.com/office/drawing/2014/main" id="{87176397-D605-4419-83BE-2EFCDEB2CB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4" name="Rectángulo 12793">
                                    <a:extLst>
                                      <a:ext uri="{FF2B5EF4-FFF2-40B4-BE49-F238E27FC236}">
                                        <a16:creationId xmlns:a16="http://schemas.microsoft.com/office/drawing/2014/main" id="{6467EBDC-9F42-4E39-9E9B-A19BED48F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0" name="Grupo 12789">
                                  <a:extLst>
                                    <a:ext uri="{FF2B5EF4-FFF2-40B4-BE49-F238E27FC236}">
                                      <a16:creationId xmlns:a16="http://schemas.microsoft.com/office/drawing/2014/main" id="{4BBC2F22-9F37-4A1E-A135-1D92D1347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1" name="Rectángulo 12790">
                                    <a:extLst>
                                      <a:ext uri="{FF2B5EF4-FFF2-40B4-BE49-F238E27FC236}">
                                        <a16:creationId xmlns:a16="http://schemas.microsoft.com/office/drawing/2014/main" id="{46A32BF7-41AD-43F1-8B35-D016F68101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2" name="Rectángulo 12791">
                                    <a:extLst>
                                      <a:ext uri="{FF2B5EF4-FFF2-40B4-BE49-F238E27FC236}">
                                        <a16:creationId xmlns:a16="http://schemas.microsoft.com/office/drawing/2014/main" id="{4386273B-03C3-4863-BD51-2C2547B4D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82" name="Grupo 12781">
                                <a:extLst>
                                  <a:ext uri="{FF2B5EF4-FFF2-40B4-BE49-F238E27FC236}">
                                    <a16:creationId xmlns:a16="http://schemas.microsoft.com/office/drawing/2014/main" id="{1165F348-3157-4DA2-8A84-82BAC12B5B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3" name="Grupo 12782">
                                  <a:extLst>
                                    <a:ext uri="{FF2B5EF4-FFF2-40B4-BE49-F238E27FC236}">
                                      <a16:creationId xmlns:a16="http://schemas.microsoft.com/office/drawing/2014/main" id="{EF52420B-6B29-4FB8-85C6-379A4E3D7F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7" name="Rectángulo 12786">
                                    <a:extLst>
                                      <a:ext uri="{FF2B5EF4-FFF2-40B4-BE49-F238E27FC236}">
                                        <a16:creationId xmlns:a16="http://schemas.microsoft.com/office/drawing/2014/main" id="{066748A3-1CAA-45E7-862F-F2856B42A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8" name="Rectángulo 12787">
                                    <a:extLst>
                                      <a:ext uri="{FF2B5EF4-FFF2-40B4-BE49-F238E27FC236}">
                                        <a16:creationId xmlns:a16="http://schemas.microsoft.com/office/drawing/2014/main" id="{CB34A2A8-8E5D-4FB2-BF70-60C84E28A1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84" name="Grupo 12783">
                                  <a:extLst>
                                    <a:ext uri="{FF2B5EF4-FFF2-40B4-BE49-F238E27FC236}">
                                      <a16:creationId xmlns:a16="http://schemas.microsoft.com/office/drawing/2014/main" id="{6F24BEDE-184B-460B-8C7C-92554E709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5" name="Rectángulo 12784">
                                    <a:extLst>
                                      <a:ext uri="{FF2B5EF4-FFF2-40B4-BE49-F238E27FC236}">
                                        <a16:creationId xmlns:a16="http://schemas.microsoft.com/office/drawing/2014/main" id="{38851037-8189-4872-9003-53DE13CCA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6" name="Rectángulo 12785">
                                    <a:extLst>
                                      <a:ext uri="{FF2B5EF4-FFF2-40B4-BE49-F238E27FC236}">
                                        <a16:creationId xmlns:a16="http://schemas.microsoft.com/office/drawing/2014/main" id="{DBB7B085-DAEF-42F9-A708-752AD38A76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748" name="Grupo 12747">
                            <a:extLst>
                              <a:ext uri="{FF2B5EF4-FFF2-40B4-BE49-F238E27FC236}">
                                <a16:creationId xmlns:a16="http://schemas.microsoft.com/office/drawing/2014/main" id="{10BBC68C-106D-41AE-8FFB-86839EAB9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49" name="Grupo 12748">
                              <a:extLst>
                                <a:ext uri="{FF2B5EF4-FFF2-40B4-BE49-F238E27FC236}">
                                  <a16:creationId xmlns:a16="http://schemas.microsoft.com/office/drawing/2014/main" id="{08EF945B-3C8C-4178-A4F8-F51A2F523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65" name="Grupo 12764">
                                <a:extLst>
                                  <a:ext uri="{FF2B5EF4-FFF2-40B4-BE49-F238E27FC236}">
                                    <a16:creationId xmlns:a16="http://schemas.microsoft.com/office/drawing/2014/main" id="{670DDF47-5170-449F-BA0C-73284A972E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73" name="Grupo 12772">
                                  <a:extLst>
                                    <a:ext uri="{FF2B5EF4-FFF2-40B4-BE49-F238E27FC236}">
                                      <a16:creationId xmlns:a16="http://schemas.microsoft.com/office/drawing/2014/main" id="{300CDFF7-0264-4C43-A4FE-91EAFE0CA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7" name="Rectángulo 12776">
                                    <a:extLst>
                                      <a:ext uri="{FF2B5EF4-FFF2-40B4-BE49-F238E27FC236}">
                                        <a16:creationId xmlns:a16="http://schemas.microsoft.com/office/drawing/2014/main" id="{C6F9E1E7-4643-41B4-9266-E0AE0DE55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8" name="Rectángulo 12777">
                                    <a:extLst>
                                      <a:ext uri="{FF2B5EF4-FFF2-40B4-BE49-F238E27FC236}">
                                        <a16:creationId xmlns:a16="http://schemas.microsoft.com/office/drawing/2014/main" id="{822CB2CD-5EA0-49AE-97D8-DDD084F7ED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74" name="Grupo 12773">
                                  <a:extLst>
                                    <a:ext uri="{FF2B5EF4-FFF2-40B4-BE49-F238E27FC236}">
                                      <a16:creationId xmlns:a16="http://schemas.microsoft.com/office/drawing/2014/main" id="{4DC92B76-AFE9-4097-A2B9-A2D6B983CD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5" name="Rectángulo 12774">
                                    <a:extLst>
                                      <a:ext uri="{FF2B5EF4-FFF2-40B4-BE49-F238E27FC236}">
                                        <a16:creationId xmlns:a16="http://schemas.microsoft.com/office/drawing/2014/main" id="{EE5742EA-9E9A-4E68-8749-99995F612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6" name="Rectángulo 12775">
                                    <a:extLst>
                                      <a:ext uri="{FF2B5EF4-FFF2-40B4-BE49-F238E27FC236}">
                                        <a16:creationId xmlns:a16="http://schemas.microsoft.com/office/drawing/2014/main" id="{F1740169-868F-478D-B61E-0ACA39FD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66" name="Grupo 12765">
                                <a:extLst>
                                  <a:ext uri="{FF2B5EF4-FFF2-40B4-BE49-F238E27FC236}">
                                    <a16:creationId xmlns:a16="http://schemas.microsoft.com/office/drawing/2014/main" id="{FE147E1F-06F7-4213-AE6A-D11AA2FBB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67" name="Grupo 12766">
                                  <a:extLst>
                                    <a:ext uri="{FF2B5EF4-FFF2-40B4-BE49-F238E27FC236}">
                                      <a16:creationId xmlns:a16="http://schemas.microsoft.com/office/drawing/2014/main" id="{8AFACF3C-3E42-4CB7-B718-BCA6231D3F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1" name="Rectángulo 12770">
                                    <a:extLst>
                                      <a:ext uri="{FF2B5EF4-FFF2-40B4-BE49-F238E27FC236}">
                                        <a16:creationId xmlns:a16="http://schemas.microsoft.com/office/drawing/2014/main" id="{2934B982-65D5-467F-A70E-48D7C2BBE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2" name="Rectángulo 12771">
                                    <a:extLst>
                                      <a:ext uri="{FF2B5EF4-FFF2-40B4-BE49-F238E27FC236}">
                                        <a16:creationId xmlns:a16="http://schemas.microsoft.com/office/drawing/2014/main" id="{2526EAE4-BB62-46E9-998E-4FD253C5B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8" name="Grupo 12767">
                                  <a:extLst>
                                    <a:ext uri="{FF2B5EF4-FFF2-40B4-BE49-F238E27FC236}">
                                      <a16:creationId xmlns:a16="http://schemas.microsoft.com/office/drawing/2014/main" id="{1166D95D-E2C1-4140-8129-BDE6116773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9" name="Rectángulo 12768">
                                    <a:extLst>
                                      <a:ext uri="{FF2B5EF4-FFF2-40B4-BE49-F238E27FC236}">
                                        <a16:creationId xmlns:a16="http://schemas.microsoft.com/office/drawing/2014/main" id="{780902EC-8C4D-45B0-9854-7528351E0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0" name="Rectángulo 12769">
                                    <a:extLst>
                                      <a:ext uri="{FF2B5EF4-FFF2-40B4-BE49-F238E27FC236}">
                                        <a16:creationId xmlns:a16="http://schemas.microsoft.com/office/drawing/2014/main" id="{7A8C5D16-888A-4F01-A998-EB997D5B2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50" name="Grupo 12749">
                              <a:extLst>
                                <a:ext uri="{FF2B5EF4-FFF2-40B4-BE49-F238E27FC236}">
                                  <a16:creationId xmlns:a16="http://schemas.microsoft.com/office/drawing/2014/main" id="{2B4278C7-F26D-4915-A941-F175164EF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51" name="Grupo 12750">
                                <a:extLst>
                                  <a:ext uri="{FF2B5EF4-FFF2-40B4-BE49-F238E27FC236}">
                                    <a16:creationId xmlns:a16="http://schemas.microsoft.com/office/drawing/2014/main" id="{9BBEC5DB-F802-4133-B96E-5DFB03F21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9" name="Grupo 12758">
                                  <a:extLst>
                                    <a:ext uri="{FF2B5EF4-FFF2-40B4-BE49-F238E27FC236}">
                                      <a16:creationId xmlns:a16="http://schemas.microsoft.com/office/drawing/2014/main" id="{0C3FA480-65D2-4DF0-B0FC-EF5E609D2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3" name="Rectángulo 12762">
                                    <a:extLst>
                                      <a:ext uri="{FF2B5EF4-FFF2-40B4-BE49-F238E27FC236}">
                                        <a16:creationId xmlns:a16="http://schemas.microsoft.com/office/drawing/2014/main" id="{9ECE3A0C-68CC-4E16-B498-81B0B87A04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4" name="Rectángulo 12763">
                                    <a:extLst>
                                      <a:ext uri="{FF2B5EF4-FFF2-40B4-BE49-F238E27FC236}">
                                        <a16:creationId xmlns:a16="http://schemas.microsoft.com/office/drawing/2014/main" id="{F2F473B2-95A9-41C5-A6B7-9D562A9EB2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0" name="Grupo 12759">
                                  <a:extLst>
                                    <a:ext uri="{FF2B5EF4-FFF2-40B4-BE49-F238E27FC236}">
                                      <a16:creationId xmlns:a16="http://schemas.microsoft.com/office/drawing/2014/main" id="{40F751B3-0564-407F-B5C0-C515CAC82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1" name="Rectángulo 12760">
                                    <a:extLst>
                                      <a:ext uri="{FF2B5EF4-FFF2-40B4-BE49-F238E27FC236}">
                                        <a16:creationId xmlns:a16="http://schemas.microsoft.com/office/drawing/2014/main" id="{E4734C18-2D55-42ED-BBB4-4562DE47A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2" name="Rectángulo 12761">
                                    <a:extLst>
                                      <a:ext uri="{FF2B5EF4-FFF2-40B4-BE49-F238E27FC236}">
                                        <a16:creationId xmlns:a16="http://schemas.microsoft.com/office/drawing/2014/main" id="{553DE013-DB3C-4937-9854-6D0019E134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52" name="Grupo 12751">
                                <a:extLst>
                                  <a:ext uri="{FF2B5EF4-FFF2-40B4-BE49-F238E27FC236}">
                                    <a16:creationId xmlns:a16="http://schemas.microsoft.com/office/drawing/2014/main" id="{D0DD0853-7F3D-453F-A2CD-2B8F3EAA9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3" name="Grupo 12752">
                                  <a:extLst>
                                    <a:ext uri="{FF2B5EF4-FFF2-40B4-BE49-F238E27FC236}">
                                      <a16:creationId xmlns:a16="http://schemas.microsoft.com/office/drawing/2014/main" id="{B25FBC21-9B13-40BE-8FD8-BC962BF59F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7" name="Rectángulo 12756">
                                    <a:extLst>
                                      <a:ext uri="{FF2B5EF4-FFF2-40B4-BE49-F238E27FC236}">
                                        <a16:creationId xmlns:a16="http://schemas.microsoft.com/office/drawing/2014/main" id="{F46928C0-955E-442C-AD3A-2CE5A52858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8" name="Rectángulo 12757">
                                    <a:extLst>
                                      <a:ext uri="{FF2B5EF4-FFF2-40B4-BE49-F238E27FC236}">
                                        <a16:creationId xmlns:a16="http://schemas.microsoft.com/office/drawing/2014/main" id="{45C1DC8E-D84A-4D25-8DAC-E262EAF21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54" name="Grupo 12753">
                                  <a:extLst>
                                    <a:ext uri="{FF2B5EF4-FFF2-40B4-BE49-F238E27FC236}">
                                      <a16:creationId xmlns:a16="http://schemas.microsoft.com/office/drawing/2014/main" id="{14D1700E-A3DD-4435-926D-736203D62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5" name="Rectángulo 12754">
                                    <a:extLst>
                                      <a:ext uri="{FF2B5EF4-FFF2-40B4-BE49-F238E27FC236}">
                                        <a16:creationId xmlns:a16="http://schemas.microsoft.com/office/drawing/2014/main" id="{9B4C88EB-FFA8-48F3-BD55-10F96E9B4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6" name="Rectángulo 12755">
                                    <a:extLst>
                                      <a:ext uri="{FF2B5EF4-FFF2-40B4-BE49-F238E27FC236}">
                                        <a16:creationId xmlns:a16="http://schemas.microsoft.com/office/drawing/2014/main" id="{2DBBB521-CB81-4726-B1E6-B97EFB24FC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8640" name="Grupo 8639">
              <a:extLst>
                <a:ext uri="{FF2B5EF4-FFF2-40B4-BE49-F238E27FC236}">
                  <a16:creationId xmlns:a16="http://schemas.microsoft.com/office/drawing/2014/main" id="{C458E4BE-DE23-4BFF-AB09-E7CA4507854A}"/>
                </a:ext>
              </a:extLst>
            </p:cNvPr>
            <p:cNvGrpSpPr/>
            <p:nvPr/>
          </p:nvGrpSpPr>
          <p:grpSpPr>
            <a:xfrm>
              <a:off x="2192318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8641" name="Grupo 8640">
                <a:extLst>
                  <a:ext uri="{FF2B5EF4-FFF2-40B4-BE49-F238E27FC236}">
                    <a16:creationId xmlns:a16="http://schemas.microsoft.com/office/drawing/2014/main" id="{73689582-668F-4DEC-9E95-2C25FC00886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0689" name="Grupo 10688">
                  <a:extLst>
                    <a:ext uri="{FF2B5EF4-FFF2-40B4-BE49-F238E27FC236}">
                      <a16:creationId xmlns:a16="http://schemas.microsoft.com/office/drawing/2014/main" id="{DC76A060-EC1F-4AB1-AE02-5A86206A5EC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1713" name="Grupo 11712">
                    <a:extLst>
                      <a:ext uri="{FF2B5EF4-FFF2-40B4-BE49-F238E27FC236}">
                        <a16:creationId xmlns:a16="http://schemas.microsoft.com/office/drawing/2014/main" id="{911BBD12-8033-4124-8087-1AC4D64585B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225" name="Grupo 12224">
                      <a:extLst>
                        <a:ext uri="{FF2B5EF4-FFF2-40B4-BE49-F238E27FC236}">
                          <a16:creationId xmlns:a16="http://schemas.microsoft.com/office/drawing/2014/main" id="{ECAE5D75-B355-4114-9F4E-8BB882FF5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481" name="Grupo 12480">
                        <a:extLst>
                          <a:ext uri="{FF2B5EF4-FFF2-40B4-BE49-F238E27FC236}">
                            <a16:creationId xmlns:a16="http://schemas.microsoft.com/office/drawing/2014/main" id="{D5C96F93-7A01-486C-985D-848F935BE8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609" name="Grupo 12608">
                          <a:extLst>
                            <a:ext uri="{FF2B5EF4-FFF2-40B4-BE49-F238E27FC236}">
                              <a16:creationId xmlns:a16="http://schemas.microsoft.com/office/drawing/2014/main" id="{DBD76005-F9F4-4378-9257-07F71ADB7D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73" name="Grupo 12672">
                            <a:extLst>
                              <a:ext uri="{FF2B5EF4-FFF2-40B4-BE49-F238E27FC236}">
                                <a16:creationId xmlns:a16="http://schemas.microsoft.com/office/drawing/2014/main" id="{EC76FCA2-DF2F-49C2-9D60-891065CE2C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05" name="Grupo 12704">
                              <a:extLst>
                                <a:ext uri="{FF2B5EF4-FFF2-40B4-BE49-F238E27FC236}">
                                  <a16:creationId xmlns:a16="http://schemas.microsoft.com/office/drawing/2014/main" id="{4505CB52-8AE5-4070-8659-A075E05122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21" name="Grupo 12720">
                                <a:extLst>
                                  <a:ext uri="{FF2B5EF4-FFF2-40B4-BE49-F238E27FC236}">
                                    <a16:creationId xmlns:a16="http://schemas.microsoft.com/office/drawing/2014/main" id="{C2F47286-FE5F-4996-B456-5EF8C760C3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9" name="Grupo 12728">
                                  <a:extLst>
                                    <a:ext uri="{FF2B5EF4-FFF2-40B4-BE49-F238E27FC236}">
                                      <a16:creationId xmlns:a16="http://schemas.microsoft.com/office/drawing/2014/main" id="{3643BCEE-6231-42D9-8580-89A9F512DF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3" name="Rectángulo 12732">
                                    <a:extLst>
                                      <a:ext uri="{FF2B5EF4-FFF2-40B4-BE49-F238E27FC236}">
                                        <a16:creationId xmlns:a16="http://schemas.microsoft.com/office/drawing/2014/main" id="{6FFD0D98-C7A5-4FFB-BEE8-851531725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4" name="Rectángulo 12733">
                                    <a:extLst>
                                      <a:ext uri="{FF2B5EF4-FFF2-40B4-BE49-F238E27FC236}">
                                        <a16:creationId xmlns:a16="http://schemas.microsoft.com/office/drawing/2014/main" id="{996AF592-8D8D-46A1-BE53-0612029E26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30" name="Grupo 12729">
                                  <a:extLst>
                                    <a:ext uri="{FF2B5EF4-FFF2-40B4-BE49-F238E27FC236}">
                                      <a16:creationId xmlns:a16="http://schemas.microsoft.com/office/drawing/2014/main" id="{FCAFF711-C7D3-4477-9D7C-5008C709E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1" name="Rectángulo 12730">
                                    <a:extLst>
                                      <a:ext uri="{FF2B5EF4-FFF2-40B4-BE49-F238E27FC236}">
                                        <a16:creationId xmlns:a16="http://schemas.microsoft.com/office/drawing/2014/main" id="{705F21F5-FE96-41EA-8B66-0229A3906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2" name="Rectángulo 12731">
                                    <a:extLst>
                                      <a:ext uri="{FF2B5EF4-FFF2-40B4-BE49-F238E27FC236}">
                                        <a16:creationId xmlns:a16="http://schemas.microsoft.com/office/drawing/2014/main" id="{F42DAC11-7736-4FE0-9E6C-94D12991C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22" name="Grupo 12721">
                                <a:extLst>
                                  <a:ext uri="{FF2B5EF4-FFF2-40B4-BE49-F238E27FC236}">
                                    <a16:creationId xmlns:a16="http://schemas.microsoft.com/office/drawing/2014/main" id="{98D6B865-B2C5-4EF7-8E61-09C928F2E6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3" name="Grupo 12722">
                                  <a:extLst>
                                    <a:ext uri="{FF2B5EF4-FFF2-40B4-BE49-F238E27FC236}">
                                      <a16:creationId xmlns:a16="http://schemas.microsoft.com/office/drawing/2014/main" id="{1FBEAAC8-7C2E-4793-B252-98701A8F4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7" name="Rectángulo 12726">
                                    <a:extLst>
                                      <a:ext uri="{FF2B5EF4-FFF2-40B4-BE49-F238E27FC236}">
                                        <a16:creationId xmlns:a16="http://schemas.microsoft.com/office/drawing/2014/main" id="{807DC34B-CFC1-428D-BCD0-4A68F7F7B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8" name="Rectángulo 12727">
                                    <a:extLst>
                                      <a:ext uri="{FF2B5EF4-FFF2-40B4-BE49-F238E27FC236}">
                                        <a16:creationId xmlns:a16="http://schemas.microsoft.com/office/drawing/2014/main" id="{8141FDA4-7686-45A2-BB54-588CA0D42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24" name="Grupo 12723">
                                  <a:extLst>
                                    <a:ext uri="{FF2B5EF4-FFF2-40B4-BE49-F238E27FC236}">
                                      <a16:creationId xmlns:a16="http://schemas.microsoft.com/office/drawing/2014/main" id="{EE1983B5-C275-46D0-B513-F81254327B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5" name="Rectángulo 12724">
                                    <a:extLst>
                                      <a:ext uri="{FF2B5EF4-FFF2-40B4-BE49-F238E27FC236}">
                                        <a16:creationId xmlns:a16="http://schemas.microsoft.com/office/drawing/2014/main" id="{C89FA5EC-7F9B-4DC2-BFE9-F82DA2B3D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6" name="Rectángulo 12725">
                                    <a:extLst>
                                      <a:ext uri="{FF2B5EF4-FFF2-40B4-BE49-F238E27FC236}">
                                        <a16:creationId xmlns:a16="http://schemas.microsoft.com/office/drawing/2014/main" id="{09EA89B0-B8F9-4F64-A434-4B088E9A1A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06" name="Grupo 12705">
                              <a:extLst>
                                <a:ext uri="{FF2B5EF4-FFF2-40B4-BE49-F238E27FC236}">
                                  <a16:creationId xmlns:a16="http://schemas.microsoft.com/office/drawing/2014/main" id="{F400772C-143D-47A1-8ED5-8905840FB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07" name="Grupo 12706">
                                <a:extLst>
                                  <a:ext uri="{FF2B5EF4-FFF2-40B4-BE49-F238E27FC236}">
                                    <a16:creationId xmlns:a16="http://schemas.microsoft.com/office/drawing/2014/main" id="{824F1F3A-9DE9-4555-BDD4-F9C5EC5C6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15" name="Grupo 12714">
                                  <a:extLst>
                                    <a:ext uri="{FF2B5EF4-FFF2-40B4-BE49-F238E27FC236}">
                                      <a16:creationId xmlns:a16="http://schemas.microsoft.com/office/drawing/2014/main" id="{1879571D-A6A4-44C5-A07E-94B8DF7285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9" name="Rectángulo 12718">
                                    <a:extLst>
                                      <a:ext uri="{FF2B5EF4-FFF2-40B4-BE49-F238E27FC236}">
                                        <a16:creationId xmlns:a16="http://schemas.microsoft.com/office/drawing/2014/main" id="{D1E3F35A-E69E-45BD-8C0C-50A1FC31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0" name="Rectángulo 12719">
                                    <a:extLst>
                                      <a:ext uri="{FF2B5EF4-FFF2-40B4-BE49-F238E27FC236}">
                                        <a16:creationId xmlns:a16="http://schemas.microsoft.com/office/drawing/2014/main" id="{C6ABAF5F-615A-483D-9D65-E23C4B847E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6" name="Grupo 12715">
                                  <a:extLst>
                                    <a:ext uri="{FF2B5EF4-FFF2-40B4-BE49-F238E27FC236}">
                                      <a16:creationId xmlns:a16="http://schemas.microsoft.com/office/drawing/2014/main" id="{E761DEC3-58B6-49FE-A45E-7009147F2A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7" name="Rectángulo 12716">
                                    <a:extLst>
                                      <a:ext uri="{FF2B5EF4-FFF2-40B4-BE49-F238E27FC236}">
                                        <a16:creationId xmlns:a16="http://schemas.microsoft.com/office/drawing/2014/main" id="{EBFF3F2D-F3C6-4E79-A567-5A89FD956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8" name="Rectángulo 12717">
                                    <a:extLst>
                                      <a:ext uri="{FF2B5EF4-FFF2-40B4-BE49-F238E27FC236}">
                                        <a16:creationId xmlns:a16="http://schemas.microsoft.com/office/drawing/2014/main" id="{F6D8FE95-727A-4C41-8F0B-B9BFB69BE2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08" name="Grupo 12707">
                                <a:extLst>
                                  <a:ext uri="{FF2B5EF4-FFF2-40B4-BE49-F238E27FC236}">
                                    <a16:creationId xmlns:a16="http://schemas.microsoft.com/office/drawing/2014/main" id="{7FE79D27-F1A2-4579-A693-CDA3293A92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09" name="Grupo 12708">
                                  <a:extLst>
                                    <a:ext uri="{FF2B5EF4-FFF2-40B4-BE49-F238E27FC236}">
                                      <a16:creationId xmlns:a16="http://schemas.microsoft.com/office/drawing/2014/main" id="{5B5DADF3-9B5D-4BAA-9661-FF65461BAA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3" name="Rectángulo 12712">
                                    <a:extLst>
                                      <a:ext uri="{FF2B5EF4-FFF2-40B4-BE49-F238E27FC236}">
                                        <a16:creationId xmlns:a16="http://schemas.microsoft.com/office/drawing/2014/main" id="{9A1F78DB-1E6B-40AB-93FE-35608759E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4" name="Rectángulo 12713">
                                    <a:extLst>
                                      <a:ext uri="{FF2B5EF4-FFF2-40B4-BE49-F238E27FC236}">
                                        <a16:creationId xmlns:a16="http://schemas.microsoft.com/office/drawing/2014/main" id="{23FA7C27-0C62-4658-8CCD-0F866A02A5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0" name="Grupo 12709">
                                  <a:extLst>
                                    <a:ext uri="{FF2B5EF4-FFF2-40B4-BE49-F238E27FC236}">
                                      <a16:creationId xmlns:a16="http://schemas.microsoft.com/office/drawing/2014/main" id="{FD4B4BFC-11FF-4351-96CF-BC984DD9CB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1" name="Rectángulo 12710">
                                    <a:extLst>
                                      <a:ext uri="{FF2B5EF4-FFF2-40B4-BE49-F238E27FC236}">
                                        <a16:creationId xmlns:a16="http://schemas.microsoft.com/office/drawing/2014/main" id="{337AAE73-85E5-440A-96FD-0DEE2C745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2" name="Rectángulo 12711">
                                    <a:extLst>
                                      <a:ext uri="{FF2B5EF4-FFF2-40B4-BE49-F238E27FC236}">
                                        <a16:creationId xmlns:a16="http://schemas.microsoft.com/office/drawing/2014/main" id="{8422E955-E46E-425E-8BBC-20A67758C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74" name="Grupo 12673">
                            <a:extLst>
                              <a:ext uri="{FF2B5EF4-FFF2-40B4-BE49-F238E27FC236}">
                                <a16:creationId xmlns:a16="http://schemas.microsoft.com/office/drawing/2014/main" id="{40E5AE63-F5C4-48EE-B391-EC0B5F0C10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75" name="Grupo 12674">
                              <a:extLst>
                                <a:ext uri="{FF2B5EF4-FFF2-40B4-BE49-F238E27FC236}">
                                  <a16:creationId xmlns:a16="http://schemas.microsoft.com/office/drawing/2014/main" id="{D21CC688-7E79-4CCE-9F0F-6C6352E5A3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91" name="Grupo 12690">
                                <a:extLst>
                                  <a:ext uri="{FF2B5EF4-FFF2-40B4-BE49-F238E27FC236}">
                                    <a16:creationId xmlns:a16="http://schemas.microsoft.com/office/drawing/2014/main" id="{D9EC7CD4-BB52-4EE5-B9D0-BADCA06DC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9" name="Grupo 12698">
                                  <a:extLst>
                                    <a:ext uri="{FF2B5EF4-FFF2-40B4-BE49-F238E27FC236}">
                                      <a16:creationId xmlns:a16="http://schemas.microsoft.com/office/drawing/2014/main" id="{72F1614B-CB53-4CE9-B3D7-B39737BC5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3" name="Rectángulo 12702">
                                    <a:extLst>
                                      <a:ext uri="{FF2B5EF4-FFF2-40B4-BE49-F238E27FC236}">
                                        <a16:creationId xmlns:a16="http://schemas.microsoft.com/office/drawing/2014/main" id="{E7FCB18C-44F1-4F0D-B546-D6DF1F27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4" name="Rectángulo 12703">
                                    <a:extLst>
                                      <a:ext uri="{FF2B5EF4-FFF2-40B4-BE49-F238E27FC236}">
                                        <a16:creationId xmlns:a16="http://schemas.microsoft.com/office/drawing/2014/main" id="{A1F553BA-21C1-4CB6-89D3-C20C172CB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00" name="Grupo 12699">
                                  <a:extLst>
                                    <a:ext uri="{FF2B5EF4-FFF2-40B4-BE49-F238E27FC236}">
                                      <a16:creationId xmlns:a16="http://schemas.microsoft.com/office/drawing/2014/main" id="{D2C5D102-50D7-4FDC-8533-AFB4B2632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1" name="Rectángulo 12700">
                                    <a:extLst>
                                      <a:ext uri="{FF2B5EF4-FFF2-40B4-BE49-F238E27FC236}">
                                        <a16:creationId xmlns:a16="http://schemas.microsoft.com/office/drawing/2014/main" id="{0F231328-E164-4B50-B095-510A62D3B2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2" name="Rectángulo 12701">
                                    <a:extLst>
                                      <a:ext uri="{FF2B5EF4-FFF2-40B4-BE49-F238E27FC236}">
                                        <a16:creationId xmlns:a16="http://schemas.microsoft.com/office/drawing/2014/main" id="{003A486F-18E0-4856-8D07-BD2AA3BEF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92" name="Grupo 12691">
                                <a:extLst>
                                  <a:ext uri="{FF2B5EF4-FFF2-40B4-BE49-F238E27FC236}">
                                    <a16:creationId xmlns:a16="http://schemas.microsoft.com/office/drawing/2014/main" id="{A2DE41C7-E5E3-4ECD-A504-0512B51EA1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3" name="Grupo 12692">
                                  <a:extLst>
                                    <a:ext uri="{FF2B5EF4-FFF2-40B4-BE49-F238E27FC236}">
                                      <a16:creationId xmlns:a16="http://schemas.microsoft.com/office/drawing/2014/main" id="{F82B8FC8-471D-4BA6-930A-81E5380AED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7" name="Rectángulo 12696">
                                    <a:extLst>
                                      <a:ext uri="{FF2B5EF4-FFF2-40B4-BE49-F238E27FC236}">
                                        <a16:creationId xmlns:a16="http://schemas.microsoft.com/office/drawing/2014/main" id="{ACB90865-D10D-481F-BDAB-A6E184EAC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8" name="Rectángulo 12697">
                                    <a:extLst>
                                      <a:ext uri="{FF2B5EF4-FFF2-40B4-BE49-F238E27FC236}">
                                        <a16:creationId xmlns:a16="http://schemas.microsoft.com/office/drawing/2014/main" id="{466E8DA6-62E7-4785-928A-2AE36FBF6D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94" name="Grupo 12693">
                                  <a:extLst>
                                    <a:ext uri="{FF2B5EF4-FFF2-40B4-BE49-F238E27FC236}">
                                      <a16:creationId xmlns:a16="http://schemas.microsoft.com/office/drawing/2014/main" id="{A849FDBF-1019-4ACE-9DDB-C9160F7C3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5" name="Rectángulo 12694">
                                    <a:extLst>
                                      <a:ext uri="{FF2B5EF4-FFF2-40B4-BE49-F238E27FC236}">
                                        <a16:creationId xmlns:a16="http://schemas.microsoft.com/office/drawing/2014/main" id="{BC8D51D4-36BE-47DF-B0E4-6A820FBF43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6" name="Rectángulo 12695">
                                    <a:extLst>
                                      <a:ext uri="{FF2B5EF4-FFF2-40B4-BE49-F238E27FC236}">
                                        <a16:creationId xmlns:a16="http://schemas.microsoft.com/office/drawing/2014/main" id="{C6229067-234C-4C99-91EA-8E4ADCF5ED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76" name="Grupo 12675">
                              <a:extLst>
                                <a:ext uri="{FF2B5EF4-FFF2-40B4-BE49-F238E27FC236}">
                                  <a16:creationId xmlns:a16="http://schemas.microsoft.com/office/drawing/2014/main" id="{B2454B87-9985-4E38-BBE8-85ADC612E2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77" name="Grupo 12676">
                                <a:extLst>
                                  <a:ext uri="{FF2B5EF4-FFF2-40B4-BE49-F238E27FC236}">
                                    <a16:creationId xmlns:a16="http://schemas.microsoft.com/office/drawing/2014/main" id="{33248E24-296E-414A-9EFC-CB25F749AB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85" name="Grupo 12684">
                                  <a:extLst>
                                    <a:ext uri="{FF2B5EF4-FFF2-40B4-BE49-F238E27FC236}">
                                      <a16:creationId xmlns:a16="http://schemas.microsoft.com/office/drawing/2014/main" id="{9B2BBA5D-C953-40DA-BE89-7E67CBDE6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9" name="Rectángulo 12688">
                                    <a:extLst>
                                      <a:ext uri="{FF2B5EF4-FFF2-40B4-BE49-F238E27FC236}">
                                        <a16:creationId xmlns:a16="http://schemas.microsoft.com/office/drawing/2014/main" id="{22E02679-0006-4639-8241-11D6642838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0" name="Rectángulo 12689">
                                    <a:extLst>
                                      <a:ext uri="{FF2B5EF4-FFF2-40B4-BE49-F238E27FC236}">
                                        <a16:creationId xmlns:a16="http://schemas.microsoft.com/office/drawing/2014/main" id="{77BC9D19-CE80-4CF9-8774-3B5410BBC1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6" name="Grupo 12685">
                                  <a:extLst>
                                    <a:ext uri="{FF2B5EF4-FFF2-40B4-BE49-F238E27FC236}">
                                      <a16:creationId xmlns:a16="http://schemas.microsoft.com/office/drawing/2014/main" id="{4E998864-56E7-4540-BD88-EA0FE8089E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7" name="Rectángulo 12686">
                                    <a:extLst>
                                      <a:ext uri="{FF2B5EF4-FFF2-40B4-BE49-F238E27FC236}">
                                        <a16:creationId xmlns:a16="http://schemas.microsoft.com/office/drawing/2014/main" id="{3C9ECA34-F25B-4572-B3F5-DB09A4CE48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8" name="Rectángulo 12687">
                                    <a:extLst>
                                      <a:ext uri="{FF2B5EF4-FFF2-40B4-BE49-F238E27FC236}">
                                        <a16:creationId xmlns:a16="http://schemas.microsoft.com/office/drawing/2014/main" id="{57DC1BC1-B435-4C56-B0A3-09F32F1A1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78" name="Grupo 12677">
                                <a:extLst>
                                  <a:ext uri="{FF2B5EF4-FFF2-40B4-BE49-F238E27FC236}">
                                    <a16:creationId xmlns:a16="http://schemas.microsoft.com/office/drawing/2014/main" id="{629A0E40-A474-42CD-95C9-8FA1B27EA9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79" name="Grupo 12678">
                                  <a:extLst>
                                    <a:ext uri="{FF2B5EF4-FFF2-40B4-BE49-F238E27FC236}">
                                      <a16:creationId xmlns:a16="http://schemas.microsoft.com/office/drawing/2014/main" id="{1B332667-017A-4257-B7A7-9AB41B2D9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3" name="Rectángulo 12682">
                                    <a:extLst>
                                      <a:ext uri="{FF2B5EF4-FFF2-40B4-BE49-F238E27FC236}">
                                        <a16:creationId xmlns:a16="http://schemas.microsoft.com/office/drawing/2014/main" id="{51CC401B-93E5-4F7B-8245-9D1DA8B9D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4" name="Rectángulo 12683">
                                    <a:extLst>
                                      <a:ext uri="{FF2B5EF4-FFF2-40B4-BE49-F238E27FC236}">
                                        <a16:creationId xmlns:a16="http://schemas.microsoft.com/office/drawing/2014/main" id="{29EE6202-A465-480F-AA9C-49DD2E5207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0" name="Grupo 12679">
                                  <a:extLst>
                                    <a:ext uri="{FF2B5EF4-FFF2-40B4-BE49-F238E27FC236}">
                                      <a16:creationId xmlns:a16="http://schemas.microsoft.com/office/drawing/2014/main" id="{6322A26C-66B0-47E8-8453-EDFAC681C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1" name="Rectángulo 12680">
                                    <a:extLst>
                                      <a:ext uri="{FF2B5EF4-FFF2-40B4-BE49-F238E27FC236}">
                                        <a16:creationId xmlns:a16="http://schemas.microsoft.com/office/drawing/2014/main" id="{078848E5-177E-4D34-8D80-4329891BA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2" name="Rectángulo 12681">
                                    <a:extLst>
                                      <a:ext uri="{FF2B5EF4-FFF2-40B4-BE49-F238E27FC236}">
                                        <a16:creationId xmlns:a16="http://schemas.microsoft.com/office/drawing/2014/main" id="{D3FFC47E-33C2-4336-A2C9-6F6ACE72F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610" name="Grupo 12609">
                          <a:extLst>
                            <a:ext uri="{FF2B5EF4-FFF2-40B4-BE49-F238E27FC236}">
                              <a16:creationId xmlns:a16="http://schemas.microsoft.com/office/drawing/2014/main" id="{026C450F-ADE2-4F8C-B5D8-90B533866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11" name="Grupo 12610">
                            <a:extLst>
                              <a:ext uri="{FF2B5EF4-FFF2-40B4-BE49-F238E27FC236}">
                                <a16:creationId xmlns:a16="http://schemas.microsoft.com/office/drawing/2014/main" id="{DC44888D-38CE-41C5-9C10-0BF7DDC98E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43" name="Grupo 12642">
                              <a:extLst>
                                <a:ext uri="{FF2B5EF4-FFF2-40B4-BE49-F238E27FC236}">
                                  <a16:creationId xmlns:a16="http://schemas.microsoft.com/office/drawing/2014/main" id="{FF93FBE8-8697-4666-82B4-38B69F7B11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59" name="Grupo 12658">
                                <a:extLst>
                                  <a:ext uri="{FF2B5EF4-FFF2-40B4-BE49-F238E27FC236}">
                                    <a16:creationId xmlns:a16="http://schemas.microsoft.com/office/drawing/2014/main" id="{4F7F19D0-6425-4F3E-8181-87C0A1D20A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7" name="Grupo 12666">
                                  <a:extLst>
                                    <a:ext uri="{FF2B5EF4-FFF2-40B4-BE49-F238E27FC236}">
                                      <a16:creationId xmlns:a16="http://schemas.microsoft.com/office/drawing/2014/main" id="{1028CEFD-A2E7-4A29-BC64-BB9ED96E0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71" name="Rectángulo 12670">
                                    <a:extLst>
                                      <a:ext uri="{FF2B5EF4-FFF2-40B4-BE49-F238E27FC236}">
                                        <a16:creationId xmlns:a16="http://schemas.microsoft.com/office/drawing/2014/main" id="{42DC2731-6A40-4137-8DBC-7AB1C94B69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2" name="Rectángulo 12671">
                                    <a:extLst>
                                      <a:ext uri="{FF2B5EF4-FFF2-40B4-BE49-F238E27FC236}">
                                        <a16:creationId xmlns:a16="http://schemas.microsoft.com/office/drawing/2014/main" id="{405E2894-F7CD-447B-8ACC-82E16A0F4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8" name="Grupo 12667">
                                  <a:extLst>
                                    <a:ext uri="{FF2B5EF4-FFF2-40B4-BE49-F238E27FC236}">
                                      <a16:creationId xmlns:a16="http://schemas.microsoft.com/office/drawing/2014/main" id="{1E6EA644-3DCD-4FFF-9B6D-EFF44EFF85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9" name="Rectángulo 12668">
                                    <a:extLst>
                                      <a:ext uri="{FF2B5EF4-FFF2-40B4-BE49-F238E27FC236}">
                                        <a16:creationId xmlns:a16="http://schemas.microsoft.com/office/drawing/2014/main" id="{7065C0ED-9750-4FCA-AF1D-666891653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0" name="Rectángulo 12669">
                                    <a:extLst>
                                      <a:ext uri="{FF2B5EF4-FFF2-40B4-BE49-F238E27FC236}">
                                        <a16:creationId xmlns:a16="http://schemas.microsoft.com/office/drawing/2014/main" id="{C24EF505-78C1-4D97-828C-11511AF00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60" name="Grupo 12659">
                                <a:extLst>
                                  <a:ext uri="{FF2B5EF4-FFF2-40B4-BE49-F238E27FC236}">
                                    <a16:creationId xmlns:a16="http://schemas.microsoft.com/office/drawing/2014/main" id="{8B88AB46-6EF3-4374-BBB4-595D27CCA7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1" name="Grupo 12660">
                                  <a:extLst>
                                    <a:ext uri="{FF2B5EF4-FFF2-40B4-BE49-F238E27FC236}">
                                      <a16:creationId xmlns:a16="http://schemas.microsoft.com/office/drawing/2014/main" id="{4CD72F89-1A8C-4E43-BAEE-1A9C64320F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5" name="Rectángulo 12664">
                                    <a:extLst>
                                      <a:ext uri="{FF2B5EF4-FFF2-40B4-BE49-F238E27FC236}">
                                        <a16:creationId xmlns:a16="http://schemas.microsoft.com/office/drawing/2014/main" id="{9E5996A9-7E77-4D10-87AA-82D038412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6" name="Rectángulo 12665">
                                    <a:extLst>
                                      <a:ext uri="{FF2B5EF4-FFF2-40B4-BE49-F238E27FC236}">
                                        <a16:creationId xmlns:a16="http://schemas.microsoft.com/office/drawing/2014/main" id="{5E2756C1-92DB-4C4C-BC25-C56CC2030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2" name="Grupo 12661">
                                  <a:extLst>
                                    <a:ext uri="{FF2B5EF4-FFF2-40B4-BE49-F238E27FC236}">
                                      <a16:creationId xmlns:a16="http://schemas.microsoft.com/office/drawing/2014/main" id="{E3CA9B54-73B3-4901-882E-97CCFD617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3" name="Rectángulo 12662">
                                    <a:extLst>
                                      <a:ext uri="{FF2B5EF4-FFF2-40B4-BE49-F238E27FC236}">
                                        <a16:creationId xmlns:a16="http://schemas.microsoft.com/office/drawing/2014/main" id="{A5EB2410-0A14-472A-B539-D6A4B2EB4B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4" name="Rectángulo 12663">
                                    <a:extLst>
                                      <a:ext uri="{FF2B5EF4-FFF2-40B4-BE49-F238E27FC236}">
                                        <a16:creationId xmlns:a16="http://schemas.microsoft.com/office/drawing/2014/main" id="{460905DE-80C4-48D1-AF95-3CD456B480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44" name="Grupo 12643">
                              <a:extLst>
                                <a:ext uri="{FF2B5EF4-FFF2-40B4-BE49-F238E27FC236}">
                                  <a16:creationId xmlns:a16="http://schemas.microsoft.com/office/drawing/2014/main" id="{323F4BA0-EE23-4B1F-96F0-3D2294F1E4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45" name="Grupo 12644">
                                <a:extLst>
                                  <a:ext uri="{FF2B5EF4-FFF2-40B4-BE49-F238E27FC236}">
                                    <a16:creationId xmlns:a16="http://schemas.microsoft.com/office/drawing/2014/main" id="{FD02CAFA-EB8F-4CD9-AC3E-6F17D4D33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53" name="Grupo 12652">
                                  <a:extLst>
                                    <a:ext uri="{FF2B5EF4-FFF2-40B4-BE49-F238E27FC236}">
                                      <a16:creationId xmlns:a16="http://schemas.microsoft.com/office/drawing/2014/main" id="{0D65ABD9-E129-4A55-A1D1-E8E9961730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7" name="Rectángulo 12656">
                                    <a:extLst>
                                      <a:ext uri="{FF2B5EF4-FFF2-40B4-BE49-F238E27FC236}">
                                        <a16:creationId xmlns:a16="http://schemas.microsoft.com/office/drawing/2014/main" id="{BED2053C-E273-4E15-B859-74AB2165A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8" name="Rectángulo 12657">
                                    <a:extLst>
                                      <a:ext uri="{FF2B5EF4-FFF2-40B4-BE49-F238E27FC236}">
                                        <a16:creationId xmlns:a16="http://schemas.microsoft.com/office/drawing/2014/main" id="{F42C3A2C-E95C-4C38-9620-D0E16981A1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54" name="Grupo 12653">
                                  <a:extLst>
                                    <a:ext uri="{FF2B5EF4-FFF2-40B4-BE49-F238E27FC236}">
                                      <a16:creationId xmlns:a16="http://schemas.microsoft.com/office/drawing/2014/main" id="{141EFB25-C5B6-402D-B4AA-1758A2904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5" name="Rectángulo 12654">
                                    <a:extLst>
                                      <a:ext uri="{FF2B5EF4-FFF2-40B4-BE49-F238E27FC236}">
                                        <a16:creationId xmlns:a16="http://schemas.microsoft.com/office/drawing/2014/main" id="{8AA682C4-3217-4D4F-99D2-F24A4A107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6" name="Rectángulo 12655">
                                    <a:extLst>
                                      <a:ext uri="{FF2B5EF4-FFF2-40B4-BE49-F238E27FC236}">
                                        <a16:creationId xmlns:a16="http://schemas.microsoft.com/office/drawing/2014/main" id="{78F9B833-4BAC-47B2-9B35-C8231558F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46" name="Grupo 12645">
                                <a:extLst>
                                  <a:ext uri="{FF2B5EF4-FFF2-40B4-BE49-F238E27FC236}">
                                    <a16:creationId xmlns:a16="http://schemas.microsoft.com/office/drawing/2014/main" id="{6253FCE3-DBDC-49AA-A854-89CAACB1AC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47" name="Grupo 12646">
                                  <a:extLst>
                                    <a:ext uri="{FF2B5EF4-FFF2-40B4-BE49-F238E27FC236}">
                                      <a16:creationId xmlns:a16="http://schemas.microsoft.com/office/drawing/2014/main" id="{CF3B6D80-9D3A-4AA7-834E-8AD529EBD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1" name="Rectángulo 12650">
                                    <a:extLst>
                                      <a:ext uri="{FF2B5EF4-FFF2-40B4-BE49-F238E27FC236}">
                                        <a16:creationId xmlns:a16="http://schemas.microsoft.com/office/drawing/2014/main" id="{4F0C9E73-4C2E-4488-88A6-8AF64B115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2" name="Rectángulo 12651">
                                    <a:extLst>
                                      <a:ext uri="{FF2B5EF4-FFF2-40B4-BE49-F238E27FC236}">
                                        <a16:creationId xmlns:a16="http://schemas.microsoft.com/office/drawing/2014/main" id="{3B9E098A-264A-4FD5-A35F-14D036BBE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48" name="Grupo 12647">
                                  <a:extLst>
                                    <a:ext uri="{FF2B5EF4-FFF2-40B4-BE49-F238E27FC236}">
                                      <a16:creationId xmlns:a16="http://schemas.microsoft.com/office/drawing/2014/main" id="{A9A0B528-AE4D-4DE3-8DB6-067484B29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9" name="Rectángulo 12648">
                                    <a:extLst>
                                      <a:ext uri="{FF2B5EF4-FFF2-40B4-BE49-F238E27FC236}">
                                        <a16:creationId xmlns:a16="http://schemas.microsoft.com/office/drawing/2014/main" id="{279A32EF-C308-49CC-A400-BA1FADCEF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0" name="Rectángulo 12649">
                                    <a:extLst>
                                      <a:ext uri="{FF2B5EF4-FFF2-40B4-BE49-F238E27FC236}">
                                        <a16:creationId xmlns:a16="http://schemas.microsoft.com/office/drawing/2014/main" id="{C6DAB654-27EB-47B2-84CE-573A8EC1E8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12" name="Grupo 12611">
                            <a:extLst>
                              <a:ext uri="{FF2B5EF4-FFF2-40B4-BE49-F238E27FC236}">
                                <a16:creationId xmlns:a16="http://schemas.microsoft.com/office/drawing/2014/main" id="{0C2E35F8-4FE2-44C5-A324-E31CD1945C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13" name="Grupo 12612">
                              <a:extLst>
                                <a:ext uri="{FF2B5EF4-FFF2-40B4-BE49-F238E27FC236}">
                                  <a16:creationId xmlns:a16="http://schemas.microsoft.com/office/drawing/2014/main" id="{BD16BC15-274D-40CD-BBFA-9CC9A45233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29" name="Grupo 12628">
                                <a:extLst>
                                  <a:ext uri="{FF2B5EF4-FFF2-40B4-BE49-F238E27FC236}">
                                    <a16:creationId xmlns:a16="http://schemas.microsoft.com/office/drawing/2014/main" id="{55C9D401-ADE6-4AA9-9B91-6FE16B2F78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7" name="Grupo 12636">
                                  <a:extLst>
                                    <a:ext uri="{FF2B5EF4-FFF2-40B4-BE49-F238E27FC236}">
                                      <a16:creationId xmlns:a16="http://schemas.microsoft.com/office/drawing/2014/main" id="{EC5839ED-7C94-407C-B194-B6E236D18C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1" name="Rectángulo 12640">
                                    <a:extLst>
                                      <a:ext uri="{FF2B5EF4-FFF2-40B4-BE49-F238E27FC236}">
                                        <a16:creationId xmlns:a16="http://schemas.microsoft.com/office/drawing/2014/main" id="{8C0A6281-0134-4450-BDED-68B3A0F970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2" name="Rectángulo 12641">
                                    <a:extLst>
                                      <a:ext uri="{FF2B5EF4-FFF2-40B4-BE49-F238E27FC236}">
                                        <a16:creationId xmlns:a16="http://schemas.microsoft.com/office/drawing/2014/main" id="{A5DE0D89-0C48-45CB-9FF7-D63B2CA8D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8" name="Grupo 12637">
                                  <a:extLst>
                                    <a:ext uri="{FF2B5EF4-FFF2-40B4-BE49-F238E27FC236}">
                                      <a16:creationId xmlns:a16="http://schemas.microsoft.com/office/drawing/2014/main" id="{0930C8EB-6907-444A-BA4F-9E91ECC17C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9" name="Rectángulo 12638">
                                    <a:extLst>
                                      <a:ext uri="{FF2B5EF4-FFF2-40B4-BE49-F238E27FC236}">
                                        <a16:creationId xmlns:a16="http://schemas.microsoft.com/office/drawing/2014/main" id="{1D467F20-2646-4308-A55E-413CAB1A80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0" name="Rectángulo 12639">
                                    <a:extLst>
                                      <a:ext uri="{FF2B5EF4-FFF2-40B4-BE49-F238E27FC236}">
                                        <a16:creationId xmlns:a16="http://schemas.microsoft.com/office/drawing/2014/main" id="{39682986-E7C5-4D13-8EB5-0E63C0D56A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30" name="Grupo 12629">
                                <a:extLst>
                                  <a:ext uri="{FF2B5EF4-FFF2-40B4-BE49-F238E27FC236}">
                                    <a16:creationId xmlns:a16="http://schemas.microsoft.com/office/drawing/2014/main" id="{84FA297C-BDC7-4C48-B70D-B35297DE94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1" name="Grupo 12630">
                                  <a:extLst>
                                    <a:ext uri="{FF2B5EF4-FFF2-40B4-BE49-F238E27FC236}">
                                      <a16:creationId xmlns:a16="http://schemas.microsoft.com/office/drawing/2014/main" id="{CA531434-0E22-47B8-9AE3-84464F8FF6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5" name="Rectángulo 12634">
                                    <a:extLst>
                                      <a:ext uri="{FF2B5EF4-FFF2-40B4-BE49-F238E27FC236}">
                                        <a16:creationId xmlns:a16="http://schemas.microsoft.com/office/drawing/2014/main" id="{92784941-4BFF-46ED-981F-BC6B10EED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6" name="Rectángulo 12635">
                                    <a:extLst>
                                      <a:ext uri="{FF2B5EF4-FFF2-40B4-BE49-F238E27FC236}">
                                        <a16:creationId xmlns:a16="http://schemas.microsoft.com/office/drawing/2014/main" id="{719C07BB-2A49-4F84-9613-107D1A2D1E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2" name="Grupo 12631">
                                  <a:extLst>
                                    <a:ext uri="{FF2B5EF4-FFF2-40B4-BE49-F238E27FC236}">
                                      <a16:creationId xmlns:a16="http://schemas.microsoft.com/office/drawing/2014/main" id="{823C6B09-F078-4FC7-A59F-15505EA09E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3" name="Rectángulo 12632">
                                    <a:extLst>
                                      <a:ext uri="{FF2B5EF4-FFF2-40B4-BE49-F238E27FC236}">
                                        <a16:creationId xmlns:a16="http://schemas.microsoft.com/office/drawing/2014/main" id="{6174307F-BE1C-49D1-A0F6-5028047182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4" name="Rectángulo 12633">
                                    <a:extLst>
                                      <a:ext uri="{FF2B5EF4-FFF2-40B4-BE49-F238E27FC236}">
                                        <a16:creationId xmlns:a16="http://schemas.microsoft.com/office/drawing/2014/main" id="{79924FA2-3ACF-4586-895D-0FC11DE63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14" name="Grupo 12613">
                              <a:extLst>
                                <a:ext uri="{FF2B5EF4-FFF2-40B4-BE49-F238E27FC236}">
                                  <a16:creationId xmlns:a16="http://schemas.microsoft.com/office/drawing/2014/main" id="{7EC12300-D9BF-4CA5-B881-0D4D2FA90C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15" name="Grupo 12614">
                                <a:extLst>
                                  <a:ext uri="{FF2B5EF4-FFF2-40B4-BE49-F238E27FC236}">
                                    <a16:creationId xmlns:a16="http://schemas.microsoft.com/office/drawing/2014/main" id="{77E4BCDB-7F3B-48C2-808B-4E6CE2720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23" name="Grupo 12622">
                                  <a:extLst>
                                    <a:ext uri="{FF2B5EF4-FFF2-40B4-BE49-F238E27FC236}">
                                      <a16:creationId xmlns:a16="http://schemas.microsoft.com/office/drawing/2014/main" id="{E397A233-7940-4C54-9D18-155FBBABA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7" name="Rectángulo 12626">
                                    <a:extLst>
                                      <a:ext uri="{FF2B5EF4-FFF2-40B4-BE49-F238E27FC236}">
                                        <a16:creationId xmlns:a16="http://schemas.microsoft.com/office/drawing/2014/main" id="{5625F911-3280-4326-BEF5-35D6113C16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8" name="Rectángulo 12627">
                                    <a:extLst>
                                      <a:ext uri="{FF2B5EF4-FFF2-40B4-BE49-F238E27FC236}">
                                        <a16:creationId xmlns:a16="http://schemas.microsoft.com/office/drawing/2014/main" id="{17E38C23-47B9-4399-9E40-B463058A1E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24" name="Grupo 12623">
                                  <a:extLst>
                                    <a:ext uri="{FF2B5EF4-FFF2-40B4-BE49-F238E27FC236}">
                                      <a16:creationId xmlns:a16="http://schemas.microsoft.com/office/drawing/2014/main" id="{90FCB28C-953F-4DE3-92F8-C928B8520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5" name="Rectángulo 12624">
                                    <a:extLst>
                                      <a:ext uri="{FF2B5EF4-FFF2-40B4-BE49-F238E27FC236}">
                                        <a16:creationId xmlns:a16="http://schemas.microsoft.com/office/drawing/2014/main" id="{65FCF200-29DD-4A69-8693-C55EA566A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6" name="Rectángulo 12625">
                                    <a:extLst>
                                      <a:ext uri="{FF2B5EF4-FFF2-40B4-BE49-F238E27FC236}">
                                        <a16:creationId xmlns:a16="http://schemas.microsoft.com/office/drawing/2014/main" id="{9D4E1B40-FB63-43D0-A8B6-D88565EFAF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16" name="Grupo 12615">
                                <a:extLst>
                                  <a:ext uri="{FF2B5EF4-FFF2-40B4-BE49-F238E27FC236}">
                                    <a16:creationId xmlns:a16="http://schemas.microsoft.com/office/drawing/2014/main" id="{35349FCB-0229-4208-A44D-0A29ABF400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17" name="Grupo 12616">
                                  <a:extLst>
                                    <a:ext uri="{FF2B5EF4-FFF2-40B4-BE49-F238E27FC236}">
                                      <a16:creationId xmlns:a16="http://schemas.microsoft.com/office/drawing/2014/main" id="{FCFD3042-1F9C-4269-B442-9E7794C82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1" name="Rectángulo 12620">
                                    <a:extLst>
                                      <a:ext uri="{FF2B5EF4-FFF2-40B4-BE49-F238E27FC236}">
                                        <a16:creationId xmlns:a16="http://schemas.microsoft.com/office/drawing/2014/main" id="{07CCA448-0CA2-4677-A6DD-CE0953CA7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2" name="Rectángulo 12621">
                                    <a:extLst>
                                      <a:ext uri="{FF2B5EF4-FFF2-40B4-BE49-F238E27FC236}">
                                        <a16:creationId xmlns:a16="http://schemas.microsoft.com/office/drawing/2014/main" id="{ECE5AD7D-F816-40DC-A792-42A4F575D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18" name="Grupo 12617">
                                  <a:extLst>
                                    <a:ext uri="{FF2B5EF4-FFF2-40B4-BE49-F238E27FC236}">
                                      <a16:creationId xmlns:a16="http://schemas.microsoft.com/office/drawing/2014/main" id="{666BEDAD-529B-498E-A77D-656E9E515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19" name="Rectángulo 12618">
                                    <a:extLst>
                                      <a:ext uri="{FF2B5EF4-FFF2-40B4-BE49-F238E27FC236}">
                                        <a16:creationId xmlns:a16="http://schemas.microsoft.com/office/drawing/2014/main" id="{365B0CF9-A66B-4435-86C6-AAA07F7A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0" name="Rectángulo 12619">
                                    <a:extLst>
                                      <a:ext uri="{FF2B5EF4-FFF2-40B4-BE49-F238E27FC236}">
                                        <a16:creationId xmlns:a16="http://schemas.microsoft.com/office/drawing/2014/main" id="{D98C3E90-2859-43FA-A492-46A9AFE5DB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482" name="Grupo 12481">
                        <a:extLst>
                          <a:ext uri="{FF2B5EF4-FFF2-40B4-BE49-F238E27FC236}">
                            <a16:creationId xmlns:a16="http://schemas.microsoft.com/office/drawing/2014/main" id="{12DE8D03-8E7E-4E61-A8C9-685CD9225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483" name="Grupo 12482">
                          <a:extLst>
                            <a:ext uri="{FF2B5EF4-FFF2-40B4-BE49-F238E27FC236}">
                              <a16:creationId xmlns:a16="http://schemas.microsoft.com/office/drawing/2014/main" id="{6D08D9A9-CE58-4A94-B342-DA12C4F576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547" name="Grupo 12546">
                            <a:extLst>
                              <a:ext uri="{FF2B5EF4-FFF2-40B4-BE49-F238E27FC236}">
                                <a16:creationId xmlns:a16="http://schemas.microsoft.com/office/drawing/2014/main" id="{0A356F99-15E5-4B44-AB48-AFA53A8801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79" name="Grupo 12578">
                              <a:extLst>
                                <a:ext uri="{FF2B5EF4-FFF2-40B4-BE49-F238E27FC236}">
                                  <a16:creationId xmlns:a16="http://schemas.microsoft.com/office/drawing/2014/main" id="{4CFE2297-40A1-4C7F-984B-08E1BD6293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95" name="Grupo 12594">
                                <a:extLst>
                                  <a:ext uri="{FF2B5EF4-FFF2-40B4-BE49-F238E27FC236}">
                                    <a16:creationId xmlns:a16="http://schemas.microsoft.com/office/drawing/2014/main" id="{A0C97D84-3E73-4D4A-BE1D-0BEFA1E770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03" name="Grupo 12602">
                                  <a:extLst>
                                    <a:ext uri="{FF2B5EF4-FFF2-40B4-BE49-F238E27FC236}">
                                      <a16:creationId xmlns:a16="http://schemas.microsoft.com/office/drawing/2014/main" id="{76F27817-7984-458B-A7B6-471AD2E61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7" name="Rectángulo 12606">
                                    <a:extLst>
                                      <a:ext uri="{FF2B5EF4-FFF2-40B4-BE49-F238E27FC236}">
                                        <a16:creationId xmlns:a16="http://schemas.microsoft.com/office/drawing/2014/main" id="{5101F6C1-1120-41E6-9921-BA0E925B9D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8" name="Rectángulo 12607">
                                    <a:extLst>
                                      <a:ext uri="{FF2B5EF4-FFF2-40B4-BE49-F238E27FC236}">
                                        <a16:creationId xmlns:a16="http://schemas.microsoft.com/office/drawing/2014/main" id="{B441BFBB-A543-4318-BFFC-1686C3834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04" name="Grupo 12603">
                                  <a:extLst>
                                    <a:ext uri="{FF2B5EF4-FFF2-40B4-BE49-F238E27FC236}">
                                      <a16:creationId xmlns:a16="http://schemas.microsoft.com/office/drawing/2014/main" id="{802F68E8-1AE2-4401-B1B3-6E157E70F9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5" name="Rectángulo 12604">
                                    <a:extLst>
                                      <a:ext uri="{FF2B5EF4-FFF2-40B4-BE49-F238E27FC236}">
                                        <a16:creationId xmlns:a16="http://schemas.microsoft.com/office/drawing/2014/main" id="{844991EC-11AB-41E5-8CF5-88A9AF9695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6" name="Rectángulo 12605">
                                    <a:extLst>
                                      <a:ext uri="{FF2B5EF4-FFF2-40B4-BE49-F238E27FC236}">
                                        <a16:creationId xmlns:a16="http://schemas.microsoft.com/office/drawing/2014/main" id="{67A4593E-F83E-4A13-9906-D57D4C310E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96" name="Grupo 12595">
                                <a:extLst>
                                  <a:ext uri="{FF2B5EF4-FFF2-40B4-BE49-F238E27FC236}">
                                    <a16:creationId xmlns:a16="http://schemas.microsoft.com/office/drawing/2014/main" id="{DF4FCC2E-05A4-4073-AE04-CB4AF3071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97" name="Grupo 12596">
                                  <a:extLst>
                                    <a:ext uri="{FF2B5EF4-FFF2-40B4-BE49-F238E27FC236}">
                                      <a16:creationId xmlns:a16="http://schemas.microsoft.com/office/drawing/2014/main" id="{C9C22D7C-642F-43CE-AE5C-BB5FDE7F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1" name="Rectángulo 12600">
                                    <a:extLst>
                                      <a:ext uri="{FF2B5EF4-FFF2-40B4-BE49-F238E27FC236}">
                                        <a16:creationId xmlns:a16="http://schemas.microsoft.com/office/drawing/2014/main" id="{C6121FCE-9DEF-45CB-965F-A4C470FD6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2" name="Rectángulo 12601">
                                    <a:extLst>
                                      <a:ext uri="{FF2B5EF4-FFF2-40B4-BE49-F238E27FC236}">
                                        <a16:creationId xmlns:a16="http://schemas.microsoft.com/office/drawing/2014/main" id="{E0532694-B5D7-4AD1-A520-1DDDA7700B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8" name="Grupo 12597">
                                  <a:extLst>
                                    <a:ext uri="{FF2B5EF4-FFF2-40B4-BE49-F238E27FC236}">
                                      <a16:creationId xmlns:a16="http://schemas.microsoft.com/office/drawing/2014/main" id="{E44E1ED3-E1E9-4766-B95C-508C51DB45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9" name="Rectángulo 12598">
                                    <a:extLst>
                                      <a:ext uri="{FF2B5EF4-FFF2-40B4-BE49-F238E27FC236}">
                                        <a16:creationId xmlns:a16="http://schemas.microsoft.com/office/drawing/2014/main" id="{70FA0293-5071-46D7-AC0A-520765E4FA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0" name="Rectángulo 12599">
                                    <a:extLst>
                                      <a:ext uri="{FF2B5EF4-FFF2-40B4-BE49-F238E27FC236}">
                                        <a16:creationId xmlns:a16="http://schemas.microsoft.com/office/drawing/2014/main" id="{A1283873-25E3-4220-8CE7-7A6ECBFC6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80" name="Grupo 12579">
                              <a:extLst>
                                <a:ext uri="{FF2B5EF4-FFF2-40B4-BE49-F238E27FC236}">
                                  <a16:creationId xmlns:a16="http://schemas.microsoft.com/office/drawing/2014/main" id="{AEF24072-B558-46BB-836C-E72EC54CB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81" name="Grupo 12580">
                                <a:extLst>
                                  <a:ext uri="{FF2B5EF4-FFF2-40B4-BE49-F238E27FC236}">
                                    <a16:creationId xmlns:a16="http://schemas.microsoft.com/office/drawing/2014/main" id="{1EA97666-5EC5-480B-89A0-2C874E0BB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9" name="Grupo 12588">
                                  <a:extLst>
                                    <a:ext uri="{FF2B5EF4-FFF2-40B4-BE49-F238E27FC236}">
                                      <a16:creationId xmlns:a16="http://schemas.microsoft.com/office/drawing/2014/main" id="{11FDA5CB-2BE1-4E98-8F55-817D2137C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3" name="Rectángulo 12592">
                                    <a:extLst>
                                      <a:ext uri="{FF2B5EF4-FFF2-40B4-BE49-F238E27FC236}">
                                        <a16:creationId xmlns:a16="http://schemas.microsoft.com/office/drawing/2014/main" id="{A2801DF0-1E06-4227-A3BE-EF75EBA5D6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4" name="Rectángulo 12593">
                                    <a:extLst>
                                      <a:ext uri="{FF2B5EF4-FFF2-40B4-BE49-F238E27FC236}">
                                        <a16:creationId xmlns:a16="http://schemas.microsoft.com/office/drawing/2014/main" id="{E957E6D8-BB8D-48A5-97CA-C57D626996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0" name="Grupo 12589">
                                  <a:extLst>
                                    <a:ext uri="{FF2B5EF4-FFF2-40B4-BE49-F238E27FC236}">
                                      <a16:creationId xmlns:a16="http://schemas.microsoft.com/office/drawing/2014/main" id="{AC82A650-D51C-46AC-B2AD-5D913F259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1" name="Rectángulo 12590">
                                    <a:extLst>
                                      <a:ext uri="{FF2B5EF4-FFF2-40B4-BE49-F238E27FC236}">
                                        <a16:creationId xmlns:a16="http://schemas.microsoft.com/office/drawing/2014/main" id="{229D01EB-13D1-4063-AC74-89D2F26C3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2" name="Rectángulo 12591">
                                    <a:extLst>
                                      <a:ext uri="{FF2B5EF4-FFF2-40B4-BE49-F238E27FC236}">
                                        <a16:creationId xmlns:a16="http://schemas.microsoft.com/office/drawing/2014/main" id="{65C7C9C1-9A63-45DF-B3B9-B0DC4C3BB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82" name="Grupo 12581">
                                <a:extLst>
                                  <a:ext uri="{FF2B5EF4-FFF2-40B4-BE49-F238E27FC236}">
                                    <a16:creationId xmlns:a16="http://schemas.microsoft.com/office/drawing/2014/main" id="{FF51DCB5-33C6-428E-973D-F06DD7284B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3" name="Grupo 12582">
                                  <a:extLst>
                                    <a:ext uri="{FF2B5EF4-FFF2-40B4-BE49-F238E27FC236}">
                                      <a16:creationId xmlns:a16="http://schemas.microsoft.com/office/drawing/2014/main" id="{F87D3482-6C19-413F-8AAA-EA23E88A9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7" name="Rectángulo 12586">
                                    <a:extLst>
                                      <a:ext uri="{FF2B5EF4-FFF2-40B4-BE49-F238E27FC236}">
                                        <a16:creationId xmlns:a16="http://schemas.microsoft.com/office/drawing/2014/main" id="{20A822D4-D87C-4453-BBCB-3A84C1053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8" name="Rectángulo 12587">
                                    <a:extLst>
                                      <a:ext uri="{FF2B5EF4-FFF2-40B4-BE49-F238E27FC236}">
                                        <a16:creationId xmlns:a16="http://schemas.microsoft.com/office/drawing/2014/main" id="{494471E5-84A5-4AD2-8C63-0DDD58F84E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84" name="Grupo 12583">
                                  <a:extLst>
                                    <a:ext uri="{FF2B5EF4-FFF2-40B4-BE49-F238E27FC236}">
                                      <a16:creationId xmlns:a16="http://schemas.microsoft.com/office/drawing/2014/main" id="{DA8673D7-CAB8-48E5-8A07-F16947E3F4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5" name="Rectángulo 12584">
                                    <a:extLst>
                                      <a:ext uri="{FF2B5EF4-FFF2-40B4-BE49-F238E27FC236}">
                                        <a16:creationId xmlns:a16="http://schemas.microsoft.com/office/drawing/2014/main" id="{174462B0-7A98-4630-AD95-ACD6E7F39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6" name="Rectángulo 12585">
                                    <a:extLst>
                                      <a:ext uri="{FF2B5EF4-FFF2-40B4-BE49-F238E27FC236}">
                                        <a16:creationId xmlns:a16="http://schemas.microsoft.com/office/drawing/2014/main" id="{5BF0489C-D2B4-4D47-B7B2-A2291051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548" name="Grupo 12547">
                            <a:extLst>
                              <a:ext uri="{FF2B5EF4-FFF2-40B4-BE49-F238E27FC236}">
                                <a16:creationId xmlns:a16="http://schemas.microsoft.com/office/drawing/2014/main" id="{90B6260A-5995-430B-B932-0A5441422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49" name="Grupo 12548">
                              <a:extLst>
                                <a:ext uri="{FF2B5EF4-FFF2-40B4-BE49-F238E27FC236}">
                                  <a16:creationId xmlns:a16="http://schemas.microsoft.com/office/drawing/2014/main" id="{2A49F5D3-79E1-4B32-8F43-8EB571AA62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65" name="Grupo 12564">
                                <a:extLst>
                                  <a:ext uri="{FF2B5EF4-FFF2-40B4-BE49-F238E27FC236}">
                                    <a16:creationId xmlns:a16="http://schemas.microsoft.com/office/drawing/2014/main" id="{B5427764-D7AA-477A-94CC-73D2FB826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73" name="Grupo 12572">
                                  <a:extLst>
                                    <a:ext uri="{FF2B5EF4-FFF2-40B4-BE49-F238E27FC236}">
                                      <a16:creationId xmlns:a16="http://schemas.microsoft.com/office/drawing/2014/main" id="{D8365209-F3C3-492B-85AE-4C9CCFA94E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7" name="Rectángulo 12576">
                                    <a:extLst>
                                      <a:ext uri="{FF2B5EF4-FFF2-40B4-BE49-F238E27FC236}">
                                        <a16:creationId xmlns:a16="http://schemas.microsoft.com/office/drawing/2014/main" id="{914785F2-5E64-4861-BA0A-237C193263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8" name="Rectángulo 12577">
                                    <a:extLst>
                                      <a:ext uri="{FF2B5EF4-FFF2-40B4-BE49-F238E27FC236}">
                                        <a16:creationId xmlns:a16="http://schemas.microsoft.com/office/drawing/2014/main" id="{FD8FE39B-A17F-46F8-90D3-449200E8C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74" name="Grupo 12573">
                                  <a:extLst>
                                    <a:ext uri="{FF2B5EF4-FFF2-40B4-BE49-F238E27FC236}">
                                      <a16:creationId xmlns:a16="http://schemas.microsoft.com/office/drawing/2014/main" id="{2910B00B-F486-45B9-B832-9BDCE9A2C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5" name="Rectángulo 12574">
                                    <a:extLst>
                                      <a:ext uri="{FF2B5EF4-FFF2-40B4-BE49-F238E27FC236}">
                                        <a16:creationId xmlns:a16="http://schemas.microsoft.com/office/drawing/2014/main" id="{EEC63830-31A3-4109-A9EF-ED830C198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6" name="Rectángulo 12575">
                                    <a:extLst>
                                      <a:ext uri="{FF2B5EF4-FFF2-40B4-BE49-F238E27FC236}">
                                        <a16:creationId xmlns:a16="http://schemas.microsoft.com/office/drawing/2014/main" id="{D46F0D64-B5B3-451D-9A2E-3AF1FE8C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66" name="Grupo 12565">
                                <a:extLst>
                                  <a:ext uri="{FF2B5EF4-FFF2-40B4-BE49-F238E27FC236}">
                                    <a16:creationId xmlns:a16="http://schemas.microsoft.com/office/drawing/2014/main" id="{8F90E797-0268-4B35-81B9-BC021BB61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67" name="Grupo 12566">
                                  <a:extLst>
                                    <a:ext uri="{FF2B5EF4-FFF2-40B4-BE49-F238E27FC236}">
                                      <a16:creationId xmlns:a16="http://schemas.microsoft.com/office/drawing/2014/main" id="{21D158EC-DB5A-4165-9E76-417BCA7B2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1" name="Rectángulo 12570">
                                    <a:extLst>
                                      <a:ext uri="{FF2B5EF4-FFF2-40B4-BE49-F238E27FC236}">
                                        <a16:creationId xmlns:a16="http://schemas.microsoft.com/office/drawing/2014/main" id="{9DD545AD-59B2-4EAB-AD14-4192EBEC5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2" name="Rectángulo 12571">
                                    <a:extLst>
                                      <a:ext uri="{FF2B5EF4-FFF2-40B4-BE49-F238E27FC236}">
                                        <a16:creationId xmlns:a16="http://schemas.microsoft.com/office/drawing/2014/main" id="{3E0900AF-6106-4AEA-BEEB-C0A8DF621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8" name="Grupo 12567">
                                  <a:extLst>
                                    <a:ext uri="{FF2B5EF4-FFF2-40B4-BE49-F238E27FC236}">
                                      <a16:creationId xmlns:a16="http://schemas.microsoft.com/office/drawing/2014/main" id="{97C6E451-7F1D-4A84-AFC9-6CEE38E10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9" name="Rectángulo 12568">
                                    <a:extLst>
                                      <a:ext uri="{FF2B5EF4-FFF2-40B4-BE49-F238E27FC236}">
                                        <a16:creationId xmlns:a16="http://schemas.microsoft.com/office/drawing/2014/main" id="{0E7F0C79-ED94-437B-AD9A-D2F6CDFC7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0" name="Rectángulo 12569">
                                    <a:extLst>
                                      <a:ext uri="{FF2B5EF4-FFF2-40B4-BE49-F238E27FC236}">
                                        <a16:creationId xmlns:a16="http://schemas.microsoft.com/office/drawing/2014/main" id="{B6075FFC-358E-4322-83BB-0CEC014E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50" name="Grupo 12549">
                              <a:extLst>
                                <a:ext uri="{FF2B5EF4-FFF2-40B4-BE49-F238E27FC236}">
                                  <a16:creationId xmlns:a16="http://schemas.microsoft.com/office/drawing/2014/main" id="{4A19E13F-A0B4-4968-B89A-A8B4F71EFA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51" name="Grupo 12550">
                                <a:extLst>
                                  <a:ext uri="{FF2B5EF4-FFF2-40B4-BE49-F238E27FC236}">
                                    <a16:creationId xmlns:a16="http://schemas.microsoft.com/office/drawing/2014/main" id="{600F4DC2-C808-4618-B23C-56D8036EBD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9" name="Grupo 12558">
                                  <a:extLst>
                                    <a:ext uri="{FF2B5EF4-FFF2-40B4-BE49-F238E27FC236}">
                                      <a16:creationId xmlns:a16="http://schemas.microsoft.com/office/drawing/2014/main" id="{7F4A153C-252C-42F0-9468-DCCEEFA1AE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3" name="Rectángulo 12562">
                                    <a:extLst>
                                      <a:ext uri="{FF2B5EF4-FFF2-40B4-BE49-F238E27FC236}">
                                        <a16:creationId xmlns:a16="http://schemas.microsoft.com/office/drawing/2014/main" id="{ABBA44B0-FC7D-426D-96AC-2E19BF3B45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4" name="Rectángulo 12563">
                                    <a:extLst>
                                      <a:ext uri="{FF2B5EF4-FFF2-40B4-BE49-F238E27FC236}">
                                        <a16:creationId xmlns:a16="http://schemas.microsoft.com/office/drawing/2014/main" id="{BC586E0D-C8AF-435B-89D7-FBCB5515E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0" name="Grupo 12559">
                                  <a:extLst>
                                    <a:ext uri="{FF2B5EF4-FFF2-40B4-BE49-F238E27FC236}">
                                      <a16:creationId xmlns:a16="http://schemas.microsoft.com/office/drawing/2014/main" id="{A836BC7A-D69F-490B-BB71-FEE67A7F85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1" name="Rectángulo 12560">
                                    <a:extLst>
                                      <a:ext uri="{FF2B5EF4-FFF2-40B4-BE49-F238E27FC236}">
                                        <a16:creationId xmlns:a16="http://schemas.microsoft.com/office/drawing/2014/main" id="{166E4205-0188-482B-8B3D-8AAAA61E3B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2" name="Rectángulo 12561">
                                    <a:extLst>
                                      <a:ext uri="{FF2B5EF4-FFF2-40B4-BE49-F238E27FC236}">
                                        <a16:creationId xmlns:a16="http://schemas.microsoft.com/office/drawing/2014/main" id="{EDA273F7-AC5F-40E3-BC6E-0D65A7CDC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52" name="Grupo 12551">
                                <a:extLst>
                                  <a:ext uri="{FF2B5EF4-FFF2-40B4-BE49-F238E27FC236}">
                                    <a16:creationId xmlns:a16="http://schemas.microsoft.com/office/drawing/2014/main" id="{E1BC7844-722D-4ED9-A230-0E242D70B3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3" name="Grupo 12552">
                                  <a:extLst>
                                    <a:ext uri="{FF2B5EF4-FFF2-40B4-BE49-F238E27FC236}">
                                      <a16:creationId xmlns:a16="http://schemas.microsoft.com/office/drawing/2014/main" id="{069CEF85-13C6-48FB-B63C-13BED697A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7" name="Rectángulo 12556">
                                    <a:extLst>
                                      <a:ext uri="{FF2B5EF4-FFF2-40B4-BE49-F238E27FC236}">
                                        <a16:creationId xmlns:a16="http://schemas.microsoft.com/office/drawing/2014/main" id="{633D3377-F654-4D0E-AEEE-17B84CB6E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8" name="Rectángulo 12557">
                                    <a:extLst>
                                      <a:ext uri="{FF2B5EF4-FFF2-40B4-BE49-F238E27FC236}">
                                        <a16:creationId xmlns:a16="http://schemas.microsoft.com/office/drawing/2014/main" id="{09576842-2D8B-4F53-8247-97D307F8D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54" name="Grupo 12553">
                                  <a:extLst>
                                    <a:ext uri="{FF2B5EF4-FFF2-40B4-BE49-F238E27FC236}">
                                      <a16:creationId xmlns:a16="http://schemas.microsoft.com/office/drawing/2014/main" id="{B47FA1C1-486E-4262-A327-80ADEF8C6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5" name="Rectángulo 12554">
                                    <a:extLst>
                                      <a:ext uri="{FF2B5EF4-FFF2-40B4-BE49-F238E27FC236}">
                                        <a16:creationId xmlns:a16="http://schemas.microsoft.com/office/drawing/2014/main" id="{37ECDE2D-85C3-4773-89B5-0434282F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6" name="Rectángulo 12555">
                                    <a:extLst>
                                      <a:ext uri="{FF2B5EF4-FFF2-40B4-BE49-F238E27FC236}">
                                        <a16:creationId xmlns:a16="http://schemas.microsoft.com/office/drawing/2014/main" id="{828CEB33-6829-46EB-9EDE-323CA51FB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484" name="Grupo 12483">
                          <a:extLst>
                            <a:ext uri="{FF2B5EF4-FFF2-40B4-BE49-F238E27FC236}">
                              <a16:creationId xmlns:a16="http://schemas.microsoft.com/office/drawing/2014/main" id="{BF4604E6-466F-44C6-989F-68BCFD06D1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85" name="Grupo 12484">
                            <a:extLst>
                              <a:ext uri="{FF2B5EF4-FFF2-40B4-BE49-F238E27FC236}">
                                <a16:creationId xmlns:a16="http://schemas.microsoft.com/office/drawing/2014/main" id="{27C53737-6C51-453A-8059-EB1769FAB1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17" name="Grupo 12516">
                              <a:extLst>
                                <a:ext uri="{FF2B5EF4-FFF2-40B4-BE49-F238E27FC236}">
                                  <a16:creationId xmlns:a16="http://schemas.microsoft.com/office/drawing/2014/main" id="{D2AB0429-3DE2-4302-ABE4-8279F39CFD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33" name="Grupo 12532">
                                <a:extLst>
                                  <a:ext uri="{FF2B5EF4-FFF2-40B4-BE49-F238E27FC236}">
                                    <a16:creationId xmlns:a16="http://schemas.microsoft.com/office/drawing/2014/main" id="{CF01B396-0AEC-41AE-86A0-7BE32B68C8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41" name="Grupo 12540">
                                  <a:extLst>
                                    <a:ext uri="{FF2B5EF4-FFF2-40B4-BE49-F238E27FC236}">
                                      <a16:creationId xmlns:a16="http://schemas.microsoft.com/office/drawing/2014/main" id="{93703202-0684-4602-9211-3C4219536C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5" name="Rectángulo 12544">
                                    <a:extLst>
                                      <a:ext uri="{FF2B5EF4-FFF2-40B4-BE49-F238E27FC236}">
                                        <a16:creationId xmlns:a16="http://schemas.microsoft.com/office/drawing/2014/main" id="{04159C84-9F46-40D8-8626-1CFF615AE4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6" name="Rectángulo 12545">
                                    <a:extLst>
                                      <a:ext uri="{FF2B5EF4-FFF2-40B4-BE49-F238E27FC236}">
                                        <a16:creationId xmlns:a16="http://schemas.microsoft.com/office/drawing/2014/main" id="{9B0A8E90-943F-41F0-8C4A-256C80A1C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42" name="Grupo 12541">
                                  <a:extLst>
                                    <a:ext uri="{FF2B5EF4-FFF2-40B4-BE49-F238E27FC236}">
                                      <a16:creationId xmlns:a16="http://schemas.microsoft.com/office/drawing/2014/main" id="{895CA78A-0189-49E7-8349-73670A9D5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3" name="Rectángulo 12542">
                                    <a:extLst>
                                      <a:ext uri="{FF2B5EF4-FFF2-40B4-BE49-F238E27FC236}">
                                        <a16:creationId xmlns:a16="http://schemas.microsoft.com/office/drawing/2014/main" id="{6547815F-88E2-4F58-ADAA-A58380BB1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4" name="Rectángulo 12543">
                                    <a:extLst>
                                      <a:ext uri="{FF2B5EF4-FFF2-40B4-BE49-F238E27FC236}">
                                        <a16:creationId xmlns:a16="http://schemas.microsoft.com/office/drawing/2014/main" id="{D761AD72-2EAB-41CE-908D-2A1CCB8CEB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34" name="Grupo 12533">
                                <a:extLst>
                                  <a:ext uri="{FF2B5EF4-FFF2-40B4-BE49-F238E27FC236}">
                                    <a16:creationId xmlns:a16="http://schemas.microsoft.com/office/drawing/2014/main" id="{509732D5-DF9B-4AEE-B8C6-6994CDDEA8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35" name="Grupo 12534">
                                  <a:extLst>
                                    <a:ext uri="{FF2B5EF4-FFF2-40B4-BE49-F238E27FC236}">
                                      <a16:creationId xmlns:a16="http://schemas.microsoft.com/office/drawing/2014/main" id="{E0334F9D-3503-4403-81F2-65AA7416C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9" name="Rectángulo 12538">
                                    <a:extLst>
                                      <a:ext uri="{FF2B5EF4-FFF2-40B4-BE49-F238E27FC236}">
                                        <a16:creationId xmlns:a16="http://schemas.microsoft.com/office/drawing/2014/main" id="{EC43940B-3F4C-4ACE-B4DC-DB54D38CC4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0" name="Rectángulo 12539">
                                    <a:extLst>
                                      <a:ext uri="{FF2B5EF4-FFF2-40B4-BE49-F238E27FC236}">
                                        <a16:creationId xmlns:a16="http://schemas.microsoft.com/office/drawing/2014/main" id="{47208BE4-0DA7-45FC-AC8D-731FE7DFE8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36" name="Grupo 12535">
                                  <a:extLst>
                                    <a:ext uri="{FF2B5EF4-FFF2-40B4-BE49-F238E27FC236}">
                                      <a16:creationId xmlns:a16="http://schemas.microsoft.com/office/drawing/2014/main" id="{C8B1CD2B-1CE5-442E-8BA7-758EB05A6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7" name="Rectángulo 12536">
                                    <a:extLst>
                                      <a:ext uri="{FF2B5EF4-FFF2-40B4-BE49-F238E27FC236}">
                                        <a16:creationId xmlns:a16="http://schemas.microsoft.com/office/drawing/2014/main" id="{A949166C-2057-4F70-93FB-06DEB2E52F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8" name="Rectángulo 12537">
                                    <a:extLst>
                                      <a:ext uri="{FF2B5EF4-FFF2-40B4-BE49-F238E27FC236}">
                                        <a16:creationId xmlns:a16="http://schemas.microsoft.com/office/drawing/2014/main" id="{B78D3034-6312-4DD1-AD72-A9DA776F9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18" name="Grupo 12517">
                              <a:extLst>
                                <a:ext uri="{FF2B5EF4-FFF2-40B4-BE49-F238E27FC236}">
                                  <a16:creationId xmlns:a16="http://schemas.microsoft.com/office/drawing/2014/main" id="{D31602D1-C288-4CD0-B2ED-DCB4D1614F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19" name="Grupo 12518">
                                <a:extLst>
                                  <a:ext uri="{FF2B5EF4-FFF2-40B4-BE49-F238E27FC236}">
                                    <a16:creationId xmlns:a16="http://schemas.microsoft.com/office/drawing/2014/main" id="{666619E6-1463-4F4A-9247-87D91E1088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7" name="Grupo 12526">
                                  <a:extLst>
                                    <a:ext uri="{FF2B5EF4-FFF2-40B4-BE49-F238E27FC236}">
                                      <a16:creationId xmlns:a16="http://schemas.microsoft.com/office/drawing/2014/main" id="{86815527-009D-4569-AA46-D994FAB060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1" name="Rectángulo 12530">
                                    <a:extLst>
                                      <a:ext uri="{FF2B5EF4-FFF2-40B4-BE49-F238E27FC236}">
                                        <a16:creationId xmlns:a16="http://schemas.microsoft.com/office/drawing/2014/main" id="{81B2E6E1-1BCE-4A1E-A208-DBD6B6969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2" name="Rectángulo 12531">
                                    <a:extLst>
                                      <a:ext uri="{FF2B5EF4-FFF2-40B4-BE49-F238E27FC236}">
                                        <a16:creationId xmlns:a16="http://schemas.microsoft.com/office/drawing/2014/main" id="{8B9637FA-CBF6-418A-BC7E-6812BF481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8" name="Grupo 12527">
                                  <a:extLst>
                                    <a:ext uri="{FF2B5EF4-FFF2-40B4-BE49-F238E27FC236}">
                                      <a16:creationId xmlns:a16="http://schemas.microsoft.com/office/drawing/2014/main" id="{1431273A-DB90-484C-9EBE-EE3C9E58F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9" name="Rectángulo 12528">
                                    <a:extLst>
                                      <a:ext uri="{FF2B5EF4-FFF2-40B4-BE49-F238E27FC236}">
                                        <a16:creationId xmlns:a16="http://schemas.microsoft.com/office/drawing/2014/main" id="{D94981A8-6533-44DB-883F-276F5DC4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0" name="Rectángulo 12529">
                                    <a:extLst>
                                      <a:ext uri="{FF2B5EF4-FFF2-40B4-BE49-F238E27FC236}">
                                        <a16:creationId xmlns:a16="http://schemas.microsoft.com/office/drawing/2014/main" id="{C5216B22-1E82-472C-AB3E-4FF06128C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20" name="Grupo 12519">
                                <a:extLst>
                                  <a:ext uri="{FF2B5EF4-FFF2-40B4-BE49-F238E27FC236}">
                                    <a16:creationId xmlns:a16="http://schemas.microsoft.com/office/drawing/2014/main" id="{E0E99F20-4AB0-4667-814F-5349A97B46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1" name="Grupo 12520">
                                  <a:extLst>
                                    <a:ext uri="{FF2B5EF4-FFF2-40B4-BE49-F238E27FC236}">
                                      <a16:creationId xmlns:a16="http://schemas.microsoft.com/office/drawing/2014/main" id="{4E85DF7D-6294-4F54-AB71-44203B4D40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5" name="Rectángulo 12524">
                                    <a:extLst>
                                      <a:ext uri="{FF2B5EF4-FFF2-40B4-BE49-F238E27FC236}">
                                        <a16:creationId xmlns:a16="http://schemas.microsoft.com/office/drawing/2014/main" id="{74162B24-D71F-4EFB-B48B-AD39ACE978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6" name="Rectángulo 12525">
                                    <a:extLst>
                                      <a:ext uri="{FF2B5EF4-FFF2-40B4-BE49-F238E27FC236}">
                                        <a16:creationId xmlns:a16="http://schemas.microsoft.com/office/drawing/2014/main" id="{6C1A480E-78A2-493C-B8F6-0E84E2D5E2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2" name="Grupo 12521">
                                  <a:extLst>
                                    <a:ext uri="{FF2B5EF4-FFF2-40B4-BE49-F238E27FC236}">
                                      <a16:creationId xmlns:a16="http://schemas.microsoft.com/office/drawing/2014/main" id="{0982D967-4252-40A8-AEBB-4CFF015D5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3" name="Rectángulo 12522">
                                    <a:extLst>
                                      <a:ext uri="{FF2B5EF4-FFF2-40B4-BE49-F238E27FC236}">
                                        <a16:creationId xmlns:a16="http://schemas.microsoft.com/office/drawing/2014/main" id="{AB26F4AE-7E74-484D-9E44-3052319CA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4" name="Rectángulo 12523">
                                    <a:extLst>
                                      <a:ext uri="{FF2B5EF4-FFF2-40B4-BE49-F238E27FC236}">
                                        <a16:creationId xmlns:a16="http://schemas.microsoft.com/office/drawing/2014/main" id="{34B70C5F-B323-484A-8664-CB6C5CC61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86" name="Grupo 12485">
                            <a:extLst>
                              <a:ext uri="{FF2B5EF4-FFF2-40B4-BE49-F238E27FC236}">
                                <a16:creationId xmlns:a16="http://schemas.microsoft.com/office/drawing/2014/main" id="{63C49C7E-809D-4476-B135-FEC503A1CE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87" name="Grupo 12486">
                              <a:extLst>
                                <a:ext uri="{FF2B5EF4-FFF2-40B4-BE49-F238E27FC236}">
                                  <a16:creationId xmlns:a16="http://schemas.microsoft.com/office/drawing/2014/main" id="{79995201-5F8A-40B8-B443-6548FD7113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03" name="Grupo 12502">
                                <a:extLst>
                                  <a:ext uri="{FF2B5EF4-FFF2-40B4-BE49-F238E27FC236}">
                                    <a16:creationId xmlns:a16="http://schemas.microsoft.com/office/drawing/2014/main" id="{2F222C30-F31B-4F38-9AE5-2D5267DD44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11" name="Grupo 12510">
                                  <a:extLst>
                                    <a:ext uri="{FF2B5EF4-FFF2-40B4-BE49-F238E27FC236}">
                                      <a16:creationId xmlns:a16="http://schemas.microsoft.com/office/drawing/2014/main" id="{A62BF66A-7C70-45A6-BD4C-F7918C2E02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5" name="Rectángulo 12514">
                                    <a:extLst>
                                      <a:ext uri="{FF2B5EF4-FFF2-40B4-BE49-F238E27FC236}">
                                        <a16:creationId xmlns:a16="http://schemas.microsoft.com/office/drawing/2014/main" id="{90510731-3798-4148-B054-6AB7DF7BA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6" name="Rectángulo 12515">
                                    <a:extLst>
                                      <a:ext uri="{FF2B5EF4-FFF2-40B4-BE49-F238E27FC236}">
                                        <a16:creationId xmlns:a16="http://schemas.microsoft.com/office/drawing/2014/main" id="{F177C49B-DFDB-441F-83BA-09D8B06621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12" name="Grupo 12511">
                                  <a:extLst>
                                    <a:ext uri="{FF2B5EF4-FFF2-40B4-BE49-F238E27FC236}">
                                      <a16:creationId xmlns:a16="http://schemas.microsoft.com/office/drawing/2014/main" id="{B1047B0B-836F-434E-BA5A-E30827DB3F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3" name="Rectángulo 12512">
                                    <a:extLst>
                                      <a:ext uri="{FF2B5EF4-FFF2-40B4-BE49-F238E27FC236}">
                                        <a16:creationId xmlns:a16="http://schemas.microsoft.com/office/drawing/2014/main" id="{16282B87-C56A-4AAD-A1B9-8D25F4129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4" name="Rectángulo 12513">
                                    <a:extLst>
                                      <a:ext uri="{FF2B5EF4-FFF2-40B4-BE49-F238E27FC236}">
                                        <a16:creationId xmlns:a16="http://schemas.microsoft.com/office/drawing/2014/main" id="{833DE4B6-A290-4998-9ACF-0C155431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04" name="Grupo 12503">
                                <a:extLst>
                                  <a:ext uri="{FF2B5EF4-FFF2-40B4-BE49-F238E27FC236}">
                                    <a16:creationId xmlns:a16="http://schemas.microsoft.com/office/drawing/2014/main" id="{85318F03-7C40-4269-B684-F84CDA36FB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05" name="Grupo 12504">
                                  <a:extLst>
                                    <a:ext uri="{FF2B5EF4-FFF2-40B4-BE49-F238E27FC236}">
                                      <a16:creationId xmlns:a16="http://schemas.microsoft.com/office/drawing/2014/main" id="{C95D871C-F02B-41CE-9D9A-124F376C5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9" name="Rectángulo 12508">
                                    <a:extLst>
                                      <a:ext uri="{FF2B5EF4-FFF2-40B4-BE49-F238E27FC236}">
                                        <a16:creationId xmlns:a16="http://schemas.microsoft.com/office/drawing/2014/main" id="{2ED688AC-9C75-4DA7-8DA0-8134D117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0" name="Rectángulo 12509">
                                    <a:extLst>
                                      <a:ext uri="{FF2B5EF4-FFF2-40B4-BE49-F238E27FC236}">
                                        <a16:creationId xmlns:a16="http://schemas.microsoft.com/office/drawing/2014/main" id="{D333F967-C612-45AA-9BFF-357E99E6CB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06" name="Grupo 12505">
                                  <a:extLst>
                                    <a:ext uri="{FF2B5EF4-FFF2-40B4-BE49-F238E27FC236}">
                                      <a16:creationId xmlns:a16="http://schemas.microsoft.com/office/drawing/2014/main" id="{209DE37E-08D1-4C93-AB5A-A7B51E328D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7" name="Rectángulo 12506">
                                    <a:extLst>
                                      <a:ext uri="{FF2B5EF4-FFF2-40B4-BE49-F238E27FC236}">
                                        <a16:creationId xmlns:a16="http://schemas.microsoft.com/office/drawing/2014/main" id="{CA269E09-F697-4E6A-AAF5-D7228EDDC5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8" name="Rectángulo 12507">
                                    <a:extLst>
                                      <a:ext uri="{FF2B5EF4-FFF2-40B4-BE49-F238E27FC236}">
                                        <a16:creationId xmlns:a16="http://schemas.microsoft.com/office/drawing/2014/main" id="{2BFAF9D0-3748-446F-BDF5-676B4656E8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88" name="Grupo 12487">
                              <a:extLst>
                                <a:ext uri="{FF2B5EF4-FFF2-40B4-BE49-F238E27FC236}">
                                  <a16:creationId xmlns:a16="http://schemas.microsoft.com/office/drawing/2014/main" id="{052E65E5-21C5-4692-A6FB-AF70B49031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89" name="Grupo 12488">
                                <a:extLst>
                                  <a:ext uri="{FF2B5EF4-FFF2-40B4-BE49-F238E27FC236}">
                                    <a16:creationId xmlns:a16="http://schemas.microsoft.com/office/drawing/2014/main" id="{4B8FCF9E-DA8C-4599-A9B5-27492E4419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7" name="Grupo 12496">
                                  <a:extLst>
                                    <a:ext uri="{FF2B5EF4-FFF2-40B4-BE49-F238E27FC236}">
                                      <a16:creationId xmlns:a16="http://schemas.microsoft.com/office/drawing/2014/main" id="{6220DE6C-8647-4B5A-9D1D-030606A705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1" name="Rectángulo 12500">
                                    <a:extLst>
                                      <a:ext uri="{FF2B5EF4-FFF2-40B4-BE49-F238E27FC236}">
                                        <a16:creationId xmlns:a16="http://schemas.microsoft.com/office/drawing/2014/main" id="{87D9C1D2-FF8C-40C1-A81D-C72D9E016F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2" name="Rectángulo 12501">
                                    <a:extLst>
                                      <a:ext uri="{FF2B5EF4-FFF2-40B4-BE49-F238E27FC236}">
                                        <a16:creationId xmlns:a16="http://schemas.microsoft.com/office/drawing/2014/main" id="{DBA4232D-9640-4434-BA5B-B4DEBC268D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8" name="Grupo 12497">
                                  <a:extLst>
                                    <a:ext uri="{FF2B5EF4-FFF2-40B4-BE49-F238E27FC236}">
                                      <a16:creationId xmlns:a16="http://schemas.microsoft.com/office/drawing/2014/main" id="{1D0EDC3D-27A0-4576-A996-99B64EF97A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9" name="Rectángulo 12498">
                                    <a:extLst>
                                      <a:ext uri="{FF2B5EF4-FFF2-40B4-BE49-F238E27FC236}">
                                        <a16:creationId xmlns:a16="http://schemas.microsoft.com/office/drawing/2014/main" id="{CA8DC58D-D766-44F3-AED3-283269BCB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0" name="Rectángulo 12499">
                                    <a:extLst>
                                      <a:ext uri="{FF2B5EF4-FFF2-40B4-BE49-F238E27FC236}">
                                        <a16:creationId xmlns:a16="http://schemas.microsoft.com/office/drawing/2014/main" id="{69247D9B-B0F2-4DAE-86A5-1265D14D4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90" name="Grupo 12489">
                                <a:extLst>
                                  <a:ext uri="{FF2B5EF4-FFF2-40B4-BE49-F238E27FC236}">
                                    <a16:creationId xmlns:a16="http://schemas.microsoft.com/office/drawing/2014/main" id="{CC0EA74E-7AE2-4464-B588-178B4A61B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1" name="Grupo 12490">
                                  <a:extLst>
                                    <a:ext uri="{FF2B5EF4-FFF2-40B4-BE49-F238E27FC236}">
                                      <a16:creationId xmlns:a16="http://schemas.microsoft.com/office/drawing/2014/main" id="{A4DE06EF-F7BB-4726-AA22-AA73E8D086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5" name="Rectángulo 12494">
                                    <a:extLst>
                                      <a:ext uri="{FF2B5EF4-FFF2-40B4-BE49-F238E27FC236}">
                                        <a16:creationId xmlns:a16="http://schemas.microsoft.com/office/drawing/2014/main" id="{CE8BE804-4B6E-4994-942B-14EAA9EBC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6" name="Rectángulo 12495">
                                    <a:extLst>
                                      <a:ext uri="{FF2B5EF4-FFF2-40B4-BE49-F238E27FC236}">
                                        <a16:creationId xmlns:a16="http://schemas.microsoft.com/office/drawing/2014/main" id="{58FBD2BF-2867-4FA5-AEEA-37648FAFA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2" name="Grupo 12491">
                                  <a:extLst>
                                    <a:ext uri="{FF2B5EF4-FFF2-40B4-BE49-F238E27FC236}">
                                      <a16:creationId xmlns:a16="http://schemas.microsoft.com/office/drawing/2014/main" id="{77FB1075-747D-4BC9-A31C-E32B583D0E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3" name="Rectángulo 12492">
                                    <a:extLst>
                                      <a:ext uri="{FF2B5EF4-FFF2-40B4-BE49-F238E27FC236}">
                                        <a16:creationId xmlns:a16="http://schemas.microsoft.com/office/drawing/2014/main" id="{2D0EF76F-D3CE-460A-8838-5994B8B7EB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4" name="Rectángulo 12493">
                                    <a:extLst>
                                      <a:ext uri="{FF2B5EF4-FFF2-40B4-BE49-F238E27FC236}">
                                        <a16:creationId xmlns:a16="http://schemas.microsoft.com/office/drawing/2014/main" id="{B10B2D53-2C1A-42DD-AB3B-CE3571F462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226" name="Grupo 12225">
                      <a:extLst>
                        <a:ext uri="{FF2B5EF4-FFF2-40B4-BE49-F238E27FC236}">
                          <a16:creationId xmlns:a16="http://schemas.microsoft.com/office/drawing/2014/main" id="{A5E14A74-3963-4B69-93A2-E99BF3767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227" name="Grupo 12226">
                        <a:extLst>
                          <a:ext uri="{FF2B5EF4-FFF2-40B4-BE49-F238E27FC236}">
                            <a16:creationId xmlns:a16="http://schemas.microsoft.com/office/drawing/2014/main" id="{D7062DAC-5E10-4B1E-ADBC-F65224B27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355" name="Grupo 12354">
                          <a:extLst>
                            <a:ext uri="{FF2B5EF4-FFF2-40B4-BE49-F238E27FC236}">
                              <a16:creationId xmlns:a16="http://schemas.microsoft.com/office/drawing/2014/main" id="{D07752E0-5FE2-40EC-BA10-9E293F6F40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19" name="Grupo 12418">
                            <a:extLst>
                              <a:ext uri="{FF2B5EF4-FFF2-40B4-BE49-F238E27FC236}">
                                <a16:creationId xmlns:a16="http://schemas.microsoft.com/office/drawing/2014/main" id="{6565AC9E-4E7F-446C-93E4-8E2F540357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51" name="Grupo 12450">
                              <a:extLst>
                                <a:ext uri="{FF2B5EF4-FFF2-40B4-BE49-F238E27FC236}">
                                  <a16:creationId xmlns:a16="http://schemas.microsoft.com/office/drawing/2014/main" id="{966A6F7E-7E1B-4AA9-B42D-5CB49FC5B2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67" name="Grupo 12466">
                                <a:extLst>
                                  <a:ext uri="{FF2B5EF4-FFF2-40B4-BE49-F238E27FC236}">
                                    <a16:creationId xmlns:a16="http://schemas.microsoft.com/office/drawing/2014/main" id="{24860EFD-DC75-49F4-97F3-2AD0412DA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75" name="Grupo 12474">
                                  <a:extLst>
                                    <a:ext uri="{FF2B5EF4-FFF2-40B4-BE49-F238E27FC236}">
                                      <a16:creationId xmlns:a16="http://schemas.microsoft.com/office/drawing/2014/main" id="{333D346E-A323-4422-B0C5-200C3A199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9" name="Rectángulo 12478">
                                    <a:extLst>
                                      <a:ext uri="{FF2B5EF4-FFF2-40B4-BE49-F238E27FC236}">
                                        <a16:creationId xmlns:a16="http://schemas.microsoft.com/office/drawing/2014/main" id="{0B518E18-95B9-4A25-AF21-2309397065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80" name="Rectángulo 12479">
                                    <a:extLst>
                                      <a:ext uri="{FF2B5EF4-FFF2-40B4-BE49-F238E27FC236}">
                                        <a16:creationId xmlns:a16="http://schemas.microsoft.com/office/drawing/2014/main" id="{F0FCF54B-DA14-499A-9110-47C07FADD6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6" name="Grupo 12475">
                                  <a:extLst>
                                    <a:ext uri="{FF2B5EF4-FFF2-40B4-BE49-F238E27FC236}">
                                      <a16:creationId xmlns:a16="http://schemas.microsoft.com/office/drawing/2014/main" id="{39DB2F9E-90E9-455A-B98B-BFFA37ABB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7" name="Rectángulo 12476">
                                    <a:extLst>
                                      <a:ext uri="{FF2B5EF4-FFF2-40B4-BE49-F238E27FC236}">
                                        <a16:creationId xmlns:a16="http://schemas.microsoft.com/office/drawing/2014/main" id="{87CF39CF-DDF9-4514-A04F-22D28B38F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8" name="Rectángulo 12477">
                                    <a:extLst>
                                      <a:ext uri="{FF2B5EF4-FFF2-40B4-BE49-F238E27FC236}">
                                        <a16:creationId xmlns:a16="http://schemas.microsoft.com/office/drawing/2014/main" id="{84CEC3D7-BAA6-4293-AA79-F37235B356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68" name="Grupo 12467">
                                <a:extLst>
                                  <a:ext uri="{FF2B5EF4-FFF2-40B4-BE49-F238E27FC236}">
                                    <a16:creationId xmlns:a16="http://schemas.microsoft.com/office/drawing/2014/main" id="{7F6A33CA-221D-440F-ADB2-619C0BAADF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9" name="Grupo 12468">
                                  <a:extLst>
                                    <a:ext uri="{FF2B5EF4-FFF2-40B4-BE49-F238E27FC236}">
                                      <a16:creationId xmlns:a16="http://schemas.microsoft.com/office/drawing/2014/main" id="{AC9069A3-3635-4006-99F9-2892D3F07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3" name="Rectángulo 12472">
                                    <a:extLst>
                                      <a:ext uri="{FF2B5EF4-FFF2-40B4-BE49-F238E27FC236}">
                                        <a16:creationId xmlns:a16="http://schemas.microsoft.com/office/drawing/2014/main" id="{B1356DB2-F339-4B04-847A-3717F7360C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4" name="Rectángulo 12473">
                                    <a:extLst>
                                      <a:ext uri="{FF2B5EF4-FFF2-40B4-BE49-F238E27FC236}">
                                        <a16:creationId xmlns:a16="http://schemas.microsoft.com/office/drawing/2014/main" id="{C7B72ACF-B06E-40AB-BC96-54CE7C80AE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0" name="Grupo 12469">
                                  <a:extLst>
                                    <a:ext uri="{FF2B5EF4-FFF2-40B4-BE49-F238E27FC236}">
                                      <a16:creationId xmlns:a16="http://schemas.microsoft.com/office/drawing/2014/main" id="{B9B48374-10EA-4401-87F0-8A996B32D2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1" name="Rectángulo 12470">
                                    <a:extLst>
                                      <a:ext uri="{FF2B5EF4-FFF2-40B4-BE49-F238E27FC236}">
                                        <a16:creationId xmlns:a16="http://schemas.microsoft.com/office/drawing/2014/main" id="{D202F6C5-3353-4FAA-B4AC-0DA0594EE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2" name="Rectángulo 12471">
                                    <a:extLst>
                                      <a:ext uri="{FF2B5EF4-FFF2-40B4-BE49-F238E27FC236}">
                                        <a16:creationId xmlns:a16="http://schemas.microsoft.com/office/drawing/2014/main" id="{EAAAD5DC-F5CB-4A4E-B5CD-3F031F4A1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52" name="Grupo 12451">
                              <a:extLst>
                                <a:ext uri="{FF2B5EF4-FFF2-40B4-BE49-F238E27FC236}">
                                  <a16:creationId xmlns:a16="http://schemas.microsoft.com/office/drawing/2014/main" id="{5BFAE53B-08CF-4E25-8DCD-E647CF56B9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53" name="Grupo 12452">
                                <a:extLst>
                                  <a:ext uri="{FF2B5EF4-FFF2-40B4-BE49-F238E27FC236}">
                                    <a16:creationId xmlns:a16="http://schemas.microsoft.com/office/drawing/2014/main" id="{53E79757-3640-4D6F-B51F-F011A7525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1" name="Grupo 12460">
                                  <a:extLst>
                                    <a:ext uri="{FF2B5EF4-FFF2-40B4-BE49-F238E27FC236}">
                                      <a16:creationId xmlns:a16="http://schemas.microsoft.com/office/drawing/2014/main" id="{320C22B4-553B-4BA0-8FF6-EEC32E4330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5" name="Rectángulo 12464">
                                    <a:extLst>
                                      <a:ext uri="{FF2B5EF4-FFF2-40B4-BE49-F238E27FC236}">
                                        <a16:creationId xmlns:a16="http://schemas.microsoft.com/office/drawing/2014/main" id="{55B338A2-FC3F-46CF-BA1F-9DE428AD3C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6" name="Rectángulo 12465">
                                    <a:extLst>
                                      <a:ext uri="{FF2B5EF4-FFF2-40B4-BE49-F238E27FC236}">
                                        <a16:creationId xmlns:a16="http://schemas.microsoft.com/office/drawing/2014/main" id="{90FFD085-5EB3-4744-B927-6FAFEFFBF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62" name="Grupo 12461">
                                  <a:extLst>
                                    <a:ext uri="{FF2B5EF4-FFF2-40B4-BE49-F238E27FC236}">
                                      <a16:creationId xmlns:a16="http://schemas.microsoft.com/office/drawing/2014/main" id="{B4089B29-A3B4-4BF8-B6BA-329507F289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3" name="Rectángulo 12462">
                                    <a:extLst>
                                      <a:ext uri="{FF2B5EF4-FFF2-40B4-BE49-F238E27FC236}">
                                        <a16:creationId xmlns:a16="http://schemas.microsoft.com/office/drawing/2014/main" id="{F376A870-086A-4E0C-90A7-F54841C5F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4" name="Rectángulo 12463">
                                    <a:extLst>
                                      <a:ext uri="{FF2B5EF4-FFF2-40B4-BE49-F238E27FC236}">
                                        <a16:creationId xmlns:a16="http://schemas.microsoft.com/office/drawing/2014/main" id="{0965430E-DC4B-4C68-A1BF-8FC7F4B64F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54" name="Grupo 12453">
                                <a:extLst>
                                  <a:ext uri="{FF2B5EF4-FFF2-40B4-BE49-F238E27FC236}">
                                    <a16:creationId xmlns:a16="http://schemas.microsoft.com/office/drawing/2014/main" id="{B3B9F18B-B9A9-484A-A49F-AD13DC6DE9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55" name="Grupo 12454">
                                  <a:extLst>
                                    <a:ext uri="{FF2B5EF4-FFF2-40B4-BE49-F238E27FC236}">
                                      <a16:creationId xmlns:a16="http://schemas.microsoft.com/office/drawing/2014/main" id="{73C2E009-D242-41B0-9CE5-616A45EFC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9" name="Rectángulo 12458">
                                    <a:extLst>
                                      <a:ext uri="{FF2B5EF4-FFF2-40B4-BE49-F238E27FC236}">
                                        <a16:creationId xmlns:a16="http://schemas.microsoft.com/office/drawing/2014/main" id="{0D99260E-2B34-44AF-8855-E73043B14D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0" name="Rectángulo 12459">
                                    <a:extLst>
                                      <a:ext uri="{FF2B5EF4-FFF2-40B4-BE49-F238E27FC236}">
                                        <a16:creationId xmlns:a16="http://schemas.microsoft.com/office/drawing/2014/main" id="{7CF81720-A3AE-4367-9582-EF146F6F65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56" name="Grupo 12455">
                                  <a:extLst>
                                    <a:ext uri="{FF2B5EF4-FFF2-40B4-BE49-F238E27FC236}">
                                      <a16:creationId xmlns:a16="http://schemas.microsoft.com/office/drawing/2014/main" id="{80EE969B-8347-41B8-A1B1-4C151E7FB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7" name="Rectángulo 12456">
                                    <a:extLst>
                                      <a:ext uri="{FF2B5EF4-FFF2-40B4-BE49-F238E27FC236}">
                                        <a16:creationId xmlns:a16="http://schemas.microsoft.com/office/drawing/2014/main" id="{B0FA14F8-F2E9-4C5D-B9C0-881622F19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8" name="Rectángulo 12457">
                                    <a:extLst>
                                      <a:ext uri="{FF2B5EF4-FFF2-40B4-BE49-F238E27FC236}">
                                        <a16:creationId xmlns:a16="http://schemas.microsoft.com/office/drawing/2014/main" id="{AA46DC58-B7F5-450D-A01C-F2FC1AAD94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20" name="Grupo 12419">
                            <a:extLst>
                              <a:ext uri="{FF2B5EF4-FFF2-40B4-BE49-F238E27FC236}">
                                <a16:creationId xmlns:a16="http://schemas.microsoft.com/office/drawing/2014/main" id="{06B31A5D-2066-4732-B15A-1A8334F97E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21" name="Grupo 12420">
                              <a:extLst>
                                <a:ext uri="{FF2B5EF4-FFF2-40B4-BE49-F238E27FC236}">
                                  <a16:creationId xmlns:a16="http://schemas.microsoft.com/office/drawing/2014/main" id="{4245ADB3-273C-4D81-B75D-3CF8A779B3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37" name="Grupo 12436">
                                <a:extLst>
                                  <a:ext uri="{FF2B5EF4-FFF2-40B4-BE49-F238E27FC236}">
                                    <a16:creationId xmlns:a16="http://schemas.microsoft.com/office/drawing/2014/main" id="{EE4B5421-37CA-4D4B-99AC-4C40CF9268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45" name="Grupo 12444">
                                  <a:extLst>
                                    <a:ext uri="{FF2B5EF4-FFF2-40B4-BE49-F238E27FC236}">
                                      <a16:creationId xmlns:a16="http://schemas.microsoft.com/office/drawing/2014/main" id="{9028E61C-FD4D-41C2-B8AB-A9E70FDDB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9" name="Rectángulo 12448">
                                    <a:extLst>
                                      <a:ext uri="{FF2B5EF4-FFF2-40B4-BE49-F238E27FC236}">
                                        <a16:creationId xmlns:a16="http://schemas.microsoft.com/office/drawing/2014/main" id="{CD4A7D66-B411-4BB5-93C0-BA4C0A247C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0" name="Rectángulo 12449">
                                    <a:extLst>
                                      <a:ext uri="{FF2B5EF4-FFF2-40B4-BE49-F238E27FC236}">
                                        <a16:creationId xmlns:a16="http://schemas.microsoft.com/office/drawing/2014/main" id="{E48AEEE7-22E8-444F-88C6-20009138F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6" name="Grupo 12445">
                                  <a:extLst>
                                    <a:ext uri="{FF2B5EF4-FFF2-40B4-BE49-F238E27FC236}">
                                      <a16:creationId xmlns:a16="http://schemas.microsoft.com/office/drawing/2014/main" id="{3758F602-16BE-4E0E-9FCE-77D38CD29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7" name="Rectángulo 12446">
                                    <a:extLst>
                                      <a:ext uri="{FF2B5EF4-FFF2-40B4-BE49-F238E27FC236}">
                                        <a16:creationId xmlns:a16="http://schemas.microsoft.com/office/drawing/2014/main" id="{78DA104D-5C31-47AF-87AC-7FB4CAAE14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8" name="Rectángulo 12447">
                                    <a:extLst>
                                      <a:ext uri="{FF2B5EF4-FFF2-40B4-BE49-F238E27FC236}">
                                        <a16:creationId xmlns:a16="http://schemas.microsoft.com/office/drawing/2014/main" id="{B0F41BBC-1414-419F-A6BA-810A6C82D4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38" name="Grupo 12437">
                                <a:extLst>
                                  <a:ext uri="{FF2B5EF4-FFF2-40B4-BE49-F238E27FC236}">
                                    <a16:creationId xmlns:a16="http://schemas.microsoft.com/office/drawing/2014/main" id="{E9418FAD-8376-404E-84BD-808AF7ED49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9" name="Grupo 12438">
                                  <a:extLst>
                                    <a:ext uri="{FF2B5EF4-FFF2-40B4-BE49-F238E27FC236}">
                                      <a16:creationId xmlns:a16="http://schemas.microsoft.com/office/drawing/2014/main" id="{D6120401-CA8D-40E3-8021-E1BE3A8A13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3" name="Rectángulo 12442">
                                    <a:extLst>
                                      <a:ext uri="{FF2B5EF4-FFF2-40B4-BE49-F238E27FC236}">
                                        <a16:creationId xmlns:a16="http://schemas.microsoft.com/office/drawing/2014/main" id="{EB3E896F-FFB0-49FD-AF43-EEFBF6850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4" name="Rectángulo 12443">
                                    <a:extLst>
                                      <a:ext uri="{FF2B5EF4-FFF2-40B4-BE49-F238E27FC236}">
                                        <a16:creationId xmlns:a16="http://schemas.microsoft.com/office/drawing/2014/main" id="{540F2A2D-5101-4481-939F-89B2B9080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0" name="Grupo 12439">
                                  <a:extLst>
                                    <a:ext uri="{FF2B5EF4-FFF2-40B4-BE49-F238E27FC236}">
                                      <a16:creationId xmlns:a16="http://schemas.microsoft.com/office/drawing/2014/main" id="{7564C4A5-2245-431F-A6DF-B6FB29514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1" name="Rectángulo 12440">
                                    <a:extLst>
                                      <a:ext uri="{FF2B5EF4-FFF2-40B4-BE49-F238E27FC236}">
                                        <a16:creationId xmlns:a16="http://schemas.microsoft.com/office/drawing/2014/main" id="{081E3CB9-2406-49AF-A1F6-C41EFCB145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2" name="Rectángulo 12441">
                                    <a:extLst>
                                      <a:ext uri="{FF2B5EF4-FFF2-40B4-BE49-F238E27FC236}">
                                        <a16:creationId xmlns:a16="http://schemas.microsoft.com/office/drawing/2014/main" id="{35D5DD62-DF76-4718-BEF3-6DEDBCF20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22" name="Grupo 12421">
                              <a:extLst>
                                <a:ext uri="{FF2B5EF4-FFF2-40B4-BE49-F238E27FC236}">
                                  <a16:creationId xmlns:a16="http://schemas.microsoft.com/office/drawing/2014/main" id="{DA0155A7-4D83-4168-AFB3-F4906A5003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23" name="Grupo 12422">
                                <a:extLst>
                                  <a:ext uri="{FF2B5EF4-FFF2-40B4-BE49-F238E27FC236}">
                                    <a16:creationId xmlns:a16="http://schemas.microsoft.com/office/drawing/2014/main" id="{E5675A91-CA81-4603-817F-9B0148EB3B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1" name="Grupo 12430">
                                  <a:extLst>
                                    <a:ext uri="{FF2B5EF4-FFF2-40B4-BE49-F238E27FC236}">
                                      <a16:creationId xmlns:a16="http://schemas.microsoft.com/office/drawing/2014/main" id="{5D67BC12-3F6C-4B30-A018-FD3908E0E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5" name="Rectángulo 12434">
                                    <a:extLst>
                                      <a:ext uri="{FF2B5EF4-FFF2-40B4-BE49-F238E27FC236}">
                                        <a16:creationId xmlns:a16="http://schemas.microsoft.com/office/drawing/2014/main" id="{56F5876A-C5EE-4BB6-9F48-B8507764A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6" name="Rectángulo 12435">
                                    <a:extLst>
                                      <a:ext uri="{FF2B5EF4-FFF2-40B4-BE49-F238E27FC236}">
                                        <a16:creationId xmlns:a16="http://schemas.microsoft.com/office/drawing/2014/main" id="{23C44609-7BE6-45B2-A536-70851AEE6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32" name="Grupo 12431">
                                  <a:extLst>
                                    <a:ext uri="{FF2B5EF4-FFF2-40B4-BE49-F238E27FC236}">
                                      <a16:creationId xmlns:a16="http://schemas.microsoft.com/office/drawing/2014/main" id="{837C6465-23C7-4E39-9587-59257119AE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3" name="Rectángulo 12432">
                                    <a:extLst>
                                      <a:ext uri="{FF2B5EF4-FFF2-40B4-BE49-F238E27FC236}">
                                        <a16:creationId xmlns:a16="http://schemas.microsoft.com/office/drawing/2014/main" id="{CC74B36C-DF2A-4052-9F3F-6AC6E188D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4" name="Rectángulo 12433">
                                    <a:extLst>
                                      <a:ext uri="{FF2B5EF4-FFF2-40B4-BE49-F238E27FC236}">
                                        <a16:creationId xmlns:a16="http://schemas.microsoft.com/office/drawing/2014/main" id="{90F87FD2-CCB2-4FA8-BE1D-93A580FA5A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24" name="Grupo 12423">
                                <a:extLst>
                                  <a:ext uri="{FF2B5EF4-FFF2-40B4-BE49-F238E27FC236}">
                                    <a16:creationId xmlns:a16="http://schemas.microsoft.com/office/drawing/2014/main" id="{4569DC88-E5C4-406B-A0C0-1EA1521470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25" name="Grupo 12424">
                                  <a:extLst>
                                    <a:ext uri="{FF2B5EF4-FFF2-40B4-BE49-F238E27FC236}">
                                      <a16:creationId xmlns:a16="http://schemas.microsoft.com/office/drawing/2014/main" id="{8F3FAA81-4A1F-487A-9A9C-6CF15DA7F2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9" name="Rectángulo 12428">
                                    <a:extLst>
                                      <a:ext uri="{FF2B5EF4-FFF2-40B4-BE49-F238E27FC236}">
                                        <a16:creationId xmlns:a16="http://schemas.microsoft.com/office/drawing/2014/main" id="{2BB692A3-3571-4D82-832E-BD4D4293A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0" name="Rectángulo 12429">
                                    <a:extLst>
                                      <a:ext uri="{FF2B5EF4-FFF2-40B4-BE49-F238E27FC236}">
                                        <a16:creationId xmlns:a16="http://schemas.microsoft.com/office/drawing/2014/main" id="{5EEFCBDF-FBBE-4AB3-8A67-3D9027ADE2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26" name="Grupo 12425">
                                  <a:extLst>
                                    <a:ext uri="{FF2B5EF4-FFF2-40B4-BE49-F238E27FC236}">
                                      <a16:creationId xmlns:a16="http://schemas.microsoft.com/office/drawing/2014/main" id="{8A0D389D-C1D9-4BD5-BF5B-E5FFB0FD5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7" name="Rectángulo 12426">
                                    <a:extLst>
                                      <a:ext uri="{FF2B5EF4-FFF2-40B4-BE49-F238E27FC236}">
                                        <a16:creationId xmlns:a16="http://schemas.microsoft.com/office/drawing/2014/main" id="{5DE82E92-1141-47BA-BB55-629243909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28" name="Rectángulo 12427">
                                    <a:extLst>
                                      <a:ext uri="{FF2B5EF4-FFF2-40B4-BE49-F238E27FC236}">
                                        <a16:creationId xmlns:a16="http://schemas.microsoft.com/office/drawing/2014/main" id="{BA87227B-23D8-4A8E-B34E-476892655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356" name="Grupo 12355">
                          <a:extLst>
                            <a:ext uri="{FF2B5EF4-FFF2-40B4-BE49-F238E27FC236}">
                              <a16:creationId xmlns:a16="http://schemas.microsoft.com/office/drawing/2014/main" id="{73611526-89CC-4F2C-9AD3-B3F67E0A94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357" name="Grupo 12356">
                            <a:extLst>
                              <a:ext uri="{FF2B5EF4-FFF2-40B4-BE49-F238E27FC236}">
                                <a16:creationId xmlns:a16="http://schemas.microsoft.com/office/drawing/2014/main" id="{96036BD7-31A6-4E3D-9E86-E5A1A5143D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89" name="Grupo 12388">
                              <a:extLst>
                                <a:ext uri="{FF2B5EF4-FFF2-40B4-BE49-F238E27FC236}">
                                  <a16:creationId xmlns:a16="http://schemas.microsoft.com/office/drawing/2014/main" id="{2A7AACC0-AA77-4AA9-8BCB-997B1BBAFF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05" name="Grupo 12404">
                                <a:extLst>
                                  <a:ext uri="{FF2B5EF4-FFF2-40B4-BE49-F238E27FC236}">
                                    <a16:creationId xmlns:a16="http://schemas.microsoft.com/office/drawing/2014/main" id="{52B622F4-BDE5-4A5E-BFAD-57265A7FEED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13" name="Grupo 12412">
                                  <a:extLst>
                                    <a:ext uri="{FF2B5EF4-FFF2-40B4-BE49-F238E27FC236}">
                                      <a16:creationId xmlns:a16="http://schemas.microsoft.com/office/drawing/2014/main" id="{E0F14FBC-5BAD-4061-9837-E49989A25E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7" name="Rectángulo 12416">
                                    <a:extLst>
                                      <a:ext uri="{FF2B5EF4-FFF2-40B4-BE49-F238E27FC236}">
                                        <a16:creationId xmlns:a16="http://schemas.microsoft.com/office/drawing/2014/main" id="{F6A436FC-9C9B-4FCF-AAA1-D39E989C7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8" name="Rectángulo 12417">
                                    <a:extLst>
                                      <a:ext uri="{FF2B5EF4-FFF2-40B4-BE49-F238E27FC236}">
                                        <a16:creationId xmlns:a16="http://schemas.microsoft.com/office/drawing/2014/main" id="{9FA4D9B2-F631-4E58-B662-78E629DEEE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14" name="Grupo 12413">
                                  <a:extLst>
                                    <a:ext uri="{FF2B5EF4-FFF2-40B4-BE49-F238E27FC236}">
                                      <a16:creationId xmlns:a16="http://schemas.microsoft.com/office/drawing/2014/main" id="{F62181C4-5C0D-4626-BD03-234F0C4A0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5" name="Rectángulo 12414">
                                    <a:extLst>
                                      <a:ext uri="{FF2B5EF4-FFF2-40B4-BE49-F238E27FC236}">
                                        <a16:creationId xmlns:a16="http://schemas.microsoft.com/office/drawing/2014/main" id="{8B8FBAFC-3142-4B32-96B4-7B934F5CC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6" name="Rectángulo 12415">
                                    <a:extLst>
                                      <a:ext uri="{FF2B5EF4-FFF2-40B4-BE49-F238E27FC236}">
                                        <a16:creationId xmlns:a16="http://schemas.microsoft.com/office/drawing/2014/main" id="{ED14C86D-F1FB-4FDF-B4B3-A06DF761FD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06" name="Grupo 12405">
                                <a:extLst>
                                  <a:ext uri="{FF2B5EF4-FFF2-40B4-BE49-F238E27FC236}">
                                    <a16:creationId xmlns:a16="http://schemas.microsoft.com/office/drawing/2014/main" id="{13365766-568A-455A-92C0-7B4FE981A6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07" name="Grupo 12406">
                                  <a:extLst>
                                    <a:ext uri="{FF2B5EF4-FFF2-40B4-BE49-F238E27FC236}">
                                      <a16:creationId xmlns:a16="http://schemas.microsoft.com/office/drawing/2014/main" id="{5DAC4774-363E-46ED-9D9B-666905CF1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1" name="Rectángulo 12410">
                                    <a:extLst>
                                      <a:ext uri="{FF2B5EF4-FFF2-40B4-BE49-F238E27FC236}">
                                        <a16:creationId xmlns:a16="http://schemas.microsoft.com/office/drawing/2014/main" id="{7DC9F596-BF00-4B2E-A967-855BD8C8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2" name="Rectángulo 12411">
                                    <a:extLst>
                                      <a:ext uri="{FF2B5EF4-FFF2-40B4-BE49-F238E27FC236}">
                                        <a16:creationId xmlns:a16="http://schemas.microsoft.com/office/drawing/2014/main" id="{B7F3495F-5166-40F0-A208-E346A0689F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8" name="Grupo 12407">
                                  <a:extLst>
                                    <a:ext uri="{FF2B5EF4-FFF2-40B4-BE49-F238E27FC236}">
                                      <a16:creationId xmlns:a16="http://schemas.microsoft.com/office/drawing/2014/main" id="{CF431A2F-AFAE-4471-A3BD-0F061F137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9" name="Rectángulo 12408">
                                    <a:extLst>
                                      <a:ext uri="{FF2B5EF4-FFF2-40B4-BE49-F238E27FC236}">
                                        <a16:creationId xmlns:a16="http://schemas.microsoft.com/office/drawing/2014/main" id="{9F4210B4-7E5A-4E2D-A06F-8CB81E363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0" name="Rectángulo 12409">
                                    <a:extLst>
                                      <a:ext uri="{FF2B5EF4-FFF2-40B4-BE49-F238E27FC236}">
                                        <a16:creationId xmlns:a16="http://schemas.microsoft.com/office/drawing/2014/main" id="{8ACD5ED4-5BF6-4A3B-BBE5-5D32C8735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90" name="Grupo 12389">
                              <a:extLst>
                                <a:ext uri="{FF2B5EF4-FFF2-40B4-BE49-F238E27FC236}">
                                  <a16:creationId xmlns:a16="http://schemas.microsoft.com/office/drawing/2014/main" id="{F87AB1A3-0268-4B94-8E99-7919829F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91" name="Grupo 12390">
                                <a:extLst>
                                  <a:ext uri="{FF2B5EF4-FFF2-40B4-BE49-F238E27FC236}">
                                    <a16:creationId xmlns:a16="http://schemas.microsoft.com/office/drawing/2014/main" id="{E59A6105-E85A-45D3-BA4A-9BBCD3D88B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9" name="Grupo 12398">
                                  <a:extLst>
                                    <a:ext uri="{FF2B5EF4-FFF2-40B4-BE49-F238E27FC236}">
                                      <a16:creationId xmlns:a16="http://schemas.microsoft.com/office/drawing/2014/main" id="{E5005B31-8187-4F11-932C-8BB1730F65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3" name="Rectángulo 12402">
                                    <a:extLst>
                                      <a:ext uri="{FF2B5EF4-FFF2-40B4-BE49-F238E27FC236}">
                                        <a16:creationId xmlns:a16="http://schemas.microsoft.com/office/drawing/2014/main" id="{2EC1C359-EF29-4A2C-8D31-854222309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4" name="Rectángulo 12403">
                                    <a:extLst>
                                      <a:ext uri="{FF2B5EF4-FFF2-40B4-BE49-F238E27FC236}">
                                        <a16:creationId xmlns:a16="http://schemas.microsoft.com/office/drawing/2014/main" id="{138FFAF5-2AF5-42BA-A07E-8B8CA046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0" name="Grupo 12399">
                                  <a:extLst>
                                    <a:ext uri="{FF2B5EF4-FFF2-40B4-BE49-F238E27FC236}">
                                      <a16:creationId xmlns:a16="http://schemas.microsoft.com/office/drawing/2014/main" id="{A864C055-EF49-40D2-BB22-D68F84C8A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1" name="Rectángulo 12400">
                                    <a:extLst>
                                      <a:ext uri="{FF2B5EF4-FFF2-40B4-BE49-F238E27FC236}">
                                        <a16:creationId xmlns:a16="http://schemas.microsoft.com/office/drawing/2014/main" id="{D9380903-F6D1-4E8A-A64B-968B9601A1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2" name="Rectángulo 12401">
                                    <a:extLst>
                                      <a:ext uri="{FF2B5EF4-FFF2-40B4-BE49-F238E27FC236}">
                                        <a16:creationId xmlns:a16="http://schemas.microsoft.com/office/drawing/2014/main" id="{4C554850-D15B-4EE0-A2A5-EBB1299543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92" name="Grupo 12391">
                                <a:extLst>
                                  <a:ext uri="{FF2B5EF4-FFF2-40B4-BE49-F238E27FC236}">
                                    <a16:creationId xmlns:a16="http://schemas.microsoft.com/office/drawing/2014/main" id="{C18FD87E-142E-408B-8C37-4D4ED1B99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3" name="Grupo 12392">
                                  <a:extLst>
                                    <a:ext uri="{FF2B5EF4-FFF2-40B4-BE49-F238E27FC236}">
                                      <a16:creationId xmlns:a16="http://schemas.microsoft.com/office/drawing/2014/main" id="{BCE48107-4DA1-4B28-B8AB-34E0EDC879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7" name="Rectángulo 12396">
                                    <a:extLst>
                                      <a:ext uri="{FF2B5EF4-FFF2-40B4-BE49-F238E27FC236}">
                                        <a16:creationId xmlns:a16="http://schemas.microsoft.com/office/drawing/2014/main" id="{F33DD10D-12F6-47A6-98F0-B69521CE7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8" name="Rectángulo 12397">
                                    <a:extLst>
                                      <a:ext uri="{FF2B5EF4-FFF2-40B4-BE49-F238E27FC236}">
                                        <a16:creationId xmlns:a16="http://schemas.microsoft.com/office/drawing/2014/main" id="{55646DD5-E168-4140-8115-8CF18B6E07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94" name="Grupo 12393">
                                  <a:extLst>
                                    <a:ext uri="{FF2B5EF4-FFF2-40B4-BE49-F238E27FC236}">
                                      <a16:creationId xmlns:a16="http://schemas.microsoft.com/office/drawing/2014/main" id="{C9CA659E-414A-4069-BA45-A0B5842E6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5" name="Rectángulo 12394">
                                    <a:extLst>
                                      <a:ext uri="{FF2B5EF4-FFF2-40B4-BE49-F238E27FC236}">
                                        <a16:creationId xmlns:a16="http://schemas.microsoft.com/office/drawing/2014/main" id="{850502B0-C49A-4729-8957-817AD42AD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6" name="Rectángulo 12395">
                                    <a:extLst>
                                      <a:ext uri="{FF2B5EF4-FFF2-40B4-BE49-F238E27FC236}">
                                        <a16:creationId xmlns:a16="http://schemas.microsoft.com/office/drawing/2014/main" id="{8C46728A-D64B-43F3-824E-92F728FEF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358" name="Grupo 12357">
                            <a:extLst>
                              <a:ext uri="{FF2B5EF4-FFF2-40B4-BE49-F238E27FC236}">
                                <a16:creationId xmlns:a16="http://schemas.microsoft.com/office/drawing/2014/main" id="{4953107C-F016-4D90-9C32-046AC92E2A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59" name="Grupo 12358">
                              <a:extLst>
                                <a:ext uri="{FF2B5EF4-FFF2-40B4-BE49-F238E27FC236}">
                                  <a16:creationId xmlns:a16="http://schemas.microsoft.com/office/drawing/2014/main" id="{71355C01-CB1B-4CB8-BC0B-F12786DC14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75" name="Grupo 12374">
                                <a:extLst>
                                  <a:ext uri="{FF2B5EF4-FFF2-40B4-BE49-F238E27FC236}">
                                    <a16:creationId xmlns:a16="http://schemas.microsoft.com/office/drawing/2014/main" id="{FB4D9D14-7108-453F-BE89-025E3F4CBD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83" name="Grupo 12382">
                                  <a:extLst>
                                    <a:ext uri="{FF2B5EF4-FFF2-40B4-BE49-F238E27FC236}">
                                      <a16:creationId xmlns:a16="http://schemas.microsoft.com/office/drawing/2014/main" id="{7C67224A-652E-4766-8A48-65D8C0348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7" name="Rectángulo 12386">
                                    <a:extLst>
                                      <a:ext uri="{FF2B5EF4-FFF2-40B4-BE49-F238E27FC236}">
                                        <a16:creationId xmlns:a16="http://schemas.microsoft.com/office/drawing/2014/main" id="{789E0AAB-6F7F-4438-85A8-88BDCF8C9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8" name="Rectángulo 12387">
                                    <a:extLst>
                                      <a:ext uri="{FF2B5EF4-FFF2-40B4-BE49-F238E27FC236}">
                                        <a16:creationId xmlns:a16="http://schemas.microsoft.com/office/drawing/2014/main" id="{386760C4-940B-4518-84B6-082BB8737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84" name="Grupo 12383">
                                  <a:extLst>
                                    <a:ext uri="{FF2B5EF4-FFF2-40B4-BE49-F238E27FC236}">
                                      <a16:creationId xmlns:a16="http://schemas.microsoft.com/office/drawing/2014/main" id="{3EDB40A7-4AF2-431E-8617-98F0CD380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5" name="Rectángulo 12384">
                                    <a:extLst>
                                      <a:ext uri="{FF2B5EF4-FFF2-40B4-BE49-F238E27FC236}">
                                        <a16:creationId xmlns:a16="http://schemas.microsoft.com/office/drawing/2014/main" id="{62E755C4-D8D7-460B-99E1-F2775EF482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6" name="Rectángulo 12385">
                                    <a:extLst>
                                      <a:ext uri="{FF2B5EF4-FFF2-40B4-BE49-F238E27FC236}">
                                        <a16:creationId xmlns:a16="http://schemas.microsoft.com/office/drawing/2014/main" id="{9AB3A553-A2D1-4E2E-B1C4-AA68091B5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76" name="Grupo 12375">
                                <a:extLst>
                                  <a:ext uri="{FF2B5EF4-FFF2-40B4-BE49-F238E27FC236}">
                                    <a16:creationId xmlns:a16="http://schemas.microsoft.com/office/drawing/2014/main" id="{823C1EA5-6BC1-4CC5-8D3C-38A6F9EF86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77" name="Grupo 12376">
                                  <a:extLst>
                                    <a:ext uri="{FF2B5EF4-FFF2-40B4-BE49-F238E27FC236}">
                                      <a16:creationId xmlns:a16="http://schemas.microsoft.com/office/drawing/2014/main" id="{8589E3CC-2008-4050-8F85-D153368677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1" name="Rectángulo 12380">
                                    <a:extLst>
                                      <a:ext uri="{FF2B5EF4-FFF2-40B4-BE49-F238E27FC236}">
                                        <a16:creationId xmlns:a16="http://schemas.microsoft.com/office/drawing/2014/main" id="{FF37998F-875B-4BC0-A95C-EC29E3454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2" name="Rectángulo 12381">
                                    <a:extLst>
                                      <a:ext uri="{FF2B5EF4-FFF2-40B4-BE49-F238E27FC236}">
                                        <a16:creationId xmlns:a16="http://schemas.microsoft.com/office/drawing/2014/main" id="{018C43C1-D6CF-459E-BBB2-75C90309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8" name="Grupo 12377">
                                  <a:extLst>
                                    <a:ext uri="{FF2B5EF4-FFF2-40B4-BE49-F238E27FC236}">
                                      <a16:creationId xmlns:a16="http://schemas.microsoft.com/office/drawing/2014/main" id="{951354DC-F4A2-4342-B364-C8FAA0F43E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9" name="Rectángulo 12378">
                                    <a:extLst>
                                      <a:ext uri="{FF2B5EF4-FFF2-40B4-BE49-F238E27FC236}">
                                        <a16:creationId xmlns:a16="http://schemas.microsoft.com/office/drawing/2014/main" id="{39F5BD40-8D52-48D5-AF45-F68C9F98CC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0" name="Rectángulo 12379">
                                    <a:extLst>
                                      <a:ext uri="{FF2B5EF4-FFF2-40B4-BE49-F238E27FC236}">
                                        <a16:creationId xmlns:a16="http://schemas.microsoft.com/office/drawing/2014/main" id="{7DA4E52A-9916-4A04-94C0-B54215EC8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60" name="Grupo 12359">
                              <a:extLst>
                                <a:ext uri="{FF2B5EF4-FFF2-40B4-BE49-F238E27FC236}">
                                  <a16:creationId xmlns:a16="http://schemas.microsoft.com/office/drawing/2014/main" id="{C07AB5C0-430B-40F6-8878-445A2405B3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61" name="Grupo 12360">
                                <a:extLst>
                                  <a:ext uri="{FF2B5EF4-FFF2-40B4-BE49-F238E27FC236}">
                                    <a16:creationId xmlns:a16="http://schemas.microsoft.com/office/drawing/2014/main" id="{20FF41AE-841C-432D-9012-524C5C8B95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9" name="Grupo 12368">
                                  <a:extLst>
                                    <a:ext uri="{FF2B5EF4-FFF2-40B4-BE49-F238E27FC236}">
                                      <a16:creationId xmlns:a16="http://schemas.microsoft.com/office/drawing/2014/main" id="{23C0FE1C-37FD-4E85-9CA5-1B5FA9966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3" name="Rectángulo 12372">
                                    <a:extLst>
                                      <a:ext uri="{FF2B5EF4-FFF2-40B4-BE49-F238E27FC236}">
                                        <a16:creationId xmlns:a16="http://schemas.microsoft.com/office/drawing/2014/main" id="{11A89543-3423-4E9E-824C-F11BEDF088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4" name="Rectángulo 12373">
                                    <a:extLst>
                                      <a:ext uri="{FF2B5EF4-FFF2-40B4-BE49-F238E27FC236}">
                                        <a16:creationId xmlns:a16="http://schemas.microsoft.com/office/drawing/2014/main" id="{A20C6620-E54A-4737-832E-3A282AB8B5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0" name="Grupo 12369">
                                  <a:extLst>
                                    <a:ext uri="{FF2B5EF4-FFF2-40B4-BE49-F238E27FC236}">
                                      <a16:creationId xmlns:a16="http://schemas.microsoft.com/office/drawing/2014/main" id="{7872D14E-914D-48B3-8ABA-D6EC839094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1" name="Rectángulo 12370">
                                    <a:extLst>
                                      <a:ext uri="{FF2B5EF4-FFF2-40B4-BE49-F238E27FC236}">
                                        <a16:creationId xmlns:a16="http://schemas.microsoft.com/office/drawing/2014/main" id="{39263129-8CB7-4269-9BEF-7C046826F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2" name="Rectángulo 12371">
                                    <a:extLst>
                                      <a:ext uri="{FF2B5EF4-FFF2-40B4-BE49-F238E27FC236}">
                                        <a16:creationId xmlns:a16="http://schemas.microsoft.com/office/drawing/2014/main" id="{89586CCB-85BF-47A2-BC8F-43030E35D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62" name="Grupo 12361">
                                <a:extLst>
                                  <a:ext uri="{FF2B5EF4-FFF2-40B4-BE49-F238E27FC236}">
                                    <a16:creationId xmlns:a16="http://schemas.microsoft.com/office/drawing/2014/main" id="{0ECACF29-1026-488E-840B-AB664EA862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3" name="Grupo 12362">
                                  <a:extLst>
                                    <a:ext uri="{FF2B5EF4-FFF2-40B4-BE49-F238E27FC236}">
                                      <a16:creationId xmlns:a16="http://schemas.microsoft.com/office/drawing/2014/main" id="{9D3C1D52-5DC2-47F9-BFE7-4D820C414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7" name="Rectángulo 12366">
                                    <a:extLst>
                                      <a:ext uri="{FF2B5EF4-FFF2-40B4-BE49-F238E27FC236}">
                                        <a16:creationId xmlns:a16="http://schemas.microsoft.com/office/drawing/2014/main" id="{17E1B544-6105-49B8-B2D0-36C88D89F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8" name="Rectángulo 12367">
                                    <a:extLst>
                                      <a:ext uri="{FF2B5EF4-FFF2-40B4-BE49-F238E27FC236}">
                                        <a16:creationId xmlns:a16="http://schemas.microsoft.com/office/drawing/2014/main" id="{11F76526-266F-4382-A2C8-E8DC21864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64" name="Grupo 12363">
                                  <a:extLst>
                                    <a:ext uri="{FF2B5EF4-FFF2-40B4-BE49-F238E27FC236}">
                                      <a16:creationId xmlns:a16="http://schemas.microsoft.com/office/drawing/2014/main" id="{21C5BF72-A965-4A25-8D7D-2061949E99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5" name="Rectángulo 12364">
                                    <a:extLst>
                                      <a:ext uri="{FF2B5EF4-FFF2-40B4-BE49-F238E27FC236}">
                                        <a16:creationId xmlns:a16="http://schemas.microsoft.com/office/drawing/2014/main" id="{125C0F16-1F59-4472-A494-631EF2CA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6" name="Rectángulo 12365">
                                    <a:extLst>
                                      <a:ext uri="{FF2B5EF4-FFF2-40B4-BE49-F238E27FC236}">
                                        <a16:creationId xmlns:a16="http://schemas.microsoft.com/office/drawing/2014/main" id="{078588F7-4B9B-4AC8-9984-7C5EFE677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228" name="Grupo 12227">
                        <a:extLst>
                          <a:ext uri="{FF2B5EF4-FFF2-40B4-BE49-F238E27FC236}">
                            <a16:creationId xmlns:a16="http://schemas.microsoft.com/office/drawing/2014/main" id="{07C8579A-0DCE-4FEE-9EC1-27FBCE202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229" name="Grupo 12228">
                          <a:extLst>
                            <a:ext uri="{FF2B5EF4-FFF2-40B4-BE49-F238E27FC236}">
                              <a16:creationId xmlns:a16="http://schemas.microsoft.com/office/drawing/2014/main" id="{64E85434-3E68-473B-B121-8179826B2B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93" name="Grupo 12292">
                            <a:extLst>
                              <a:ext uri="{FF2B5EF4-FFF2-40B4-BE49-F238E27FC236}">
                                <a16:creationId xmlns:a16="http://schemas.microsoft.com/office/drawing/2014/main" id="{B4B7C921-5F92-4577-9DCF-AAD349BD58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25" name="Grupo 12324">
                              <a:extLst>
                                <a:ext uri="{FF2B5EF4-FFF2-40B4-BE49-F238E27FC236}">
                                  <a16:creationId xmlns:a16="http://schemas.microsoft.com/office/drawing/2014/main" id="{538B5768-7BAA-46D6-8CE6-0359757B6F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41" name="Grupo 12340">
                                <a:extLst>
                                  <a:ext uri="{FF2B5EF4-FFF2-40B4-BE49-F238E27FC236}">
                                    <a16:creationId xmlns:a16="http://schemas.microsoft.com/office/drawing/2014/main" id="{6E435A46-48A6-478E-9C0E-EFA1D176B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9" name="Grupo 12348">
                                  <a:extLst>
                                    <a:ext uri="{FF2B5EF4-FFF2-40B4-BE49-F238E27FC236}">
                                      <a16:creationId xmlns:a16="http://schemas.microsoft.com/office/drawing/2014/main" id="{137C985C-71B0-44E4-8202-BDDE81F677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3" name="Rectángulo 12352">
                                    <a:extLst>
                                      <a:ext uri="{FF2B5EF4-FFF2-40B4-BE49-F238E27FC236}">
                                        <a16:creationId xmlns:a16="http://schemas.microsoft.com/office/drawing/2014/main" id="{8786406A-4A36-4490-B4F5-571818C700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4" name="Rectángulo 12353">
                                    <a:extLst>
                                      <a:ext uri="{FF2B5EF4-FFF2-40B4-BE49-F238E27FC236}">
                                        <a16:creationId xmlns:a16="http://schemas.microsoft.com/office/drawing/2014/main" id="{FBB921B4-9171-4680-84C2-AF0E392C6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50" name="Grupo 12349">
                                  <a:extLst>
                                    <a:ext uri="{FF2B5EF4-FFF2-40B4-BE49-F238E27FC236}">
                                      <a16:creationId xmlns:a16="http://schemas.microsoft.com/office/drawing/2014/main" id="{D895862C-6A06-469D-A142-9CBF87BD16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1" name="Rectángulo 12350">
                                    <a:extLst>
                                      <a:ext uri="{FF2B5EF4-FFF2-40B4-BE49-F238E27FC236}">
                                        <a16:creationId xmlns:a16="http://schemas.microsoft.com/office/drawing/2014/main" id="{DD1DA07D-F15A-4110-9FB9-333654B6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2" name="Rectángulo 12351">
                                    <a:extLst>
                                      <a:ext uri="{FF2B5EF4-FFF2-40B4-BE49-F238E27FC236}">
                                        <a16:creationId xmlns:a16="http://schemas.microsoft.com/office/drawing/2014/main" id="{3C4F672F-25EE-4F1A-AF71-9B9545C51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42" name="Grupo 12341">
                                <a:extLst>
                                  <a:ext uri="{FF2B5EF4-FFF2-40B4-BE49-F238E27FC236}">
                                    <a16:creationId xmlns:a16="http://schemas.microsoft.com/office/drawing/2014/main" id="{0EB6914B-76AD-4D3F-B96D-50FC26F043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3" name="Grupo 12342">
                                  <a:extLst>
                                    <a:ext uri="{FF2B5EF4-FFF2-40B4-BE49-F238E27FC236}">
                                      <a16:creationId xmlns:a16="http://schemas.microsoft.com/office/drawing/2014/main" id="{79C21553-12C9-4CE0-9B75-B0CE154EA0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7" name="Rectángulo 12346">
                                    <a:extLst>
                                      <a:ext uri="{FF2B5EF4-FFF2-40B4-BE49-F238E27FC236}">
                                        <a16:creationId xmlns:a16="http://schemas.microsoft.com/office/drawing/2014/main" id="{62611FDF-0F7C-426F-9084-EE4225187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8" name="Rectángulo 12347">
                                    <a:extLst>
                                      <a:ext uri="{FF2B5EF4-FFF2-40B4-BE49-F238E27FC236}">
                                        <a16:creationId xmlns:a16="http://schemas.microsoft.com/office/drawing/2014/main" id="{9D39486F-1FA5-45A3-AE41-AA4D0360AA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44" name="Grupo 12343">
                                  <a:extLst>
                                    <a:ext uri="{FF2B5EF4-FFF2-40B4-BE49-F238E27FC236}">
                                      <a16:creationId xmlns:a16="http://schemas.microsoft.com/office/drawing/2014/main" id="{06AFFC60-D462-434A-B0A8-BDC4FA511F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5" name="Rectángulo 12344">
                                    <a:extLst>
                                      <a:ext uri="{FF2B5EF4-FFF2-40B4-BE49-F238E27FC236}">
                                        <a16:creationId xmlns:a16="http://schemas.microsoft.com/office/drawing/2014/main" id="{DBDBF7D7-0BF7-4E02-91BD-CD6FFB45F1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6" name="Rectángulo 12345">
                                    <a:extLst>
                                      <a:ext uri="{FF2B5EF4-FFF2-40B4-BE49-F238E27FC236}">
                                        <a16:creationId xmlns:a16="http://schemas.microsoft.com/office/drawing/2014/main" id="{BA0200E1-FCD2-4C4D-B579-653875C2D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26" name="Grupo 12325">
                              <a:extLst>
                                <a:ext uri="{FF2B5EF4-FFF2-40B4-BE49-F238E27FC236}">
                                  <a16:creationId xmlns:a16="http://schemas.microsoft.com/office/drawing/2014/main" id="{4B214915-64B7-4913-9997-1383A9BB18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27" name="Grupo 12326">
                                <a:extLst>
                                  <a:ext uri="{FF2B5EF4-FFF2-40B4-BE49-F238E27FC236}">
                                    <a16:creationId xmlns:a16="http://schemas.microsoft.com/office/drawing/2014/main" id="{E47A141B-3E22-4A69-B77D-EF4C063E57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35" name="Grupo 12334">
                                  <a:extLst>
                                    <a:ext uri="{FF2B5EF4-FFF2-40B4-BE49-F238E27FC236}">
                                      <a16:creationId xmlns:a16="http://schemas.microsoft.com/office/drawing/2014/main" id="{5400A4AB-BC21-4F06-8AC5-A7FCB7113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9" name="Rectángulo 12338">
                                    <a:extLst>
                                      <a:ext uri="{FF2B5EF4-FFF2-40B4-BE49-F238E27FC236}">
                                        <a16:creationId xmlns:a16="http://schemas.microsoft.com/office/drawing/2014/main" id="{7824FF48-A6C0-4EED-A9FD-A94847E74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0" name="Rectángulo 12339">
                                    <a:extLst>
                                      <a:ext uri="{FF2B5EF4-FFF2-40B4-BE49-F238E27FC236}">
                                        <a16:creationId xmlns:a16="http://schemas.microsoft.com/office/drawing/2014/main" id="{DA7D94E9-2183-44E4-BED3-F859EDF91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6" name="Grupo 12335">
                                  <a:extLst>
                                    <a:ext uri="{FF2B5EF4-FFF2-40B4-BE49-F238E27FC236}">
                                      <a16:creationId xmlns:a16="http://schemas.microsoft.com/office/drawing/2014/main" id="{04D4485F-BB07-4768-A094-F4AB081892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7" name="Rectángulo 12336">
                                    <a:extLst>
                                      <a:ext uri="{FF2B5EF4-FFF2-40B4-BE49-F238E27FC236}">
                                        <a16:creationId xmlns:a16="http://schemas.microsoft.com/office/drawing/2014/main" id="{3A219E5A-27D8-40A1-8AE8-C06FB049A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8" name="Rectángulo 12337">
                                    <a:extLst>
                                      <a:ext uri="{FF2B5EF4-FFF2-40B4-BE49-F238E27FC236}">
                                        <a16:creationId xmlns:a16="http://schemas.microsoft.com/office/drawing/2014/main" id="{58F15E98-A188-4C08-95A9-8CF825490E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28" name="Grupo 12327">
                                <a:extLst>
                                  <a:ext uri="{FF2B5EF4-FFF2-40B4-BE49-F238E27FC236}">
                                    <a16:creationId xmlns:a16="http://schemas.microsoft.com/office/drawing/2014/main" id="{92B240E5-C4B5-42D1-9379-22D2822EBD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29" name="Grupo 12328">
                                  <a:extLst>
                                    <a:ext uri="{FF2B5EF4-FFF2-40B4-BE49-F238E27FC236}">
                                      <a16:creationId xmlns:a16="http://schemas.microsoft.com/office/drawing/2014/main" id="{5073761B-09C4-4F9D-AE43-C0FBD9948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3" name="Rectángulo 12332">
                                    <a:extLst>
                                      <a:ext uri="{FF2B5EF4-FFF2-40B4-BE49-F238E27FC236}">
                                        <a16:creationId xmlns:a16="http://schemas.microsoft.com/office/drawing/2014/main" id="{F98C315E-32E8-4159-A164-876978334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4" name="Rectángulo 12333">
                                    <a:extLst>
                                      <a:ext uri="{FF2B5EF4-FFF2-40B4-BE49-F238E27FC236}">
                                        <a16:creationId xmlns:a16="http://schemas.microsoft.com/office/drawing/2014/main" id="{0B8F9FFA-06DE-466E-BAE6-655415F83E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0" name="Grupo 12329">
                                  <a:extLst>
                                    <a:ext uri="{FF2B5EF4-FFF2-40B4-BE49-F238E27FC236}">
                                      <a16:creationId xmlns:a16="http://schemas.microsoft.com/office/drawing/2014/main" id="{DA0C4E72-67E4-4538-91A1-CA0650497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1" name="Rectángulo 12330">
                                    <a:extLst>
                                      <a:ext uri="{FF2B5EF4-FFF2-40B4-BE49-F238E27FC236}">
                                        <a16:creationId xmlns:a16="http://schemas.microsoft.com/office/drawing/2014/main" id="{E06C4677-81F2-4AA8-8B26-86933E6BE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2" name="Rectángulo 12331">
                                    <a:extLst>
                                      <a:ext uri="{FF2B5EF4-FFF2-40B4-BE49-F238E27FC236}">
                                        <a16:creationId xmlns:a16="http://schemas.microsoft.com/office/drawing/2014/main" id="{F869C625-E869-427E-84BB-4DF2A119E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94" name="Grupo 12293">
                            <a:extLst>
                              <a:ext uri="{FF2B5EF4-FFF2-40B4-BE49-F238E27FC236}">
                                <a16:creationId xmlns:a16="http://schemas.microsoft.com/office/drawing/2014/main" id="{E8D610A1-46A9-4C78-9BA5-5841143267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95" name="Grupo 12294">
                              <a:extLst>
                                <a:ext uri="{FF2B5EF4-FFF2-40B4-BE49-F238E27FC236}">
                                  <a16:creationId xmlns:a16="http://schemas.microsoft.com/office/drawing/2014/main" id="{A1015158-B456-4732-B169-DE554C69CC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11" name="Grupo 12310">
                                <a:extLst>
                                  <a:ext uri="{FF2B5EF4-FFF2-40B4-BE49-F238E27FC236}">
                                    <a16:creationId xmlns:a16="http://schemas.microsoft.com/office/drawing/2014/main" id="{5242F5F3-B447-42C4-96CA-CBCEF32145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9" name="Grupo 12318">
                                  <a:extLst>
                                    <a:ext uri="{FF2B5EF4-FFF2-40B4-BE49-F238E27FC236}">
                                      <a16:creationId xmlns:a16="http://schemas.microsoft.com/office/drawing/2014/main" id="{97A1A83F-C08D-490E-994D-38E78AF29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3" name="Rectángulo 12322">
                                    <a:extLst>
                                      <a:ext uri="{FF2B5EF4-FFF2-40B4-BE49-F238E27FC236}">
                                        <a16:creationId xmlns:a16="http://schemas.microsoft.com/office/drawing/2014/main" id="{13DEA420-0B1E-455A-9CA5-4E1DF2E88D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4" name="Rectángulo 12323">
                                    <a:extLst>
                                      <a:ext uri="{FF2B5EF4-FFF2-40B4-BE49-F238E27FC236}">
                                        <a16:creationId xmlns:a16="http://schemas.microsoft.com/office/drawing/2014/main" id="{24CE0962-1D22-438A-BA1B-1EECF8A2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20" name="Grupo 12319">
                                  <a:extLst>
                                    <a:ext uri="{FF2B5EF4-FFF2-40B4-BE49-F238E27FC236}">
                                      <a16:creationId xmlns:a16="http://schemas.microsoft.com/office/drawing/2014/main" id="{2CDBEFAA-DC06-4610-9D66-2A169B8213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1" name="Rectángulo 12320">
                                    <a:extLst>
                                      <a:ext uri="{FF2B5EF4-FFF2-40B4-BE49-F238E27FC236}">
                                        <a16:creationId xmlns:a16="http://schemas.microsoft.com/office/drawing/2014/main" id="{A10726C2-876F-4491-AB5B-9FF17BFFA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2" name="Rectángulo 12321">
                                    <a:extLst>
                                      <a:ext uri="{FF2B5EF4-FFF2-40B4-BE49-F238E27FC236}">
                                        <a16:creationId xmlns:a16="http://schemas.microsoft.com/office/drawing/2014/main" id="{10198666-5B60-4F97-8D72-F6D6B13A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12" name="Grupo 12311">
                                <a:extLst>
                                  <a:ext uri="{FF2B5EF4-FFF2-40B4-BE49-F238E27FC236}">
                                    <a16:creationId xmlns:a16="http://schemas.microsoft.com/office/drawing/2014/main" id="{543323E8-3C70-48CC-9116-CFC88C547A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3" name="Grupo 12312">
                                  <a:extLst>
                                    <a:ext uri="{FF2B5EF4-FFF2-40B4-BE49-F238E27FC236}">
                                      <a16:creationId xmlns:a16="http://schemas.microsoft.com/office/drawing/2014/main" id="{8AF64223-B291-4B79-87EA-7822CF8D29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7" name="Rectángulo 12316">
                                    <a:extLst>
                                      <a:ext uri="{FF2B5EF4-FFF2-40B4-BE49-F238E27FC236}">
                                        <a16:creationId xmlns:a16="http://schemas.microsoft.com/office/drawing/2014/main" id="{E2D20ED3-924D-43FB-AB85-CC7D4BE06B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8" name="Rectángulo 12317">
                                    <a:extLst>
                                      <a:ext uri="{FF2B5EF4-FFF2-40B4-BE49-F238E27FC236}">
                                        <a16:creationId xmlns:a16="http://schemas.microsoft.com/office/drawing/2014/main" id="{C11A0BD2-8CD1-49D6-BA57-82B149FF9F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14" name="Grupo 12313">
                                  <a:extLst>
                                    <a:ext uri="{FF2B5EF4-FFF2-40B4-BE49-F238E27FC236}">
                                      <a16:creationId xmlns:a16="http://schemas.microsoft.com/office/drawing/2014/main" id="{1872F602-2C92-453F-882E-00FA6E1E2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5" name="Rectángulo 12314">
                                    <a:extLst>
                                      <a:ext uri="{FF2B5EF4-FFF2-40B4-BE49-F238E27FC236}">
                                        <a16:creationId xmlns:a16="http://schemas.microsoft.com/office/drawing/2014/main" id="{DDA5CE21-760B-458C-A800-DDCB8FB5A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6" name="Rectángulo 12315">
                                    <a:extLst>
                                      <a:ext uri="{FF2B5EF4-FFF2-40B4-BE49-F238E27FC236}">
                                        <a16:creationId xmlns:a16="http://schemas.microsoft.com/office/drawing/2014/main" id="{2492192F-CE1C-4329-A936-ABD0F57C7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96" name="Grupo 12295">
                              <a:extLst>
                                <a:ext uri="{FF2B5EF4-FFF2-40B4-BE49-F238E27FC236}">
                                  <a16:creationId xmlns:a16="http://schemas.microsoft.com/office/drawing/2014/main" id="{98BBE36C-89DF-43AE-A45E-56779D27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97" name="Grupo 12296">
                                <a:extLst>
                                  <a:ext uri="{FF2B5EF4-FFF2-40B4-BE49-F238E27FC236}">
                                    <a16:creationId xmlns:a16="http://schemas.microsoft.com/office/drawing/2014/main" id="{1A5FAA93-6A05-4CEB-9AD6-5FDF3CAFBB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05" name="Grupo 12304">
                                  <a:extLst>
                                    <a:ext uri="{FF2B5EF4-FFF2-40B4-BE49-F238E27FC236}">
                                      <a16:creationId xmlns:a16="http://schemas.microsoft.com/office/drawing/2014/main" id="{B6CEFFB1-1FDF-49B5-A011-FE30E169AA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9" name="Rectángulo 12308">
                                    <a:extLst>
                                      <a:ext uri="{FF2B5EF4-FFF2-40B4-BE49-F238E27FC236}">
                                        <a16:creationId xmlns:a16="http://schemas.microsoft.com/office/drawing/2014/main" id="{F3B25223-4723-4306-85A5-8BFBB29BD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0" name="Rectángulo 12309">
                                    <a:extLst>
                                      <a:ext uri="{FF2B5EF4-FFF2-40B4-BE49-F238E27FC236}">
                                        <a16:creationId xmlns:a16="http://schemas.microsoft.com/office/drawing/2014/main" id="{81D3A19A-C4AE-4325-99FB-292A6A13F9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6" name="Grupo 12305">
                                  <a:extLst>
                                    <a:ext uri="{FF2B5EF4-FFF2-40B4-BE49-F238E27FC236}">
                                      <a16:creationId xmlns:a16="http://schemas.microsoft.com/office/drawing/2014/main" id="{1C20089A-F40F-4029-963F-11478C073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7" name="Rectángulo 12306">
                                    <a:extLst>
                                      <a:ext uri="{FF2B5EF4-FFF2-40B4-BE49-F238E27FC236}">
                                        <a16:creationId xmlns:a16="http://schemas.microsoft.com/office/drawing/2014/main" id="{156CD560-053D-45E4-9644-30AE7CDE9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8" name="Rectángulo 12307">
                                    <a:extLst>
                                      <a:ext uri="{FF2B5EF4-FFF2-40B4-BE49-F238E27FC236}">
                                        <a16:creationId xmlns:a16="http://schemas.microsoft.com/office/drawing/2014/main" id="{657CF355-CFBB-46B2-96FC-88650F1A8C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98" name="Grupo 12297">
                                <a:extLst>
                                  <a:ext uri="{FF2B5EF4-FFF2-40B4-BE49-F238E27FC236}">
                                    <a16:creationId xmlns:a16="http://schemas.microsoft.com/office/drawing/2014/main" id="{1969845A-5418-4633-AEF4-E76ACC62CA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99" name="Grupo 12298">
                                  <a:extLst>
                                    <a:ext uri="{FF2B5EF4-FFF2-40B4-BE49-F238E27FC236}">
                                      <a16:creationId xmlns:a16="http://schemas.microsoft.com/office/drawing/2014/main" id="{67A47ACA-E3A8-4C92-99E4-C505B77671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3" name="Rectángulo 12302">
                                    <a:extLst>
                                      <a:ext uri="{FF2B5EF4-FFF2-40B4-BE49-F238E27FC236}">
                                        <a16:creationId xmlns:a16="http://schemas.microsoft.com/office/drawing/2014/main" id="{28BFFF92-1381-44EF-B267-CF5EE3398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4" name="Rectángulo 12303">
                                    <a:extLst>
                                      <a:ext uri="{FF2B5EF4-FFF2-40B4-BE49-F238E27FC236}">
                                        <a16:creationId xmlns:a16="http://schemas.microsoft.com/office/drawing/2014/main" id="{76BF5D88-C24C-4BEC-8CE8-31996F7670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0" name="Grupo 12299">
                                  <a:extLst>
                                    <a:ext uri="{FF2B5EF4-FFF2-40B4-BE49-F238E27FC236}">
                                      <a16:creationId xmlns:a16="http://schemas.microsoft.com/office/drawing/2014/main" id="{D3FC548F-B53D-47C1-B1A0-57D5780080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1" name="Rectángulo 12300">
                                    <a:extLst>
                                      <a:ext uri="{FF2B5EF4-FFF2-40B4-BE49-F238E27FC236}">
                                        <a16:creationId xmlns:a16="http://schemas.microsoft.com/office/drawing/2014/main" id="{48BEBDEF-1483-44D7-8FA2-1635292AD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2" name="Rectángulo 12301">
                                    <a:extLst>
                                      <a:ext uri="{FF2B5EF4-FFF2-40B4-BE49-F238E27FC236}">
                                        <a16:creationId xmlns:a16="http://schemas.microsoft.com/office/drawing/2014/main" id="{4E114612-C260-4843-A4D2-296EE97562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230" name="Grupo 12229">
                          <a:extLst>
                            <a:ext uri="{FF2B5EF4-FFF2-40B4-BE49-F238E27FC236}">
                              <a16:creationId xmlns:a16="http://schemas.microsoft.com/office/drawing/2014/main" id="{55C6EA11-7CBB-43C2-BF29-8605E27B7B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31" name="Grupo 12230">
                            <a:extLst>
                              <a:ext uri="{FF2B5EF4-FFF2-40B4-BE49-F238E27FC236}">
                                <a16:creationId xmlns:a16="http://schemas.microsoft.com/office/drawing/2014/main" id="{1E7F6790-3192-4AC9-B217-A0C39F004C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63" name="Grupo 12262">
                              <a:extLst>
                                <a:ext uri="{FF2B5EF4-FFF2-40B4-BE49-F238E27FC236}">
                                  <a16:creationId xmlns:a16="http://schemas.microsoft.com/office/drawing/2014/main" id="{27B15393-10DF-4933-BA1E-C52EC8474C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79" name="Grupo 12278">
                                <a:extLst>
                                  <a:ext uri="{FF2B5EF4-FFF2-40B4-BE49-F238E27FC236}">
                                    <a16:creationId xmlns:a16="http://schemas.microsoft.com/office/drawing/2014/main" id="{06D30F06-4DEE-4807-94C5-1D47C9DB2A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7" name="Grupo 12286">
                                  <a:extLst>
                                    <a:ext uri="{FF2B5EF4-FFF2-40B4-BE49-F238E27FC236}">
                                      <a16:creationId xmlns:a16="http://schemas.microsoft.com/office/drawing/2014/main" id="{7F748CBB-6DD3-400B-ACD4-426BAFF411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91" name="Rectángulo 12290">
                                    <a:extLst>
                                      <a:ext uri="{FF2B5EF4-FFF2-40B4-BE49-F238E27FC236}">
                                        <a16:creationId xmlns:a16="http://schemas.microsoft.com/office/drawing/2014/main" id="{12934E5F-93BF-4A26-BFCA-6D05631738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2" name="Rectángulo 12291">
                                    <a:extLst>
                                      <a:ext uri="{FF2B5EF4-FFF2-40B4-BE49-F238E27FC236}">
                                        <a16:creationId xmlns:a16="http://schemas.microsoft.com/office/drawing/2014/main" id="{4CA01AEB-C681-437F-82AD-990193A9A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8" name="Grupo 12287">
                                  <a:extLst>
                                    <a:ext uri="{FF2B5EF4-FFF2-40B4-BE49-F238E27FC236}">
                                      <a16:creationId xmlns:a16="http://schemas.microsoft.com/office/drawing/2014/main" id="{97F253BE-B0B7-49BE-BD84-04F539016F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9" name="Rectángulo 12288">
                                    <a:extLst>
                                      <a:ext uri="{FF2B5EF4-FFF2-40B4-BE49-F238E27FC236}">
                                        <a16:creationId xmlns:a16="http://schemas.microsoft.com/office/drawing/2014/main" id="{AB01DA83-8D8B-4ADA-8A90-6394AECB56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0" name="Rectángulo 12289">
                                    <a:extLst>
                                      <a:ext uri="{FF2B5EF4-FFF2-40B4-BE49-F238E27FC236}">
                                        <a16:creationId xmlns:a16="http://schemas.microsoft.com/office/drawing/2014/main" id="{81202AA2-358C-4445-972A-4EE55CDDF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80" name="Grupo 12279">
                                <a:extLst>
                                  <a:ext uri="{FF2B5EF4-FFF2-40B4-BE49-F238E27FC236}">
                                    <a16:creationId xmlns:a16="http://schemas.microsoft.com/office/drawing/2014/main" id="{34D51B16-31C4-4C1C-B990-8DB9FACE1A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1" name="Grupo 12280">
                                  <a:extLst>
                                    <a:ext uri="{FF2B5EF4-FFF2-40B4-BE49-F238E27FC236}">
                                      <a16:creationId xmlns:a16="http://schemas.microsoft.com/office/drawing/2014/main" id="{3999E8F0-1940-439C-8E35-2B0A1A327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5" name="Rectángulo 12284">
                                    <a:extLst>
                                      <a:ext uri="{FF2B5EF4-FFF2-40B4-BE49-F238E27FC236}">
                                        <a16:creationId xmlns:a16="http://schemas.microsoft.com/office/drawing/2014/main" id="{7E869703-8523-4CAB-87A2-A21708356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6" name="Rectángulo 12285">
                                    <a:extLst>
                                      <a:ext uri="{FF2B5EF4-FFF2-40B4-BE49-F238E27FC236}">
                                        <a16:creationId xmlns:a16="http://schemas.microsoft.com/office/drawing/2014/main" id="{873969BB-1899-4CCB-B052-E74DBEC7D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2" name="Grupo 12281">
                                  <a:extLst>
                                    <a:ext uri="{FF2B5EF4-FFF2-40B4-BE49-F238E27FC236}">
                                      <a16:creationId xmlns:a16="http://schemas.microsoft.com/office/drawing/2014/main" id="{C3775186-E25F-42EA-B70B-11D359DE51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3" name="Rectángulo 12282">
                                    <a:extLst>
                                      <a:ext uri="{FF2B5EF4-FFF2-40B4-BE49-F238E27FC236}">
                                        <a16:creationId xmlns:a16="http://schemas.microsoft.com/office/drawing/2014/main" id="{5F5ABEC6-2E2A-4305-AD5A-92FC0529D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4" name="Rectángulo 12283">
                                    <a:extLst>
                                      <a:ext uri="{FF2B5EF4-FFF2-40B4-BE49-F238E27FC236}">
                                        <a16:creationId xmlns:a16="http://schemas.microsoft.com/office/drawing/2014/main" id="{0995DAD4-51C8-4343-98C0-8FEECBD36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64" name="Grupo 12263">
                              <a:extLst>
                                <a:ext uri="{FF2B5EF4-FFF2-40B4-BE49-F238E27FC236}">
                                  <a16:creationId xmlns:a16="http://schemas.microsoft.com/office/drawing/2014/main" id="{D402CAB6-16F7-47F0-A097-2FEE6C8E8A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65" name="Grupo 12264">
                                <a:extLst>
                                  <a:ext uri="{FF2B5EF4-FFF2-40B4-BE49-F238E27FC236}">
                                    <a16:creationId xmlns:a16="http://schemas.microsoft.com/office/drawing/2014/main" id="{1E90059B-D22D-4156-B86D-13EE437D03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73" name="Grupo 12272">
                                  <a:extLst>
                                    <a:ext uri="{FF2B5EF4-FFF2-40B4-BE49-F238E27FC236}">
                                      <a16:creationId xmlns:a16="http://schemas.microsoft.com/office/drawing/2014/main" id="{59C57BC8-6E19-4405-8B5E-51B23977FE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7" name="Rectángulo 12276">
                                    <a:extLst>
                                      <a:ext uri="{FF2B5EF4-FFF2-40B4-BE49-F238E27FC236}">
                                        <a16:creationId xmlns:a16="http://schemas.microsoft.com/office/drawing/2014/main" id="{B1FDDBBA-872D-4C9E-9A72-74F49695F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8" name="Rectángulo 12277">
                                    <a:extLst>
                                      <a:ext uri="{FF2B5EF4-FFF2-40B4-BE49-F238E27FC236}">
                                        <a16:creationId xmlns:a16="http://schemas.microsoft.com/office/drawing/2014/main" id="{06355DDE-573B-4257-863B-164551EDC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74" name="Grupo 12273">
                                  <a:extLst>
                                    <a:ext uri="{FF2B5EF4-FFF2-40B4-BE49-F238E27FC236}">
                                      <a16:creationId xmlns:a16="http://schemas.microsoft.com/office/drawing/2014/main" id="{FE2AECEA-F144-4C63-98B2-8CBFCAC1C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5" name="Rectángulo 12274">
                                    <a:extLst>
                                      <a:ext uri="{FF2B5EF4-FFF2-40B4-BE49-F238E27FC236}">
                                        <a16:creationId xmlns:a16="http://schemas.microsoft.com/office/drawing/2014/main" id="{1150167A-734F-4536-ADFD-1DD7194F6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6" name="Rectángulo 12275">
                                    <a:extLst>
                                      <a:ext uri="{FF2B5EF4-FFF2-40B4-BE49-F238E27FC236}">
                                        <a16:creationId xmlns:a16="http://schemas.microsoft.com/office/drawing/2014/main" id="{AA2E54D4-7264-49AF-A924-D26B26696C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66" name="Grupo 12265">
                                <a:extLst>
                                  <a:ext uri="{FF2B5EF4-FFF2-40B4-BE49-F238E27FC236}">
                                    <a16:creationId xmlns:a16="http://schemas.microsoft.com/office/drawing/2014/main" id="{6F391507-F259-4BCC-AA56-6A44A90576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67" name="Grupo 12266">
                                  <a:extLst>
                                    <a:ext uri="{FF2B5EF4-FFF2-40B4-BE49-F238E27FC236}">
                                      <a16:creationId xmlns:a16="http://schemas.microsoft.com/office/drawing/2014/main" id="{915828A0-92D0-4D4E-A839-572AE789EB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1" name="Rectángulo 12270">
                                    <a:extLst>
                                      <a:ext uri="{FF2B5EF4-FFF2-40B4-BE49-F238E27FC236}">
                                        <a16:creationId xmlns:a16="http://schemas.microsoft.com/office/drawing/2014/main" id="{F6DA0AAC-8BDE-405D-AFE3-252023682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2" name="Rectángulo 12271">
                                    <a:extLst>
                                      <a:ext uri="{FF2B5EF4-FFF2-40B4-BE49-F238E27FC236}">
                                        <a16:creationId xmlns:a16="http://schemas.microsoft.com/office/drawing/2014/main" id="{E62A9256-3FE6-4B1B-A9B4-EB8EA7D2CD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68" name="Grupo 12267">
                                  <a:extLst>
                                    <a:ext uri="{FF2B5EF4-FFF2-40B4-BE49-F238E27FC236}">
                                      <a16:creationId xmlns:a16="http://schemas.microsoft.com/office/drawing/2014/main" id="{325D5294-EFD8-41FD-9542-E3B059F2F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9" name="Rectángulo 12268">
                                    <a:extLst>
                                      <a:ext uri="{FF2B5EF4-FFF2-40B4-BE49-F238E27FC236}">
                                        <a16:creationId xmlns:a16="http://schemas.microsoft.com/office/drawing/2014/main" id="{1CF2B9D2-D38D-427E-8085-B199C4E399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0" name="Rectángulo 12269">
                                    <a:extLst>
                                      <a:ext uri="{FF2B5EF4-FFF2-40B4-BE49-F238E27FC236}">
                                        <a16:creationId xmlns:a16="http://schemas.microsoft.com/office/drawing/2014/main" id="{8343EFBB-CD1E-4D67-ABC6-36F75D3AF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32" name="Grupo 12231">
                            <a:extLst>
                              <a:ext uri="{FF2B5EF4-FFF2-40B4-BE49-F238E27FC236}">
                                <a16:creationId xmlns:a16="http://schemas.microsoft.com/office/drawing/2014/main" id="{51629C5A-75F1-4066-8953-C221FE4A59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33" name="Grupo 12232">
                              <a:extLst>
                                <a:ext uri="{FF2B5EF4-FFF2-40B4-BE49-F238E27FC236}">
                                  <a16:creationId xmlns:a16="http://schemas.microsoft.com/office/drawing/2014/main" id="{5E8B0C66-2B28-4798-A787-25300F0370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49" name="Grupo 12248">
                                <a:extLst>
                                  <a:ext uri="{FF2B5EF4-FFF2-40B4-BE49-F238E27FC236}">
                                    <a16:creationId xmlns:a16="http://schemas.microsoft.com/office/drawing/2014/main" id="{65FC8DCA-8B93-47F4-B78E-D8DEA3CFD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7" name="Grupo 12256">
                                  <a:extLst>
                                    <a:ext uri="{FF2B5EF4-FFF2-40B4-BE49-F238E27FC236}">
                                      <a16:creationId xmlns:a16="http://schemas.microsoft.com/office/drawing/2014/main" id="{A0188999-F526-4C12-908D-E6E11F04E0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1" name="Rectángulo 12260">
                                    <a:extLst>
                                      <a:ext uri="{FF2B5EF4-FFF2-40B4-BE49-F238E27FC236}">
                                        <a16:creationId xmlns:a16="http://schemas.microsoft.com/office/drawing/2014/main" id="{13DB2FF5-E008-42A9-9B8F-B6BD9FF23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2" name="Rectángulo 12261">
                                    <a:extLst>
                                      <a:ext uri="{FF2B5EF4-FFF2-40B4-BE49-F238E27FC236}">
                                        <a16:creationId xmlns:a16="http://schemas.microsoft.com/office/drawing/2014/main" id="{47282F26-1FEB-4C0B-9285-C98858F22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8" name="Grupo 12257">
                                  <a:extLst>
                                    <a:ext uri="{FF2B5EF4-FFF2-40B4-BE49-F238E27FC236}">
                                      <a16:creationId xmlns:a16="http://schemas.microsoft.com/office/drawing/2014/main" id="{2B00A717-95D8-4D07-BCF6-C4822348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9" name="Rectángulo 12258">
                                    <a:extLst>
                                      <a:ext uri="{FF2B5EF4-FFF2-40B4-BE49-F238E27FC236}">
                                        <a16:creationId xmlns:a16="http://schemas.microsoft.com/office/drawing/2014/main" id="{4AE1123B-02ED-44AF-A002-35BFB9C43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0" name="Rectángulo 12259">
                                    <a:extLst>
                                      <a:ext uri="{FF2B5EF4-FFF2-40B4-BE49-F238E27FC236}">
                                        <a16:creationId xmlns:a16="http://schemas.microsoft.com/office/drawing/2014/main" id="{E94EA2CE-CE5D-4C8D-BB8C-308527543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50" name="Grupo 12249">
                                <a:extLst>
                                  <a:ext uri="{FF2B5EF4-FFF2-40B4-BE49-F238E27FC236}">
                                    <a16:creationId xmlns:a16="http://schemas.microsoft.com/office/drawing/2014/main" id="{7EBE3760-E4B2-46A9-BA3C-75670DBF88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1" name="Grupo 12250">
                                  <a:extLst>
                                    <a:ext uri="{FF2B5EF4-FFF2-40B4-BE49-F238E27FC236}">
                                      <a16:creationId xmlns:a16="http://schemas.microsoft.com/office/drawing/2014/main" id="{1F530147-6175-4D99-8F06-FB0B3984B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5" name="Rectángulo 12254">
                                    <a:extLst>
                                      <a:ext uri="{FF2B5EF4-FFF2-40B4-BE49-F238E27FC236}">
                                        <a16:creationId xmlns:a16="http://schemas.microsoft.com/office/drawing/2014/main" id="{5B57BF27-8936-47CE-A92A-CB9CFCCC4F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6" name="Rectángulo 12255">
                                    <a:extLst>
                                      <a:ext uri="{FF2B5EF4-FFF2-40B4-BE49-F238E27FC236}">
                                        <a16:creationId xmlns:a16="http://schemas.microsoft.com/office/drawing/2014/main" id="{6E619120-23C3-4B3D-A73F-A66D649D8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2" name="Grupo 12251">
                                  <a:extLst>
                                    <a:ext uri="{FF2B5EF4-FFF2-40B4-BE49-F238E27FC236}">
                                      <a16:creationId xmlns:a16="http://schemas.microsoft.com/office/drawing/2014/main" id="{B30AF570-4CF6-4078-8220-30CF4F14B6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3" name="Rectángulo 12252">
                                    <a:extLst>
                                      <a:ext uri="{FF2B5EF4-FFF2-40B4-BE49-F238E27FC236}">
                                        <a16:creationId xmlns:a16="http://schemas.microsoft.com/office/drawing/2014/main" id="{194135CE-5E0C-4F71-BEEF-1E690A9DD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4" name="Rectángulo 12253">
                                    <a:extLst>
                                      <a:ext uri="{FF2B5EF4-FFF2-40B4-BE49-F238E27FC236}">
                                        <a16:creationId xmlns:a16="http://schemas.microsoft.com/office/drawing/2014/main" id="{71E58332-69A3-422E-8F5C-EE21A84FA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34" name="Grupo 12233">
                              <a:extLst>
                                <a:ext uri="{FF2B5EF4-FFF2-40B4-BE49-F238E27FC236}">
                                  <a16:creationId xmlns:a16="http://schemas.microsoft.com/office/drawing/2014/main" id="{0475D5FA-B255-4491-8DA2-35A079249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35" name="Grupo 12234">
                                <a:extLst>
                                  <a:ext uri="{FF2B5EF4-FFF2-40B4-BE49-F238E27FC236}">
                                    <a16:creationId xmlns:a16="http://schemas.microsoft.com/office/drawing/2014/main" id="{92C5D683-B3F6-4B90-9DD0-BC8C58133F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43" name="Grupo 12242">
                                  <a:extLst>
                                    <a:ext uri="{FF2B5EF4-FFF2-40B4-BE49-F238E27FC236}">
                                      <a16:creationId xmlns:a16="http://schemas.microsoft.com/office/drawing/2014/main" id="{615482C9-9CF5-40A8-83F4-0E1E787873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7" name="Rectángulo 12246">
                                    <a:extLst>
                                      <a:ext uri="{FF2B5EF4-FFF2-40B4-BE49-F238E27FC236}">
                                        <a16:creationId xmlns:a16="http://schemas.microsoft.com/office/drawing/2014/main" id="{67D0BA7A-565E-47B0-BF6F-EDFEDC3C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8" name="Rectángulo 12247">
                                    <a:extLst>
                                      <a:ext uri="{FF2B5EF4-FFF2-40B4-BE49-F238E27FC236}">
                                        <a16:creationId xmlns:a16="http://schemas.microsoft.com/office/drawing/2014/main" id="{52745003-CDBA-427D-97AE-3D0FA497B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44" name="Grupo 12243">
                                  <a:extLst>
                                    <a:ext uri="{FF2B5EF4-FFF2-40B4-BE49-F238E27FC236}">
                                      <a16:creationId xmlns:a16="http://schemas.microsoft.com/office/drawing/2014/main" id="{000980A1-6F4C-43B3-81AB-D45202361E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5" name="Rectángulo 12244">
                                    <a:extLst>
                                      <a:ext uri="{FF2B5EF4-FFF2-40B4-BE49-F238E27FC236}">
                                        <a16:creationId xmlns:a16="http://schemas.microsoft.com/office/drawing/2014/main" id="{BCD8C4C1-A4FC-4F80-8951-6D5F83594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6" name="Rectángulo 12245">
                                    <a:extLst>
                                      <a:ext uri="{FF2B5EF4-FFF2-40B4-BE49-F238E27FC236}">
                                        <a16:creationId xmlns:a16="http://schemas.microsoft.com/office/drawing/2014/main" id="{36D7E956-73CB-4C3B-98E5-38CB7C4C50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36" name="Grupo 12235">
                                <a:extLst>
                                  <a:ext uri="{FF2B5EF4-FFF2-40B4-BE49-F238E27FC236}">
                                    <a16:creationId xmlns:a16="http://schemas.microsoft.com/office/drawing/2014/main" id="{025B3918-E577-4D17-B09A-D86311979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37" name="Grupo 12236">
                                  <a:extLst>
                                    <a:ext uri="{FF2B5EF4-FFF2-40B4-BE49-F238E27FC236}">
                                      <a16:creationId xmlns:a16="http://schemas.microsoft.com/office/drawing/2014/main" id="{BD2ED13F-BCB6-4C47-90C8-81A0C6B34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1" name="Rectángulo 12240">
                                    <a:extLst>
                                      <a:ext uri="{FF2B5EF4-FFF2-40B4-BE49-F238E27FC236}">
                                        <a16:creationId xmlns:a16="http://schemas.microsoft.com/office/drawing/2014/main" id="{C8E71310-F531-432E-B97D-1343CA52F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2" name="Rectángulo 12241">
                                    <a:extLst>
                                      <a:ext uri="{FF2B5EF4-FFF2-40B4-BE49-F238E27FC236}">
                                        <a16:creationId xmlns:a16="http://schemas.microsoft.com/office/drawing/2014/main" id="{9C957949-A88B-418D-AA1F-3CACD2A283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38" name="Grupo 12237">
                                  <a:extLst>
                                    <a:ext uri="{FF2B5EF4-FFF2-40B4-BE49-F238E27FC236}">
                                      <a16:creationId xmlns:a16="http://schemas.microsoft.com/office/drawing/2014/main" id="{52E67AAB-B2D9-4293-B5F0-8C5BCE996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39" name="Rectángulo 12238">
                                    <a:extLst>
                                      <a:ext uri="{FF2B5EF4-FFF2-40B4-BE49-F238E27FC236}">
                                        <a16:creationId xmlns:a16="http://schemas.microsoft.com/office/drawing/2014/main" id="{862D0AB6-4630-4406-8806-35D5C9716E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0" name="Rectángulo 12239">
                                    <a:extLst>
                                      <a:ext uri="{FF2B5EF4-FFF2-40B4-BE49-F238E27FC236}">
                                        <a16:creationId xmlns:a16="http://schemas.microsoft.com/office/drawing/2014/main" id="{3374EC2D-6CE7-44AB-B09F-55A1C00E7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1714" name="Grupo 11713">
                    <a:extLst>
                      <a:ext uri="{FF2B5EF4-FFF2-40B4-BE49-F238E27FC236}">
                        <a16:creationId xmlns:a16="http://schemas.microsoft.com/office/drawing/2014/main" id="{36312A11-F88E-491C-8259-24A8B3FA6874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715" name="Grupo 11714">
                      <a:extLst>
                        <a:ext uri="{FF2B5EF4-FFF2-40B4-BE49-F238E27FC236}">
                          <a16:creationId xmlns:a16="http://schemas.microsoft.com/office/drawing/2014/main" id="{0A502CEA-9079-4243-A133-4FCFC11A8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971" name="Grupo 11970">
                        <a:extLst>
                          <a:ext uri="{FF2B5EF4-FFF2-40B4-BE49-F238E27FC236}">
                            <a16:creationId xmlns:a16="http://schemas.microsoft.com/office/drawing/2014/main" id="{2E43661E-609C-4F20-9ECA-C443382BA0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099" name="Grupo 12098">
                          <a:extLst>
                            <a:ext uri="{FF2B5EF4-FFF2-40B4-BE49-F238E27FC236}">
                              <a16:creationId xmlns:a16="http://schemas.microsoft.com/office/drawing/2014/main" id="{37D038A2-FABC-4295-A71C-818B019220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63" name="Grupo 12162">
                            <a:extLst>
                              <a:ext uri="{FF2B5EF4-FFF2-40B4-BE49-F238E27FC236}">
                                <a16:creationId xmlns:a16="http://schemas.microsoft.com/office/drawing/2014/main" id="{28B8E29B-230C-4BA1-98AF-A1B6198B61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95" name="Grupo 12194">
                              <a:extLst>
                                <a:ext uri="{FF2B5EF4-FFF2-40B4-BE49-F238E27FC236}">
                                  <a16:creationId xmlns:a16="http://schemas.microsoft.com/office/drawing/2014/main" id="{B885D369-E165-414A-BAEF-D1129BF03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11" name="Grupo 12210">
                                <a:extLst>
                                  <a:ext uri="{FF2B5EF4-FFF2-40B4-BE49-F238E27FC236}">
                                    <a16:creationId xmlns:a16="http://schemas.microsoft.com/office/drawing/2014/main" id="{C0AC989B-1FAF-43AC-A7CE-4E45D3E508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9" name="Grupo 12218">
                                  <a:extLst>
                                    <a:ext uri="{FF2B5EF4-FFF2-40B4-BE49-F238E27FC236}">
                                      <a16:creationId xmlns:a16="http://schemas.microsoft.com/office/drawing/2014/main" id="{291813AC-575F-47E8-83EF-6A17F8B887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3" name="Rectángulo 12222">
                                    <a:extLst>
                                      <a:ext uri="{FF2B5EF4-FFF2-40B4-BE49-F238E27FC236}">
                                        <a16:creationId xmlns:a16="http://schemas.microsoft.com/office/drawing/2014/main" id="{855B1823-257A-4E90-9783-1637D6C610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4" name="Rectángulo 12223">
                                    <a:extLst>
                                      <a:ext uri="{FF2B5EF4-FFF2-40B4-BE49-F238E27FC236}">
                                        <a16:creationId xmlns:a16="http://schemas.microsoft.com/office/drawing/2014/main" id="{E6963DF0-971D-45BC-B81B-B96905AB1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20" name="Grupo 12219">
                                  <a:extLst>
                                    <a:ext uri="{FF2B5EF4-FFF2-40B4-BE49-F238E27FC236}">
                                      <a16:creationId xmlns:a16="http://schemas.microsoft.com/office/drawing/2014/main" id="{4FD43D05-CAC3-45B3-A790-992CA0FAD0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1" name="Rectángulo 12220">
                                    <a:extLst>
                                      <a:ext uri="{FF2B5EF4-FFF2-40B4-BE49-F238E27FC236}">
                                        <a16:creationId xmlns:a16="http://schemas.microsoft.com/office/drawing/2014/main" id="{EC3B8558-CD58-4EA0-9EDA-1694B82FB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2" name="Rectángulo 12221">
                                    <a:extLst>
                                      <a:ext uri="{FF2B5EF4-FFF2-40B4-BE49-F238E27FC236}">
                                        <a16:creationId xmlns:a16="http://schemas.microsoft.com/office/drawing/2014/main" id="{7BE6F1E9-AC48-4C07-992C-A3E490639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12" name="Grupo 12211">
                                <a:extLst>
                                  <a:ext uri="{FF2B5EF4-FFF2-40B4-BE49-F238E27FC236}">
                                    <a16:creationId xmlns:a16="http://schemas.microsoft.com/office/drawing/2014/main" id="{A5BC8B68-3349-4534-B2F9-3294999DA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3" name="Grupo 12212">
                                  <a:extLst>
                                    <a:ext uri="{FF2B5EF4-FFF2-40B4-BE49-F238E27FC236}">
                                      <a16:creationId xmlns:a16="http://schemas.microsoft.com/office/drawing/2014/main" id="{79FD6F4C-9BB7-4780-A28C-C7A9944C9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7" name="Rectángulo 12216">
                                    <a:extLst>
                                      <a:ext uri="{FF2B5EF4-FFF2-40B4-BE49-F238E27FC236}">
                                        <a16:creationId xmlns:a16="http://schemas.microsoft.com/office/drawing/2014/main" id="{2A99E55F-0C4B-4161-86E9-6A768BC5A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8" name="Rectángulo 12217">
                                    <a:extLst>
                                      <a:ext uri="{FF2B5EF4-FFF2-40B4-BE49-F238E27FC236}">
                                        <a16:creationId xmlns:a16="http://schemas.microsoft.com/office/drawing/2014/main" id="{78CBC560-C0AD-4027-9ECA-014595DE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14" name="Grupo 12213">
                                  <a:extLst>
                                    <a:ext uri="{FF2B5EF4-FFF2-40B4-BE49-F238E27FC236}">
                                      <a16:creationId xmlns:a16="http://schemas.microsoft.com/office/drawing/2014/main" id="{07DF8BF6-35E8-4C9D-A84B-E727BB2327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5" name="Rectángulo 12214">
                                    <a:extLst>
                                      <a:ext uri="{FF2B5EF4-FFF2-40B4-BE49-F238E27FC236}">
                                        <a16:creationId xmlns:a16="http://schemas.microsoft.com/office/drawing/2014/main" id="{F39F1DBB-90F6-4456-BE0D-2A840685E4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6" name="Rectángulo 12215">
                                    <a:extLst>
                                      <a:ext uri="{FF2B5EF4-FFF2-40B4-BE49-F238E27FC236}">
                                        <a16:creationId xmlns:a16="http://schemas.microsoft.com/office/drawing/2014/main" id="{902D3CBA-35D0-49FD-9202-93CC100596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96" name="Grupo 12195">
                              <a:extLst>
                                <a:ext uri="{FF2B5EF4-FFF2-40B4-BE49-F238E27FC236}">
                                  <a16:creationId xmlns:a16="http://schemas.microsoft.com/office/drawing/2014/main" id="{4CD84543-703E-4939-B3D4-181A6FACDB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97" name="Grupo 12196">
                                <a:extLst>
                                  <a:ext uri="{FF2B5EF4-FFF2-40B4-BE49-F238E27FC236}">
                                    <a16:creationId xmlns:a16="http://schemas.microsoft.com/office/drawing/2014/main" id="{C2AAF190-2A0D-4C69-9B90-1E7A1EAD4B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05" name="Grupo 12204">
                                  <a:extLst>
                                    <a:ext uri="{FF2B5EF4-FFF2-40B4-BE49-F238E27FC236}">
                                      <a16:creationId xmlns:a16="http://schemas.microsoft.com/office/drawing/2014/main" id="{BDF2F65C-F95F-4BE8-8DE9-11CF7FF0F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9" name="Rectángulo 12208">
                                    <a:extLst>
                                      <a:ext uri="{FF2B5EF4-FFF2-40B4-BE49-F238E27FC236}">
                                        <a16:creationId xmlns:a16="http://schemas.microsoft.com/office/drawing/2014/main" id="{B0B56789-70BE-413A-A0C5-24F8E730A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0" name="Rectángulo 12209">
                                    <a:extLst>
                                      <a:ext uri="{FF2B5EF4-FFF2-40B4-BE49-F238E27FC236}">
                                        <a16:creationId xmlns:a16="http://schemas.microsoft.com/office/drawing/2014/main" id="{74633C60-061F-4EB0-ADC2-8FDC1FFEE3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6" name="Grupo 12205">
                                  <a:extLst>
                                    <a:ext uri="{FF2B5EF4-FFF2-40B4-BE49-F238E27FC236}">
                                      <a16:creationId xmlns:a16="http://schemas.microsoft.com/office/drawing/2014/main" id="{648A4ADF-6908-4FAB-A211-6FA612B61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7" name="Rectángulo 12206">
                                    <a:extLst>
                                      <a:ext uri="{FF2B5EF4-FFF2-40B4-BE49-F238E27FC236}">
                                        <a16:creationId xmlns:a16="http://schemas.microsoft.com/office/drawing/2014/main" id="{1C374745-0C35-49E1-A8F0-9DC819F31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8" name="Rectángulo 12207">
                                    <a:extLst>
                                      <a:ext uri="{FF2B5EF4-FFF2-40B4-BE49-F238E27FC236}">
                                        <a16:creationId xmlns:a16="http://schemas.microsoft.com/office/drawing/2014/main" id="{738A466F-8AD8-4920-B483-B6A9F8662D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98" name="Grupo 12197">
                                <a:extLst>
                                  <a:ext uri="{FF2B5EF4-FFF2-40B4-BE49-F238E27FC236}">
                                    <a16:creationId xmlns:a16="http://schemas.microsoft.com/office/drawing/2014/main" id="{6512384D-FB37-4AC4-B974-E9F8552AE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99" name="Grupo 12198">
                                  <a:extLst>
                                    <a:ext uri="{FF2B5EF4-FFF2-40B4-BE49-F238E27FC236}">
                                      <a16:creationId xmlns:a16="http://schemas.microsoft.com/office/drawing/2014/main" id="{57E107DA-71BB-46DF-8240-993ACA18C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3" name="Rectángulo 12202">
                                    <a:extLst>
                                      <a:ext uri="{FF2B5EF4-FFF2-40B4-BE49-F238E27FC236}">
                                        <a16:creationId xmlns:a16="http://schemas.microsoft.com/office/drawing/2014/main" id="{DFEAABF1-2CA1-486A-AA14-10855F259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4" name="Rectángulo 12203">
                                    <a:extLst>
                                      <a:ext uri="{FF2B5EF4-FFF2-40B4-BE49-F238E27FC236}">
                                        <a16:creationId xmlns:a16="http://schemas.microsoft.com/office/drawing/2014/main" id="{7795E654-2B87-4084-899C-50A4BA41A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0" name="Grupo 12199">
                                  <a:extLst>
                                    <a:ext uri="{FF2B5EF4-FFF2-40B4-BE49-F238E27FC236}">
                                      <a16:creationId xmlns:a16="http://schemas.microsoft.com/office/drawing/2014/main" id="{4458B023-56D0-416F-BF4B-9D0283B099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1" name="Rectángulo 12200">
                                    <a:extLst>
                                      <a:ext uri="{FF2B5EF4-FFF2-40B4-BE49-F238E27FC236}">
                                        <a16:creationId xmlns:a16="http://schemas.microsoft.com/office/drawing/2014/main" id="{B448968E-4795-4686-90A5-0C746029A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2" name="Rectángulo 12201">
                                    <a:extLst>
                                      <a:ext uri="{FF2B5EF4-FFF2-40B4-BE49-F238E27FC236}">
                                        <a16:creationId xmlns:a16="http://schemas.microsoft.com/office/drawing/2014/main" id="{64956826-BE7E-4891-A247-8B10239B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64" name="Grupo 12163">
                            <a:extLst>
                              <a:ext uri="{FF2B5EF4-FFF2-40B4-BE49-F238E27FC236}">
                                <a16:creationId xmlns:a16="http://schemas.microsoft.com/office/drawing/2014/main" id="{8E22E271-AF08-438E-800C-6D914002DB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65" name="Grupo 12164">
                              <a:extLst>
                                <a:ext uri="{FF2B5EF4-FFF2-40B4-BE49-F238E27FC236}">
                                  <a16:creationId xmlns:a16="http://schemas.microsoft.com/office/drawing/2014/main" id="{EB8A333A-04B4-4315-8E45-E2C29FC08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81" name="Grupo 12180">
                                <a:extLst>
                                  <a:ext uri="{FF2B5EF4-FFF2-40B4-BE49-F238E27FC236}">
                                    <a16:creationId xmlns:a16="http://schemas.microsoft.com/office/drawing/2014/main" id="{59025A61-172F-49E0-8326-BE19997DE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9" name="Grupo 12188">
                                  <a:extLst>
                                    <a:ext uri="{FF2B5EF4-FFF2-40B4-BE49-F238E27FC236}">
                                      <a16:creationId xmlns:a16="http://schemas.microsoft.com/office/drawing/2014/main" id="{DD01F89C-E307-4541-937E-08A316BF11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3" name="Rectángulo 12192">
                                    <a:extLst>
                                      <a:ext uri="{FF2B5EF4-FFF2-40B4-BE49-F238E27FC236}">
                                        <a16:creationId xmlns:a16="http://schemas.microsoft.com/office/drawing/2014/main" id="{609CB61D-F32E-49F1-9FD0-5651FE43A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4" name="Rectángulo 12193">
                                    <a:extLst>
                                      <a:ext uri="{FF2B5EF4-FFF2-40B4-BE49-F238E27FC236}">
                                        <a16:creationId xmlns:a16="http://schemas.microsoft.com/office/drawing/2014/main" id="{E2F23C3B-73EF-43EB-B7E1-9A13C56CCC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90" name="Grupo 12189">
                                  <a:extLst>
                                    <a:ext uri="{FF2B5EF4-FFF2-40B4-BE49-F238E27FC236}">
                                      <a16:creationId xmlns:a16="http://schemas.microsoft.com/office/drawing/2014/main" id="{FBB18A89-5FF6-4A5F-B77E-16F7A4FC89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1" name="Rectángulo 12190">
                                    <a:extLst>
                                      <a:ext uri="{FF2B5EF4-FFF2-40B4-BE49-F238E27FC236}">
                                        <a16:creationId xmlns:a16="http://schemas.microsoft.com/office/drawing/2014/main" id="{EE42F967-E321-4F51-9BD6-3CCB01606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2" name="Rectángulo 12191">
                                    <a:extLst>
                                      <a:ext uri="{FF2B5EF4-FFF2-40B4-BE49-F238E27FC236}">
                                        <a16:creationId xmlns:a16="http://schemas.microsoft.com/office/drawing/2014/main" id="{E725C636-6861-471B-BBA3-6A6D9BD408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82" name="Grupo 12181">
                                <a:extLst>
                                  <a:ext uri="{FF2B5EF4-FFF2-40B4-BE49-F238E27FC236}">
                                    <a16:creationId xmlns:a16="http://schemas.microsoft.com/office/drawing/2014/main" id="{BF9296EA-76B8-4D49-A4FE-A12C659A1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3" name="Grupo 12182">
                                  <a:extLst>
                                    <a:ext uri="{FF2B5EF4-FFF2-40B4-BE49-F238E27FC236}">
                                      <a16:creationId xmlns:a16="http://schemas.microsoft.com/office/drawing/2014/main" id="{8C67D02A-299A-4C75-A51E-402E30894F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7" name="Rectángulo 12186">
                                    <a:extLst>
                                      <a:ext uri="{FF2B5EF4-FFF2-40B4-BE49-F238E27FC236}">
                                        <a16:creationId xmlns:a16="http://schemas.microsoft.com/office/drawing/2014/main" id="{86578964-0321-4C16-9155-DBB977AA0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8" name="Rectángulo 12187">
                                    <a:extLst>
                                      <a:ext uri="{FF2B5EF4-FFF2-40B4-BE49-F238E27FC236}">
                                        <a16:creationId xmlns:a16="http://schemas.microsoft.com/office/drawing/2014/main" id="{AB216896-D65B-4586-B2A6-6A244EF96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84" name="Grupo 12183">
                                  <a:extLst>
                                    <a:ext uri="{FF2B5EF4-FFF2-40B4-BE49-F238E27FC236}">
                                      <a16:creationId xmlns:a16="http://schemas.microsoft.com/office/drawing/2014/main" id="{A31BD299-D384-482B-868E-33D6F25249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5" name="Rectángulo 12184">
                                    <a:extLst>
                                      <a:ext uri="{FF2B5EF4-FFF2-40B4-BE49-F238E27FC236}">
                                        <a16:creationId xmlns:a16="http://schemas.microsoft.com/office/drawing/2014/main" id="{CB34586F-99D8-4905-8D3C-777169C08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6" name="Rectángulo 12185">
                                    <a:extLst>
                                      <a:ext uri="{FF2B5EF4-FFF2-40B4-BE49-F238E27FC236}">
                                        <a16:creationId xmlns:a16="http://schemas.microsoft.com/office/drawing/2014/main" id="{A96A0582-77E7-4B98-B662-5F955303F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66" name="Grupo 12165">
                              <a:extLst>
                                <a:ext uri="{FF2B5EF4-FFF2-40B4-BE49-F238E27FC236}">
                                  <a16:creationId xmlns:a16="http://schemas.microsoft.com/office/drawing/2014/main" id="{9DC224DE-F0F8-4A92-91D0-B5719B816F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67" name="Grupo 12166">
                                <a:extLst>
                                  <a:ext uri="{FF2B5EF4-FFF2-40B4-BE49-F238E27FC236}">
                                    <a16:creationId xmlns:a16="http://schemas.microsoft.com/office/drawing/2014/main" id="{CE6B6176-2724-472B-BB1B-AE73B5F6A7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75" name="Grupo 12174">
                                  <a:extLst>
                                    <a:ext uri="{FF2B5EF4-FFF2-40B4-BE49-F238E27FC236}">
                                      <a16:creationId xmlns:a16="http://schemas.microsoft.com/office/drawing/2014/main" id="{1C150F41-F822-45BA-8745-35AFA92F44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9" name="Rectángulo 12178">
                                    <a:extLst>
                                      <a:ext uri="{FF2B5EF4-FFF2-40B4-BE49-F238E27FC236}">
                                        <a16:creationId xmlns:a16="http://schemas.microsoft.com/office/drawing/2014/main" id="{68434158-09DB-4F3C-B63C-CDAE275A85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0" name="Rectángulo 12179">
                                    <a:extLst>
                                      <a:ext uri="{FF2B5EF4-FFF2-40B4-BE49-F238E27FC236}">
                                        <a16:creationId xmlns:a16="http://schemas.microsoft.com/office/drawing/2014/main" id="{19518B24-7034-442F-B582-21B130744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6" name="Grupo 12175">
                                  <a:extLst>
                                    <a:ext uri="{FF2B5EF4-FFF2-40B4-BE49-F238E27FC236}">
                                      <a16:creationId xmlns:a16="http://schemas.microsoft.com/office/drawing/2014/main" id="{1AC3E1A9-70C3-48B2-8F65-ED89D83BE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7" name="Rectángulo 12176">
                                    <a:extLst>
                                      <a:ext uri="{FF2B5EF4-FFF2-40B4-BE49-F238E27FC236}">
                                        <a16:creationId xmlns:a16="http://schemas.microsoft.com/office/drawing/2014/main" id="{BBCE661F-12CB-47DE-80F7-A653DEA000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8" name="Rectángulo 12177">
                                    <a:extLst>
                                      <a:ext uri="{FF2B5EF4-FFF2-40B4-BE49-F238E27FC236}">
                                        <a16:creationId xmlns:a16="http://schemas.microsoft.com/office/drawing/2014/main" id="{8F174D97-E1E8-4BCA-8124-9DD676913B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68" name="Grupo 12167">
                                <a:extLst>
                                  <a:ext uri="{FF2B5EF4-FFF2-40B4-BE49-F238E27FC236}">
                                    <a16:creationId xmlns:a16="http://schemas.microsoft.com/office/drawing/2014/main" id="{50624861-9DF8-4FC0-953E-F1D6074363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69" name="Grupo 12168">
                                  <a:extLst>
                                    <a:ext uri="{FF2B5EF4-FFF2-40B4-BE49-F238E27FC236}">
                                      <a16:creationId xmlns:a16="http://schemas.microsoft.com/office/drawing/2014/main" id="{DE67EF63-02A2-453F-B8EA-F6A4671D0D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3" name="Rectángulo 12172">
                                    <a:extLst>
                                      <a:ext uri="{FF2B5EF4-FFF2-40B4-BE49-F238E27FC236}">
                                        <a16:creationId xmlns:a16="http://schemas.microsoft.com/office/drawing/2014/main" id="{CC4CA1E4-6FEE-45FB-A747-892C84EF2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4" name="Rectángulo 12173">
                                    <a:extLst>
                                      <a:ext uri="{FF2B5EF4-FFF2-40B4-BE49-F238E27FC236}">
                                        <a16:creationId xmlns:a16="http://schemas.microsoft.com/office/drawing/2014/main" id="{063D1B35-B8BA-4A4C-A5DA-C1D5296131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0" name="Grupo 12169">
                                  <a:extLst>
                                    <a:ext uri="{FF2B5EF4-FFF2-40B4-BE49-F238E27FC236}">
                                      <a16:creationId xmlns:a16="http://schemas.microsoft.com/office/drawing/2014/main" id="{E1695C0B-7DD8-4684-96CE-6FFF19329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1" name="Rectángulo 12170">
                                    <a:extLst>
                                      <a:ext uri="{FF2B5EF4-FFF2-40B4-BE49-F238E27FC236}">
                                        <a16:creationId xmlns:a16="http://schemas.microsoft.com/office/drawing/2014/main" id="{48CC91C4-82DF-4319-AEF2-114B656E0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2" name="Rectángulo 12171">
                                    <a:extLst>
                                      <a:ext uri="{FF2B5EF4-FFF2-40B4-BE49-F238E27FC236}">
                                        <a16:creationId xmlns:a16="http://schemas.microsoft.com/office/drawing/2014/main" id="{D2B11384-5B4B-43ED-9CA2-57E758B5F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100" name="Grupo 12099">
                          <a:extLst>
                            <a:ext uri="{FF2B5EF4-FFF2-40B4-BE49-F238E27FC236}">
                              <a16:creationId xmlns:a16="http://schemas.microsoft.com/office/drawing/2014/main" id="{D88B5F56-2753-47BF-80F2-7D5FA95B61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01" name="Grupo 12100">
                            <a:extLst>
                              <a:ext uri="{FF2B5EF4-FFF2-40B4-BE49-F238E27FC236}">
                                <a16:creationId xmlns:a16="http://schemas.microsoft.com/office/drawing/2014/main" id="{B26B67EC-BAD6-4EA8-90DF-C37471B781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33" name="Grupo 12132">
                              <a:extLst>
                                <a:ext uri="{FF2B5EF4-FFF2-40B4-BE49-F238E27FC236}">
                                  <a16:creationId xmlns:a16="http://schemas.microsoft.com/office/drawing/2014/main" id="{32DB29C4-1A74-4BBA-82A6-E42EA847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49" name="Grupo 12148">
                                <a:extLst>
                                  <a:ext uri="{FF2B5EF4-FFF2-40B4-BE49-F238E27FC236}">
                                    <a16:creationId xmlns:a16="http://schemas.microsoft.com/office/drawing/2014/main" id="{24232840-25A6-46AE-887D-40667C5A09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7" name="Grupo 12156">
                                  <a:extLst>
                                    <a:ext uri="{FF2B5EF4-FFF2-40B4-BE49-F238E27FC236}">
                                      <a16:creationId xmlns:a16="http://schemas.microsoft.com/office/drawing/2014/main" id="{D4460CD1-E8B4-4A66-83BB-8E55265FEB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61" name="Rectángulo 12160">
                                    <a:extLst>
                                      <a:ext uri="{FF2B5EF4-FFF2-40B4-BE49-F238E27FC236}">
                                        <a16:creationId xmlns:a16="http://schemas.microsoft.com/office/drawing/2014/main" id="{975802CE-5FCB-4E59-B9F8-93B2CC05E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2" name="Rectángulo 12161">
                                    <a:extLst>
                                      <a:ext uri="{FF2B5EF4-FFF2-40B4-BE49-F238E27FC236}">
                                        <a16:creationId xmlns:a16="http://schemas.microsoft.com/office/drawing/2014/main" id="{DCFFA3B0-988D-4D98-80EC-0DAAA0980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8" name="Grupo 12157">
                                  <a:extLst>
                                    <a:ext uri="{FF2B5EF4-FFF2-40B4-BE49-F238E27FC236}">
                                      <a16:creationId xmlns:a16="http://schemas.microsoft.com/office/drawing/2014/main" id="{A9854812-7DBD-43BD-AA6C-37BA1045DA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9" name="Rectángulo 12158">
                                    <a:extLst>
                                      <a:ext uri="{FF2B5EF4-FFF2-40B4-BE49-F238E27FC236}">
                                        <a16:creationId xmlns:a16="http://schemas.microsoft.com/office/drawing/2014/main" id="{5FDB71A7-1B1D-46FF-A378-5F6CB3EAC1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0" name="Rectángulo 12159">
                                    <a:extLst>
                                      <a:ext uri="{FF2B5EF4-FFF2-40B4-BE49-F238E27FC236}">
                                        <a16:creationId xmlns:a16="http://schemas.microsoft.com/office/drawing/2014/main" id="{5B1FF23B-D155-44F3-932C-8CCC167D1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50" name="Grupo 12149">
                                <a:extLst>
                                  <a:ext uri="{FF2B5EF4-FFF2-40B4-BE49-F238E27FC236}">
                                    <a16:creationId xmlns:a16="http://schemas.microsoft.com/office/drawing/2014/main" id="{1AB3B34C-ACFD-490F-9553-D78E018BE2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1" name="Grupo 12150">
                                  <a:extLst>
                                    <a:ext uri="{FF2B5EF4-FFF2-40B4-BE49-F238E27FC236}">
                                      <a16:creationId xmlns:a16="http://schemas.microsoft.com/office/drawing/2014/main" id="{76918370-7076-4088-B3EF-2C0AC76AA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5" name="Rectángulo 12154">
                                    <a:extLst>
                                      <a:ext uri="{FF2B5EF4-FFF2-40B4-BE49-F238E27FC236}">
                                        <a16:creationId xmlns:a16="http://schemas.microsoft.com/office/drawing/2014/main" id="{A97A21CA-C649-4DD3-9141-E8FA8550F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6" name="Rectángulo 12155">
                                    <a:extLst>
                                      <a:ext uri="{FF2B5EF4-FFF2-40B4-BE49-F238E27FC236}">
                                        <a16:creationId xmlns:a16="http://schemas.microsoft.com/office/drawing/2014/main" id="{092C160B-C382-40FD-B64B-B07DCA74BD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2" name="Grupo 12151">
                                  <a:extLst>
                                    <a:ext uri="{FF2B5EF4-FFF2-40B4-BE49-F238E27FC236}">
                                      <a16:creationId xmlns:a16="http://schemas.microsoft.com/office/drawing/2014/main" id="{3157B3A6-D95C-404B-A32B-68D02F7336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3" name="Rectángulo 12152">
                                    <a:extLst>
                                      <a:ext uri="{FF2B5EF4-FFF2-40B4-BE49-F238E27FC236}">
                                        <a16:creationId xmlns:a16="http://schemas.microsoft.com/office/drawing/2014/main" id="{11B79F0A-8D4D-44CB-95D8-EF4B89A43A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4" name="Rectángulo 12153">
                                    <a:extLst>
                                      <a:ext uri="{FF2B5EF4-FFF2-40B4-BE49-F238E27FC236}">
                                        <a16:creationId xmlns:a16="http://schemas.microsoft.com/office/drawing/2014/main" id="{55A8F76D-F075-4051-A01D-9B78DD03D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34" name="Grupo 12133">
                              <a:extLst>
                                <a:ext uri="{FF2B5EF4-FFF2-40B4-BE49-F238E27FC236}">
                                  <a16:creationId xmlns:a16="http://schemas.microsoft.com/office/drawing/2014/main" id="{C4E2E882-744F-44C2-A8B0-A10AE39621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35" name="Grupo 12134">
                                <a:extLst>
                                  <a:ext uri="{FF2B5EF4-FFF2-40B4-BE49-F238E27FC236}">
                                    <a16:creationId xmlns:a16="http://schemas.microsoft.com/office/drawing/2014/main" id="{B405B6C1-CA5D-4A30-A05B-B5DD294703D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43" name="Grupo 12142">
                                  <a:extLst>
                                    <a:ext uri="{FF2B5EF4-FFF2-40B4-BE49-F238E27FC236}">
                                      <a16:creationId xmlns:a16="http://schemas.microsoft.com/office/drawing/2014/main" id="{BD9C27AA-7A39-4DCF-980C-23B30DE4D8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7" name="Rectángulo 12146">
                                    <a:extLst>
                                      <a:ext uri="{FF2B5EF4-FFF2-40B4-BE49-F238E27FC236}">
                                        <a16:creationId xmlns:a16="http://schemas.microsoft.com/office/drawing/2014/main" id="{8731A680-643A-47D6-81AE-6ABF93545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8" name="Rectángulo 12147">
                                    <a:extLst>
                                      <a:ext uri="{FF2B5EF4-FFF2-40B4-BE49-F238E27FC236}">
                                        <a16:creationId xmlns:a16="http://schemas.microsoft.com/office/drawing/2014/main" id="{B0484E21-20D9-4C71-AB3F-733F5AA8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44" name="Grupo 12143">
                                  <a:extLst>
                                    <a:ext uri="{FF2B5EF4-FFF2-40B4-BE49-F238E27FC236}">
                                      <a16:creationId xmlns:a16="http://schemas.microsoft.com/office/drawing/2014/main" id="{2BB83B24-45DE-4FD0-B494-056A92BDCD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5" name="Rectángulo 12144">
                                    <a:extLst>
                                      <a:ext uri="{FF2B5EF4-FFF2-40B4-BE49-F238E27FC236}">
                                        <a16:creationId xmlns:a16="http://schemas.microsoft.com/office/drawing/2014/main" id="{33B2B182-B88C-4F9B-B87B-6736BCB2A9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6" name="Rectángulo 12145">
                                    <a:extLst>
                                      <a:ext uri="{FF2B5EF4-FFF2-40B4-BE49-F238E27FC236}">
                                        <a16:creationId xmlns:a16="http://schemas.microsoft.com/office/drawing/2014/main" id="{7D31B8F6-BB7E-4A88-912A-84B91CEB12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36" name="Grupo 12135">
                                <a:extLst>
                                  <a:ext uri="{FF2B5EF4-FFF2-40B4-BE49-F238E27FC236}">
                                    <a16:creationId xmlns:a16="http://schemas.microsoft.com/office/drawing/2014/main" id="{6F6778B5-5238-4CCC-BF39-3688F706A9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37" name="Grupo 12136">
                                  <a:extLst>
                                    <a:ext uri="{FF2B5EF4-FFF2-40B4-BE49-F238E27FC236}">
                                      <a16:creationId xmlns:a16="http://schemas.microsoft.com/office/drawing/2014/main" id="{8326794F-B1B6-4A62-81B1-AA8381297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1" name="Rectángulo 12140">
                                    <a:extLst>
                                      <a:ext uri="{FF2B5EF4-FFF2-40B4-BE49-F238E27FC236}">
                                        <a16:creationId xmlns:a16="http://schemas.microsoft.com/office/drawing/2014/main" id="{E92E335E-EAE2-4C4E-8D3E-FB3132506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2" name="Rectángulo 12141">
                                    <a:extLst>
                                      <a:ext uri="{FF2B5EF4-FFF2-40B4-BE49-F238E27FC236}">
                                        <a16:creationId xmlns:a16="http://schemas.microsoft.com/office/drawing/2014/main" id="{483E7F51-DF74-4E3B-8010-9B96DEB3F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38" name="Grupo 12137">
                                  <a:extLst>
                                    <a:ext uri="{FF2B5EF4-FFF2-40B4-BE49-F238E27FC236}">
                                      <a16:creationId xmlns:a16="http://schemas.microsoft.com/office/drawing/2014/main" id="{FC9ECC39-29DF-46BE-B4DD-82F7E5A89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9" name="Rectángulo 12138">
                                    <a:extLst>
                                      <a:ext uri="{FF2B5EF4-FFF2-40B4-BE49-F238E27FC236}">
                                        <a16:creationId xmlns:a16="http://schemas.microsoft.com/office/drawing/2014/main" id="{1E7755E9-851B-437E-B8B0-17AB65D71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0" name="Rectángulo 12139">
                                    <a:extLst>
                                      <a:ext uri="{FF2B5EF4-FFF2-40B4-BE49-F238E27FC236}">
                                        <a16:creationId xmlns:a16="http://schemas.microsoft.com/office/drawing/2014/main" id="{780BC851-4C6C-4EF1-B30C-EBC77F8EA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02" name="Grupo 12101">
                            <a:extLst>
                              <a:ext uri="{FF2B5EF4-FFF2-40B4-BE49-F238E27FC236}">
                                <a16:creationId xmlns:a16="http://schemas.microsoft.com/office/drawing/2014/main" id="{B4209347-ECB7-4178-8A5D-044EB8504B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03" name="Grupo 12102">
                              <a:extLst>
                                <a:ext uri="{FF2B5EF4-FFF2-40B4-BE49-F238E27FC236}">
                                  <a16:creationId xmlns:a16="http://schemas.microsoft.com/office/drawing/2014/main" id="{11E16D11-1448-442E-8A74-C0E2FA7B4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19" name="Grupo 12118">
                                <a:extLst>
                                  <a:ext uri="{FF2B5EF4-FFF2-40B4-BE49-F238E27FC236}">
                                    <a16:creationId xmlns:a16="http://schemas.microsoft.com/office/drawing/2014/main" id="{42F43DB2-C06A-4D77-B1B0-78389BB84A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7" name="Grupo 12126">
                                  <a:extLst>
                                    <a:ext uri="{FF2B5EF4-FFF2-40B4-BE49-F238E27FC236}">
                                      <a16:creationId xmlns:a16="http://schemas.microsoft.com/office/drawing/2014/main" id="{1FD7729A-4489-4BE3-BBD9-43715B71BD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1" name="Rectángulo 12130">
                                    <a:extLst>
                                      <a:ext uri="{FF2B5EF4-FFF2-40B4-BE49-F238E27FC236}">
                                        <a16:creationId xmlns:a16="http://schemas.microsoft.com/office/drawing/2014/main" id="{316B3CF6-BCF1-4D52-82DB-911611482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2" name="Rectángulo 12131">
                                    <a:extLst>
                                      <a:ext uri="{FF2B5EF4-FFF2-40B4-BE49-F238E27FC236}">
                                        <a16:creationId xmlns:a16="http://schemas.microsoft.com/office/drawing/2014/main" id="{2D08EDBD-0EDF-403C-B791-9D21738E15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8" name="Grupo 12127">
                                  <a:extLst>
                                    <a:ext uri="{FF2B5EF4-FFF2-40B4-BE49-F238E27FC236}">
                                      <a16:creationId xmlns:a16="http://schemas.microsoft.com/office/drawing/2014/main" id="{02A989A7-E933-46A9-BB72-AD2C4FDE86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9" name="Rectángulo 12128">
                                    <a:extLst>
                                      <a:ext uri="{FF2B5EF4-FFF2-40B4-BE49-F238E27FC236}">
                                        <a16:creationId xmlns:a16="http://schemas.microsoft.com/office/drawing/2014/main" id="{49A6BE4C-FD12-44C5-9B95-D2642AB7A0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0" name="Rectángulo 12129">
                                    <a:extLst>
                                      <a:ext uri="{FF2B5EF4-FFF2-40B4-BE49-F238E27FC236}">
                                        <a16:creationId xmlns:a16="http://schemas.microsoft.com/office/drawing/2014/main" id="{D285C0D0-C2E4-4A2C-A0A8-DE943601D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20" name="Grupo 12119">
                                <a:extLst>
                                  <a:ext uri="{FF2B5EF4-FFF2-40B4-BE49-F238E27FC236}">
                                    <a16:creationId xmlns:a16="http://schemas.microsoft.com/office/drawing/2014/main" id="{4C90B6CB-56ED-4F68-A249-8D3CA82E2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1" name="Grupo 12120">
                                  <a:extLst>
                                    <a:ext uri="{FF2B5EF4-FFF2-40B4-BE49-F238E27FC236}">
                                      <a16:creationId xmlns:a16="http://schemas.microsoft.com/office/drawing/2014/main" id="{C51F168B-9011-40AD-B83B-0A0403884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5" name="Rectángulo 12124">
                                    <a:extLst>
                                      <a:ext uri="{FF2B5EF4-FFF2-40B4-BE49-F238E27FC236}">
                                        <a16:creationId xmlns:a16="http://schemas.microsoft.com/office/drawing/2014/main" id="{FC265966-88D4-454B-AB39-4E5361F2BA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6" name="Rectángulo 12125">
                                    <a:extLst>
                                      <a:ext uri="{FF2B5EF4-FFF2-40B4-BE49-F238E27FC236}">
                                        <a16:creationId xmlns:a16="http://schemas.microsoft.com/office/drawing/2014/main" id="{65F7A90F-DAB8-4D94-8877-2C8A47BBA7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2" name="Grupo 12121">
                                  <a:extLst>
                                    <a:ext uri="{FF2B5EF4-FFF2-40B4-BE49-F238E27FC236}">
                                      <a16:creationId xmlns:a16="http://schemas.microsoft.com/office/drawing/2014/main" id="{D3D5EE9F-771D-4EAB-8F17-6E664267E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3" name="Rectángulo 12122">
                                    <a:extLst>
                                      <a:ext uri="{FF2B5EF4-FFF2-40B4-BE49-F238E27FC236}">
                                        <a16:creationId xmlns:a16="http://schemas.microsoft.com/office/drawing/2014/main" id="{0446380C-1D9B-4073-9527-CCB5CF533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4" name="Rectángulo 12123">
                                    <a:extLst>
                                      <a:ext uri="{FF2B5EF4-FFF2-40B4-BE49-F238E27FC236}">
                                        <a16:creationId xmlns:a16="http://schemas.microsoft.com/office/drawing/2014/main" id="{DC6371F1-8799-4DF1-B734-ED2A5F7F32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04" name="Grupo 12103">
                              <a:extLst>
                                <a:ext uri="{FF2B5EF4-FFF2-40B4-BE49-F238E27FC236}">
                                  <a16:creationId xmlns:a16="http://schemas.microsoft.com/office/drawing/2014/main" id="{157EA18A-ED34-45F3-8BF7-03F46CCDA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05" name="Grupo 12104">
                                <a:extLst>
                                  <a:ext uri="{FF2B5EF4-FFF2-40B4-BE49-F238E27FC236}">
                                    <a16:creationId xmlns:a16="http://schemas.microsoft.com/office/drawing/2014/main" id="{8562B991-408C-4295-BAFA-686F6C1F7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13" name="Grupo 12112">
                                  <a:extLst>
                                    <a:ext uri="{FF2B5EF4-FFF2-40B4-BE49-F238E27FC236}">
                                      <a16:creationId xmlns:a16="http://schemas.microsoft.com/office/drawing/2014/main" id="{F48D2731-82B2-48AC-AAD6-D45FC223B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7" name="Rectángulo 12116">
                                    <a:extLst>
                                      <a:ext uri="{FF2B5EF4-FFF2-40B4-BE49-F238E27FC236}">
                                        <a16:creationId xmlns:a16="http://schemas.microsoft.com/office/drawing/2014/main" id="{A25F9594-A96C-4754-9A2E-3FDBAB41F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8" name="Rectángulo 12117">
                                    <a:extLst>
                                      <a:ext uri="{FF2B5EF4-FFF2-40B4-BE49-F238E27FC236}">
                                        <a16:creationId xmlns:a16="http://schemas.microsoft.com/office/drawing/2014/main" id="{34BF2CB8-D102-4169-AC82-174405087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14" name="Grupo 12113">
                                  <a:extLst>
                                    <a:ext uri="{FF2B5EF4-FFF2-40B4-BE49-F238E27FC236}">
                                      <a16:creationId xmlns:a16="http://schemas.microsoft.com/office/drawing/2014/main" id="{2CC80EE5-76BE-4100-A84B-17D7AEB06F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5" name="Rectángulo 12114">
                                    <a:extLst>
                                      <a:ext uri="{FF2B5EF4-FFF2-40B4-BE49-F238E27FC236}">
                                        <a16:creationId xmlns:a16="http://schemas.microsoft.com/office/drawing/2014/main" id="{ECDB2857-6A7F-4683-8E3D-D75C559F96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6" name="Rectángulo 12115">
                                    <a:extLst>
                                      <a:ext uri="{FF2B5EF4-FFF2-40B4-BE49-F238E27FC236}">
                                        <a16:creationId xmlns:a16="http://schemas.microsoft.com/office/drawing/2014/main" id="{2DAAFC2B-A2E2-4F31-8EEC-B89D38C701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06" name="Grupo 12105">
                                <a:extLst>
                                  <a:ext uri="{FF2B5EF4-FFF2-40B4-BE49-F238E27FC236}">
                                    <a16:creationId xmlns:a16="http://schemas.microsoft.com/office/drawing/2014/main" id="{CC40CC85-21B6-436F-B06B-80DF82ABB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07" name="Grupo 12106">
                                  <a:extLst>
                                    <a:ext uri="{FF2B5EF4-FFF2-40B4-BE49-F238E27FC236}">
                                      <a16:creationId xmlns:a16="http://schemas.microsoft.com/office/drawing/2014/main" id="{EA8A7D71-6127-482D-9399-1FFA7FAB9A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1" name="Rectángulo 12110">
                                    <a:extLst>
                                      <a:ext uri="{FF2B5EF4-FFF2-40B4-BE49-F238E27FC236}">
                                        <a16:creationId xmlns:a16="http://schemas.microsoft.com/office/drawing/2014/main" id="{DF5DA982-0CDF-41E4-8C37-079B0A2F6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2" name="Rectángulo 12111">
                                    <a:extLst>
                                      <a:ext uri="{FF2B5EF4-FFF2-40B4-BE49-F238E27FC236}">
                                        <a16:creationId xmlns:a16="http://schemas.microsoft.com/office/drawing/2014/main" id="{80D7B3BE-B47C-4F8A-B53A-DF9AEE4C9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08" name="Grupo 12107">
                                  <a:extLst>
                                    <a:ext uri="{FF2B5EF4-FFF2-40B4-BE49-F238E27FC236}">
                                      <a16:creationId xmlns:a16="http://schemas.microsoft.com/office/drawing/2014/main" id="{7CB79FDF-A9E3-47C9-95E0-01995C0733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09" name="Rectángulo 12108">
                                    <a:extLst>
                                      <a:ext uri="{FF2B5EF4-FFF2-40B4-BE49-F238E27FC236}">
                                        <a16:creationId xmlns:a16="http://schemas.microsoft.com/office/drawing/2014/main" id="{CAE5CF78-018A-4097-9AC5-FF8F6341C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0" name="Rectángulo 12109">
                                    <a:extLst>
                                      <a:ext uri="{FF2B5EF4-FFF2-40B4-BE49-F238E27FC236}">
                                        <a16:creationId xmlns:a16="http://schemas.microsoft.com/office/drawing/2014/main" id="{F9D73E4B-010B-45EF-A98F-A86A6C5C2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972" name="Grupo 11971">
                        <a:extLst>
                          <a:ext uri="{FF2B5EF4-FFF2-40B4-BE49-F238E27FC236}">
                            <a16:creationId xmlns:a16="http://schemas.microsoft.com/office/drawing/2014/main" id="{0BBA3B12-8DA4-428B-AF31-46CBFF812F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973" name="Grupo 11972">
                          <a:extLst>
                            <a:ext uri="{FF2B5EF4-FFF2-40B4-BE49-F238E27FC236}">
                              <a16:creationId xmlns:a16="http://schemas.microsoft.com/office/drawing/2014/main" id="{748CDBB7-6887-48C7-8FF6-CF953DA635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037" name="Grupo 12036">
                            <a:extLst>
                              <a:ext uri="{FF2B5EF4-FFF2-40B4-BE49-F238E27FC236}">
                                <a16:creationId xmlns:a16="http://schemas.microsoft.com/office/drawing/2014/main" id="{9A635E57-4432-4379-83F3-BD4616A5E8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69" name="Grupo 12068">
                              <a:extLst>
                                <a:ext uri="{FF2B5EF4-FFF2-40B4-BE49-F238E27FC236}">
                                  <a16:creationId xmlns:a16="http://schemas.microsoft.com/office/drawing/2014/main" id="{F6C2A510-5DFC-4E3E-8F8B-C38804C50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85" name="Grupo 12084">
                                <a:extLst>
                                  <a:ext uri="{FF2B5EF4-FFF2-40B4-BE49-F238E27FC236}">
                                    <a16:creationId xmlns:a16="http://schemas.microsoft.com/office/drawing/2014/main" id="{B27BF9D4-425C-4CDE-869F-B23191882E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93" name="Grupo 12092">
                                  <a:extLst>
                                    <a:ext uri="{FF2B5EF4-FFF2-40B4-BE49-F238E27FC236}">
                                      <a16:creationId xmlns:a16="http://schemas.microsoft.com/office/drawing/2014/main" id="{FFD757F5-A328-4EBD-B625-4CE2DFD278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7" name="Rectángulo 12096">
                                    <a:extLst>
                                      <a:ext uri="{FF2B5EF4-FFF2-40B4-BE49-F238E27FC236}">
                                        <a16:creationId xmlns:a16="http://schemas.microsoft.com/office/drawing/2014/main" id="{877F74AD-BD91-4767-9BF3-9ED4E72F6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8" name="Rectángulo 12097">
                                    <a:extLst>
                                      <a:ext uri="{FF2B5EF4-FFF2-40B4-BE49-F238E27FC236}">
                                        <a16:creationId xmlns:a16="http://schemas.microsoft.com/office/drawing/2014/main" id="{B27DFB5B-BB56-4612-BAC3-8680C39B08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94" name="Grupo 12093">
                                  <a:extLst>
                                    <a:ext uri="{FF2B5EF4-FFF2-40B4-BE49-F238E27FC236}">
                                      <a16:creationId xmlns:a16="http://schemas.microsoft.com/office/drawing/2014/main" id="{BC4FBF58-1E72-4B93-A1DF-79A5CA945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5" name="Rectángulo 12094">
                                    <a:extLst>
                                      <a:ext uri="{FF2B5EF4-FFF2-40B4-BE49-F238E27FC236}">
                                        <a16:creationId xmlns:a16="http://schemas.microsoft.com/office/drawing/2014/main" id="{7209B70A-BCF7-4439-A6A7-8C84EEC24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6" name="Rectángulo 12095">
                                    <a:extLst>
                                      <a:ext uri="{FF2B5EF4-FFF2-40B4-BE49-F238E27FC236}">
                                        <a16:creationId xmlns:a16="http://schemas.microsoft.com/office/drawing/2014/main" id="{FD758B30-80DF-43DF-AD93-F785E37C6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86" name="Grupo 12085">
                                <a:extLst>
                                  <a:ext uri="{FF2B5EF4-FFF2-40B4-BE49-F238E27FC236}">
                                    <a16:creationId xmlns:a16="http://schemas.microsoft.com/office/drawing/2014/main" id="{199AAAF6-EE33-4764-B820-4A282D3C2D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87" name="Grupo 12086">
                                  <a:extLst>
                                    <a:ext uri="{FF2B5EF4-FFF2-40B4-BE49-F238E27FC236}">
                                      <a16:creationId xmlns:a16="http://schemas.microsoft.com/office/drawing/2014/main" id="{B7DBC750-B558-4C19-82C3-53260BCE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1" name="Rectángulo 12090">
                                    <a:extLst>
                                      <a:ext uri="{FF2B5EF4-FFF2-40B4-BE49-F238E27FC236}">
                                        <a16:creationId xmlns:a16="http://schemas.microsoft.com/office/drawing/2014/main" id="{AF500C0B-85E9-4EE0-8861-70C05B3D1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2" name="Rectángulo 12091">
                                    <a:extLst>
                                      <a:ext uri="{FF2B5EF4-FFF2-40B4-BE49-F238E27FC236}">
                                        <a16:creationId xmlns:a16="http://schemas.microsoft.com/office/drawing/2014/main" id="{5A452060-0C02-48D4-BA1A-269DC0CD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8" name="Grupo 12087">
                                  <a:extLst>
                                    <a:ext uri="{FF2B5EF4-FFF2-40B4-BE49-F238E27FC236}">
                                      <a16:creationId xmlns:a16="http://schemas.microsoft.com/office/drawing/2014/main" id="{4B414898-3739-4AC6-80B6-509A88A5C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9" name="Rectángulo 12088">
                                    <a:extLst>
                                      <a:ext uri="{FF2B5EF4-FFF2-40B4-BE49-F238E27FC236}">
                                        <a16:creationId xmlns:a16="http://schemas.microsoft.com/office/drawing/2014/main" id="{E8DFAB91-D26B-492B-8FA2-077766259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0" name="Rectángulo 12089">
                                    <a:extLst>
                                      <a:ext uri="{FF2B5EF4-FFF2-40B4-BE49-F238E27FC236}">
                                        <a16:creationId xmlns:a16="http://schemas.microsoft.com/office/drawing/2014/main" id="{1B9EEF65-42B1-47E4-9BFC-F0788030F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70" name="Grupo 12069">
                              <a:extLst>
                                <a:ext uri="{FF2B5EF4-FFF2-40B4-BE49-F238E27FC236}">
                                  <a16:creationId xmlns:a16="http://schemas.microsoft.com/office/drawing/2014/main" id="{ADDA5BC6-55F3-4DD1-9B37-0337A1FFCE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71" name="Grupo 12070">
                                <a:extLst>
                                  <a:ext uri="{FF2B5EF4-FFF2-40B4-BE49-F238E27FC236}">
                                    <a16:creationId xmlns:a16="http://schemas.microsoft.com/office/drawing/2014/main" id="{AFE17B32-C955-41B3-B856-4D72ABF5D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9" name="Grupo 12078">
                                  <a:extLst>
                                    <a:ext uri="{FF2B5EF4-FFF2-40B4-BE49-F238E27FC236}">
                                      <a16:creationId xmlns:a16="http://schemas.microsoft.com/office/drawing/2014/main" id="{E2B62CDD-E347-468F-9B88-ABBC34C18D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3" name="Rectángulo 12082">
                                    <a:extLst>
                                      <a:ext uri="{FF2B5EF4-FFF2-40B4-BE49-F238E27FC236}">
                                        <a16:creationId xmlns:a16="http://schemas.microsoft.com/office/drawing/2014/main" id="{9999CE06-F546-45B7-8ED9-FB5929B60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4" name="Rectángulo 12083">
                                    <a:extLst>
                                      <a:ext uri="{FF2B5EF4-FFF2-40B4-BE49-F238E27FC236}">
                                        <a16:creationId xmlns:a16="http://schemas.microsoft.com/office/drawing/2014/main" id="{6FFD0B1A-CC32-4861-832A-73C1926CD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0" name="Grupo 12079">
                                  <a:extLst>
                                    <a:ext uri="{FF2B5EF4-FFF2-40B4-BE49-F238E27FC236}">
                                      <a16:creationId xmlns:a16="http://schemas.microsoft.com/office/drawing/2014/main" id="{5B809320-AE6B-4FEA-B3A1-35884F4529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1" name="Rectángulo 12080">
                                    <a:extLst>
                                      <a:ext uri="{FF2B5EF4-FFF2-40B4-BE49-F238E27FC236}">
                                        <a16:creationId xmlns:a16="http://schemas.microsoft.com/office/drawing/2014/main" id="{66D30B92-4661-4AD9-A93A-DFFC485FA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2" name="Rectángulo 12081">
                                    <a:extLst>
                                      <a:ext uri="{FF2B5EF4-FFF2-40B4-BE49-F238E27FC236}">
                                        <a16:creationId xmlns:a16="http://schemas.microsoft.com/office/drawing/2014/main" id="{0EA9761F-82B3-44D4-8001-396BECCA71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72" name="Grupo 12071">
                                <a:extLst>
                                  <a:ext uri="{FF2B5EF4-FFF2-40B4-BE49-F238E27FC236}">
                                    <a16:creationId xmlns:a16="http://schemas.microsoft.com/office/drawing/2014/main" id="{E68C0FBE-D11F-477C-9963-92B21F1240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3" name="Grupo 12072">
                                  <a:extLst>
                                    <a:ext uri="{FF2B5EF4-FFF2-40B4-BE49-F238E27FC236}">
                                      <a16:creationId xmlns:a16="http://schemas.microsoft.com/office/drawing/2014/main" id="{185FEC9E-A975-4799-BBFC-302C085882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7" name="Rectángulo 12076">
                                    <a:extLst>
                                      <a:ext uri="{FF2B5EF4-FFF2-40B4-BE49-F238E27FC236}">
                                        <a16:creationId xmlns:a16="http://schemas.microsoft.com/office/drawing/2014/main" id="{341BB79B-8B0E-4F8A-9660-F8EF09EF7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8" name="Rectángulo 12077">
                                    <a:extLst>
                                      <a:ext uri="{FF2B5EF4-FFF2-40B4-BE49-F238E27FC236}">
                                        <a16:creationId xmlns:a16="http://schemas.microsoft.com/office/drawing/2014/main" id="{756C81B3-F711-4DA9-A29D-A9D0666838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74" name="Grupo 12073">
                                  <a:extLst>
                                    <a:ext uri="{FF2B5EF4-FFF2-40B4-BE49-F238E27FC236}">
                                      <a16:creationId xmlns:a16="http://schemas.microsoft.com/office/drawing/2014/main" id="{EC7A00B2-9150-4347-889E-D86C15E9E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5" name="Rectángulo 12074">
                                    <a:extLst>
                                      <a:ext uri="{FF2B5EF4-FFF2-40B4-BE49-F238E27FC236}">
                                        <a16:creationId xmlns:a16="http://schemas.microsoft.com/office/drawing/2014/main" id="{87BDE85D-F199-4118-B2D7-BD8EF7141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6" name="Rectángulo 12075">
                                    <a:extLst>
                                      <a:ext uri="{FF2B5EF4-FFF2-40B4-BE49-F238E27FC236}">
                                        <a16:creationId xmlns:a16="http://schemas.microsoft.com/office/drawing/2014/main" id="{BCA7117A-B7EB-46CF-BC4D-CFA60F9AF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038" name="Grupo 12037">
                            <a:extLst>
                              <a:ext uri="{FF2B5EF4-FFF2-40B4-BE49-F238E27FC236}">
                                <a16:creationId xmlns:a16="http://schemas.microsoft.com/office/drawing/2014/main" id="{AF9E7DDF-1BD2-4F40-91DD-915B0C5682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39" name="Grupo 12038">
                              <a:extLst>
                                <a:ext uri="{FF2B5EF4-FFF2-40B4-BE49-F238E27FC236}">
                                  <a16:creationId xmlns:a16="http://schemas.microsoft.com/office/drawing/2014/main" id="{B3E05081-0E5A-4CFE-811D-26D2479A34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55" name="Grupo 12054">
                                <a:extLst>
                                  <a:ext uri="{FF2B5EF4-FFF2-40B4-BE49-F238E27FC236}">
                                    <a16:creationId xmlns:a16="http://schemas.microsoft.com/office/drawing/2014/main" id="{67878017-1076-4D57-8580-37BB0E6F0B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63" name="Grupo 12062">
                                  <a:extLst>
                                    <a:ext uri="{FF2B5EF4-FFF2-40B4-BE49-F238E27FC236}">
                                      <a16:creationId xmlns:a16="http://schemas.microsoft.com/office/drawing/2014/main" id="{B7A67C0F-70B0-4BDA-B2AB-05EFE1111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7" name="Rectángulo 12066">
                                    <a:extLst>
                                      <a:ext uri="{FF2B5EF4-FFF2-40B4-BE49-F238E27FC236}">
                                        <a16:creationId xmlns:a16="http://schemas.microsoft.com/office/drawing/2014/main" id="{2C024210-44A5-4653-A107-8A4CDB1077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8" name="Rectángulo 12067">
                                    <a:extLst>
                                      <a:ext uri="{FF2B5EF4-FFF2-40B4-BE49-F238E27FC236}">
                                        <a16:creationId xmlns:a16="http://schemas.microsoft.com/office/drawing/2014/main" id="{1EA2B879-A319-4BFD-98EA-ACE691511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64" name="Grupo 12063">
                                  <a:extLst>
                                    <a:ext uri="{FF2B5EF4-FFF2-40B4-BE49-F238E27FC236}">
                                      <a16:creationId xmlns:a16="http://schemas.microsoft.com/office/drawing/2014/main" id="{64D69CAA-379A-4451-9E3C-9CD9B06DDB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5" name="Rectángulo 12064">
                                    <a:extLst>
                                      <a:ext uri="{FF2B5EF4-FFF2-40B4-BE49-F238E27FC236}">
                                        <a16:creationId xmlns:a16="http://schemas.microsoft.com/office/drawing/2014/main" id="{A3B5F1DA-3BB5-42B4-B2E1-A2CD7C302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6" name="Rectángulo 12065">
                                    <a:extLst>
                                      <a:ext uri="{FF2B5EF4-FFF2-40B4-BE49-F238E27FC236}">
                                        <a16:creationId xmlns:a16="http://schemas.microsoft.com/office/drawing/2014/main" id="{019A4E1D-13AE-4148-97B1-1ADD59345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56" name="Grupo 12055">
                                <a:extLst>
                                  <a:ext uri="{FF2B5EF4-FFF2-40B4-BE49-F238E27FC236}">
                                    <a16:creationId xmlns:a16="http://schemas.microsoft.com/office/drawing/2014/main" id="{7F547978-14DC-43B6-A36D-B8F5535261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57" name="Grupo 12056">
                                  <a:extLst>
                                    <a:ext uri="{FF2B5EF4-FFF2-40B4-BE49-F238E27FC236}">
                                      <a16:creationId xmlns:a16="http://schemas.microsoft.com/office/drawing/2014/main" id="{3025F396-7D0C-4A81-B4B6-EDD5CB0D90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1" name="Rectángulo 12060">
                                    <a:extLst>
                                      <a:ext uri="{FF2B5EF4-FFF2-40B4-BE49-F238E27FC236}">
                                        <a16:creationId xmlns:a16="http://schemas.microsoft.com/office/drawing/2014/main" id="{26D2447A-8A58-49F5-ACD4-4200BDC82A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2" name="Rectángulo 12061">
                                    <a:extLst>
                                      <a:ext uri="{FF2B5EF4-FFF2-40B4-BE49-F238E27FC236}">
                                        <a16:creationId xmlns:a16="http://schemas.microsoft.com/office/drawing/2014/main" id="{77B32A68-C110-4F99-AA7D-200D24182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8" name="Grupo 12057">
                                  <a:extLst>
                                    <a:ext uri="{FF2B5EF4-FFF2-40B4-BE49-F238E27FC236}">
                                      <a16:creationId xmlns:a16="http://schemas.microsoft.com/office/drawing/2014/main" id="{61E5FDE0-043F-434F-947B-A2ADD7AAD6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9" name="Rectángulo 12058">
                                    <a:extLst>
                                      <a:ext uri="{FF2B5EF4-FFF2-40B4-BE49-F238E27FC236}">
                                        <a16:creationId xmlns:a16="http://schemas.microsoft.com/office/drawing/2014/main" id="{9F5F15E0-4884-4356-82E6-80EA344E77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0" name="Rectángulo 12059">
                                    <a:extLst>
                                      <a:ext uri="{FF2B5EF4-FFF2-40B4-BE49-F238E27FC236}">
                                        <a16:creationId xmlns:a16="http://schemas.microsoft.com/office/drawing/2014/main" id="{1EA990B4-64AE-4716-8814-194373A8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40" name="Grupo 12039">
                              <a:extLst>
                                <a:ext uri="{FF2B5EF4-FFF2-40B4-BE49-F238E27FC236}">
                                  <a16:creationId xmlns:a16="http://schemas.microsoft.com/office/drawing/2014/main" id="{75447CCE-1D34-48A9-BC80-27739FB97A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41" name="Grupo 12040">
                                <a:extLst>
                                  <a:ext uri="{FF2B5EF4-FFF2-40B4-BE49-F238E27FC236}">
                                    <a16:creationId xmlns:a16="http://schemas.microsoft.com/office/drawing/2014/main" id="{2D949DFD-2848-4054-8141-31255277D7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9" name="Grupo 12048">
                                  <a:extLst>
                                    <a:ext uri="{FF2B5EF4-FFF2-40B4-BE49-F238E27FC236}">
                                      <a16:creationId xmlns:a16="http://schemas.microsoft.com/office/drawing/2014/main" id="{63BC0EE3-8E1B-450D-9DFF-34C7B925B5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3" name="Rectángulo 12052">
                                    <a:extLst>
                                      <a:ext uri="{FF2B5EF4-FFF2-40B4-BE49-F238E27FC236}">
                                        <a16:creationId xmlns:a16="http://schemas.microsoft.com/office/drawing/2014/main" id="{EF0A2D9B-2345-4B30-AF14-A84B3548E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4" name="Rectángulo 12053">
                                    <a:extLst>
                                      <a:ext uri="{FF2B5EF4-FFF2-40B4-BE49-F238E27FC236}">
                                        <a16:creationId xmlns:a16="http://schemas.microsoft.com/office/drawing/2014/main" id="{1C515A0C-5C1B-4329-A6A7-CB4954220A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0" name="Grupo 12049">
                                  <a:extLst>
                                    <a:ext uri="{FF2B5EF4-FFF2-40B4-BE49-F238E27FC236}">
                                      <a16:creationId xmlns:a16="http://schemas.microsoft.com/office/drawing/2014/main" id="{79453B17-61BD-4906-A6D7-7F08AE937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1" name="Rectángulo 12050">
                                    <a:extLst>
                                      <a:ext uri="{FF2B5EF4-FFF2-40B4-BE49-F238E27FC236}">
                                        <a16:creationId xmlns:a16="http://schemas.microsoft.com/office/drawing/2014/main" id="{539F86E2-B7C6-4FE6-B687-9C76ABC51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2" name="Rectángulo 12051">
                                    <a:extLst>
                                      <a:ext uri="{FF2B5EF4-FFF2-40B4-BE49-F238E27FC236}">
                                        <a16:creationId xmlns:a16="http://schemas.microsoft.com/office/drawing/2014/main" id="{8749FF8B-9A80-4384-8680-0D05065CEA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42" name="Grupo 12041">
                                <a:extLst>
                                  <a:ext uri="{FF2B5EF4-FFF2-40B4-BE49-F238E27FC236}">
                                    <a16:creationId xmlns:a16="http://schemas.microsoft.com/office/drawing/2014/main" id="{3677A4AA-5A0B-4AFA-AAB1-D3D107E5E6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3" name="Grupo 12042">
                                  <a:extLst>
                                    <a:ext uri="{FF2B5EF4-FFF2-40B4-BE49-F238E27FC236}">
                                      <a16:creationId xmlns:a16="http://schemas.microsoft.com/office/drawing/2014/main" id="{40B35554-41EF-4F09-8107-23AE0531D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7" name="Rectángulo 12046">
                                    <a:extLst>
                                      <a:ext uri="{FF2B5EF4-FFF2-40B4-BE49-F238E27FC236}">
                                        <a16:creationId xmlns:a16="http://schemas.microsoft.com/office/drawing/2014/main" id="{B4CAFDCC-71B7-4F55-B111-AF57D8B98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8" name="Rectángulo 12047">
                                    <a:extLst>
                                      <a:ext uri="{FF2B5EF4-FFF2-40B4-BE49-F238E27FC236}">
                                        <a16:creationId xmlns:a16="http://schemas.microsoft.com/office/drawing/2014/main" id="{EDAA9A53-5E22-40D3-AE48-CBCB68F60C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44" name="Grupo 12043">
                                  <a:extLst>
                                    <a:ext uri="{FF2B5EF4-FFF2-40B4-BE49-F238E27FC236}">
                                      <a16:creationId xmlns:a16="http://schemas.microsoft.com/office/drawing/2014/main" id="{1AC09C0C-916C-4555-B0D6-A270517FA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5" name="Rectángulo 12044">
                                    <a:extLst>
                                      <a:ext uri="{FF2B5EF4-FFF2-40B4-BE49-F238E27FC236}">
                                        <a16:creationId xmlns:a16="http://schemas.microsoft.com/office/drawing/2014/main" id="{5C50958C-F762-497B-985C-AD9450F034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6" name="Rectángulo 12045">
                                    <a:extLst>
                                      <a:ext uri="{FF2B5EF4-FFF2-40B4-BE49-F238E27FC236}">
                                        <a16:creationId xmlns:a16="http://schemas.microsoft.com/office/drawing/2014/main" id="{A7B5AEB9-A132-49F3-84AE-95A89F2CF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974" name="Grupo 11973">
                          <a:extLst>
                            <a:ext uri="{FF2B5EF4-FFF2-40B4-BE49-F238E27FC236}">
                              <a16:creationId xmlns:a16="http://schemas.microsoft.com/office/drawing/2014/main" id="{97B05C37-3F20-437D-ACF4-0134DDC57D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75" name="Grupo 11974">
                            <a:extLst>
                              <a:ext uri="{FF2B5EF4-FFF2-40B4-BE49-F238E27FC236}">
                                <a16:creationId xmlns:a16="http://schemas.microsoft.com/office/drawing/2014/main" id="{A83043BC-2448-4D9E-8CCC-406F8D661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07" name="Grupo 12006">
                              <a:extLst>
                                <a:ext uri="{FF2B5EF4-FFF2-40B4-BE49-F238E27FC236}">
                                  <a16:creationId xmlns:a16="http://schemas.microsoft.com/office/drawing/2014/main" id="{23AA44C6-BE02-452D-9799-21A5768F3E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23" name="Grupo 12022">
                                <a:extLst>
                                  <a:ext uri="{FF2B5EF4-FFF2-40B4-BE49-F238E27FC236}">
                                    <a16:creationId xmlns:a16="http://schemas.microsoft.com/office/drawing/2014/main" id="{EA4608C9-0747-4596-A379-FFBFC18E0D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31" name="Grupo 12030">
                                  <a:extLst>
                                    <a:ext uri="{FF2B5EF4-FFF2-40B4-BE49-F238E27FC236}">
                                      <a16:creationId xmlns:a16="http://schemas.microsoft.com/office/drawing/2014/main" id="{7637A48E-322C-4C79-8EA5-16203133F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5" name="Rectángulo 12034">
                                    <a:extLst>
                                      <a:ext uri="{FF2B5EF4-FFF2-40B4-BE49-F238E27FC236}">
                                        <a16:creationId xmlns:a16="http://schemas.microsoft.com/office/drawing/2014/main" id="{6BCB0606-935A-40CA-A427-7CA9643F3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6" name="Rectángulo 12035">
                                    <a:extLst>
                                      <a:ext uri="{FF2B5EF4-FFF2-40B4-BE49-F238E27FC236}">
                                        <a16:creationId xmlns:a16="http://schemas.microsoft.com/office/drawing/2014/main" id="{33D52764-989A-4B51-B288-97E42CA32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32" name="Grupo 12031">
                                  <a:extLst>
                                    <a:ext uri="{FF2B5EF4-FFF2-40B4-BE49-F238E27FC236}">
                                      <a16:creationId xmlns:a16="http://schemas.microsoft.com/office/drawing/2014/main" id="{CD4B350F-1163-41D2-B9F8-24AE12C687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3" name="Rectángulo 12032">
                                    <a:extLst>
                                      <a:ext uri="{FF2B5EF4-FFF2-40B4-BE49-F238E27FC236}">
                                        <a16:creationId xmlns:a16="http://schemas.microsoft.com/office/drawing/2014/main" id="{832D6E22-45E5-4A36-A15F-2EFFCB423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4" name="Rectángulo 12033">
                                    <a:extLst>
                                      <a:ext uri="{FF2B5EF4-FFF2-40B4-BE49-F238E27FC236}">
                                        <a16:creationId xmlns:a16="http://schemas.microsoft.com/office/drawing/2014/main" id="{BEA666C4-D86F-4931-A18C-72B3B86C5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24" name="Grupo 12023">
                                <a:extLst>
                                  <a:ext uri="{FF2B5EF4-FFF2-40B4-BE49-F238E27FC236}">
                                    <a16:creationId xmlns:a16="http://schemas.microsoft.com/office/drawing/2014/main" id="{0E107D8E-8291-40BA-952A-8243A93FA9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25" name="Grupo 12024">
                                  <a:extLst>
                                    <a:ext uri="{FF2B5EF4-FFF2-40B4-BE49-F238E27FC236}">
                                      <a16:creationId xmlns:a16="http://schemas.microsoft.com/office/drawing/2014/main" id="{77F9FD9F-E7AF-40F6-A3C0-6F1052BA70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9" name="Rectángulo 12028">
                                    <a:extLst>
                                      <a:ext uri="{FF2B5EF4-FFF2-40B4-BE49-F238E27FC236}">
                                        <a16:creationId xmlns:a16="http://schemas.microsoft.com/office/drawing/2014/main" id="{AA28F5AA-BF27-4601-B150-0ECB265FF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0" name="Rectángulo 12029">
                                    <a:extLst>
                                      <a:ext uri="{FF2B5EF4-FFF2-40B4-BE49-F238E27FC236}">
                                        <a16:creationId xmlns:a16="http://schemas.microsoft.com/office/drawing/2014/main" id="{3FF94E64-1F87-411E-B1DB-AE7309FE7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26" name="Grupo 12025">
                                  <a:extLst>
                                    <a:ext uri="{FF2B5EF4-FFF2-40B4-BE49-F238E27FC236}">
                                      <a16:creationId xmlns:a16="http://schemas.microsoft.com/office/drawing/2014/main" id="{D34BDCA3-101F-445D-B013-319C648F9D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7" name="Rectángulo 12026">
                                    <a:extLst>
                                      <a:ext uri="{FF2B5EF4-FFF2-40B4-BE49-F238E27FC236}">
                                        <a16:creationId xmlns:a16="http://schemas.microsoft.com/office/drawing/2014/main" id="{BFE94EE8-CEB0-4598-95BF-41603B2F43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8" name="Rectángulo 12027">
                                    <a:extLst>
                                      <a:ext uri="{FF2B5EF4-FFF2-40B4-BE49-F238E27FC236}">
                                        <a16:creationId xmlns:a16="http://schemas.microsoft.com/office/drawing/2014/main" id="{9E20D6DB-C0F3-4AE4-BE94-58F4961F0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08" name="Grupo 12007">
                              <a:extLst>
                                <a:ext uri="{FF2B5EF4-FFF2-40B4-BE49-F238E27FC236}">
                                  <a16:creationId xmlns:a16="http://schemas.microsoft.com/office/drawing/2014/main" id="{E86C502A-2131-49A0-9AD3-E171FF1B5E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09" name="Grupo 12008">
                                <a:extLst>
                                  <a:ext uri="{FF2B5EF4-FFF2-40B4-BE49-F238E27FC236}">
                                    <a16:creationId xmlns:a16="http://schemas.microsoft.com/office/drawing/2014/main" id="{E3E68DD0-FD52-4FDF-9BCB-4D929154B4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7" name="Grupo 12016">
                                  <a:extLst>
                                    <a:ext uri="{FF2B5EF4-FFF2-40B4-BE49-F238E27FC236}">
                                      <a16:creationId xmlns:a16="http://schemas.microsoft.com/office/drawing/2014/main" id="{99596FEC-B552-4161-BB0C-B1295EBB30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1" name="Rectángulo 12020">
                                    <a:extLst>
                                      <a:ext uri="{FF2B5EF4-FFF2-40B4-BE49-F238E27FC236}">
                                        <a16:creationId xmlns:a16="http://schemas.microsoft.com/office/drawing/2014/main" id="{A5C817B7-B0D6-44C9-BCE8-18E7D313C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2" name="Rectángulo 12021">
                                    <a:extLst>
                                      <a:ext uri="{FF2B5EF4-FFF2-40B4-BE49-F238E27FC236}">
                                        <a16:creationId xmlns:a16="http://schemas.microsoft.com/office/drawing/2014/main" id="{94154071-40D8-46FC-A090-C706A2CF5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8" name="Grupo 12017">
                                  <a:extLst>
                                    <a:ext uri="{FF2B5EF4-FFF2-40B4-BE49-F238E27FC236}">
                                      <a16:creationId xmlns:a16="http://schemas.microsoft.com/office/drawing/2014/main" id="{CB794BC0-D3ED-4778-AC64-6B80CA768C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9" name="Rectángulo 12018">
                                    <a:extLst>
                                      <a:ext uri="{FF2B5EF4-FFF2-40B4-BE49-F238E27FC236}">
                                        <a16:creationId xmlns:a16="http://schemas.microsoft.com/office/drawing/2014/main" id="{6443E13B-34BA-43A4-8600-A9B086809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0" name="Rectángulo 12019">
                                    <a:extLst>
                                      <a:ext uri="{FF2B5EF4-FFF2-40B4-BE49-F238E27FC236}">
                                        <a16:creationId xmlns:a16="http://schemas.microsoft.com/office/drawing/2014/main" id="{AA344A88-A1A4-42CF-8855-C94B92CF4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10" name="Grupo 12009">
                                <a:extLst>
                                  <a:ext uri="{FF2B5EF4-FFF2-40B4-BE49-F238E27FC236}">
                                    <a16:creationId xmlns:a16="http://schemas.microsoft.com/office/drawing/2014/main" id="{1CD8C4B1-074D-40AE-BAD5-D206D7D46A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1" name="Grupo 12010">
                                  <a:extLst>
                                    <a:ext uri="{FF2B5EF4-FFF2-40B4-BE49-F238E27FC236}">
                                      <a16:creationId xmlns:a16="http://schemas.microsoft.com/office/drawing/2014/main" id="{81CF2141-4262-4D0A-8D72-DDB2121778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5" name="Rectángulo 12014">
                                    <a:extLst>
                                      <a:ext uri="{FF2B5EF4-FFF2-40B4-BE49-F238E27FC236}">
                                        <a16:creationId xmlns:a16="http://schemas.microsoft.com/office/drawing/2014/main" id="{7FB73220-A897-4A79-9945-5DF61B98F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6" name="Rectángulo 12015">
                                    <a:extLst>
                                      <a:ext uri="{FF2B5EF4-FFF2-40B4-BE49-F238E27FC236}">
                                        <a16:creationId xmlns:a16="http://schemas.microsoft.com/office/drawing/2014/main" id="{13D486A2-81BF-4742-BDAD-0641261671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2" name="Grupo 12011">
                                  <a:extLst>
                                    <a:ext uri="{FF2B5EF4-FFF2-40B4-BE49-F238E27FC236}">
                                      <a16:creationId xmlns:a16="http://schemas.microsoft.com/office/drawing/2014/main" id="{F38FF9A9-EE28-409F-98B3-99E4A5CEF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3" name="Rectángulo 12012">
                                    <a:extLst>
                                      <a:ext uri="{FF2B5EF4-FFF2-40B4-BE49-F238E27FC236}">
                                        <a16:creationId xmlns:a16="http://schemas.microsoft.com/office/drawing/2014/main" id="{3691D48C-923D-4726-8427-84F0956B70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4" name="Rectángulo 12013">
                                    <a:extLst>
                                      <a:ext uri="{FF2B5EF4-FFF2-40B4-BE49-F238E27FC236}">
                                        <a16:creationId xmlns:a16="http://schemas.microsoft.com/office/drawing/2014/main" id="{D208711C-739F-45BC-9517-7460341EB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76" name="Grupo 11975">
                            <a:extLst>
                              <a:ext uri="{FF2B5EF4-FFF2-40B4-BE49-F238E27FC236}">
                                <a16:creationId xmlns:a16="http://schemas.microsoft.com/office/drawing/2014/main" id="{852394B5-A1F9-4EE6-8247-93C95B4F0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77" name="Grupo 11976">
                              <a:extLst>
                                <a:ext uri="{FF2B5EF4-FFF2-40B4-BE49-F238E27FC236}">
                                  <a16:creationId xmlns:a16="http://schemas.microsoft.com/office/drawing/2014/main" id="{CEE4D073-DFE2-4279-92C8-F62920587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93" name="Grupo 11992">
                                <a:extLst>
                                  <a:ext uri="{FF2B5EF4-FFF2-40B4-BE49-F238E27FC236}">
                                    <a16:creationId xmlns:a16="http://schemas.microsoft.com/office/drawing/2014/main" id="{1FD00D24-2B08-4278-83BB-79BD74B027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01" name="Grupo 12000">
                                  <a:extLst>
                                    <a:ext uri="{FF2B5EF4-FFF2-40B4-BE49-F238E27FC236}">
                                      <a16:creationId xmlns:a16="http://schemas.microsoft.com/office/drawing/2014/main" id="{2EB542DB-3074-4B0D-97CD-DCFD44CEDD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5" name="Rectángulo 12004">
                                    <a:extLst>
                                      <a:ext uri="{FF2B5EF4-FFF2-40B4-BE49-F238E27FC236}">
                                        <a16:creationId xmlns:a16="http://schemas.microsoft.com/office/drawing/2014/main" id="{13E81FCC-7752-4C56-A830-AC5BD3219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6" name="Rectángulo 12005">
                                    <a:extLst>
                                      <a:ext uri="{FF2B5EF4-FFF2-40B4-BE49-F238E27FC236}">
                                        <a16:creationId xmlns:a16="http://schemas.microsoft.com/office/drawing/2014/main" id="{6C845275-FA51-4260-8001-627556E51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02" name="Grupo 12001">
                                  <a:extLst>
                                    <a:ext uri="{FF2B5EF4-FFF2-40B4-BE49-F238E27FC236}">
                                      <a16:creationId xmlns:a16="http://schemas.microsoft.com/office/drawing/2014/main" id="{CF15ADE4-D7CD-44A1-9566-49414B0AD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3" name="Rectángulo 12002">
                                    <a:extLst>
                                      <a:ext uri="{FF2B5EF4-FFF2-40B4-BE49-F238E27FC236}">
                                        <a16:creationId xmlns:a16="http://schemas.microsoft.com/office/drawing/2014/main" id="{6EB81EC5-1AA3-4DEB-9E6C-1BF88BA0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4" name="Rectángulo 12003">
                                    <a:extLst>
                                      <a:ext uri="{FF2B5EF4-FFF2-40B4-BE49-F238E27FC236}">
                                        <a16:creationId xmlns:a16="http://schemas.microsoft.com/office/drawing/2014/main" id="{900894BA-09D5-45E1-A41B-2DD1C904C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94" name="Grupo 11993">
                                <a:extLst>
                                  <a:ext uri="{FF2B5EF4-FFF2-40B4-BE49-F238E27FC236}">
                                    <a16:creationId xmlns:a16="http://schemas.microsoft.com/office/drawing/2014/main" id="{DEBC08CC-B10A-4A8F-A392-D74948C0D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95" name="Grupo 11994">
                                  <a:extLst>
                                    <a:ext uri="{FF2B5EF4-FFF2-40B4-BE49-F238E27FC236}">
                                      <a16:creationId xmlns:a16="http://schemas.microsoft.com/office/drawing/2014/main" id="{FBF8AD16-CA38-46CA-82B4-D90F1596C6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9" name="Rectángulo 11998">
                                    <a:extLst>
                                      <a:ext uri="{FF2B5EF4-FFF2-40B4-BE49-F238E27FC236}">
                                        <a16:creationId xmlns:a16="http://schemas.microsoft.com/office/drawing/2014/main" id="{297998C0-36A3-41A6-81FD-007FB1C1E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0" name="Rectángulo 11999">
                                    <a:extLst>
                                      <a:ext uri="{FF2B5EF4-FFF2-40B4-BE49-F238E27FC236}">
                                        <a16:creationId xmlns:a16="http://schemas.microsoft.com/office/drawing/2014/main" id="{4FD56E49-4B3A-4979-A4C6-2A5CC3877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96" name="Grupo 11995">
                                  <a:extLst>
                                    <a:ext uri="{FF2B5EF4-FFF2-40B4-BE49-F238E27FC236}">
                                      <a16:creationId xmlns:a16="http://schemas.microsoft.com/office/drawing/2014/main" id="{F488A593-254D-453F-955E-E632DF89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7" name="Rectángulo 11996">
                                    <a:extLst>
                                      <a:ext uri="{FF2B5EF4-FFF2-40B4-BE49-F238E27FC236}">
                                        <a16:creationId xmlns:a16="http://schemas.microsoft.com/office/drawing/2014/main" id="{07E4F916-147E-4A9B-BC44-592B7C5828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8" name="Rectángulo 11997">
                                    <a:extLst>
                                      <a:ext uri="{FF2B5EF4-FFF2-40B4-BE49-F238E27FC236}">
                                        <a16:creationId xmlns:a16="http://schemas.microsoft.com/office/drawing/2014/main" id="{2847F6AA-115E-4BE5-ADC4-4C985948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78" name="Grupo 11977">
                              <a:extLst>
                                <a:ext uri="{FF2B5EF4-FFF2-40B4-BE49-F238E27FC236}">
                                  <a16:creationId xmlns:a16="http://schemas.microsoft.com/office/drawing/2014/main" id="{A4B5028E-E818-4C70-A168-AE3D427816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79" name="Grupo 11978">
                                <a:extLst>
                                  <a:ext uri="{FF2B5EF4-FFF2-40B4-BE49-F238E27FC236}">
                                    <a16:creationId xmlns:a16="http://schemas.microsoft.com/office/drawing/2014/main" id="{A87F8DA6-AA8F-4F13-8FF3-F3CF1B6BE9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7" name="Grupo 11986">
                                  <a:extLst>
                                    <a:ext uri="{FF2B5EF4-FFF2-40B4-BE49-F238E27FC236}">
                                      <a16:creationId xmlns:a16="http://schemas.microsoft.com/office/drawing/2014/main" id="{EA7BD1F0-61A2-4CBB-ACF0-65DE75D0EA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1" name="Rectángulo 11990">
                                    <a:extLst>
                                      <a:ext uri="{FF2B5EF4-FFF2-40B4-BE49-F238E27FC236}">
                                        <a16:creationId xmlns:a16="http://schemas.microsoft.com/office/drawing/2014/main" id="{07CA04DE-6AF7-43FB-B54F-F6A256D8FA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2" name="Rectángulo 11991">
                                    <a:extLst>
                                      <a:ext uri="{FF2B5EF4-FFF2-40B4-BE49-F238E27FC236}">
                                        <a16:creationId xmlns:a16="http://schemas.microsoft.com/office/drawing/2014/main" id="{43765D7F-FC92-4F36-BC1D-181AF1F3DC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8" name="Grupo 11987">
                                  <a:extLst>
                                    <a:ext uri="{FF2B5EF4-FFF2-40B4-BE49-F238E27FC236}">
                                      <a16:creationId xmlns:a16="http://schemas.microsoft.com/office/drawing/2014/main" id="{198E8C87-C7B4-485B-99F8-14BB24B7F3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9" name="Rectángulo 11988">
                                    <a:extLst>
                                      <a:ext uri="{FF2B5EF4-FFF2-40B4-BE49-F238E27FC236}">
                                        <a16:creationId xmlns:a16="http://schemas.microsoft.com/office/drawing/2014/main" id="{ADDEE293-C90E-4B70-9878-0701B58BF7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0" name="Rectángulo 11989">
                                    <a:extLst>
                                      <a:ext uri="{FF2B5EF4-FFF2-40B4-BE49-F238E27FC236}">
                                        <a16:creationId xmlns:a16="http://schemas.microsoft.com/office/drawing/2014/main" id="{1C6BB750-011C-4D05-A783-CE2D261C65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80" name="Grupo 11979">
                                <a:extLst>
                                  <a:ext uri="{FF2B5EF4-FFF2-40B4-BE49-F238E27FC236}">
                                    <a16:creationId xmlns:a16="http://schemas.microsoft.com/office/drawing/2014/main" id="{6247A082-8711-4AA3-9605-F60B331E2E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1" name="Grupo 11980">
                                  <a:extLst>
                                    <a:ext uri="{FF2B5EF4-FFF2-40B4-BE49-F238E27FC236}">
                                      <a16:creationId xmlns:a16="http://schemas.microsoft.com/office/drawing/2014/main" id="{1CF133FD-7B01-4AF9-9881-07FD11A0D9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5" name="Rectángulo 11984">
                                    <a:extLst>
                                      <a:ext uri="{FF2B5EF4-FFF2-40B4-BE49-F238E27FC236}">
                                        <a16:creationId xmlns:a16="http://schemas.microsoft.com/office/drawing/2014/main" id="{547E93AB-7B09-4361-B08D-125D95017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6" name="Rectángulo 11985">
                                    <a:extLst>
                                      <a:ext uri="{FF2B5EF4-FFF2-40B4-BE49-F238E27FC236}">
                                        <a16:creationId xmlns:a16="http://schemas.microsoft.com/office/drawing/2014/main" id="{B5B98E03-036E-4BD5-B7C8-3FB47CA3CA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2" name="Grupo 11981">
                                  <a:extLst>
                                    <a:ext uri="{FF2B5EF4-FFF2-40B4-BE49-F238E27FC236}">
                                      <a16:creationId xmlns:a16="http://schemas.microsoft.com/office/drawing/2014/main" id="{97D3852A-5F98-4128-AA80-B31254879F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3" name="Rectángulo 11982">
                                    <a:extLst>
                                      <a:ext uri="{FF2B5EF4-FFF2-40B4-BE49-F238E27FC236}">
                                        <a16:creationId xmlns:a16="http://schemas.microsoft.com/office/drawing/2014/main" id="{4C3DD6C1-F451-491F-AA05-88A4E5139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4" name="Rectángulo 11983">
                                    <a:extLst>
                                      <a:ext uri="{FF2B5EF4-FFF2-40B4-BE49-F238E27FC236}">
                                        <a16:creationId xmlns:a16="http://schemas.microsoft.com/office/drawing/2014/main" id="{CE3CAD22-A81A-4125-B053-6FDA8E48A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716" name="Grupo 11715">
                      <a:extLst>
                        <a:ext uri="{FF2B5EF4-FFF2-40B4-BE49-F238E27FC236}">
                          <a16:creationId xmlns:a16="http://schemas.microsoft.com/office/drawing/2014/main" id="{DDF17DCD-0DC9-4607-B27B-3EC15565DB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717" name="Grupo 11716">
                        <a:extLst>
                          <a:ext uri="{FF2B5EF4-FFF2-40B4-BE49-F238E27FC236}">
                            <a16:creationId xmlns:a16="http://schemas.microsoft.com/office/drawing/2014/main" id="{A76855E0-86C8-4380-875D-CCA186F402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845" name="Grupo 11844">
                          <a:extLst>
                            <a:ext uri="{FF2B5EF4-FFF2-40B4-BE49-F238E27FC236}">
                              <a16:creationId xmlns:a16="http://schemas.microsoft.com/office/drawing/2014/main" id="{5E7E354D-F647-445E-B957-0B5C93FE8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09" name="Grupo 11908">
                            <a:extLst>
                              <a:ext uri="{FF2B5EF4-FFF2-40B4-BE49-F238E27FC236}">
                                <a16:creationId xmlns:a16="http://schemas.microsoft.com/office/drawing/2014/main" id="{9BABF009-0427-414A-AD2D-713D99B33B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41" name="Grupo 11940">
                              <a:extLst>
                                <a:ext uri="{FF2B5EF4-FFF2-40B4-BE49-F238E27FC236}">
                                  <a16:creationId xmlns:a16="http://schemas.microsoft.com/office/drawing/2014/main" id="{9342911A-AB6B-4C9E-B5E9-091293888F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57" name="Grupo 11956">
                                <a:extLst>
                                  <a:ext uri="{FF2B5EF4-FFF2-40B4-BE49-F238E27FC236}">
                                    <a16:creationId xmlns:a16="http://schemas.microsoft.com/office/drawing/2014/main" id="{49BFADF4-023C-4BB8-AB39-57DE574C14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65" name="Grupo 11964">
                                  <a:extLst>
                                    <a:ext uri="{FF2B5EF4-FFF2-40B4-BE49-F238E27FC236}">
                                      <a16:creationId xmlns:a16="http://schemas.microsoft.com/office/drawing/2014/main" id="{D6CB8452-5054-406E-84EC-0F169B6ABA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9" name="Rectángulo 11968">
                                    <a:extLst>
                                      <a:ext uri="{FF2B5EF4-FFF2-40B4-BE49-F238E27FC236}">
                                        <a16:creationId xmlns:a16="http://schemas.microsoft.com/office/drawing/2014/main" id="{A9522562-D8A9-47D0-8979-B73CB4731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70" name="Rectángulo 11969">
                                    <a:extLst>
                                      <a:ext uri="{FF2B5EF4-FFF2-40B4-BE49-F238E27FC236}">
                                        <a16:creationId xmlns:a16="http://schemas.microsoft.com/office/drawing/2014/main" id="{44B295E9-BDED-4783-B716-44C90CD527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6" name="Grupo 11965">
                                  <a:extLst>
                                    <a:ext uri="{FF2B5EF4-FFF2-40B4-BE49-F238E27FC236}">
                                      <a16:creationId xmlns:a16="http://schemas.microsoft.com/office/drawing/2014/main" id="{B6E9B6A7-99D3-4812-9A2A-EF01D9BF64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7" name="Rectángulo 11966">
                                    <a:extLst>
                                      <a:ext uri="{FF2B5EF4-FFF2-40B4-BE49-F238E27FC236}">
                                        <a16:creationId xmlns:a16="http://schemas.microsoft.com/office/drawing/2014/main" id="{1552BA8C-E3FC-45AD-9A5A-88510C98E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8" name="Rectángulo 11967">
                                    <a:extLst>
                                      <a:ext uri="{FF2B5EF4-FFF2-40B4-BE49-F238E27FC236}">
                                        <a16:creationId xmlns:a16="http://schemas.microsoft.com/office/drawing/2014/main" id="{3EEC8CD1-B6A6-4382-AB60-FD202AD01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58" name="Grupo 11957">
                                <a:extLst>
                                  <a:ext uri="{FF2B5EF4-FFF2-40B4-BE49-F238E27FC236}">
                                    <a16:creationId xmlns:a16="http://schemas.microsoft.com/office/drawing/2014/main" id="{B7A29872-EB72-458F-A9AA-7319E37C01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9" name="Grupo 11958">
                                  <a:extLst>
                                    <a:ext uri="{FF2B5EF4-FFF2-40B4-BE49-F238E27FC236}">
                                      <a16:creationId xmlns:a16="http://schemas.microsoft.com/office/drawing/2014/main" id="{ABC26001-E4F5-4B61-832B-FA1BAE8619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3" name="Rectángulo 11962">
                                    <a:extLst>
                                      <a:ext uri="{FF2B5EF4-FFF2-40B4-BE49-F238E27FC236}">
                                        <a16:creationId xmlns:a16="http://schemas.microsoft.com/office/drawing/2014/main" id="{79FD7E70-6E7D-4F35-B85C-D6BD06E382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4" name="Rectángulo 11963">
                                    <a:extLst>
                                      <a:ext uri="{FF2B5EF4-FFF2-40B4-BE49-F238E27FC236}">
                                        <a16:creationId xmlns:a16="http://schemas.microsoft.com/office/drawing/2014/main" id="{03AE9C93-93C7-4B62-82BF-10638C696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0" name="Grupo 11959">
                                  <a:extLst>
                                    <a:ext uri="{FF2B5EF4-FFF2-40B4-BE49-F238E27FC236}">
                                      <a16:creationId xmlns:a16="http://schemas.microsoft.com/office/drawing/2014/main" id="{EC207C77-F6ED-4746-99E2-7CCBF12E6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1" name="Rectángulo 11960">
                                    <a:extLst>
                                      <a:ext uri="{FF2B5EF4-FFF2-40B4-BE49-F238E27FC236}">
                                        <a16:creationId xmlns:a16="http://schemas.microsoft.com/office/drawing/2014/main" id="{02C2A1E9-B1D6-4D3D-9821-BDA87B38B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2" name="Rectángulo 11961">
                                    <a:extLst>
                                      <a:ext uri="{FF2B5EF4-FFF2-40B4-BE49-F238E27FC236}">
                                        <a16:creationId xmlns:a16="http://schemas.microsoft.com/office/drawing/2014/main" id="{584935EA-65EC-40B8-B9DF-281B63E05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42" name="Grupo 11941">
                              <a:extLst>
                                <a:ext uri="{FF2B5EF4-FFF2-40B4-BE49-F238E27FC236}">
                                  <a16:creationId xmlns:a16="http://schemas.microsoft.com/office/drawing/2014/main" id="{EAA72273-2D4B-4AB6-B915-92E69A97D4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43" name="Grupo 11942">
                                <a:extLst>
                                  <a:ext uri="{FF2B5EF4-FFF2-40B4-BE49-F238E27FC236}">
                                    <a16:creationId xmlns:a16="http://schemas.microsoft.com/office/drawing/2014/main" id="{DC764A22-FE25-4B68-A69A-A1A24E9F7D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1" name="Grupo 11950">
                                  <a:extLst>
                                    <a:ext uri="{FF2B5EF4-FFF2-40B4-BE49-F238E27FC236}">
                                      <a16:creationId xmlns:a16="http://schemas.microsoft.com/office/drawing/2014/main" id="{04085153-2335-4DF1-B6EE-2E965E8AA0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5" name="Rectángulo 11954">
                                    <a:extLst>
                                      <a:ext uri="{FF2B5EF4-FFF2-40B4-BE49-F238E27FC236}">
                                        <a16:creationId xmlns:a16="http://schemas.microsoft.com/office/drawing/2014/main" id="{0D511933-88CE-4231-98EA-911D50812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6" name="Rectángulo 11955">
                                    <a:extLst>
                                      <a:ext uri="{FF2B5EF4-FFF2-40B4-BE49-F238E27FC236}">
                                        <a16:creationId xmlns:a16="http://schemas.microsoft.com/office/drawing/2014/main" id="{7C5598CB-74A5-4F8C-A776-CE64CA856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52" name="Grupo 11951">
                                  <a:extLst>
                                    <a:ext uri="{FF2B5EF4-FFF2-40B4-BE49-F238E27FC236}">
                                      <a16:creationId xmlns:a16="http://schemas.microsoft.com/office/drawing/2014/main" id="{59B6A8E9-037D-4F0F-8E7A-46302C2E1E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3" name="Rectángulo 11952">
                                    <a:extLst>
                                      <a:ext uri="{FF2B5EF4-FFF2-40B4-BE49-F238E27FC236}">
                                        <a16:creationId xmlns:a16="http://schemas.microsoft.com/office/drawing/2014/main" id="{426720A6-4059-4103-8D9D-61901AF87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4" name="Rectángulo 11953">
                                    <a:extLst>
                                      <a:ext uri="{FF2B5EF4-FFF2-40B4-BE49-F238E27FC236}">
                                        <a16:creationId xmlns:a16="http://schemas.microsoft.com/office/drawing/2014/main" id="{49739920-9815-44E0-A89D-9E92B4259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44" name="Grupo 11943">
                                <a:extLst>
                                  <a:ext uri="{FF2B5EF4-FFF2-40B4-BE49-F238E27FC236}">
                                    <a16:creationId xmlns:a16="http://schemas.microsoft.com/office/drawing/2014/main" id="{78D62042-420C-49EE-A616-16BE77C3AA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45" name="Grupo 11944">
                                  <a:extLst>
                                    <a:ext uri="{FF2B5EF4-FFF2-40B4-BE49-F238E27FC236}">
                                      <a16:creationId xmlns:a16="http://schemas.microsoft.com/office/drawing/2014/main" id="{CA2143FB-5A39-4C9A-8C1B-47FE5B5FBA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9" name="Rectángulo 11948">
                                    <a:extLst>
                                      <a:ext uri="{FF2B5EF4-FFF2-40B4-BE49-F238E27FC236}">
                                        <a16:creationId xmlns:a16="http://schemas.microsoft.com/office/drawing/2014/main" id="{0BB72773-D3D2-4F6D-9655-36359666A4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0" name="Rectángulo 11949">
                                    <a:extLst>
                                      <a:ext uri="{FF2B5EF4-FFF2-40B4-BE49-F238E27FC236}">
                                        <a16:creationId xmlns:a16="http://schemas.microsoft.com/office/drawing/2014/main" id="{FB0C3BA9-EB36-40B2-8BC5-F8D48E650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46" name="Grupo 11945">
                                  <a:extLst>
                                    <a:ext uri="{FF2B5EF4-FFF2-40B4-BE49-F238E27FC236}">
                                      <a16:creationId xmlns:a16="http://schemas.microsoft.com/office/drawing/2014/main" id="{AEB9484E-E446-40E6-8441-EF1AD92513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7" name="Rectángulo 11946">
                                    <a:extLst>
                                      <a:ext uri="{FF2B5EF4-FFF2-40B4-BE49-F238E27FC236}">
                                        <a16:creationId xmlns:a16="http://schemas.microsoft.com/office/drawing/2014/main" id="{5459D620-D37C-4271-A9F8-A0445D8C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8" name="Rectángulo 11947">
                                    <a:extLst>
                                      <a:ext uri="{FF2B5EF4-FFF2-40B4-BE49-F238E27FC236}">
                                        <a16:creationId xmlns:a16="http://schemas.microsoft.com/office/drawing/2014/main" id="{BA9018FA-5CDB-47C4-976A-B082E8873C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10" name="Grupo 11909">
                            <a:extLst>
                              <a:ext uri="{FF2B5EF4-FFF2-40B4-BE49-F238E27FC236}">
                                <a16:creationId xmlns:a16="http://schemas.microsoft.com/office/drawing/2014/main" id="{AB3E1ABF-362D-4936-976C-4DE891A695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11" name="Grupo 11910">
                              <a:extLst>
                                <a:ext uri="{FF2B5EF4-FFF2-40B4-BE49-F238E27FC236}">
                                  <a16:creationId xmlns:a16="http://schemas.microsoft.com/office/drawing/2014/main" id="{E907AF80-F7EA-40BF-A6CB-9418823140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27" name="Grupo 11926">
                                <a:extLst>
                                  <a:ext uri="{FF2B5EF4-FFF2-40B4-BE49-F238E27FC236}">
                                    <a16:creationId xmlns:a16="http://schemas.microsoft.com/office/drawing/2014/main" id="{13663E69-1674-4EE3-9D7B-0E80E29374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35" name="Grupo 11934">
                                  <a:extLst>
                                    <a:ext uri="{FF2B5EF4-FFF2-40B4-BE49-F238E27FC236}">
                                      <a16:creationId xmlns:a16="http://schemas.microsoft.com/office/drawing/2014/main" id="{34BB9D53-DF5A-4791-95E0-3FFC59C068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9" name="Rectángulo 11938">
                                    <a:extLst>
                                      <a:ext uri="{FF2B5EF4-FFF2-40B4-BE49-F238E27FC236}">
                                        <a16:creationId xmlns:a16="http://schemas.microsoft.com/office/drawing/2014/main" id="{9B7AD66C-82E4-4CD6-8691-D108AC5D7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0" name="Rectángulo 11939">
                                    <a:extLst>
                                      <a:ext uri="{FF2B5EF4-FFF2-40B4-BE49-F238E27FC236}">
                                        <a16:creationId xmlns:a16="http://schemas.microsoft.com/office/drawing/2014/main" id="{800107AF-5CB1-4E3A-BC18-4F98079BB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6" name="Grupo 11935">
                                  <a:extLst>
                                    <a:ext uri="{FF2B5EF4-FFF2-40B4-BE49-F238E27FC236}">
                                      <a16:creationId xmlns:a16="http://schemas.microsoft.com/office/drawing/2014/main" id="{873B2D68-805A-4A3F-AA59-33961192AE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7" name="Rectángulo 11936">
                                    <a:extLst>
                                      <a:ext uri="{FF2B5EF4-FFF2-40B4-BE49-F238E27FC236}">
                                        <a16:creationId xmlns:a16="http://schemas.microsoft.com/office/drawing/2014/main" id="{768F2D29-0D48-4838-81A4-AE3EB7AD4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8" name="Rectángulo 11937">
                                    <a:extLst>
                                      <a:ext uri="{FF2B5EF4-FFF2-40B4-BE49-F238E27FC236}">
                                        <a16:creationId xmlns:a16="http://schemas.microsoft.com/office/drawing/2014/main" id="{F60B700F-D291-4C56-8274-95E9685417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28" name="Grupo 11927">
                                <a:extLst>
                                  <a:ext uri="{FF2B5EF4-FFF2-40B4-BE49-F238E27FC236}">
                                    <a16:creationId xmlns:a16="http://schemas.microsoft.com/office/drawing/2014/main" id="{361993BB-7C88-4FF3-99D0-DA5DCB487F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9" name="Grupo 11928">
                                  <a:extLst>
                                    <a:ext uri="{FF2B5EF4-FFF2-40B4-BE49-F238E27FC236}">
                                      <a16:creationId xmlns:a16="http://schemas.microsoft.com/office/drawing/2014/main" id="{A0952E8C-7729-4D14-ADE5-D62A40C4F6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3" name="Rectángulo 11932">
                                    <a:extLst>
                                      <a:ext uri="{FF2B5EF4-FFF2-40B4-BE49-F238E27FC236}">
                                        <a16:creationId xmlns:a16="http://schemas.microsoft.com/office/drawing/2014/main" id="{61DF0768-BD69-4E33-9FAE-94D384047B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4" name="Rectángulo 11933">
                                    <a:extLst>
                                      <a:ext uri="{FF2B5EF4-FFF2-40B4-BE49-F238E27FC236}">
                                        <a16:creationId xmlns:a16="http://schemas.microsoft.com/office/drawing/2014/main" id="{B4E6E807-DB51-4583-8717-CEF40D10D5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0" name="Grupo 11929">
                                  <a:extLst>
                                    <a:ext uri="{FF2B5EF4-FFF2-40B4-BE49-F238E27FC236}">
                                      <a16:creationId xmlns:a16="http://schemas.microsoft.com/office/drawing/2014/main" id="{42F0F449-6AD2-48B7-8F00-B53F3810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1" name="Rectángulo 11930">
                                    <a:extLst>
                                      <a:ext uri="{FF2B5EF4-FFF2-40B4-BE49-F238E27FC236}">
                                        <a16:creationId xmlns:a16="http://schemas.microsoft.com/office/drawing/2014/main" id="{6AB601CD-BFFB-4AF6-A854-E2725F55BF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2" name="Rectángulo 11931">
                                    <a:extLst>
                                      <a:ext uri="{FF2B5EF4-FFF2-40B4-BE49-F238E27FC236}">
                                        <a16:creationId xmlns:a16="http://schemas.microsoft.com/office/drawing/2014/main" id="{F8272AD9-2220-4EAB-BC77-363FF4FB81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12" name="Grupo 11911">
                              <a:extLst>
                                <a:ext uri="{FF2B5EF4-FFF2-40B4-BE49-F238E27FC236}">
                                  <a16:creationId xmlns:a16="http://schemas.microsoft.com/office/drawing/2014/main" id="{52F5C1A8-209D-422D-9793-E57E1D8FEA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13" name="Grupo 11912">
                                <a:extLst>
                                  <a:ext uri="{FF2B5EF4-FFF2-40B4-BE49-F238E27FC236}">
                                    <a16:creationId xmlns:a16="http://schemas.microsoft.com/office/drawing/2014/main" id="{FC97C340-1617-4810-90D9-5C4120D460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1" name="Grupo 11920">
                                  <a:extLst>
                                    <a:ext uri="{FF2B5EF4-FFF2-40B4-BE49-F238E27FC236}">
                                      <a16:creationId xmlns:a16="http://schemas.microsoft.com/office/drawing/2014/main" id="{5B6F6374-D525-4407-8434-B9659C9B45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5" name="Rectángulo 11924">
                                    <a:extLst>
                                      <a:ext uri="{FF2B5EF4-FFF2-40B4-BE49-F238E27FC236}">
                                        <a16:creationId xmlns:a16="http://schemas.microsoft.com/office/drawing/2014/main" id="{EEDB703B-50A8-4A5C-8D00-0137E617E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6" name="Rectángulo 11925">
                                    <a:extLst>
                                      <a:ext uri="{FF2B5EF4-FFF2-40B4-BE49-F238E27FC236}">
                                        <a16:creationId xmlns:a16="http://schemas.microsoft.com/office/drawing/2014/main" id="{2CCE6DC0-1248-46B4-B8DF-EFFD50823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22" name="Grupo 11921">
                                  <a:extLst>
                                    <a:ext uri="{FF2B5EF4-FFF2-40B4-BE49-F238E27FC236}">
                                      <a16:creationId xmlns:a16="http://schemas.microsoft.com/office/drawing/2014/main" id="{3F119082-8965-46BA-8576-28965946CC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3" name="Rectángulo 11922">
                                    <a:extLst>
                                      <a:ext uri="{FF2B5EF4-FFF2-40B4-BE49-F238E27FC236}">
                                        <a16:creationId xmlns:a16="http://schemas.microsoft.com/office/drawing/2014/main" id="{7C9AAEF6-92ED-4172-9E55-52D4346FE5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4" name="Rectángulo 11923">
                                    <a:extLst>
                                      <a:ext uri="{FF2B5EF4-FFF2-40B4-BE49-F238E27FC236}">
                                        <a16:creationId xmlns:a16="http://schemas.microsoft.com/office/drawing/2014/main" id="{CD8546E6-376D-4C9E-86E8-90E77427AE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14" name="Grupo 11913">
                                <a:extLst>
                                  <a:ext uri="{FF2B5EF4-FFF2-40B4-BE49-F238E27FC236}">
                                    <a16:creationId xmlns:a16="http://schemas.microsoft.com/office/drawing/2014/main" id="{3C537705-F635-436B-A9A9-1443F18B74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15" name="Grupo 11914">
                                  <a:extLst>
                                    <a:ext uri="{FF2B5EF4-FFF2-40B4-BE49-F238E27FC236}">
                                      <a16:creationId xmlns:a16="http://schemas.microsoft.com/office/drawing/2014/main" id="{785DC026-7F84-4869-A198-BE75C3328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9" name="Rectángulo 11918">
                                    <a:extLst>
                                      <a:ext uri="{FF2B5EF4-FFF2-40B4-BE49-F238E27FC236}">
                                        <a16:creationId xmlns:a16="http://schemas.microsoft.com/office/drawing/2014/main" id="{81B9CF66-73B3-424F-94ED-04E219777F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0" name="Rectángulo 11919">
                                    <a:extLst>
                                      <a:ext uri="{FF2B5EF4-FFF2-40B4-BE49-F238E27FC236}">
                                        <a16:creationId xmlns:a16="http://schemas.microsoft.com/office/drawing/2014/main" id="{FC34DF30-8232-4821-84B2-B8D98311E4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16" name="Grupo 11915">
                                  <a:extLst>
                                    <a:ext uri="{FF2B5EF4-FFF2-40B4-BE49-F238E27FC236}">
                                      <a16:creationId xmlns:a16="http://schemas.microsoft.com/office/drawing/2014/main" id="{599387E0-2CFE-4755-8369-26A3BC763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7" name="Rectángulo 11916">
                                    <a:extLst>
                                      <a:ext uri="{FF2B5EF4-FFF2-40B4-BE49-F238E27FC236}">
                                        <a16:creationId xmlns:a16="http://schemas.microsoft.com/office/drawing/2014/main" id="{F032B52A-BA84-436D-9FD2-2D0EBD115A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18" name="Rectángulo 11917">
                                    <a:extLst>
                                      <a:ext uri="{FF2B5EF4-FFF2-40B4-BE49-F238E27FC236}">
                                        <a16:creationId xmlns:a16="http://schemas.microsoft.com/office/drawing/2014/main" id="{11BEA290-ACAD-4760-9F07-BCA6011623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846" name="Grupo 11845">
                          <a:extLst>
                            <a:ext uri="{FF2B5EF4-FFF2-40B4-BE49-F238E27FC236}">
                              <a16:creationId xmlns:a16="http://schemas.microsoft.com/office/drawing/2014/main" id="{5EEF4FE4-C7DF-47F3-A25D-0C0C935A2C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847" name="Grupo 11846">
                            <a:extLst>
                              <a:ext uri="{FF2B5EF4-FFF2-40B4-BE49-F238E27FC236}">
                                <a16:creationId xmlns:a16="http://schemas.microsoft.com/office/drawing/2014/main" id="{63A19264-3F2F-4E33-AFD9-C5B7B5429E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79" name="Grupo 11878">
                              <a:extLst>
                                <a:ext uri="{FF2B5EF4-FFF2-40B4-BE49-F238E27FC236}">
                                  <a16:creationId xmlns:a16="http://schemas.microsoft.com/office/drawing/2014/main" id="{932DF9AD-9DAD-4DBF-B701-414A53887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95" name="Grupo 11894">
                                <a:extLst>
                                  <a:ext uri="{FF2B5EF4-FFF2-40B4-BE49-F238E27FC236}">
                                    <a16:creationId xmlns:a16="http://schemas.microsoft.com/office/drawing/2014/main" id="{0007A67F-AFAE-4C9A-9F2B-991229CD7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03" name="Grupo 11902">
                                  <a:extLst>
                                    <a:ext uri="{FF2B5EF4-FFF2-40B4-BE49-F238E27FC236}">
                                      <a16:creationId xmlns:a16="http://schemas.microsoft.com/office/drawing/2014/main" id="{2BA2A18F-E204-4A6D-8BD3-51360D6903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7" name="Rectángulo 11906">
                                    <a:extLst>
                                      <a:ext uri="{FF2B5EF4-FFF2-40B4-BE49-F238E27FC236}">
                                        <a16:creationId xmlns:a16="http://schemas.microsoft.com/office/drawing/2014/main" id="{5A54C157-1A5C-47E8-AFE9-94A34B93D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8" name="Rectángulo 11907">
                                    <a:extLst>
                                      <a:ext uri="{FF2B5EF4-FFF2-40B4-BE49-F238E27FC236}">
                                        <a16:creationId xmlns:a16="http://schemas.microsoft.com/office/drawing/2014/main" id="{FC08741E-8BC5-4890-B906-1BAA2DBF71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04" name="Grupo 11903">
                                  <a:extLst>
                                    <a:ext uri="{FF2B5EF4-FFF2-40B4-BE49-F238E27FC236}">
                                      <a16:creationId xmlns:a16="http://schemas.microsoft.com/office/drawing/2014/main" id="{E991148F-7F24-4BBF-9904-18597E0337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5" name="Rectángulo 11904">
                                    <a:extLst>
                                      <a:ext uri="{FF2B5EF4-FFF2-40B4-BE49-F238E27FC236}">
                                        <a16:creationId xmlns:a16="http://schemas.microsoft.com/office/drawing/2014/main" id="{98D3D63C-AE91-4863-A64D-2D72BC48A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6" name="Rectángulo 11905">
                                    <a:extLst>
                                      <a:ext uri="{FF2B5EF4-FFF2-40B4-BE49-F238E27FC236}">
                                        <a16:creationId xmlns:a16="http://schemas.microsoft.com/office/drawing/2014/main" id="{D1090FD6-4795-492B-8B9C-6859D4553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96" name="Grupo 11895">
                                <a:extLst>
                                  <a:ext uri="{FF2B5EF4-FFF2-40B4-BE49-F238E27FC236}">
                                    <a16:creationId xmlns:a16="http://schemas.microsoft.com/office/drawing/2014/main" id="{18B954B5-3684-491D-A5FD-637883CB2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97" name="Grupo 11896">
                                  <a:extLst>
                                    <a:ext uri="{FF2B5EF4-FFF2-40B4-BE49-F238E27FC236}">
                                      <a16:creationId xmlns:a16="http://schemas.microsoft.com/office/drawing/2014/main" id="{188DF3BC-C3EF-450D-A5F3-920B610EEE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1" name="Rectángulo 11900">
                                    <a:extLst>
                                      <a:ext uri="{FF2B5EF4-FFF2-40B4-BE49-F238E27FC236}">
                                        <a16:creationId xmlns:a16="http://schemas.microsoft.com/office/drawing/2014/main" id="{4F6C7881-B88F-41A6-8C06-29B37815E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2" name="Rectángulo 11901">
                                    <a:extLst>
                                      <a:ext uri="{FF2B5EF4-FFF2-40B4-BE49-F238E27FC236}">
                                        <a16:creationId xmlns:a16="http://schemas.microsoft.com/office/drawing/2014/main" id="{20E18F7A-7F09-4C10-BB00-B3E1B5805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8" name="Grupo 11897">
                                  <a:extLst>
                                    <a:ext uri="{FF2B5EF4-FFF2-40B4-BE49-F238E27FC236}">
                                      <a16:creationId xmlns:a16="http://schemas.microsoft.com/office/drawing/2014/main" id="{922FF6B9-9329-4E52-B382-F0B95FF4C7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9" name="Rectángulo 11898">
                                    <a:extLst>
                                      <a:ext uri="{FF2B5EF4-FFF2-40B4-BE49-F238E27FC236}">
                                        <a16:creationId xmlns:a16="http://schemas.microsoft.com/office/drawing/2014/main" id="{3A3AE16C-E530-482F-8694-762F41C6F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0" name="Rectángulo 11899">
                                    <a:extLst>
                                      <a:ext uri="{FF2B5EF4-FFF2-40B4-BE49-F238E27FC236}">
                                        <a16:creationId xmlns:a16="http://schemas.microsoft.com/office/drawing/2014/main" id="{450C4B37-9F91-4C16-A9D8-70DB26365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80" name="Grupo 11879">
                              <a:extLst>
                                <a:ext uri="{FF2B5EF4-FFF2-40B4-BE49-F238E27FC236}">
                                  <a16:creationId xmlns:a16="http://schemas.microsoft.com/office/drawing/2014/main" id="{D468096E-54F3-4233-8A94-D9C0ED5EAE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81" name="Grupo 11880">
                                <a:extLst>
                                  <a:ext uri="{FF2B5EF4-FFF2-40B4-BE49-F238E27FC236}">
                                    <a16:creationId xmlns:a16="http://schemas.microsoft.com/office/drawing/2014/main" id="{83D8F6F3-3A45-4335-AD51-8397249A6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9" name="Grupo 11888">
                                  <a:extLst>
                                    <a:ext uri="{FF2B5EF4-FFF2-40B4-BE49-F238E27FC236}">
                                      <a16:creationId xmlns:a16="http://schemas.microsoft.com/office/drawing/2014/main" id="{D6FBA6DF-4344-4048-B2A3-E4DCD6C9A2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3" name="Rectángulo 11892">
                                    <a:extLst>
                                      <a:ext uri="{FF2B5EF4-FFF2-40B4-BE49-F238E27FC236}">
                                        <a16:creationId xmlns:a16="http://schemas.microsoft.com/office/drawing/2014/main" id="{5A8C5F15-4C2A-46C6-B803-C9A44B2B58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4" name="Rectángulo 11893">
                                    <a:extLst>
                                      <a:ext uri="{FF2B5EF4-FFF2-40B4-BE49-F238E27FC236}">
                                        <a16:creationId xmlns:a16="http://schemas.microsoft.com/office/drawing/2014/main" id="{175F1694-6609-426F-A2E6-4E4C5F523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0" name="Grupo 11889">
                                  <a:extLst>
                                    <a:ext uri="{FF2B5EF4-FFF2-40B4-BE49-F238E27FC236}">
                                      <a16:creationId xmlns:a16="http://schemas.microsoft.com/office/drawing/2014/main" id="{1A00A8C7-B8CA-469B-87F3-F2437CBF1E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1" name="Rectángulo 11890">
                                    <a:extLst>
                                      <a:ext uri="{FF2B5EF4-FFF2-40B4-BE49-F238E27FC236}">
                                        <a16:creationId xmlns:a16="http://schemas.microsoft.com/office/drawing/2014/main" id="{D937C660-6061-43B8-A65F-5756BD6EA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2" name="Rectángulo 11891">
                                    <a:extLst>
                                      <a:ext uri="{FF2B5EF4-FFF2-40B4-BE49-F238E27FC236}">
                                        <a16:creationId xmlns:a16="http://schemas.microsoft.com/office/drawing/2014/main" id="{7904871B-FFBA-48CD-9D44-16C88C3CF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82" name="Grupo 11881">
                                <a:extLst>
                                  <a:ext uri="{FF2B5EF4-FFF2-40B4-BE49-F238E27FC236}">
                                    <a16:creationId xmlns:a16="http://schemas.microsoft.com/office/drawing/2014/main" id="{AED1DE60-A11E-464D-A97A-A017211199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3" name="Grupo 11882">
                                  <a:extLst>
                                    <a:ext uri="{FF2B5EF4-FFF2-40B4-BE49-F238E27FC236}">
                                      <a16:creationId xmlns:a16="http://schemas.microsoft.com/office/drawing/2014/main" id="{D3CB3756-084A-4013-B0A3-135A56AF99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7" name="Rectángulo 11886">
                                    <a:extLst>
                                      <a:ext uri="{FF2B5EF4-FFF2-40B4-BE49-F238E27FC236}">
                                        <a16:creationId xmlns:a16="http://schemas.microsoft.com/office/drawing/2014/main" id="{7F8B418B-3B9F-4ABD-86CB-6A00BF5B2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8" name="Rectángulo 11887">
                                    <a:extLst>
                                      <a:ext uri="{FF2B5EF4-FFF2-40B4-BE49-F238E27FC236}">
                                        <a16:creationId xmlns:a16="http://schemas.microsoft.com/office/drawing/2014/main" id="{FEEBD597-E2E6-42C0-9DCE-1102CE118F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84" name="Grupo 11883">
                                  <a:extLst>
                                    <a:ext uri="{FF2B5EF4-FFF2-40B4-BE49-F238E27FC236}">
                                      <a16:creationId xmlns:a16="http://schemas.microsoft.com/office/drawing/2014/main" id="{97CA3FE2-4506-4CA3-957C-2CB8A25249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5" name="Rectángulo 11884">
                                    <a:extLst>
                                      <a:ext uri="{FF2B5EF4-FFF2-40B4-BE49-F238E27FC236}">
                                        <a16:creationId xmlns:a16="http://schemas.microsoft.com/office/drawing/2014/main" id="{645C1BA9-EC41-44C9-93F2-74255B432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6" name="Rectángulo 11885">
                                    <a:extLst>
                                      <a:ext uri="{FF2B5EF4-FFF2-40B4-BE49-F238E27FC236}">
                                        <a16:creationId xmlns:a16="http://schemas.microsoft.com/office/drawing/2014/main" id="{9E79C8D4-A855-456A-93F1-FEA165F43A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848" name="Grupo 11847">
                            <a:extLst>
                              <a:ext uri="{FF2B5EF4-FFF2-40B4-BE49-F238E27FC236}">
                                <a16:creationId xmlns:a16="http://schemas.microsoft.com/office/drawing/2014/main" id="{E180B007-8DD0-49C2-B192-D1CB5F65F5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49" name="Grupo 11848">
                              <a:extLst>
                                <a:ext uri="{FF2B5EF4-FFF2-40B4-BE49-F238E27FC236}">
                                  <a16:creationId xmlns:a16="http://schemas.microsoft.com/office/drawing/2014/main" id="{1415FE4A-13CB-4DE8-9268-B9D9588DC7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65" name="Grupo 11864">
                                <a:extLst>
                                  <a:ext uri="{FF2B5EF4-FFF2-40B4-BE49-F238E27FC236}">
                                    <a16:creationId xmlns:a16="http://schemas.microsoft.com/office/drawing/2014/main" id="{422AF8FA-630C-41BF-9BE8-183473497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73" name="Grupo 11872">
                                  <a:extLst>
                                    <a:ext uri="{FF2B5EF4-FFF2-40B4-BE49-F238E27FC236}">
                                      <a16:creationId xmlns:a16="http://schemas.microsoft.com/office/drawing/2014/main" id="{39FD0907-7778-4557-9A9D-1EAD9478A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7" name="Rectángulo 11876">
                                    <a:extLst>
                                      <a:ext uri="{FF2B5EF4-FFF2-40B4-BE49-F238E27FC236}">
                                        <a16:creationId xmlns:a16="http://schemas.microsoft.com/office/drawing/2014/main" id="{73915A16-D346-4603-A3C8-0DB37CAEC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8" name="Rectángulo 11877">
                                    <a:extLst>
                                      <a:ext uri="{FF2B5EF4-FFF2-40B4-BE49-F238E27FC236}">
                                        <a16:creationId xmlns:a16="http://schemas.microsoft.com/office/drawing/2014/main" id="{5A253B5D-CD35-494F-8320-3BB8714384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74" name="Grupo 11873">
                                  <a:extLst>
                                    <a:ext uri="{FF2B5EF4-FFF2-40B4-BE49-F238E27FC236}">
                                      <a16:creationId xmlns:a16="http://schemas.microsoft.com/office/drawing/2014/main" id="{1625EF53-C992-462D-A95B-7B5B04396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5" name="Rectángulo 11874">
                                    <a:extLst>
                                      <a:ext uri="{FF2B5EF4-FFF2-40B4-BE49-F238E27FC236}">
                                        <a16:creationId xmlns:a16="http://schemas.microsoft.com/office/drawing/2014/main" id="{E3FEA04C-04F4-48F8-BDD3-0BE81AAC60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6" name="Rectángulo 11875">
                                    <a:extLst>
                                      <a:ext uri="{FF2B5EF4-FFF2-40B4-BE49-F238E27FC236}">
                                        <a16:creationId xmlns:a16="http://schemas.microsoft.com/office/drawing/2014/main" id="{54973AD3-9961-4940-BFC2-A537020EB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66" name="Grupo 11865">
                                <a:extLst>
                                  <a:ext uri="{FF2B5EF4-FFF2-40B4-BE49-F238E27FC236}">
                                    <a16:creationId xmlns:a16="http://schemas.microsoft.com/office/drawing/2014/main" id="{867185B5-8A00-499C-AA7E-8AD70CC2EA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67" name="Grupo 11866">
                                  <a:extLst>
                                    <a:ext uri="{FF2B5EF4-FFF2-40B4-BE49-F238E27FC236}">
                                      <a16:creationId xmlns:a16="http://schemas.microsoft.com/office/drawing/2014/main" id="{3F875BC8-A871-4568-B58D-615937165A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1" name="Rectángulo 11870">
                                    <a:extLst>
                                      <a:ext uri="{FF2B5EF4-FFF2-40B4-BE49-F238E27FC236}">
                                        <a16:creationId xmlns:a16="http://schemas.microsoft.com/office/drawing/2014/main" id="{BE6E7741-C34F-4355-8980-C435A391B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2" name="Rectángulo 11871">
                                    <a:extLst>
                                      <a:ext uri="{FF2B5EF4-FFF2-40B4-BE49-F238E27FC236}">
                                        <a16:creationId xmlns:a16="http://schemas.microsoft.com/office/drawing/2014/main" id="{70B9FF11-0265-48F0-ABB9-ABAD9B2155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8" name="Grupo 11867">
                                  <a:extLst>
                                    <a:ext uri="{FF2B5EF4-FFF2-40B4-BE49-F238E27FC236}">
                                      <a16:creationId xmlns:a16="http://schemas.microsoft.com/office/drawing/2014/main" id="{43E92A07-B088-4F33-AFA2-C89D502D7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9" name="Rectángulo 11868">
                                    <a:extLst>
                                      <a:ext uri="{FF2B5EF4-FFF2-40B4-BE49-F238E27FC236}">
                                        <a16:creationId xmlns:a16="http://schemas.microsoft.com/office/drawing/2014/main" id="{80193F01-202F-43B9-A49F-9935FF0B50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0" name="Rectángulo 11869">
                                    <a:extLst>
                                      <a:ext uri="{FF2B5EF4-FFF2-40B4-BE49-F238E27FC236}">
                                        <a16:creationId xmlns:a16="http://schemas.microsoft.com/office/drawing/2014/main" id="{2CF11501-507A-42F3-9CA5-E3742530AD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50" name="Grupo 11849">
                              <a:extLst>
                                <a:ext uri="{FF2B5EF4-FFF2-40B4-BE49-F238E27FC236}">
                                  <a16:creationId xmlns:a16="http://schemas.microsoft.com/office/drawing/2014/main" id="{A23A108E-A1E6-40A4-BB37-9E2ECFCB97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51" name="Grupo 11850">
                                <a:extLst>
                                  <a:ext uri="{FF2B5EF4-FFF2-40B4-BE49-F238E27FC236}">
                                    <a16:creationId xmlns:a16="http://schemas.microsoft.com/office/drawing/2014/main" id="{B019447F-9421-40FE-A702-715C53F772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9" name="Grupo 11858">
                                  <a:extLst>
                                    <a:ext uri="{FF2B5EF4-FFF2-40B4-BE49-F238E27FC236}">
                                      <a16:creationId xmlns:a16="http://schemas.microsoft.com/office/drawing/2014/main" id="{AFD032BB-C653-42CC-A9B8-5ECDAAF24F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3" name="Rectángulo 11862">
                                    <a:extLst>
                                      <a:ext uri="{FF2B5EF4-FFF2-40B4-BE49-F238E27FC236}">
                                        <a16:creationId xmlns:a16="http://schemas.microsoft.com/office/drawing/2014/main" id="{F3A06A39-34C3-415A-881F-E24DD879A6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4" name="Rectángulo 11863">
                                    <a:extLst>
                                      <a:ext uri="{FF2B5EF4-FFF2-40B4-BE49-F238E27FC236}">
                                        <a16:creationId xmlns:a16="http://schemas.microsoft.com/office/drawing/2014/main" id="{B7E4DEAC-8E75-4649-83AF-E27853F8B8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0" name="Grupo 11859">
                                  <a:extLst>
                                    <a:ext uri="{FF2B5EF4-FFF2-40B4-BE49-F238E27FC236}">
                                      <a16:creationId xmlns:a16="http://schemas.microsoft.com/office/drawing/2014/main" id="{83C992DA-E19E-43A9-9E5C-62005994C1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1" name="Rectángulo 11860">
                                    <a:extLst>
                                      <a:ext uri="{FF2B5EF4-FFF2-40B4-BE49-F238E27FC236}">
                                        <a16:creationId xmlns:a16="http://schemas.microsoft.com/office/drawing/2014/main" id="{DDB1AD30-D028-4C2A-8093-46AF16526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2" name="Rectángulo 11861">
                                    <a:extLst>
                                      <a:ext uri="{FF2B5EF4-FFF2-40B4-BE49-F238E27FC236}">
                                        <a16:creationId xmlns:a16="http://schemas.microsoft.com/office/drawing/2014/main" id="{DF0CB380-3C88-45F5-8974-DB2C46869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52" name="Grupo 11851">
                                <a:extLst>
                                  <a:ext uri="{FF2B5EF4-FFF2-40B4-BE49-F238E27FC236}">
                                    <a16:creationId xmlns:a16="http://schemas.microsoft.com/office/drawing/2014/main" id="{4A799A17-C2ED-4D46-A7EC-B10454C465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3" name="Grupo 11852">
                                  <a:extLst>
                                    <a:ext uri="{FF2B5EF4-FFF2-40B4-BE49-F238E27FC236}">
                                      <a16:creationId xmlns:a16="http://schemas.microsoft.com/office/drawing/2014/main" id="{6A455A5A-882A-460E-A4EB-C079CC1CB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7" name="Rectángulo 11856">
                                    <a:extLst>
                                      <a:ext uri="{FF2B5EF4-FFF2-40B4-BE49-F238E27FC236}">
                                        <a16:creationId xmlns:a16="http://schemas.microsoft.com/office/drawing/2014/main" id="{4071E0E0-6EAB-4B90-9F1D-5CC0FE507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8" name="Rectángulo 11857">
                                    <a:extLst>
                                      <a:ext uri="{FF2B5EF4-FFF2-40B4-BE49-F238E27FC236}">
                                        <a16:creationId xmlns:a16="http://schemas.microsoft.com/office/drawing/2014/main" id="{89963D29-D293-4015-9DA1-68CD28651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54" name="Grupo 11853">
                                  <a:extLst>
                                    <a:ext uri="{FF2B5EF4-FFF2-40B4-BE49-F238E27FC236}">
                                      <a16:creationId xmlns:a16="http://schemas.microsoft.com/office/drawing/2014/main" id="{0CE01886-1450-4684-BAB8-C143E5991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5" name="Rectángulo 11854">
                                    <a:extLst>
                                      <a:ext uri="{FF2B5EF4-FFF2-40B4-BE49-F238E27FC236}">
                                        <a16:creationId xmlns:a16="http://schemas.microsoft.com/office/drawing/2014/main" id="{86C15815-099C-47E1-A4DD-5CC1F1566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6" name="Rectángulo 11855">
                                    <a:extLst>
                                      <a:ext uri="{FF2B5EF4-FFF2-40B4-BE49-F238E27FC236}">
                                        <a16:creationId xmlns:a16="http://schemas.microsoft.com/office/drawing/2014/main" id="{AFB068D7-151C-49D8-83E1-8048AE9F2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718" name="Grupo 11717">
                        <a:extLst>
                          <a:ext uri="{FF2B5EF4-FFF2-40B4-BE49-F238E27FC236}">
                            <a16:creationId xmlns:a16="http://schemas.microsoft.com/office/drawing/2014/main" id="{DDB9CBB8-CB46-40BD-8BF1-27B56F62B2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719" name="Grupo 11718">
                          <a:extLst>
                            <a:ext uri="{FF2B5EF4-FFF2-40B4-BE49-F238E27FC236}">
                              <a16:creationId xmlns:a16="http://schemas.microsoft.com/office/drawing/2014/main" id="{19B8F447-EA90-4E76-B1B4-CC36A0A83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83" name="Grupo 11782">
                            <a:extLst>
                              <a:ext uri="{FF2B5EF4-FFF2-40B4-BE49-F238E27FC236}">
                                <a16:creationId xmlns:a16="http://schemas.microsoft.com/office/drawing/2014/main" id="{41BDB8B8-1032-4B31-886D-4B727A1ECF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15" name="Grupo 11814">
                              <a:extLst>
                                <a:ext uri="{FF2B5EF4-FFF2-40B4-BE49-F238E27FC236}">
                                  <a16:creationId xmlns:a16="http://schemas.microsoft.com/office/drawing/2014/main" id="{9F83A0D4-C14F-4C1B-8D9E-044D523CBD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31" name="Grupo 11830">
                                <a:extLst>
                                  <a:ext uri="{FF2B5EF4-FFF2-40B4-BE49-F238E27FC236}">
                                    <a16:creationId xmlns:a16="http://schemas.microsoft.com/office/drawing/2014/main" id="{945AC4E1-E2EC-471E-8AC8-BF2FBD7434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9" name="Grupo 11838">
                                  <a:extLst>
                                    <a:ext uri="{FF2B5EF4-FFF2-40B4-BE49-F238E27FC236}">
                                      <a16:creationId xmlns:a16="http://schemas.microsoft.com/office/drawing/2014/main" id="{4E55599D-8230-4757-9F47-0CC454A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3" name="Rectángulo 11842">
                                    <a:extLst>
                                      <a:ext uri="{FF2B5EF4-FFF2-40B4-BE49-F238E27FC236}">
                                        <a16:creationId xmlns:a16="http://schemas.microsoft.com/office/drawing/2014/main" id="{C7C4B802-715E-417E-8F1A-4ED91B4BD7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4" name="Rectángulo 11843">
                                    <a:extLst>
                                      <a:ext uri="{FF2B5EF4-FFF2-40B4-BE49-F238E27FC236}">
                                        <a16:creationId xmlns:a16="http://schemas.microsoft.com/office/drawing/2014/main" id="{6D767B7A-335F-410F-AA06-74EAE1190B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40" name="Grupo 11839">
                                  <a:extLst>
                                    <a:ext uri="{FF2B5EF4-FFF2-40B4-BE49-F238E27FC236}">
                                      <a16:creationId xmlns:a16="http://schemas.microsoft.com/office/drawing/2014/main" id="{F972AC4E-88BD-4329-AB2D-A66578303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1" name="Rectángulo 11840">
                                    <a:extLst>
                                      <a:ext uri="{FF2B5EF4-FFF2-40B4-BE49-F238E27FC236}">
                                        <a16:creationId xmlns:a16="http://schemas.microsoft.com/office/drawing/2014/main" id="{4F29BEE4-DD38-4A87-98A5-F940F49981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2" name="Rectángulo 11841">
                                    <a:extLst>
                                      <a:ext uri="{FF2B5EF4-FFF2-40B4-BE49-F238E27FC236}">
                                        <a16:creationId xmlns:a16="http://schemas.microsoft.com/office/drawing/2014/main" id="{A8EFC94F-CAB1-4279-8BD1-67B0DE95A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32" name="Grupo 11831">
                                <a:extLst>
                                  <a:ext uri="{FF2B5EF4-FFF2-40B4-BE49-F238E27FC236}">
                                    <a16:creationId xmlns:a16="http://schemas.microsoft.com/office/drawing/2014/main" id="{FF4420AE-48FB-4AF4-AA2D-BB2AC6FA91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3" name="Grupo 11832">
                                  <a:extLst>
                                    <a:ext uri="{FF2B5EF4-FFF2-40B4-BE49-F238E27FC236}">
                                      <a16:creationId xmlns:a16="http://schemas.microsoft.com/office/drawing/2014/main" id="{2202544F-D7ED-4B0B-930D-B96733EEC5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7" name="Rectángulo 11836">
                                    <a:extLst>
                                      <a:ext uri="{FF2B5EF4-FFF2-40B4-BE49-F238E27FC236}">
                                        <a16:creationId xmlns:a16="http://schemas.microsoft.com/office/drawing/2014/main" id="{51D3B282-46C0-481E-AF97-D5A065434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8" name="Rectángulo 11837">
                                    <a:extLst>
                                      <a:ext uri="{FF2B5EF4-FFF2-40B4-BE49-F238E27FC236}">
                                        <a16:creationId xmlns:a16="http://schemas.microsoft.com/office/drawing/2014/main" id="{99735703-981C-458F-8C14-EF04DECCA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34" name="Grupo 11833">
                                  <a:extLst>
                                    <a:ext uri="{FF2B5EF4-FFF2-40B4-BE49-F238E27FC236}">
                                      <a16:creationId xmlns:a16="http://schemas.microsoft.com/office/drawing/2014/main" id="{24D76AF8-7048-4244-A305-284A6BBA8C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5" name="Rectángulo 11834">
                                    <a:extLst>
                                      <a:ext uri="{FF2B5EF4-FFF2-40B4-BE49-F238E27FC236}">
                                        <a16:creationId xmlns:a16="http://schemas.microsoft.com/office/drawing/2014/main" id="{8EF47B02-A04E-440E-A68C-9E1922B497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6" name="Rectángulo 11835">
                                    <a:extLst>
                                      <a:ext uri="{FF2B5EF4-FFF2-40B4-BE49-F238E27FC236}">
                                        <a16:creationId xmlns:a16="http://schemas.microsoft.com/office/drawing/2014/main" id="{3AF30FDD-D63D-44C4-BBE5-A3EF81CC25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16" name="Grupo 11815">
                              <a:extLst>
                                <a:ext uri="{FF2B5EF4-FFF2-40B4-BE49-F238E27FC236}">
                                  <a16:creationId xmlns:a16="http://schemas.microsoft.com/office/drawing/2014/main" id="{2EF1AEA9-6AD2-45B8-8346-552755E87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17" name="Grupo 11816">
                                <a:extLst>
                                  <a:ext uri="{FF2B5EF4-FFF2-40B4-BE49-F238E27FC236}">
                                    <a16:creationId xmlns:a16="http://schemas.microsoft.com/office/drawing/2014/main" id="{61608C40-0E50-41FD-BAF6-9679D8CFC1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25" name="Grupo 11824">
                                  <a:extLst>
                                    <a:ext uri="{FF2B5EF4-FFF2-40B4-BE49-F238E27FC236}">
                                      <a16:creationId xmlns:a16="http://schemas.microsoft.com/office/drawing/2014/main" id="{44F70AE0-B4DA-4B1D-A901-D0378D2AC0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9" name="Rectángulo 11828">
                                    <a:extLst>
                                      <a:ext uri="{FF2B5EF4-FFF2-40B4-BE49-F238E27FC236}">
                                        <a16:creationId xmlns:a16="http://schemas.microsoft.com/office/drawing/2014/main" id="{D4D58683-A3ED-45B2-AD03-42E9AF3B43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0" name="Rectángulo 11829">
                                    <a:extLst>
                                      <a:ext uri="{FF2B5EF4-FFF2-40B4-BE49-F238E27FC236}">
                                        <a16:creationId xmlns:a16="http://schemas.microsoft.com/office/drawing/2014/main" id="{465D40C8-1673-49C3-BE29-03D12AA97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6" name="Grupo 11825">
                                  <a:extLst>
                                    <a:ext uri="{FF2B5EF4-FFF2-40B4-BE49-F238E27FC236}">
                                      <a16:creationId xmlns:a16="http://schemas.microsoft.com/office/drawing/2014/main" id="{EBB94CF4-385A-4ED5-A897-D73CC6BB80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7" name="Rectángulo 11826">
                                    <a:extLst>
                                      <a:ext uri="{FF2B5EF4-FFF2-40B4-BE49-F238E27FC236}">
                                        <a16:creationId xmlns:a16="http://schemas.microsoft.com/office/drawing/2014/main" id="{66479C75-09D6-44BE-98FA-1787864B8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8" name="Rectángulo 11827">
                                    <a:extLst>
                                      <a:ext uri="{FF2B5EF4-FFF2-40B4-BE49-F238E27FC236}">
                                        <a16:creationId xmlns:a16="http://schemas.microsoft.com/office/drawing/2014/main" id="{3258A7D5-0556-46EC-9926-E3A31AF01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18" name="Grupo 11817">
                                <a:extLst>
                                  <a:ext uri="{FF2B5EF4-FFF2-40B4-BE49-F238E27FC236}">
                                    <a16:creationId xmlns:a16="http://schemas.microsoft.com/office/drawing/2014/main" id="{10023AA4-1922-4335-91BF-DAD8B4E04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19" name="Grupo 11818">
                                  <a:extLst>
                                    <a:ext uri="{FF2B5EF4-FFF2-40B4-BE49-F238E27FC236}">
                                      <a16:creationId xmlns:a16="http://schemas.microsoft.com/office/drawing/2014/main" id="{F700092B-14FC-4EC2-9343-6787DCC7B3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3" name="Rectángulo 11822">
                                    <a:extLst>
                                      <a:ext uri="{FF2B5EF4-FFF2-40B4-BE49-F238E27FC236}">
                                        <a16:creationId xmlns:a16="http://schemas.microsoft.com/office/drawing/2014/main" id="{D463869D-4581-4246-99EA-A28E0D38C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4" name="Rectángulo 11823">
                                    <a:extLst>
                                      <a:ext uri="{FF2B5EF4-FFF2-40B4-BE49-F238E27FC236}">
                                        <a16:creationId xmlns:a16="http://schemas.microsoft.com/office/drawing/2014/main" id="{F2641F54-A1FE-4C8F-A19D-FFC1ADE31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0" name="Grupo 11819">
                                  <a:extLst>
                                    <a:ext uri="{FF2B5EF4-FFF2-40B4-BE49-F238E27FC236}">
                                      <a16:creationId xmlns:a16="http://schemas.microsoft.com/office/drawing/2014/main" id="{717A65DC-3DB2-440B-99E1-7E6E1B9189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1" name="Rectángulo 11820">
                                    <a:extLst>
                                      <a:ext uri="{FF2B5EF4-FFF2-40B4-BE49-F238E27FC236}">
                                        <a16:creationId xmlns:a16="http://schemas.microsoft.com/office/drawing/2014/main" id="{B6D0BE49-60E6-4DB0-BBC0-3FB87A29D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2" name="Rectángulo 11821">
                                    <a:extLst>
                                      <a:ext uri="{FF2B5EF4-FFF2-40B4-BE49-F238E27FC236}">
                                        <a16:creationId xmlns:a16="http://schemas.microsoft.com/office/drawing/2014/main" id="{1E76B31E-D0C3-4BE1-8915-C55A9A944B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84" name="Grupo 11783">
                            <a:extLst>
                              <a:ext uri="{FF2B5EF4-FFF2-40B4-BE49-F238E27FC236}">
                                <a16:creationId xmlns:a16="http://schemas.microsoft.com/office/drawing/2014/main" id="{E5CBE6BC-1384-4D45-AB13-BA970E38C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85" name="Grupo 11784">
                              <a:extLst>
                                <a:ext uri="{FF2B5EF4-FFF2-40B4-BE49-F238E27FC236}">
                                  <a16:creationId xmlns:a16="http://schemas.microsoft.com/office/drawing/2014/main" id="{F531CAE4-5C9E-4820-BC9F-C127D0708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01" name="Grupo 11800">
                                <a:extLst>
                                  <a:ext uri="{FF2B5EF4-FFF2-40B4-BE49-F238E27FC236}">
                                    <a16:creationId xmlns:a16="http://schemas.microsoft.com/office/drawing/2014/main" id="{E3943FD0-95E2-4321-8149-D77BF00DE3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9" name="Grupo 11808">
                                  <a:extLst>
                                    <a:ext uri="{FF2B5EF4-FFF2-40B4-BE49-F238E27FC236}">
                                      <a16:creationId xmlns:a16="http://schemas.microsoft.com/office/drawing/2014/main" id="{48A09AFE-ADFD-422A-B272-4546BAF10D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3" name="Rectángulo 11812">
                                    <a:extLst>
                                      <a:ext uri="{FF2B5EF4-FFF2-40B4-BE49-F238E27FC236}">
                                        <a16:creationId xmlns:a16="http://schemas.microsoft.com/office/drawing/2014/main" id="{26DBE71E-C129-4B9E-A02A-2B6468211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4" name="Rectángulo 11813">
                                    <a:extLst>
                                      <a:ext uri="{FF2B5EF4-FFF2-40B4-BE49-F238E27FC236}">
                                        <a16:creationId xmlns:a16="http://schemas.microsoft.com/office/drawing/2014/main" id="{D86D146A-454A-47A0-9745-773590266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10" name="Grupo 11809">
                                  <a:extLst>
                                    <a:ext uri="{FF2B5EF4-FFF2-40B4-BE49-F238E27FC236}">
                                      <a16:creationId xmlns:a16="http://schemas.microsoft.com/office/drawing/2014/main" id="{7FEFD048-E989-492F-ACA0-F685A71234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1" name="Rectángulo 11810">
                                    <a:extLst>
                                      <a:ext uri="{FF2B5EF4-FFF2-40B4-BE49-F238E27FC236}">
                                        <a16:creationId xmlns:a16="http://schemas.microsoft.com/office/drawing/2014/main" id="{F2093304-8131-4D1C-AF21-51882634A8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2" name="Rectángulo 11811">
                                    <a:extLst>
                                      <a:ext uri="{FF2B5EF4-FFF2-40B4-BE49-F238E27FC236}">
                                        <a16:creationId xmlns:a16="http://schemas.microsoft.com/office/drawing/2014/main" id="{2C900E27-7152-4429-849D-C85B8896C5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02" name="Grupo 11801">
                                <a:extLst>
                                  <a:ext uri="{FF2B5EF4-FFF2-40B4-BE49-F238E27FC236}">
                                    <a16:creationId xmlns:a16="http://schemas.microsoft.com/office/drawing/2014/main" id="{84C13AC3-654E-4D37-8C4A-C3AF749F6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3" name="Grupo 11802">
                                  <a:extLst>
                                    <a:ext uri="{FF2B5EF4-FFF2-40B4-BE49-F238E27FC236}">
                                      <a16:creationId xmlns:a16="http://schemas.microsoft.com/office/drawing/2014/main" id="{AF5CC98C-568C-401F-B0AC-EC56FBDD59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7" name="Rectángulo 11806">
                                    <a:extLst>
                                      <a:ext uri="{FF2B5EF4-FFF2-40B4-BE49-F238E27FC236}">
                                        <a16:creationId xmlns:a16="http://schemas.microsoft.com/office/drawing/2014/main" id="{9589E5EC-B44C-4F5A-9CA9-6CD69E56E8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8" name="Rectángulo 11807">
                                    <a:extLst>
                                      <a:ext uri="{FF2B5EF4-FFF2-40B4-BE49-F238E27FC236}">
                                        <a16:creationId xmlns:a16="http://schemas.microsoft.com/office/drawing/2014/main" id="{73750EAE-CF47-4020-99CA-A50A029FB9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04" name="Grupo 11803">
                                  <a:extLst>
                                    <a:ext uri="{FF2B5EF4-FFF2-40B4-BE49-F238E27FC236}">
                                      <a16:creationId xmlns:a16="http://schemas.microsoft.com/office/drawing/2014/main" id="{B986C65F-01C5-4AA2-B6CC-9599688B14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5" name="Rectángulo 11804">
                                    <a:extLst>
                                      <a:ext uri="{FF2B5EF4-FFF2-40B4-BE49-F238E27FC236}">
                                        <a16:creationId xmlns:a16="http://schemas.microsoft.com/office/drawing/2014/main" id="{CE2429BD-F706-43C9-B1DF-FD2C904099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6" name="Rectángulo 11805">
                                    <a:extLst>
                                      <a:ext uri="{FF2B5EF4-FFF2-40B4-BE49-F238E27FC236}">
                                        <a16:creationId xmlns:a16="http://schemas.microsoft.com/office/drawing/2014/main" id="{D0CFCE10-4525-48AB-8D75-906B88C08A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86" name="Grupo 11785">
                              <a:extLst>
                                <a:ext uri="{FF2B5EF4-FFF2-40B4-BE49-F238E27FC236}">
                                  <a16:creationId xmlns:a16="http://schemas.microsoft.com/office/drawing/2014/main" id="{8B94E5AD-7B4A-471A-8CD5-93DCF99789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87" name="Grupo 11786">
                                <a:extLst>
                                  <a:ext uri="{FF2B5EF4-FFF2-40B4-BE49-F238E27FC236}">
                                    <a16:creationId xmlns:a16="http://schemas.microsoft.com/office/drawing/2014/main" id="{18056185-C19E-408C-B8EA-D52D984FB8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95" name="Grupo 11794">
                                  <a:extLst>
                                    <a:ext uri="{FF2B5EF4-FFF2-40B4-BE49-F238E27FC236}">
                                      <a16:creationId xmlns:a16="http://schemas.microsoft.com/office/drawing/2014/main" id="{1C75A578-D473-443C-A223-A219E8DAA7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9" name="Rectángulo 11798">
                                    <a:extLst>
                                      <a:ext uri="{FF2B5EF4-FFF2-40B4-BE49-F238E27FC236}">
                                        <a16:creationId xmlns:a16="http://schemas.microsoft.com/office/drawing/2014/main" id="{F720D87E-F3FD-404E-8427-498DB1E47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0" name="Rectángulo 11799">
                                    <a:extLst>
                                      <a:ext uri="{FF2B5EF4-FFF2-40B4-BE49-F238E27FC236}">
                                        <a16:creationId xmlns:a16="http://schemas.microsoft.com/office/drawing/2014/main" id="{8F6C3F04-9DFE-46FC-8F11-BF45BA941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6" name="Grupo 11795">
                                  <a:extLst>
                                    <a:ext uri="{FF2B5EF4-FFF2-40B4-BE49-F238E27FC236}">
                                      <a16:creationId xmlns:a16="http://schemas.microsoft.com/office/drawing/2014/main" id="{DE1E1202-C89C-4B1F-B865-C8CD6C77B2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7" name="Rectángulo 11796">
                                    <a:extLst>
                                      <a:ext uri="{FF2B5EF4-FFF2-40B4-BE49-F238E27FC236}">
                                        <a16:creationId xmlns:a16="http://schemas.microsoft.com/office/drawing/2014/main" id="{44864AA4-254B-460E-84CB-B84209ED8C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8" name="Rectángulo 11797">
                                    <a:extLst>
                                      <a:ext uri="{FF2B5EF4-FFF2-40B4-BE49-F238E27FC236}">
                                        <a16:creationId xmlns:a16="http://schemas.microsoft.com/office/drawing/2014/main" id="{1D6934C0-D6C1-4509-AE9A-AF9CDF3AE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88" name="Grupo 11787">
                                <a:extLst>
                                  <a:ext uri="{FF2B5EF4-FFF2-40B4-BE49-F238E27FC236}">
                                    <a16:creationId xmlns:a16="http://schemas.microsoft.com/office/drawing/2014/main" id="{47FE4AFB-9D42-4905-911A-8E8AA391F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89" name="Grupo 11788">
                                  <a:extLst>
                                    <a:ext uri="{FF2B5EF4-FFF2-40B4-BE49-F238E27FC236}">
                                      <a16:creationId xmlns:a16="http://schemas.microsoft.com/office/drawing/2014/main" id="{57D90F4A-DA84-40F4-A517-7F3C94582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3" name="Rectángulo 11792">
                                    <a:extLst>
                                      <a:ext uri="{FF2B5EF4-FFF2-40B4-BE49-F238E27FC236}">
                                        <a16:creationId xmlns:a16="http://schemas.microsoft.com/office/drawing/2014/main" id="{A878F123-378E-4471-A133-03C0821F9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4" name="Rectángulo 11793">
                                    <a:extLst>
                                      <a:ext uri="{FF2B5EF4-FFF2-40B4-BE49-F238E27FC236}">
                                        <a16:creationId xmlns:a16="http://schemas.microsoft.com/office/drawing/2014/main" id="{824DCDD5-47AA-4060-A500-121D2D3CA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0" name="Grupo 11789">
                                  <a:extLst>
                                    <a:ext uri="{FF2B5EF4-FFF2-40B4-BE49-F238E27FC236}">
                                      <a16:creationId xmlns:a16="http://schemas.microsoft.com/office/drawing/2014/main" id="{B958F58C-1CD0-4E37-A1A7-F622441407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1" name="Rectángulo 11790">
                                    <a:extLst>
                                      <a:ext uri="{FF2B5EF4-FFF2-40B4-BE49-F238E27FC236}">
                                        <a16:creationId xmlns:a16="http://schemas.microsoft.com/office/drawing/2014/main" id="{D2871FAF-D335-446C-8D35-4CE2BA818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2" name="Rectángulo 11791">
                                    <a:extLst>
                                      <a:ext uri="{FF2B5EF4-FFF2-40B4-BE49-F238E27FC236}">
                                        <a16:creationId xmlns:a16="http://schemas.microsoft.com/office/drawing/2014/main" id="{34EAB888-BC1E-4D11-AE94-B1478BB4BC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720" name="Grupo 11719">
                          <a:extLst>
                            <a:ext uri="{FF2B5EF4-FFF2-40B4-BE49-F238E27FC236}">
                              <a16:creationId xmlns:a16="http://schemas.microsoft.com/office/drawing/2014/main" id="{D5B2B1E7-16D1-4370-B010-FC5BB18942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21" name="Grupo 11720">
                            <a:extLst>
                              <a:ext uri="{FF2B5EF4-FFF2-40B4-BE49-F238E27FC236}">
                                <a16:creationId xmlns:a16="http://schemas.microsoft.com/office/drawing/2014/main" id="{07DAB9DD-6741-420D-BD80-889FD8F25A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53" name="Grupo 11752">
                              <a:extLst>
                                <a:ext uri="{FF2B5EF4-FFF2-40B4-BE49-F238E27FC236}">
                                  <a16:creationId xmlns:a16="http://schemas.microsoft.com/office/drawing/2014/main" id="{A02A02D0-CB5E-4E71-B8ED-A291F2FCE3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69" name="Grupo 11768">
                                <a:extLst>
                                  <a:ext uri="{FF2B5EF4-FFF2-40B4-BE49-F238E27FC236}">
                                    <a16:creationId xmlns:a16="http://schemas.microsoft.com/office/drawing/2014/main" id="{A47D8A51-9D41-4675-88EC-053AFDDDB5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7" name="Grupo 11776">
                                  <a:extLst>
                                    <a:ext uri="{FF2B5EF4-FFF2-40B4-BE49-F238E27FC236}">
                                      <a16:creationId xmlns:a16="http://schemas.microsoft.com/office/drawing/2014/main" id="{93BED460-4B2F-47EB-96D8-F47D1A68A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81" name="Rectángulo 11780">
                                    <a:extLst>
                                      <a:ext uri="{FF2B5EF4-FFF2-40B4-BE49-F238E27FC236}">
                                        <a16:creationId xmlns:a16="http://schemas.microsoft.com/office/drawing/2014/main" id="{6C56414F-0337-4A05-9D06-1B3808D1D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2" name="Rectángulo 11781">
                                    <a:extLst>
                                      <a:ext uri="{FF2B5EF4-FFF2-40B4-BE49-F238E27FC236}">
                                        <a16:creationId xmlns:a16="http://schemas.microsoft.com/office/drawing/2014/main" id="{C7B74CAE-4A6F-466A-A513-501FDA387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8" name="Grupo 11777">
                                  <a:extLst>
                                    <a:ext uri="{FF2B5EF4-FFF2-40B4-BE49-F238E27FC236}">
                                      <a16:creationId xmlns:a16="http://schemas.microsoft.com/office/drawing/2014/main" id="{4E8285F7-7E85-4AA4-A8EE-6758787161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9" name="Rectángulo 11778">
                                    <a:extLst>
                                      <a:ext uri="{FF2B5EF4-FFF2-40B4-BE49-F238E27FC236}">
                                        <a16:creationId xmlns:a16="http://schemas.microsoft.com/office/drawing/2014/main" id="{E9AA0E07-9119-47D6-B0E5-747D95214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0" name="Rectángulo 11779">
                                    <a:extLst>
                                      <a:ext uri="{FF2B5EF4-FFF2-40B4-BE49-F238E27FC236}">
                                        <a16:creationId xmlns:a16="http://schemas.microsoft.com/office/drawing/2014/main" id="{C5BF0460-7531-44A2-A530-295277EE7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70" name="Grupo 11769">
                                <a:extLst>
                                  <a:ext uri="{FF2B5EF4-FFF2-40B4-BE49-F238E27FC236}">
                                    <a16:creationId xmlns:a16="http://schemas.microsoft.com/office/drawing/2014/main" id="{6761408A-D256-4364-93FE-1DB278772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1" name="Grupo 11770">
                                  <a:extLst>
                                    <a:ext uri="{FF2B5EF4-FFF2-40B4-BE49-F238E27FC236}">
                                      <a16:creationId xmlns:a16="http://schemas.microsoft.com/office/drawing/2014/main" id="{57BB8F1A-2238-418A-B359-971A6C820D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5" name="Rectángulo 11774">
                                    <a:extLst>
                                      <a:ext uri="{FF2B5EF4-FFF2-40B4-BE49-F238E27FC236}">
                                        <a16:creationId xmlns:a16="http://schemas.microsoft.com/office/drawing/2014/main" id="{086C5830-B33B-42FB-B2C4-77C77940E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6" name="Rectángulo 11775">
                                    <a:extLst>
                                      <a:ext uri="{FF2B5EF4-FFF2-40B4-BE49-F238E27FC236}">
                                        <a16:creationId xmlns:a16="http://schemas.microsoft.com/office/drawing/2014/main" id="{6C134083-10DB-4EE8-8B8A-4D3D4130F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2" name="Grupo 11771">
                                  <a:extLst>
                                    <a:ext uri="{FF2B5EF4-FFF2-40B4-BE49-F238E27FC236}">
                                      <a16:creationId xmlns:a16="http://schemas.microsoft.com/office/drawing/2014/main" id="{06B4A6B2-C500-4E06-947C-74C5337C7A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3" name="Rectángulo 11772">
                                    <a:extLst>
                                      <a:ext uri="{FF2B5EF4-FFF2-40B4-BE49-F238E27FC236}">
                                        <a16:creationId xmlns:a16="http://schemas.microsoft.com/office/drawing/2014/main" id="{7EEDFFF5-697A-45C0-A40B-28D5F64A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4" name="Rectángulo 11773">
                                    <a:extLst>
                                      <a:ext uri="{FF2B5EF4-FFF2-40B4-BE49-F238E27FC236}">
                                        <a16:creationId xmlns:a16="http://schemas.microsoft.com/office/drawing/2014/main" id="{38F1D21C-87AB-40DC-B99D-D3611CD45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54" name="Grupo 11753">
                              <a:extLst>
                                <a:ext uri="{FF2B5EF4-FFF2-40B4-BE49-F238E27FC236}">
                                  <a16:creationId xmlns:a16="http://schemas.microsoft.com/office/drawing/2014/main" id="{809951C7-E136-4F15-8099-3BE5770446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55" name="Grupo 11754">
                                <a:extLst>
                                  <a:ext uri="{FF2B5EF4-FFF2-40B4-BE49-F238E27FC236}">
                                    <a16:creationId xmlns:a16="http://schemas.microsoft.com/office/drawing/2014/main" id="{C5E0D6AD-4EC3-40C5-97BE-FDACB39A20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63" name="Grupo 11762">
                                  <a:extLst>
                                    <a:ext uri="{FF2B5EF4-FFF2-40B4-BE49-F238E27FC236}">
                                      <a16:creationId xmlns:a16="http://schemas.microsoft.com/office/drawing/2014/main" id="{64B55633-5D8F-4D05-B74B-A8133FD342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7" name="Rectángulo 11766">
                                    <a:extLst>
                                      <a:ext uri="{FF2B5EF4-FFF2-40B4-BE49-F238E27FC236}">
                                        <a16:creationId xmlns:a16="http://schemas.microsoft.com/office/drawing/2014/main" id="{D7AEEA14-3778-48E5-BC96-CF9573C98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8" name="Rectángulo 11767">
                                    <a:extLst>
                                      <a:ext uri="{FF2B5EF4-FFF2-40B4-BE49-F238E27FC236}">
                                        <a16:creationId xmlns:a16="http://schemas.microsoft.com/office/drawing/2014/main" id="{566FD08B-EA07-483A-A2DC-74ABFBE8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64" name="Grupo 11763">
                                  <a:extLst>
                                    <a:ext uri="{FF2B5EF4-FFF2-40B4-BE49-F238E27FC236}">
                                      <a16:creationId xmlns:a16="http://schemas.microsoft.com/office/drawing/2014/main" id="{697F3749-78C9-4D82-BA2C-D0430BFFB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5" name="Rectángulo 11764">
                                    <a:extLst>
                                      <a:ext uri="{FF2B5EF4-FFF2-40B4-BE49-F238E27FC236}">
                                        <a16:creationId xmlns:a16="http://schemas.microsoft.com/office/drawing/2014/main" id="{8F47075B-C2D0-4710-A0FC-CA003D719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6" name="Rectángulo 11765">
                                    <a:extLst>
                                      <a:ext uri="{FF2B5EF4-FFF2-40B4-BE49-F238E27FC236}">
                                        <a16:creationId xmlns:a16="http://schemas.microsoft.com/office/drawing/2014/main" id="{D4ACC74B-ED10-455C-85B5-BF22507E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56" name="Grupo 11755">
                                <a:extLst>
                                  <a:ext uri="{FF2B5EF4-FFF2-40B4-BE49-F238E27FC236}">
                                    <a16:creationId xmlns:a16="http://schemas.microsoft.com/office/drawing/2014/main" id="{27908A48-DB70-47E6-9912-1A12F1AB69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57" name="Grupo 11756">
                                  <a:extLst>
                                    <a:ext uri="{FF2B5EF4-FFF2-40B4-BE49-F238E27FC236}">
                                      <a16:creationId xmlns:a16="http://schemas.microsoft.com/office/drawing/2014/main" id="{053CDC20-C934-4D78-8252-8459260810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1" name="Rectángulo 11760">
                                    <a:extLst>
                                      <a:ext uri="{FF2B5EF4-FFF2-40B4-BE49-F238E27FC236}">
                                        <a16:creationId xmlns:a16="http://schemas.microsoft.com/office/drawing/2014/main" id="{9C05E3F4-29EF-4B64-B411-07D21B4EA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2" name="Rectángulo 11761">
                                    <a:extLst>
                                      <a:ext uri="{FF2B5EF4-FFF2-40B4-BE49-F238E27FC236}">
                                        <a16:creationId xmlns:a16="http://schemas.microsoft.com/office/drawing/2014/main" id="{C2857E89-2F98-4D75-9A17-6F4A0F2E8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58" name="Grupo 11757">
                                  <a:extLst>
                                    <a:ext uri="{FF2B5EF4-FFF2-40B4-BE49-F238E27FC236}">
                                      <a16:creationId xmlns:a16="http://schemas.microsoft.com/office/drawing/2014/main" id="{34DB3190-A882-4351-A465-5F291066C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9" name="Rectángulo 11758">
                                    <a:extLst>
                                      <a:ext uri="{FF2B5EF4-FFF2-40B4-BE49-F238E27FC236}">
                                        <a16:creationId xmlns:a16="http://schemas.microsoft.com/office/drawing/2014/main" id="{FA11B3F9-AE9E-4809-9395-7C2FD7B88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0" name="Rectángulo 11759">
                                    <a:extLst>
                                      <a:ext uri="{FF2B5EF4-FFF2-40B4-BE49-F238E27FC236}">
                                        <a16:creationId xmlns:a16="http://schemas.microsoft.com/office/drawing/2014/main" id="{47FE9698-E992-4CF0-AEBC-57832B0ED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22" name="Grupo 11721">
                            <a:extLst>
                              <a:ext uri="{FF2B5EF4-FFF2-40B4-BE49-F238E27FC236}">
                                <a16:creationId xmlns:a16="http://schemas.microsoft.com/office/drawing/2014/main" id="{511EC13D-CBEE-422C-A16E-65D48C3EB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23" name="Grupo 11722">
                              <a:extLst>
                                <a:ext uri="{FF2B5EF4-FFF2-40B4-BE49-F238E27FC236}">
                                  <a16:creationId xmlns:a16="http://schemas.microsoft.com/office/drawing/2014/main" id="{4B4B902C-DBFC-4E51-90D6-BFBCC238EA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39" name="Grupo 11738">
                                <a:extLst>
                                  <a:ext uri="{FF2B5EF4-FFF2-40B4-BE49-F238E27FC236}">
                                    <a16:creationId xmlns:a16="http://schemas.microsoft.com/office/drawing/2014/main" id="{4FDCE266-62F5-4A3B-8EFA-5FFB52CF7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7" name="Grupo 11746">
                                  <a:extLst>
                                    <a:ext uri="{FF2B5EF4-FFF2-40B4-BE49-F238E27FC236}">
                                      <a16:creationId xmlns:a16="http://schemas.microsoft.com/office/drawing/2014/main" id="{91920AE4-ADDA-4C92-80F9-7F36DAEFF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1" name="Rectángulo 11750">
                                    <a:extLst>
                                      <a:ext uri="{FF2B5EF4-FFF2-40B4-BE49-F238E27FC236}">
                                        <a16:creationId xmlns:a16="http://schemas.microsoft.com/office/drawing/2014/main" id="{2D8C350A-90A3-47D4-BDC5-C37517BA29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2" name="Rectángulo 11751">
                                    <a:extLst>
                                      <a:ext uri="{FF2B5EF4-FFF2-40B4-BE49-F238E27FC236}">
                                        <a16:creationId xmlns:a16="http://schemas.microsoft.com/office/drawing/2014/main" id="{1953CE45-974B-485A-B1EB-B23772208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8" name="Grupo 11747">
                                  <a:extLst>
                                    <a:ext uri="{FF2B5EF4-FFF2-40B4-BE49-F238E27FC236}">
                                      <a16:creationId xmlns:a16="http://schemas.microsoft.com/office/drawing/2014/main" id="{4250C47C-666A-4CEF-972C-9EC3BF1D25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9" name="Rectángulo 11748">
                                    <a:extLst>
                                      <a:ext uri="{FF2B5EF4-FFF2-40B4-BE49-F238E27FC236}">
                                        <a16:creationId xmlns:a16="http://schemas.microsoft.com/office/drawing/2014/main" id="{381B4491-3683-413F-AAD2-FBFFA31FEE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0" name="Rectángulo 11749">
                                    <a:extLst>
                                      <a:ext uri="{FF2B5EF4-FFF2-40B4-BE49-F238E27FC236}">
                                        <a16:creationId xmlns:a16="http://schemas.microsoft.com/office/drawing/2014/main" id="{CB5FDE8B-15CA-4B63-92CD-E0747A074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40" name="Grupo 11739">
                                <a:extLst>
                                  <a:ext uri="{FF2B5EF4-FFF2-40B4-BE49-F238E27FC236}">
                                    <a16:creationId xmlns:a16="http://schemas.microsoft.com/office/drawing/2014/main" id="{6A18CB5A-437D-4009-A8F6-5E24AC3E1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1" name="Grupo 11740">
                                  <a:extLst>
                                    <a:ext uri="{FF2B5EF4-FFF2-40B4-BE49-F238E27FC236}">
                                      <a16:creationId xmlns:a16="http://schemas.microsoft.com/office/drawing/2014/main" id="{1C35F1FC-0868-4A61-AD1D-0C4764DF5B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5" name="Rectángulo 11744">
                                    <a:extLst>
                                      <a:ext uri="{FF2B5EF4-FFF2-40B4-BE49-F238E27FC236}">
                                        <a16:creationId xmlns:a16="http://schemas.microsoft.com/office/drawing/2014/main" id="{00C1F0E4-1F17-4713-B5EF-B56B9A5985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6" name="Rectángulo 11745">
                                    <a:extLst>
                                      <a:ext uri="{FF2B5EF4-FFF2-40B4-BE49-F238E27FC236}">
                                        <a16:creationId xmlns:a16="http://schemas.microsoft.com/office/drawing/2014/main" id="{BAC2EA68-28A4-4154-8250-50990AC95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2" name="Grupo 11741">
                                  <a:extLst>
                                    <a:ext uri="{FF2B5EF4-FFF2-40B4-BE49-F238E27FC236}">
                                      <a16:creationId xmlns:a16="http://schemas.microsoft.com/office/drawing/2014/main" id="{7FCDC42A-D55B-4C66-969E-0FDEEDAECD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3" name="Rectángulo 11742">
                                    <a:extLst>
                                      <a:ext uri="{FF2B5EF4-FFF2-40B4-BE49-F238E27FC236}">
                                        <a16:creationId xmlns:a16="http://schemas.microsoft.com/office/drawing/2014/main" id="{5A2C3F23-CCCD-4EA3-82FC-1E700698E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4" name="Rectángulo 11743">
                                    <a:extLst>
                                      <a:ext uri="{FF2B5EF4-FFF2-40B4-BE49-F238E27FC236}">
                                        <a16:creationId xmlns:a16="http://schemas.microsoft.com/office/drawing/2014/main" id="{2766D0C4-1264-4A4F-931A-0335FFA2A1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24" name="Grupo 11723">
                              <a:extLst>
                                <a:ext uri="{FF2B5EF4-FFF2-40B4-BE49-F238E27FC236}">
                                  <a16:creationId xmlns:a16="http://schemas.microsoft.com/office/drawing/2014/main" id="{77CC73ED-F4D0-4524-AED7-EDF8CEFF3A7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25" name="Grupo 11724">
                                <a:extLst>
                                  <a:ext uri="{FF2B5EF4-FFF2-40B4-BE49-F238E27FC236}">
                                    <a16:creationId xmlns:a16="http://schemas.microsoft.com/office/drawing/2014/main" id="{D913AC45-5B38-419D-B5B1-80A4BCDBC2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33" name="Grupo 11732">
                                  <a:extLst>
                                    <a:ext uri="{FF2B5EF4-FFF2-40B4-BE49-F238E27FC236}">
                                      <a16:creationId xmlns:a16="http://schemas.microsoft.com/office/drawing/2014/main" id="{8FC28796-B336-4175-9C0A-03C42A24B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7" name="Rectángulo 11736">
                                    <a:extLst>
                                      <a:ext uri="{FF2B5EF4-FFF2-40B4-BE49-F238E27FC236}">
                                        <a16:creationId xmlns:a16="http://schemas.microsoft.com/office/drawing/2014/main" id="{A53B63B1-5871-4407-BFBF-3607B0D93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8" name="Rectángulo 11737">
                                    <a:extLst>
                                      <a:ext uri="{FF2B5EF4-FFF2-40B4-BE49-F238E27FC236}">
                                        <a16:creationId xmlns:a16="http://schemas.microsoft.com/office/drawing/2014/main" id="{B83D1C29-98F1-49A0-8FE3-CBE290DD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34" name="Grupo 11733">
                                  <a:extLst>
                                    <a:ext uri="{FF2B5EF4-FFF2-40B4-BE49-F238E27FC236}">
                                      <a16:creationId xmlns:a16="http://schemas.microsoft.com/office/drawing/2014/main" id="{0CAF987D-505D-4903-80A5-8182EB26E0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5" name="Rectángulo 11734">
                                    <a:extLst>
                                      <a:ext uri="{FF2B5EF4-FFF2-40B4-BE49-F238E27FC236}">
                                        <a16:creationId xmlns:a16="http://schemas.microsoft.com/office/drawing/2014/main" id="{9BC0D94F-B1BB-450D-9E46-3F8E791A6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6" name="Rectángulo 11735">
                                    <a:extLst>
                                      <a:ext uri="{FF2B5EF4-FFF2-40B4-BE49-F238E27FC236}">
                                        <a16:creationId xmlns:a16="http://schemas.microsoft.com/office/drawing/2014/main" id="{DBF3384A-DBBA-4F4E-8E15-0C09B0D782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26" name="Grupo 11725">
                                <a:extLst>
                                  <a:ext uri="{FF2B5EF4-FFF2-40B4-BE49-F238E27FC236}">
                                    <a16:creationId xmlns:a16="http://schemas.microsoft.com/office/drawing/2014/main" id="{822D42DC-604D-4F9B-99B9-F47D422843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27" name="Grupo 11726">
                                  <a:extLst>
                                    <a:ext uri="{FF2B5EF4-FFF2-40B4-BE49-F238E27FC236}">
                                      <a16:creationId xmlns:a16="http://schemas.microsoft.com/office/drawing/2014/main" id="{22FD3413-1F11-4172-9BA4-2B52A00F4C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1" name="Rectángulo 11730">
                                    <a:extLst>
                                      <a:ext uri="{FF2B5EF4-FFF2-40B4-BE49-F238E27FC236}">
                                        <a16:creationId xmlns:a16="http://schemas.microsoft.com/office/drawing/2014/main" id="{ECEB0D7A-80BE-42E0-BE6B-D9ED198E5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2" name="Rectángulo 11731">
                                    <a:extLst>
                                      <a:ext uri="{FF2B5EF4-FFF2-40B4-BE49-F238E27FC236}">
                                        <a16:creationId xmlns:a16="http://schemas.microsoft.com/office/drawing/2014/main" id="{0AD8EA36-7AFF-4B1F-8EFC-E7AB5A2B03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28" name="Grupo 11727">
                                  <a:extLst>
                                    <a:ext uri="{FF2B5EF4-FFF2-40B4-BE49-F238E27FC236}">
                                      <a16:creationId xmlns:a16="http://schemas.microsoft.com/office/drawing/2014/main" id="{5A649F96-FE65-4B26-88B7-E5B75D46D8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29" name="Rectángulo 11728">
                                    <a:extLst>
                                      <a:ext uri="{FF2B5EF4-FFF2-40B4-BE49-F238E27FC236}">
                                        <a16:creationId xmlns:a16="http://schemas.microsoft.com/office/drawing/2014/main" id="{2FD88C70-75A3-4F2E-853B-60E8F8607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0" name="Rectángulo 11729">
                                    <a:extLst>
                                      <a:ext uri="{FF2B5EF4-FFF2-40B4-BE49-F238E27FC236}">
                                        <a16:creationId xmlns:a16="http://schemas.microsoft.com/office/drawing/2014/main" id="{E646FAF3-E184-4FCE-B9E8-591EBEC672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0690" name="Grupo 10689">
                  <a:extLst>
                    <a:ext uri="{FF2B5EF4-FFF2-40B4-BE49-F238E27FC236}">
                      <a16:creationId xmlns:a16="http://schemas.microsoft.com/office/drawing/2014/main" id="{782533BB-0782-4BE9-8A5C-E2A554AF31B4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0691" name="Grupo 10690">
                    <a:extLst>
                      <a:ext uri="{FF2B5EF4-FFF2-40B4-BE49-F238E27FC236}">
                        <a16:creationId xmlns:a16="http://schemas.microsoft.com/office/drawing/2014/main" id="{9324083C-AAB4-46C6-B1F4-DA7BEAEBF0D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203" name="Grupo 11202">
                      <a:extLst>
                        <a:ext uri="{FF2B5EF4-FFF2-40B4-BE49-F238E27FC236}">
                          <a16:creationId xmlns:a16="http://schemas.microsoft.com/office/drawing/2014/main" id="{B73A0615-6671-4163-8424-912E97A7EB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459" name="Grupo 11458">
                        <a:extLst>
                          <a:ext uri="{FF2B5EF4-FFF2-40B4-BE49-F238E27FC236}">
                            <a16:creationId xmlns:a16="http://schemas.microsoft.com/office/drawing/2014/main" id="{4C3DC76C-27E0-4073-94C7-DD82AC880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587" name="Grupo 11586">
                          <a:extLst>
                            <a:ext uri="{FF2B5EF4-FFF2-40B4-BE49-F238E27FC236}">
                              <a16:creationId xmlns:a16="http://schemas.microsoft.com/office/drawing/2014/main" id="{5071CD46-2813-41AD-9E2A-E5CB65E055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651" name="Grupo 11650">
                            <a:extLst>
                              <a:ext uri="{FF2B5EF4-FFF2-40B4-BE49-F238E27FC236}">
                                <a16:creationId xmlns:a16="http://schemas.microsoft.com/office/drawing/2014/main" id="{4DF03B57-2E51-4596-B58D-B9F6209373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83" name="Grupo 11682">
                              <a:extLst>
                                <a:ext uri="{FF2B5EF4-FFF2-40B4-BE49-F238E27FC236}">
                                  <a16:creationId xmlns:a16="http://schemas.microsoft.com/office/drawing/2014/main" id="{8B437E65-20DD-43E7-ACEF-F96CC74ACE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99" name="Grupo 11698">
                                <a:extLst>
                                  <a:ext uri="{FF2B5EF4-FFF2-40B4-BE49-F238E27FC236}">
                                    <a16:creationId xmlns:a16="http://schemas.microsoft.com/office/drawing/2014/main" id="{BDEFA5F8-D90D-4092-AA78-279E2E12A6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7" name="Grupo 11706">
                                  <a:extLst>
                                    <a:ext uri="{FF2B5EF4-FFF2-40B4-BE49-F238E27FC236}">
                                      <a16:creationId xmlns:a16="http://schemas.microsoft.com/office/drawing/2014/main" id="{D11006CB-A7BC-4072-BE70-815D438FB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11" name="Rectángulo 11710">
                                    <a:extLst>
                                      <a:ext uri="{FF2B5EF4-FFF2-40B4-BE49-F238E27FC236}">
                                        <a16:creationId xmlns:a16="http://schemas.microsoft.com/office/drawing/2014/main" id="{777390EE-A5AA-4FB1-95E0-9D36EA995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2" name="Rectángulo 11711">
                                    <a:extLst>
                                      <a:ext uri="{FF2B5EF4-FFF2-40B4-BE49-F238E27FC236}">
                                        <a16:creationId xmlns:a16="http://schemas.microsoft.com/office/drawing/2014/main" id="{F45C2595-7EE4-4F6F-89AD-BFF350F4C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8" name="Grupo 11707">
                                  <a:extLst>
                                    <a:ext uri="{FF2B5EF4-FFF2-40B4-BE49-F238E27FC236}">
                                      <a16:creationId xmlns:a16="http://schemas.microsoft.com/office/drawing/2014/main" id="{52F221A4-BAD4-4ADF-B7C9-A8CDAFB083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9" name="Rectángulo 11708">
                                    <a:extLst>
                                      <a:ext uri="{FF2B5EF4-FFF2-40B4-BE49-F238E27FC236}">
                                        <a16:creationId xmlns:a16="http://schemas.microsoft.com/office/drawing/2014/main" id="{D7085F77-EE29-4EBE-99FB-E143A36F7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0" name="Rectángulo 11709">
                                    <a:extLst>
                                      <a:ext uri="{FF2B5EF4-FFF2-40B4-BE49-F238E27FC236}">
                                        <a16:creationId xmlns:a16="http://schemas.microsoft.com/office/drawing/2014/main" id="{E5F8B254-9997-4CB5-848A-19614309D7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00" name="Grupo 11699">
                                <a:extLst>
                                  <a:ext uri="{FF2B5EF4-FFF2-40B4-BE49-F238E27FC236}">
                                    <a16:creationId xmlns:a16="http://schemas.microsoft.com/office/drawing/2014/main" id="{078EFCAB-EF2E-444C-94A7-269EEA708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1" name="Grupo 11700">
                                  <a:extLst>
                                    <a:ext uri="{FF2B5EF4-FFF2-40B4-BE49-F238E27FC236}">
                                      <a16:creationId xmlns:a16="http://schemas.microsoft.com/office/drawing/2014/main" id="{EC051584-6C74-4830-84EB-19F0836259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5" name="Rectángulo 11704">
                                    <a:extLst>
                                      <a:ext uri="{FF2B5EF4-FFF2-40B4-BE49-F238E27FC236}">
                                        <a16:creationId xmlns:a16="http://schemas.microsoft.com/office/drawing/2014/main" id="{E8B7BF4C-FCDE-4AB5-BFD9-09B30DBF85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6" name="Rectángulo 11705">
                                    <a:extLst>
                                      <a:ext uri="{FF2B5EF4-FFF2-40B4-BE49-F238E27FC236}">
                                        <a16:creationId xmlns:a16="http://schemas.microsoft.com/office/drawing/2014/main" id="{4D4E10E6-CA19-4B93-B527-5CDAE2A649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2" name="Grupo 11701">
                                  <a:extLst>
                                    <a:ext uri="{FF2B5EF4-FFF2-40B4-BE49-F238E27FC236}">
                                      <a16:creationId xmlns:a16="http://schemas.microsoft.com/office/drawing/2014/main" id="{6A372527-50FA-49AF-A6D9-9C31D268F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3" name="Rectángulo 11702">
                                    <a:extLst>
                                      <a:ext uri="{FF2B5EF4-FFF2-40B4-BE49-F238E27FC236}">
                                        <a16:creationId xmlns:a16="http://schemas.microsoft.com/office/drawing/2014/main" id="{0809C7E9-F3BC-414A-A8B9-782F0022C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4" name="Rectángulo 11703">
                                    <a:extLst>
                                      <a:ext uri="{FF2B5EF4-FFF2-40B4-BE49-F238E27FC236}">
                                        <a16:creationId xmlns:a16="http://schemas.microsoft.com/office/drawing/2014/main" id="{15730800-01DC-4306-A8F4-C6E66F6D9E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84" name="Grupo 11683">
                              <a:extLst>
                                <a:ext uri="{FF2B5EF4-FFF2-40B4-BE49-F238E27FC236}">
                                  <a16:creationId xmlns:a16="http://schemas.microsoft.com/office/drawing/2014/main" id="{4728F8F9-8017-4C22-A3B2-47B05FD9C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85" name="Grupo 11684">
                                <a:extLst>
                                  <a:ext uri="{FF2B5EF4-FFF2-40B4-BE49-F238E27FC236}">
                                    <a16:creationId xmlns:a16="http://schemas.microsoft.com/office/drawing/2014/main" id="{80ED8693-6A11-4ADB-8991-815306F9EBC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93" name="Grupo 11692">
                                  <a:extLst>
                                    <a:ext uri="{FF2B5EF4-FFF2-40B4-BE49-F238E27FC236}">
                                      <a16:creationId xmlns:a16="http://schemas.microsoft.com/office/drawing/2014/main" id="{95A67C1B-C84A-4902-819B-4FCDEA063A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7" name="Rectángulo 11696">
                                    <a:extLst>
                                      <a:ext uri="{FF2B5EF4-FFF2-40B4-BE49-F238E27FC236}">
                                        <a16:creationId xmlns:a16="http://schemas.microsoft.com/office/drawing/2014/main" id="{F58B28EA-04ED-48A5-96EF-E91022ACF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8" name="Rectángulo 11697">
                                    <a:extLst>
                                      <a:ext uri="{FF2B5EF4-FFF2-40B4-BE49-F238E27FC236}">
                                        <a16:creationId xmlns:a16="http://schemas.microsoft.com/office/drawing/2014/main" id="{5ED5B9C4-BB0B-4698-9B86-6F9A3530E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94" name="Grupo 11693">
                                  <a:extLst>
                                    <a:ext uri="{FF2B5EF4-FFF2-40B4-BE49-F238E27FC236}">
                                      <a16:creationId xmlns:a16="http://schemas.microsoft.com/office/drawing/2014/main" id="{34A92507-D1D7-497E-B390-20C76B7685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5" name="Rectángulo 11694">
                                    <a:extLst>
                                      <a:ext uri="{FF2B5EF4-FFF2-40B4-BE49-F238E27FC236}">
                                        <a16:creationId xmlns:a16="http://schemas.microsoft.com/office/drawing/2014/main" id="{F341DCD6-7C55-404F-B427-4F2A7AF50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6" name="Rectángulo 11695">
                                    <a:extLst>
                                      <a:ext uri="{FF2B5EF4-FFF2-40B4-BE49-F238E27FC236}">
                                        <a16:creationId xmlns:a16="http://schemas.microsoft.com/office/drawing/2014/main" id="{7F369379-5097-4734-AE70-28AE7BA81F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86" name="Grupo 11685">
                                <a:extLst>
                                  <a:ext uri="{FF2B5EF4-FFF2-40B4-BE49-F238E27FC236}">
                                    <a16:creationId xmlns:a16="http://schemas.microsoft.com/office/drawing/2014/main" id="{CE9A45AD-70AE-4A3F-92B1-1F38A2664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87" name="Grupo 11686">
                                  <a:extLst>
                                    <a:ext uri="{FF2B5EF4-FFF2-40B4-BE49-F238E27FC236}">
                                      <a16:creationId xmlns:a16="http://schemas.microsoft.com/office/drawing/2014/main" id="{4C75CA9D-8D1A-40E5-BBC1-3E438CA6B7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1" name="Rectángulo 11690">
                                    <a:extLst>
                                      <a:ext uri="{FF2B5EF4-FFF2-40B4-BE49-F238E27FC236}">
                                        <a16:creationId xmlns:a16="http://schemas.microsoft.com/office/drawing/2014/main" id="{226EE065-1746-4989-B921-E52AF849F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2" name="Rectángulo 11691">
                                    <a:extLst>
                                      <a:ext uri="{FF2B5EF4-FFF2-40B4-BE49-F238E27FC236}">
                                        <a16:creationId xmlns:a16="http://schemas.microsoft.com/office/drawing/2014/main" id="{B325145B-0C0E-4E2F-BF20-CED698275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88" name="Grupo 11687">
                                  <a:extLst>
                                    <a:ext uri="{FF2B5EF4-FFF2-40B4-BE49-F238E27FC236}">
                                      <a16:creationId xmlns:a16="http://schemas.microsoft.com/office/drawing/2014/main" id="{239769FA-EA2D-48FD-AA4C-2D7A0A765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9" name="Rectángulo 11688">
                                    <a:extLst>
                                      <a:ext uri="{FF2B5EF4-FFF2-40B4-BE49-F238E27FC236}">
                                        <a16:creationId xmlns:a16="http://schemas.microsoft.com/office/drawing/2014/main" id="{3082DA4A-A0BA-4A81-9B98-3B05E2D2B1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0" name="Rectángulo 11689">
                                    <a:extLst>
                                      <a:ext uri="{FF2B5EF4-FFF2-40B4-BE49-F238E27FC236}">
                                        <a16:creationId xmlns:a16="http://schemas.microsoft.com/office/drawing/2014/main" id="{284C923E-1FED-4FE2-989F-92F30A511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652" name="Grupo 11651">
                            <a:extLst>
                              <a:ext uri="{FF2B5EF4-FFF2-40B4-BE49-F238E27FC236}">
                                <a16:creationId xmlns:a16="http://schemas.microsoft.com/office/drawing/2014/main" id="{EC25391B-7F55-4712-ABB5-446CA96AAD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53" name="Grupo 11652">
                              <a:extLst>
                                <a:ext uri="{FF2B5EF4-FFF2-40B4-BE49-F238E27FC236}">
                                  <a16:creationId xmlns:a16="http://schemas.microsoft.com/office/drawing/2014/main" id="{1FC26C50-EAF3-4453-A169-F38FF3C00C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69" name="Grupo 11668">
                                <a:extLst>
                                  <a:ext uri="{FF2B5EF4-FFF2-40B4-BE49-F238E27FC236}">
                                    <a16:creationId xmlns:a16="http://schemas.microsoft.com/office/drawing/2014/main" id="{C1E7E925-C6AE-46D6-AA0E-8115B5248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7" name="Grupo 11676">
                                  <a:extLst>
                                    <a:ext uri="{FF2B5EF4-FFF2-40B4-BE49-F238E27FC236}">
                                      <a16:creationId xmlns:a16="http://schemas.microsoft.com/office/drawing/2014/main" id="{012E8C1D-7E11-4F06-A6B2-D4B44C262D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1" name="Rectángulo 11680">
                                    <a:extLst>
                                      <a:ext uri="{FF2B5EF4-FFF2-40B4-BE49-F238E27FC236}">
                                        <a16:creationId xmlns:a16="http://schemas.microsoft.com/office/drawing/2014/main" id="{2EF49B24-C14F-40CE-9EBF-1B61B5C8A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2" name="Rectángulo 11681">
                                    <a:extLst>
                                      <a:ext uri="{FF2B5EF4-FFF2-40B4-BE49-F238E27FC236}">
                                        <a16:creationId xmlns:a16="http://schemas.microsoft.com/office/drawing/2014/main" id="{98CBA912-710C-4103-8D83-0554E8A193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8" name="Grupo 11677">
                                  <a:extLst>
                                    <a:ext uri="{FF2B5EF4-FFF2-40B4-BE49-F238E27FC236}">
                                      <a16:creationId xmlns:a16="http://schemas.microsoft.com/office/drawing/2014/main" id="{24DA7384-D934-4C61-A0E1-737140CA3E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9" name="Rectángulo 11678">
                                    <a:extLst>
                                      <a:ext uri="{FF2B5EF4-FFF2-40B4-BE49-F238E27FC236}">
                                        <a16:creationId xmlns:a16="http://schemas.microsoft.com/office/drawing/2014/main" id="{0AEDAE26-9143-4A5D-9796-E15646C8D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0" name="Rectángulo 11679">
                                    <a:extLst>
                                      <a:ext uri="{FF2B5EF4-FFF2-40B4-BE49-F238E27FC236}">
                                        <a16:creationId xmlns:a16="http://schemas.microsoft.com/office/drawing/2014/main" id="{9915FEC7-77F6-4AAF-BF1E-D5A0A0F464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70" name="Grupo 11669">
                                <a:extLst>
                                  <a:ext uri="{FF2B5EF4-FFF2-40B4-BE49-F238E27FC236}">
                                    <a16:creationId xmlns:a16="http://schemas.microsoft.com/office/drawing/2014/main" id="{1F668CCB-5DBD-4DAB-887E-CDF974652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1" name="Grupo 11670">
                                  <a:extLst>
                                    <a:ext uri="{FF2B5EF4-FFF2-40B4-BE49-F238E27FC236}">
                                      <a16:creationId xmlns:a16="http://schemas.microsoft.com/office/drawing/2014/main" id="{D12D0059-30BF-4BE7-9732-C479070F3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5" name="Rectángulo 11674">
                                    <a:extLst>
                                      <a:ext uri="{FF2B5EF4-FFF2-40B4-BE49-F238E27FC236}">
                                        <a16:creationId xmlns:a16="http://schemas.microsoft.com/office/drawing/2014/main" id="{7AA5D677-3882-4B75-A4DB-F17F467E69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6" name="Rectángulo 11675">
                                    <a:extLst>
                                      <a:ext uri="{FF2B5EF4-FFF2-40B4-BE49-F238E27FC236}">
                                        <a16:creationId xmlns:a16="http://schemas.microsoft.com/office/drawing/2014/main" id="{B32488E2-1E04-4C36-B92A-9B3BBFC04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2" name="Grupo 11671">
                                  <a:extLst>
                                    <a:ext uri="{FF2B5EF4-FFF2-40B4-BE49-F238E27FC236}">
                                      <a16:creationId xmlns:a16="http://schemas.microsoft.com/office/drawing/2014/main" id="{58BDBF58-24A0-4B39-8BEF-5648761E7A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3" name="Rectángulo 11672">
                                    <a:extLst>
                                      <a:ext uri="{FF2B5EF4-FFF2-40B4-BE49-F238E27FC236}">
                                        <a16:creationId xmlns:a16="http://schemas.microsoft.com/office/drawing/2014/main" id="{6E76A9AF-E89F-4E46-8788-923FF484A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4" name="Rectángulo 11673">
                                    <a:extLst>
                                      <a:ext uri="{FF2B5EF4-FFF2-40B4-BE49-F238E27FC236}">
                                        <a16:creationId xmlns:a16="http://schemas.microsoft.com/office/drawing/2014/main" id="{670A3423-2DCE-4DAB-8FBD-D5D507F51F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54" name="Grupo 11653">
                              <a:extLst>
                                <a:ext uri="{FF2B5EF4-FFF2-40B4-BE49-F238E27FC236}">
                                  <a16:creationId xmlns:a16="http://schemas.microsoft.com/office/drawing/2014/main" id="{C47B0586-201B-4839-ACBC-C230A7A57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55" name="Grupo 11654">
                                <a:extLst>
                                  <a:ext uri="{FF2B5EF4-FFF2-40B4-BE49-F238E27FC236}">
                                    <a16:creationId xmlns:a16="http://schemas.microsoft.com/office/drawing/2014/main" id="{6F258C44-A1CD-40F2-B7D8-6E43C1C8C1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63" name="Grupo 11662">
                                  <a:extLst>
                                    <a:ext uri="{FF2B5EF4-FFF2-40B4-BE49-F238E27FC236}">
                                      <a16:creationId xmlns:a16="http://schemas.microsoft.com/office/drawing/2014/main" id="{2A810BAF-D814-4940-9063-7E7561C06D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7" name="Rectángulo 11666">
                                    <a:extLst>
                                      <a:ext uri="{FF2B5EF4-FFF2-40B4-BE49-F238E27FC236}">
                                        <a16:creationId xmlns:a16="http://schemas.microsoft.com/office/drawing/2014/main" id="{F1DE8A55-AA3A-446E-AF25-BEEAD3E74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8" name="Rectángulo 11667">
                                    <a:extLst>
                                      <a:ext uri="{FF2B5EF4-FFF2-40B4-BE49-F238E27FC236}">
                                        <a16:creationId xmlns:a16="http://schemas.microsoft.com/office/drawing/2014/main" id="{FBA932F8-9BAD-4B1A-AF67-FAB7B010F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64" name="Grupo 11663">
                                  <a:extLst>
                                    <a:ext uri="{FF2B5EF4-FFF2-40B4-BE49-F238E27FC236}">
                                      <a16:creationId xmlns:a16="http://schemas.microsoft.com/office/drawing/2014/main" id="{2BCD015D-4CB1-494E-9EEE-C6FC09588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5" name="Rectángulo 11664">
                                    <a:extLst>
                                      <a:ext uri="{FF2B5EF4-FFF2-40B4-BE49-F238E27FC236}">
                                        <a16:creationId xmlns:a16="http://schemas.microsoft.com/office/drawing/2014/main" id="{DC159F2D-D6A3-4F41-B6BA-3A8C303538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6" name="Rectángulo 11665">
                                    <a:extLst>
                                      <a:ext uri="{FF2B5EF4-FFF2-40B4-BE49-F238E27FC236}">
                                        <a16:creationId xmlns:a16="http://schemas.microsoft.com/office/drawing/2014/main" id="{7EA27F51-A5E1-40E5-99BF-0FCBEE124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56" name="Grupo 11655">
                                <a:extLst>
                                  <a:ext uri="{FF2B5EF4-FFF2-40B4-BE49-F238E27FC236}">
                                    <a16:creationId xmlns:a16="http://schemas.microsoft.com/office/drawing/2014/main" id="{90166B62-ADF7-46DA-93B8-1D1FA61A8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57" name="Grupo 11656">
                                  <a:extLst>
                                    <a:ext uri="{FF2B5EF4-FFF2-40B4-BE49-F238E27FC236}">
                                      <a16:creationId xmlns:a16="http://schemas.microsoft.com/office/drawing/2014/main" id="{6774C84B-9E49-4E99-B521-1F649E2E74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1" name="Rectángulo 11660">
                                    <a:extLst>
                                      <a:ext uri="{FF2B5EF4-FFF2-40B4-BE49-F238E27FC236}">
                                        <a16:creationId xmlns:a16="http://schemas.microsoft.com/office/drawing/2014/main" id="{BDD37BC3-352F-477F-9562-151716572C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2" name="Rectángulo 11661">
                                    <a:extLst>
                                      <a:ext uri="{FF2B5EF4-FFF2-40B4-BE49-F238E27FC236}">
                                        <a16:creationId xmlns:a16="http://schemas.microsoft.com/office/drawing/2014/main" id="{FB0E390E-565D-4655-9289-6E70BF897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58" name="Grupo 11657">
                                  <a:extLst>
                                    <a:ext uri="{FF2B5EF4-FFF2-40B4-BE49-F238E27FC236}">
                                      <a16:creationId xmlns:a16="http://schemas.microsoft.com/office/drawing/2014/main" id="{E7CE63CD-907F-42AC-9F85-0E0FB2EE2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59" name="Rectángulo 11658">
                                    <a:extLst>
                                      <a:ext uri="{FF2B5EF4-FFF2-40B4-BE49-F238E27FC236}">
                                        <a16:creationId xmlns:a16="http://schemas.microsoft.com/office/drawing/2014/main" id="{3E234AA0-1D2B-4C41-90DA-23DA33082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0" name="Rectángulo 11659">
                                    <a:extLst>
                                      <a:ext uri="{FF2B5EF4-FFF2-40B4-BE49-F238E27FC236}">
                                        <a16:creationId xmlns:a16="http://schemas.microsoft.com/office/drawing/2014/main" id="{F8EC5167-2CB3-45BF-A980-9CDFC6092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588" name="Grupo 11587">
                          <a:extLst>
                            <a:ext uri="{FF2B5EF4-FFF2-40B4-BE49-F238E27FC236}">
                              <a16:creationId xmlns:a16="http://schemas.microsoft.com/office/drawing/2014/main" id="{8B0D0539-B8D7-440D-B9FA-665150257E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89" name="Grupo 11588">
                            <a:extLst>
                              <a:ext uri="{FF2B5EF4-FFF2-40B4-BE49-F238E27FC236}">
                                <a16:creationId xmlns:a16="http://schemas.microsoft.com/office/drawing/2014/main" id="{D17D8AEC-7B8B-495B-B49E-812AA36DBA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21" name="Grupo 11620">
                              <a:extLst>
                                <a:ext uri="{FF2B5EF4-FFF2-40B4-BE49-F238E27FC236}">
                                  <a16:creationId xmlns:a16="http://schemas.microsoft.com/office/drawing/2014/main" id="{2F675F2E-DC9E-428A-B332-FAB8B5A94A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37" name="Grupo 11636">
                                <a:extLst>
                                  <a:ext uri="{FF2B5EF4-FFF2-40B4-BE49-F238E27FC236}">
                                    <a16:creationId xmlns:a16="http://schemas.microsoft.com/office/drawing/2014/main" id="{8DFB9E6A-E31E-413D-B9D9-9501B176EB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45" name="Grupo 11644">
                                  <a:extLst>
                                    <a:ext uri="{FF2B5EF4-FFF2-40B4-BE49-F238E27FC236}">
                                      <a16:creationId xmlns:a16="http://schemas.microsoft.com/office/drawing/2014/main" id="{109B58CD-12EC-4852-9071-A848A8A408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9" name="Rectángulo 11648">
                                    <a:extLst>
                                      <a:ext uri="{FF2B5EF4-FFF2-40B4-BE49-F238E27FC236}">
                                        <a16:creationId xmlns:a16="http://schemas.microsoft.com/office/drawing/2014/main" id="{9024D839-D4DE-486F-9235-3703A7D14E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50" name="Rectángulo 11649">
                                    <a:extLst>
                                      <a:ext uri="{FF2B5EF4-FFF2-40B4-BE49-F238E27FC236}">
                                        <a16:creationId xmlns:a16="http://schemas.microsoft.com/office/drawing/2014/main" id="{843478DA-EE45-4BCB-AE6D-E6B0A5FC33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6" name="Grupo 11645">
                                  <a:extLst>
                                    <a:ext uri="{FF2B5EF4-FFF2-40B4-BE49-F238E27FC236}">
                                      <a16:creationId xmlns:a16="http://schemas.microsoft.com/office/drawing/2014/main" id="{A54982FC-9E57-4209-A8A1-D7604A0F26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7" name="Rectángulo 11646">
                                    <a:extLst>
                                      <a:ext uri="{FF2B5EF4-FFF2-40B4-BE49-F238E27FC236}">
                                        <a16:creationId xmlns:a16="http://schemas.microsoft.com/office/drawing/2014/main" id="{14114B8A-F810-4765-BD32-F0168344FA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8" name="Rectángulo 11647">
                                    <a:extLst>
                                      <a:ext uri="{FF2B5EF4-FFF2-40B4-BE49-F238E27FC236}">
                                        <a16:creationId xmlns:a16="http://schemas.microsoft.com/office/drawing/2014/main" id="{0E2504CB-1E66-43F8-AAA8-C9A935B339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38" name="Grupo 11637">
                                <a:extLst>
                                  <a:ext uri="{FF2B5EF4-FFF2-40B4-BE49-F238E27FC236}">
                                    <a16:creationId xmlns:a16="http://schemas.microsoft.com/office/drawing/2014/main" id="{C4131CB4-5BEA-4545-8DE3-E9152D3CB5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9" name="Grupo 11638">
                                  <a:extLst>
                                    <a:ext uri="{FF2B5EF4-FFF2-40B4-BE49-F238E27FC236}">
                                      <a16:creationId xmlns:a16="http://schemas.microsoft.com/office/drawing/2014/main" id="{395A9BC1-E1B8-4E88-8AE7-1D4FB7C14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3" name="Rectángulo 11642">
                                    <a:extLst>
                                      <a:ext uri="{FF2B5EF4-FFF2-40B4-BE49-F238E27FC236}">
                                        <a16:creationId xmlns:a16="http://schemas.microsoft.com/office/drawing/2014/main" id="{8709FB4B-2831-4E07-9399-0D6E0396B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4" name="Rectángulo 11643">
                                    <a:extLst>
                                      <a:ext uri="{FF2B5EF4-FFF2-40B4-BE49-F238E27FC236}">
                                        <a16:creationId xmlns:a16="http://schemas.microsoft.com/office/drawing/2014/main" id="{979B00E2-B8D8-47C0-8CC5-F1532E911C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0" name="Grupo 11639">
                                  <a:extLst>
                                    <a:ext uri="{FF2B5EF4-FFF2-40B4-BE49-F238E27FC236}">
                                      <a16:creationId xmlns:a16="http://schemas.microsoft.com/office/drawing/2014/main" id="{320E2EB1-4B3B-459F-9F62-61D0D73D4D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1" name="Rectángulo 11640">
                                    <a:extLst>
                                      <a:ext uri="{FF2B5EF4-FFF2-40B4-BE49-F238E27FC236}">
                                        <a16:creationId xmlns:a16="http://schemas.microsoft.com/office/drawing/2014/main" id="{4C78DEC5-FAD2-4D2A-80B1-CD0F5C4AC6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2" name="Rectángulo 11641">
                                    <a:extLst>
                                      <a:ext uri="{FF2B5EF4-FFF2-40B4-BE49-F238E27FC236}">
                                        <a16:creationId xmlns:a16="http://schemas.microsoft.com/office/drawing/2014/main" id="{E5DF4356-528B-4A5F-BD7F-24BDE4BD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22" name="Grupo 11621">
                              <a:extLst>
                                <a:ext uri="{FF2B5EF4-FFF2-40B4-BE49-F238E27FC236}">
                                  <a16:creationId xmlns:a16="http://schemas.microsoft.com/office/drawing/2014/main" id="{F7E0B5C1-6454-4853-8C51-A1EA8954E9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23" name="Grupo 11622">
                                <a:extLst>
                                  <a:ext uri="{FF2B5EF4-FFF2-40B4-BE49-F238E27FC236}">
                                    <a16:creationId xmlns:a16="http://schemas.microsoft.com/office/drawing/2014/main" id="{8E837310-F3C6-41FA-A38B-4169F54FDA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1" name="Grupo 11630">
                                  <a:extLst>
                                    <a:ext uri="{FF2B5EF4-FFF2-40B4-BE49-F238E27FC236}">
                                      <a16:creationId xmlns:a16="http://schemas.microsoft.com/office/drawing/2014/main" id="{934ECFFF-EA94-4A5D-9C01-63E7114884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5" name="Rectángulo 11634">
                                    <a:extLst>
                                      <a:ext uri="{FF2B5EF4-FFF2-40B4-BE49-F238E27FC236}">
                                        <a16:creationId xmlns:a16="http://schemas.microsoft.com/office/drawing/2014/main" id="{7031C895-6670-4ABB-A6B6-0CBDB4300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6" name="Rectángulo 11635">
                                    <a:extLst>
                                      <a:ext uri="{FF2B5EF4-FFF2-40B4-BE49-F238E27FC236}">
                                        <a16:creationId xmlns:a16="http://schemas.microsoft.com/office/drawing/2014/main" id="{1529E109-D8F8-4E7D-9674-F39BCC1AC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32" name="Grupo 11631">
                                  <a:extLst>
                                    <a:ext uri="{FF2B5EF4-FFF2-40B4-BE49-F238E27FC236}">
                                      <a16:creationId xmlns:a16="http://schemas.microsoft.com/office/drawing/2014/main" id="{C08AC2DB-65B2-42B4-89B3-712BEA84D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3" name="Rectángulo 11632">
                                    <a:extLst>
                                      <a:ext uri="{FF2B5EF4-FFF2-40B4-BE49-F238E27FC236}">
                                        <a16:creationId xmlns:a16="http://schemas.microsoft.com/office/drawing/2014/main" id="{7BC448F1-86A5-4ABD-AED1-79963DA8D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4" name="Rectángulo 11633">
                                    <a:extLst>
                                      <a:ext uri="{FF2B5EF4-FFF2-40B4-BE49-F238E27FC236}">
                                        <a16:creationId xmlns:a16="http://schemas.microsoft.com/office/drawing/2014/main" id="{3CEC0E53-5D8E-4EFA-8C5E-AE182731E9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24" name="Grupo 11623">
                                <a:extLst>
                                  <a:ext uri="{FF2B5EF4-FFF2-40B4-BE49-F238E27FC236}">
                                    <a16:creationId xmlns:a16="http://schemas.microsoft.com/office/drawing/2014/main" id="{B10D64EB-4377-4AE1-97F0-408A4B9EC8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25" name="Grupo 11624">
                                  <a:extLst>
                                    <a:ext uri="{FF2B5EF4-FFF2-40B4-BE49-F238E27FC236}">
                                      <a16:creationId xmlns:a16="http://schemas.microsoft.com/office/drawing/2014/main" id="{45F7049A-6EF0-488E-8E7D-B05F77B019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9" name="Rectángulo 11628">
                                    <a:extLst>
                                      <a:ext uri="{FF2B5EF4-FFF2-40B4-BE49-F238E27FC236}">
                                        <a16:creationId xmlns:a16="http://schemas.microsoft.com/office/drawing/2014/main" id="{FD745110-B92A-404B-B5FE-F1A6E6EB89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0" name="Rectángulo 11629">
                                    <a:extLst>
                                      <a:ext uri="{FF2B5EF4-FFF2-40B4-BE49-F238E27FC236}">
                                        <a16:creationId xmlns:a16="http://schemas.microsoft.com/office/drawing/2014/main" id="{DCDA8280-AE09-4556-88F6-B647B4C4B8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26" name="Grupo 11625">
                                  <a:extLst>
                                    <a:ext uri="{FF2B5EF4-FFF2-40B4-BE49-F238E27FC236}">
                                      <a16:creationId xmlns:a16="http://schemas.microsoft.com/office/drawing/2014/main" id="{E87B5B31-6A45-4A10-9678-70B5F8A97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7" name="Rectángulo 11626">
                                    <a:extLst>
                                      <a:ext uri="{FF2B5EF4-FFF2-40B4-BE49-F238E27FC236}">
                                        <a16:creationId xmlns:a16="http://schemas.microsoft.com/office/drawing/2014/main" id="{3DAF636B-AAD7-4ACD-8D2A-D8373CDD3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8" name="Rectángulo 11627">
                                    <a:extLst>
                                      <a:ext uri="{FF2B5EF4-FFF2-40B4-BE49-F238E27FC236}">
                                        <a16:creationId xmlns:a16="http://schemas.microsoft.com/office/drawing/2014/main" id="{A86E5920-AF12-4B0B-98B7-2395FF2C62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90" name="Grupo 11589">
                            <a:extLst>
                              <a:ext uri="{FF2B5EF4-FFF2-40B4-BE49-F238E27FC236}">
                                <a16:creationId xmlns:a16="http://schemas.microsoft.com/office/drawing/2014/main" id="{6D6667E3-D6DB-4284-A58E-07954E9964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91" name="Grupo 11590">
                              <a:extLst>
                                <a:ext uri="{FF2B5EF4-FFF2-40B4-BE49-F238E27FC236}">
                                  <a16:creationId xmlns:a16="http://schemas.microsoft.com/office/drawing/2014/main" id="{839C4332-6092-4DD0-97E7-72219D5AE5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07" name="Grupo 11606">
                                <a:extLst>
                                  <a:ext uri="{FF2B5EF4-FFF2-40B4-BE49-F238E27FC236}">
                                    <a16:creationId xmlns:a16="http://schemas.microsoft.com/office/drawing/2014/main" id="{D7D962E7-8AAF-4848-ABA3-8E478DDD87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15" name="Grupo 11614">
                                  <a:extLst>
                                    <a:ext uri="{FF2B5EF4-FFF2-40B4-BE49-F238E27FC236}">
                                      <a16:creationId xmlns:a16="http://schemas.microsoft.com/office/drawing/2014/main" id="{CC258A3B-1B24-49F1-B377-4CED6CC19C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9" name="Rectángulo 11618">
                                    <a:extLst>
                                      <a:ext uri="{FF2B5EF4-FFF2-40B4-BE49-F238E27FC236}">
                                        <a16:creationId xmlns:a16="http://schemas.microsoft.com/office/drawing/2014/main" id="{B0D7F184-1FE5-40BE-BA0E-E75FE7F87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0" name="Rectángulo 11619">
                                    <a:extLst>
                                      <a:ext uri="{FF2B5EF4-FFF2-40B4-BE49-F238E27FC236}">
                                        <a16:creationId xmlns:a16="http://schemas.microsoft.com/office/drawing/2014/main" id="{BFA83898-105C-49C5-9815-9E12B46467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6" name="Grupo 11615">
                                  <a:extLst>
                                    <a:ext uri="{FF2B5EF4-FFF2-40B4-BE49-F238E27FC236}">
                                      <a16:creationId xmlns:a16="http://schemas.microsoft.com/office/drawing/2014/main" id="{4346CAF4-FC2F-48F2-86C3-9E1FCD2068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7" name="Rectángulo 11616">
                                    <a:extLst>
                                      <a:ext uri="{FF2B5EF4-FFF2-40B4-BE49-F238E27FC236}">
                                        <a16:creationId xmlns:a16="http://schemas.microsoft.com/office/drawing/2014/main" id="{24BB084A-56FA-40FB-A724-FF88862AB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8" name="Rectángulo 11617">
                                    <a:extLst>
                                      <a:ext uri="{FF2B5EF4-FFF2-40B4-BE49-F238E27FC236}">
                                        <a16:creationId xmlns:a16="http://schemas.microsoft.com/office/drawing/2014/main" id="{2C44778A-2969-460D-9752-F95B7777C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08" name="Grupo 11607">
                                <a:extLst>
                                  <a:ext uri="{FF2B5EF4-FFF2-40B4-BE49-F238E27FC236}">
                                    <a16:creationId xmlns:a16="http://schemas.microsoft.com/office/drawing/2014/main" id="{14CF54D4-3CC6-4025-85D2-2B8D3E2F1E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9" name="Grupo 11608">
                                  <a:extLst>
                                    <a:ext uri="{FF2B5EF4-FFF2-40B4-BE49-F238E27FC236}">
                                      <a16:creationId xmlns:a16="http://schemas.microsoft.com/office/drawing/2014/main" id="{C0657E30-11E6-48F3-BD56-EC7F33FD0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3" name="Rectángulo 11612">
                                    <a:extLst>
                                      <a:ext uri="{FF2B5EF4-FFF2-40B4-BE49-F238E27FC236}">
                                        <a16:creationId xmlns:a16="http://schemas.microsoft.com/office/drawing/2014/main" id="{8A73C914-4A55-441E-8BB8-B8961DE52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4" name="Rectángulo 11613">
                                    <a:extLst>
                                      <a:ext uri="{FF2B5EF4-FFF2-40B4-BE49-F238E27FC236}">
                                        <a16:creationId xmlns:a16="http://schemas.microsoft.com/office/drawing/2014/main" id="{F41A673D-7998-4929-89BF-067A995B5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0" name="Grupo 11609">
                                  <a:extLst>
                                    <a:ext uri="{FF2B5EF4-FFF2-40B4-BE49-F238E27FC236}">
                                      <a16:creationId xmlns:a16="http://schemas.microsoft.com/office/drawing/2014/main" id="{7387CE24-9746-466C-AF8C-C80E704781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1" name="Rectángulo 11610">
                                    <a:extLst>
                                      <a:ext uri="{FF2B5EF4-FFF2-40B4-BE49-F238E27FC236}">
                                        <a16:creationId xmlns:a16="http://schemas.microsoft.com/office/drawing/2014/main" id="{D70A731D-58F9-4AAA-82CC-61F812B2A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2" name="Rectángulo 11611">
                                    <a:extLst>
                                      <a:ext uri="{FF2B5EF4-FFF2-40B4-BE49-F238E27FC236}">
                                        <a16:creationId xmlns:a16="http://schemas.microsoft.com/office/drawing/2014/main" id="{E6BB0243-1E89-4797-A5C4-DDD3B1CF80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92" name="Grupo 11591">
                              <a:extLst>
                                <a:ext uri="{FF2B5EF4-FFF2-40B4-BE49-F238E27FC236}">
                                  <a16:creationId xmlns:a16="http://schemas.microsoft.com/office/drawing/2014/main" id="{20425486-65F4-44FB-81A1-4D4FD003B1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93" name="Grupo 11592">
                                <a:extLst>
                                  <a:ext uri="{FF2B5EF4-FFF2-40B4-BE49-F238E27FC236}">
                                    <a16:creationId xmlns:a16="http://schemas.microsoft.com/office/drawing/2014/main" id="{A4299D63-7279-4737-95D6-78F141B09B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1" name="Grupo 11600">
                                  <a:extLst>
                                    <a:ext uri="{FF2B5EF4-FFF2-40B4-BE49-F238E27FC236}">
                                      <a16:creationId xmlns:a16="http://schemas.microsoft.com/office/drawing/2014/main" id="{A2E7C23A-BD1C-4BC3-911F-BD4918026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5" name="Rectángulo 11604">
                                    <a:extLst>
                                      <a:ext uri="{FF2B5EF4-FFF2-40B4-BE49-F238E27FC236}">
                                        <a16:creationId xmlns:a16="http://schemas.microsoft.com/office/drawing/2014/main" id="{9D90A7AC-1DCE-4207-8467-A1AA82E04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6" name="Rectángulo 11605">
                                    <a:extLst>
                                      <a:ext uri="{FF2B5EF4-FFF2-40B4-BE49-F238E27FC236}">
                                        <a16:creationId xmlns:a16="http://schemas.microsoft.com/office/drawing/2014/main" id="{47EDEF90-924F-439C-A621-8998D79305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02" name="Grupo 11601">
                                  <a:extLst>
                                    <a:ext uri="{FF2B5EF4-FFF2-40B4-BE49-F238E27FC236}">
                                      <a16:creationId xmlns:a16="http://schemas.microsoft.com/office/drawing/2014/main" id="{351272F8-BCAB-4FBB-B3B9-482170603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3" name="Rectángulo 11602">
                                    <a:extLst>
                                      <a:ext uri="{FF2B5EF4-FFF2-40B4-BE49-F238E27FC236}">
                                        <a16:creationId xmlns:a16="http://schemas.microsoft.com/office/drawing/2014/main" id="{76C29D8B-3E55-4E21-8F41-A397A6A9D4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4" name="Rectángulo 11603">
                                    <a:extLst>
                                      <a:ext uri="{FF2B5EF4-FFF2-40B4-BE49-F238E27FC236}">
                                        <a16:creationId xmlns:a16="http://schemas.microsoft.com/office/drawing/2014/main" id="{E3237BB2-95BC-4F7D-A331-CAA2CB5DFD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94" name="Grupo 11593">
                                <a:extLst>
                                  <a:ext uri="{FF2B5EF4-FFF2-40B4-BE49-F238E27FC236}">
                                    <a16:creationId xmlns:a16="http://schemas.microsoft.com/office/drawing/2014/main" id="{3C25FFDF-4D3B-41C8-9E5D-5AD7D3CCE4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95" name="Grupo 11594">
                                  <a:extLst>
                                    <a:ext uri="{FF2B5EF4-FFF2-40B4-BE49-F238E27FC236}">
                                      <a16:creationId xmlns:a16="http://schemas.microsoft.com/office/drawing/2014/main" id="{EF874C33-C3A3-4617-90BA-28B1898FD2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9" name="Rectángulo 11598">
                                    <a:extLst>
                                      <a:ext uri="{FF2B5EF4-FFF2-40B4-BE49-F238E27FC236}">
                                        <a16:creationId xmlns:a16="http://schemas.microsoft.com/office/drawing/2014/main" id="{483E74D7-813A-4491-86D9-9F6DF147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0" name="Rectángulo 11599">
                                    <a:extLst>
                                      <a:ext uri="{FF2B5EF4-FFF2-40B4-BE49-F238E27FC236}">
                                        <a16:creationId xmlns:a16="http://schemas.microsoft.com/office/drawing/2014/main" id="{42418751-283F-48DA-9A87-A7376A7BF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96" name="Grupo 11595">
                                  <a:extLst>
                                    <a:ext uri="{FF2B5EF4-FFF2-40B4-BE49-F238E27FC236}">
                                      <a16:creationId xmlns:a16="http://schemas.microsoft.com/office/drawing/2014/main" id="{509CE608-47A2-4B93-AAFC-5439CF2F28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7" name="Rectángulo 11596">
                                    <a:extLst>
                                      <a:ext uri="{FF2B5EF4-FFF2-40B4-BE49-F238E27FC236}">
                                        <a16:creationId xmlns:a16="http://schemas.microsoft.com/office/drawing/2014/main" id="{CF4C3896-8FDE-423A-954A-D92099479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98" name="Rectángulo 11597">
                                    <a:extLst>
                                      <a:ext uri="{FF2B5EF4-FFF2-40B4-BE49-F238E27FC236}">
                                        <a16:creationId xmlns:a16="http://schemas.microsoft.com/office/drawing/2014/main" id="{A219793F-73A0-419A-974E-7AA9A553C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460" name="Grupo 11459">
                        <a:extLst>
                          <a:ext uri="{FF2B5EF4-FFF2-40B4-BE49-F238E27FC236}">
                            <a16:creationId xmlns:a16="http://schemas.microsoft.com/office/drawing/2014/main" id="{A486DDCC-7560-4B30-8AF2-CFB0152702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461" name="Grupo 11460">
                          <a:extLst>
                            <a:ext uri="{FF2B5EF4-FFF2-40B4-BE49-F238E27FC236}">
                              <a16:creationId xmlns:a16="http://schemas.microsoft.com/office/drawing/2014/main" id="{18536ED1-81A1-4D3A-A94A-E26691187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25" name="Grupo 11524">
                            <a:extLst>
                              <a:ext uri="{FF2B5EF4-FFF2-40B4-BE49-F238E27FC236}">
                                <a16:creationId xmlns:a16="http://schemas.microsoft.com/office/drawing/2014/main" id="{E1F8CA7D-B39E-46CD-8663-5D72D49FAF3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57" name="Grupo 11556">
                              <a:extLst>
                                <a:ext uri="{FF2B5EF4-FFF2-40B4-BE49-F238E27FC236}">
                                  <a16:creationId xmlns:a16="http://schemas.microsoft.com/office/drawing/2014/main" id="{F4D9AC59-5980-4BC0-8A52-FA5F52FB5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73" name="Grupo 11572">
                                <a:extLst>
                                  <a:ext uri="{FF2B5EF4-FFF2-40B4-BE49-F238E27FC236}">
                                    <a16:creationId xmlns:a16="http://schemas.microsoft.com/office/drawing/2014/main" id="{62A13B37-1346-4FC4-81BA-D895C7D20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81" name="Grupo 11580">
                                  <a:extLst>
                                    <a:ext uri="{FF2B5EF4-FFF2-40B4-BE49-F238E27FC236}">
                                      <a16:creationId xmlns:a16="http://schemas.microsoft.com/office/drawing/2014/main" id="{613A8F50-01CB-4AEC-92B5-6F99B1F0B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5" name="Rectángulo 11584">
                                    <a:extLst>
                                      <a:ext uri="{FF2B5EF4-FFF2-40B4-BE49-F238E27FC236}">
                                        <a16:creationId xmlns:a16="http://schemas.microsoft.com/office/drawing/2014/main" id="{BCFF6AD3-19FF-4150-A9A5-DCBC944E63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6" name="Rectángulo 11585">
                                    <a:extLst>
                                      <a:ext uri="{FF2B5EF4-FFF2-40B4-BE49-F238E27FC236}">
                                        <a16:creationId xmlns:a16="http://schemas.microsoft.com/office/drawing/2014/main" id="{5117D23D-6814-4EBC-A842-1006125DC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82" name="Grupo 11581">
                                  <a:extLst>
                                    <a:ext uri="{FF2B5EF4-FFF2-40B4-BE49-F238E27FC236}">
                                      <a16:creationId xmlns:a16="http://schemas.microsoft.com/office/drawing/2014/main" id="{8C418947-ED17-476C-A6B9-67FC0B6D22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3" name="Rectángulo 11582">
                                    <a:extLst>
                                      <a:ext uri="{FF2B5EF4-FFF2-40B4-BE49-F238E27FC236}">
                                        <a16:creationId xmlns:a16="http://schemas.microsoft.com/office/drawing/2014/main" id="{2D76CB79-7518-4A9E-A88A-1A30FBB238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4" name="Rectángulo 11583">
                                    <a:extLst>
                                      <a:ext uri="{FF2B5EF4-FFF2-40B4-BE49-F238E27FC236}">
                                        <a16:creationId xmlns:a16="http://schemas.microsoft.com/office/drawing/2014/main" id="{B8C10DDC-43D3-4508-886E-C8E0DA175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74" name="Grupo 11573">
                                <a:extLst>
                                  <a:ext uri="{FF2B5EF4-FFF2-40B4-BE49-F238E27FC236}">
                                    <a16:creationId xmlns:a16="http://schemas.microsoft.com/office/drawing/2014/main" id="{209EEA07-6B79-4D99-BB3E-B72E5B73B7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75" name="Grupo 11574">
                                  <a:extLst>
                                    <a:ext uri="{FF2B5EF4-FFF2-40B4-BE49-F238E27FC236}">
                                      <a16:creationId xmlns:a16="http://schemas.microsoft.com/office/drawing/2014/main" id="{369E9D76-8B70-4E32-96D8-DFD4C6DF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9" name="Rectángulo 11578">
                                    <a:extLst>
                                      <a:ext uri="{FF2B5EF4-FFF2-40B4-BE49-F238E27FC236}">
                                        <a16:creationId xmlns:a16="http://schemas.microsoft.com/office/drawing/2014/main" id="{FF40795B-D38B-4241-AEAC-08A564C69A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0" name="Rectángulo 11579">
                                    <a:extLst>
                                      <a:ext uri="{FF2B5EF4-FFF2-40B4-BE49-F238E27FC236}">
                                        <a16:creationId xmlns:a16="http://schemas.microsoft.com/office/drawing/2014/main" id="{0EC303F3-47F4-474D-BB1E-BE1982A00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76" name="Grupo 11575">
                                  <a:extLst>
                                    <a:ext uri="{FF2B5EF4-FFF2-40B4-BE49-F238E27FC236}">
                                      <a16:creationId xmlns:a16="http://schemas.microsoft.com/office/drawing/2014/main" id="{ACF5AA09-6468-4378-A6DE-19A6CCBEB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7" name="Rectángulo 11576">
                                    <a:extLst>
                                      <a:ext uri="{FF2B5EF4-FFF2-40B4-BE49-F238E27FC236}">
                                        <a16:creationId xmlns:a16="http://schemas.microsoft.com/office/drawing/2014/main" id="{40308051-3191-4D6F-82FB-305349B8F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8" name="Rectángulo 11577">
                                    <a:extLst>
                                      <a:ext uri="{FF2B5EF4-FFF2-40B4-BE49-F238E27FC236}">
                                        <a16:creationId xmlns:a16="http://schemas.microsoft.com/office/drawing/2014/main" id="{C1067BD4-5AB5-41F8-B2DD-44FEBD32A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58" name="Grupo 11557">
                              <a:extLst>
                                <a:ext uri="{FF2B5EF4-FFF2-40B4-BE49-F238E27FC236}">
                                  <a16:creationId xmlns:a16="http://schemas.microsoft.com/office/drawing/2014/main" id="{043808D6-1FDC-4BF5-862E-92B24CB7AB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59" name="Grupo 11558">
                                <a:extLst>
                                  <a:ext uri="{FF2B5EF4-FFF2-40B4-BE49-F238E27FC236}">
                                    <a16:creationId xmlns:a16="http://schemas.microsoft.com/office/drawing/2014/main" id="{9F57E135-4138-47C2-91E6-D27E6E8BE7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7" name="Grupo 11566">
                                  <a:extLst>
                                    <a:ext uri="{FF2B5EF4-FFF2-40B4-BE49-F238E27FC236}">
                                      <a16:creationId xmlns:a16="http://schemas.microsoft.com/office/drawing/2014/main" id="{2C799FFC-6ECB-45E3-9F71-220D34FE5F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1" name="Rectángulo 11570">
                                    <a:extLst>
                                      <a:ext uri="{FF2B5EF4-FFF2-40B4-BE49-F238E27FC236}">
                                        <a16:creationId xmlns:a16="http://schemas.microsoft.com/office/drawing/2014/main" id="{E7893ED5-99E8-4860-BEF5-A6B71E1D3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2" name="Rectángulo 11571">
                                    <a:extLst>
                                      <a:ext uri="{FF2B5EF4-FFF2-40B4-BE49-F238E27FC236}">
                                        <a16:creationId xmlns:a16="http://schemas.microsoft.com/office/drawing/2014/main" id="{DB1A1A01-C126-4402-8171-0E497C74FB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8" name="Grupo 11567">
                                  <a:extLst>
                                    <a:ext uri="{FF2B5EF4-FFF2-40B4-BE49-F238E27FC236}">
                                      <a16:creationId xmlns:a16="http://schemas.microsoft.com/office/drawing/2014/main" id="{9A00024D-0D2B-4514-87F9-FD0388FB77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9" name="Rectángulo 11568">
                                    <a:extLst>
                                      <a:ext uri="{FF2B5EF4-FFF2-40B4-BE49-F238E27FC236}">
                                        <a16:creationId xmlns:a16="http://schemas.microsoft.com/office/drawing/2014/main" id="{29DBF42F-7778-4865-A9C4-D9242C4F3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0" name="Rectángulo 11569">
                                    <a:extLst>
                                      <a:ext uri="{FF2B5EF4-FFF2-40B4-BE49-F238E27FC236}">
                                        <a16:creationId xmlns:a16="http://schemas.microsoft.com/office/drawing/2014/main" id="{987489B1-B590-477E-8850-A0250E694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60" name="Grupo 11559">
                                <a:extLst>
                                  <a:ext uri="{FF2B5EF4-FFF2-40B4-BE49-F238E27FC236}">
                                    <a16:creationId xmlns:a16="http://schemas.microsoft.com/office/drawing/2014/main" id="{8DD9B603-4CCC-414D-9970-30160F7E17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1" name="Grupo 11560">
                                  <a:extLst>
                                    <a:ext uri="{FF2B5EF4-FFF2-40B4-BE49-F238E27FC236}">
                                      <a16:creationId xmlns:a16="http://schemas.microsoft.com/office/drawing/2014/main" id="{8762ED23-5205-4E43-B7B9-FA199997E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5" name="Rectángulo 11564">
                                    <a:extLst>
                                      <a:ext uri="{FF2B5EF4-FFF2-40B4-BE49-F238E27FC236}">
                                        <a16:creationId xmlns:a16="http://schemas.microsoft.com/office/drawing/2014/main" id="{C37B851E-68C5-45DA-86D7-018D578EA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6" name="Rectángulo 11565">
                                    <a:extLst>
                                      <a:ext uri="{FF2B5EF4-FFF2-40B4-BE49-F238E27FC236}">
                                        <a16:creationId xmlns:a16="http://schemas.microsoft.com/office/drawing/2014/main" id="{F8CDE056-F08E-412F-9AD1-A7CAC31F1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2" name="Grupo 11561">
                                  <a:extLst>
                                    <a:ext uri="{FF2B5EF4-FFF2-40B4-BE49-F238E27FC236}">
                                      <a16:creationId xmlns:a16="http://schemas.microsoft.com/office/drawing/2014/main" id="{92F6D004-6068-43D7-BBB4-A3689D0D0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3" name="Rectángulo 11562">
                                    <a:extLst>
                                      <a:ext uri="{FF2B5EF4-FFF2-40B4-BE49-F238E27FC236}">
                                        <a16:creationId xmlns:a16="http://schemas.microsoft.com/office/drawing/2014/main" id="{249BD332-A901-4B19-B559-F827B5E25B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4" name="Rectángulo 11563">
                                    <a:extLst>
                                      <a:ext uri="{FF2B5EF4-FFF2-40B4-BE49-F238E27FC236}">
                                        <a16:creationId xmlns:a16="http://schemas.microsoft.com/office/drawing/2014/main" id="{D8908ADF-8FA4-46BF-8272-31087A0176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26" name="Grupo 11525">
                            <a:extLst>
                              <a:ext uri="{FF2B5EF4-FFF2-40B4-BE49-F238E27FC236}">
                                <a16:creationId xmlns:a16="http://schemas.microsoft.com/office/drawing/2014/main" id="{D97DF7D7-450C-4194-AB4E-2A9BBFB071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27" name="Grupo 11526">
                              <a:extLst>
                                <a:ext uri="{FF2B5EF4-FFF2-40B4-BE49-F238E27FC236}">
                                  <a16:creationId xmlns:a16="http://schemas.microsoft.com/office/drawing/2014/main" id="{A9A9B776-07E5-4731-844A-AFE0FF6A7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43" name="Grupo 11542">
                                <a:extLst>
                                  <a:ext uri="{FF2B5EF4-FFF2-40B4-BE49-F238E27FC236}">
                                    <a16:creationId xmlns:a16="http://schemas.microsoft.com/office/drawing/2014/main" id="{FEA4EF7B-0814-4B5F-84F6-14A7E6B53F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51" name="Grupo 11550">
                                  <a:extLst>
                                    <a:ext uri="{FF2B5EF4-FFF2-40B4-BE49-F238E27FC236}">
                                      <a16:creationId xmlns:a16="http://schemas.microsoft.com/office/drawing/2014/main" id="{767202CE-5FC1-456E-B57B-200465F5A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5" name="Rectángulo 11554">
                                    <a:extLst>
                                      <a:ext uri="{FF2B5EF4-FFF2-40B4-BE49-F238E27FC236}">
                                        <a16:creationId xmlns:a16="http://schemas.microsoft.com/office/drawing/2014/main" id="{5AA82E0B-DFE0-4F69-83FF-02F031FA7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6" name="Rectángulo 11555">
                                    <a:extLst>
                                      <a:ext uri="{FF2B5EF4-FFF2-40B4-BE49-F238E27FC236}">
                                        <a16:creationId xmlns:a16="http://schemas.microsoft.com/office/drawing/2014/main" id="{F272AD8E-41E8-4F89-A915-D78C47260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52" name="Grupo 11551">
                                  <a:extLst>
                                    <a:ext uri="{FF2B5EF4-FFF2-40B4-BE49-F238E27FC236}">
                                      <a16:creationId xmlns:a16="http://schemas.microsoft.com/office/drawing/2014/main" id="{337AA60E-DA5E-4982-8323-3B8D370DE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3" name="Rectángulo 11552">
                                    <a:extLst>
                                      <a:ext uri="{FF2B5EF4-FFF2-40B4-BE49-F238E27FC236}">
                                        <a16:creationId xmlns:a16="http://schemas.microsoft.com/office/drawing/2014/main" id="{7D62DD0A-C00A-4D58-AFB5-3E6E01828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4" name="Rectángulo 11553">
                                    <a:extLst>
                                      <a:ext uri="{FF2B5EF4-FFF2-40B4-BE49-F238E27FC236}">
                                        <a16:creationId xmlns:a16="http://schemas.microsoft.com/office/drawing/2014/main" id="{2F5D333F-7B67-4645-8303-1C724BFF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44" name="Grupo 11543">
                                <a:extLst>
                                  <a:ext uri="{FF2B5EF4-FFF2-40B4-BE49-F238E27FC236}">
                                    <a16:creationId xmlns:a16="http://schemas.microsoft.com/office/drawing/2014/main" id="{A53804E4-6433-404D-93D3-B16A55BEB4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45" name="Grupo 11544">
                                  <a:extLst>
                                    <a:ext uri="{FF2B5EF4-FFF2-40B4-BE49-F238E27FC236}">
                                      <a16:creationId xmlns:a16="http://schemas.microsoft.com/office/drawing/2014/main" id="{C4F1B370-F760-4AEC-95F9-95407E25B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9" name="Rectángulo 11548">
                                    <a:extLst>
                                      <a:ext uri="{FF2B5EF4-FFF2-40B4-BE49-F238E27FC236}">
                                        <a16:creationId xmlns:a16="http://schemas.microsoft.com/office/drawing/2014/main" id="{896BA8D2-12D1-446E-BE0A-9B654F905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0" name="Rectángulo 11549">
                                    <a:extLst>
                                      <a:ext uri="{FF2B5EF4-FFF2-40B4-BE49-F238E27FC236}">
                                        <a16:creationId xmlns:a16="http://schemas.microsoft.com/office/drawing/2014/main" id="{CCF16E51-CACB-4C6C-96EA-F7DD3A7009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46" name="Grupo 11545">
                                  <a:extLst>
                                    <a:ext uri="{FF2B5EF4-FFF2-40B4-BE49-F238E27FC236}">
                                      <a16:creationId xmlns:a16="http://schemas.microsoft.com/office/drawing/2014/main" id="{488150DC-EF8A-4B2F-A02C-F3F5CF073D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7" name="Rectángulo 11546">
                                    <a:extLst>
                                      <a:ext uri="{FF2B5EF4-FFF2-40B4-BE49-F238E27FC236}">
                                        <a16:creationId xmlns:a16="http://schemas.microsoft.com/office/drawing/2014/main" id="{9CE3EAF4-6927-496D-BF2C-1B5B75340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8" name="Rectángulo 11547">
                                    <a:extLst>
                                      <a:ext uri="{FF2B5EF4-FFF2-40B4-BE49-F238E27FC236}">
                                        <a16:creationId xmlns:a16="http://schemas.microsoft.com/office/drawing/2014/main" id="{2735F248-38F5-4121-B976-6D8FEB704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28" name="Grupo 11527">
                              <a:extLst>
                                <a:ext uri="{FF2B5EF4-FFF2-40B4-BE49-F238E27FC236}">
                                  <a16:creationId xmlns:a16="http://schemas.microsoft.com/office/drawing/2014/main" id="{2945B00B-0148-4045-BC27-C2E0143B72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29" name="Grupo 11528">
                                <a:extLst>
                                  <a:ext uri="{FF2B5EF4-FFF2-40B4-BE49-F238E27FC236}">
                                    <a16:creationId xmlns:a16="http://schemas.microsoft.com/office/drawing/2014/main" id="{591115A5-B6BD-49C6-945E-F8C8CAB705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7" name="Grupo 11536">
                                  <a:extLst>
                                    <a:ext uri="{FF2B5EF4-FFF2-40B4-BE49-F238E27FC236}">
                                      <a16:creationId xmlns:a16="http://schemas.microsoft.com/office/drawing/2014/main" id="{56282915-14FB-4573-AAA2-3ADD40918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1" name="Rectángulo 11540">
                                    <a:extLst>
                                      <a:ext uri="{FF2B5EF4-FFF2-40B4-BE49-F238E27FC236}">
                                        <a16:creationId xmlns:a16="http://schemas.microsoft.com/office/drawing/2014/main" id="{DA2F91A6-348A-4BD5-87FB-08B752183B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2" name="Rectángulo 11541">
                                    <a:extLst>
                                      <a:ext uri="{FF2B5EF4-FFF2-40B4-BE49-F238E27FC236}">
                                        <a16:creationId xmlns:a16="http://schemas.microsoft.com/office/drawing/2014/main" id="{68D06209-5515-40AB-AE4D-41B1D8BA2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8" name="Grupo 11537">
                                  <a:extLst>
                                    <a:ext uri="{FF2B5EF4-FFF2-40B4-BE49-F238E27FC236}">
                                      <a16:creationId xmlns:a16="http://schemas.microsoft.com/office/drawing/2014/main" id="{A8BD17AE-11C3-4FFF-8CB3-263F1CA52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9" name="Rectángulo 11538">
                                    <a:extLst>
                                      <a:ext uri="{FF2B5EF4-FFF2-40B4-BE49-F238E27FC236}">
                                        <a16:creationId xmlns:a16="http://schemas.microsoft.com/office/drawing/2014/main" id="{E4684A87-2D60-4403-827A-BEFBAA457C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0" name="Rectángulo 11539">
                                    <a:extLst>
                                      <a:ext uri="{FF2B5EF4-FFF2-40B4-BE49-F238E27FC236}">
                                        <a16:creationId xmlns:a16="http://schemas.microsoft.com/office/drawing/2014/main" id="{12870B40-48DA-4234-8CB2-59F0BACE45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30" name="Grupo 11529">
                                <a:extLst>
                                  <a:ext uri="{FF2B5EF4-FFF2-40B4-BE49-F238E27FC236}">
                                    <a16:creationId xmlns:a16="http://schemas.microsoft.com/office/drawing/2014/main" id="{E057A406-3B88-4098-85F0-5DE007AF22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1" name="Grupo 11530">
                                  <a:extLst>
                                    <a:ext uri="{FF2B5EF4-FFF2-40B4-BE49-F238E27FC236}">
                                      <a16:creationId xmlns:a16="http://schemas.microsoft.com/office/drawing/2014/main" id="{7C430CCD-4FEC-45FD-8818-8D565321F9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5" name="Rectángulo 11534">
                                    <a:extLst>
                                      <a:ext uri="{FF2B5EF4-FFF2-40B4-BE49-F238E27FC236}">
                                        <a16:creationId xmlns:a16="http://schemas.microsoft.com/office/drawing/2014/main" id="{0D132C02-D2DB-4CDA-AC8B-A5F67CFA62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6" name="Rectángulo 11535">
                                    <a:extLst>
                                      <a:ext uri="{FF2B5EF4-FFF2-40B4-BE49-F238E27FC236}">
                                        <a16:creationId xmlns:a16="http://schemas.microsoft.com/office/drawing/2014/main" id="{388C80E2-9EB1-4AF0-A90B-0C0447ED9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2" name="Grupo 11531">
                                  <a:extLst>
                                    <a:ext uri="{FF2B5EF4-FFF2-40B4-BE49-F238E27FC236}">
                                      <a16:creationId xmlns:a16="http://schemas.microsoft.com/office/drawing/2014/main" id="{054A910D-0A05-4616-B9A0-4168E3FF81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3" name="Rectángulo 11532">
                                    <a:extLst>
                                      <a:ext uri="{FF2B5EF4-FFF2-40B4-BE49-F238E27FC236}">
                                        <a16:creationId xmlns:a16="http://schemas.microsoft.com/office/drawing/2014/main" id="{0EE507B1-658F-450B-9065-18220DC9A1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4" name="Rectángulo 11533">
                                    <a:extLst>
                                      <a:ext uri="{FF2B5EF4-FFF2-40B4-BE49-F238E27FC236}">
                                        <a16:creationId xmlns:a16="http://schemas.microsoft.com/office/drawing/2014/main" id="{D57255C3-EA5C-4828-BD12-71AEB75A7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462" name="Grupo 11461">
                          <a:extLst>
                            <a:ext uri="{FF2B5EF4-FFF2-40B4-BE49-F238E27FC236}">
                              <a16:creationId xmlns:a16="http://schemas.microsoft.com/office/drawing/2014/main" id="{0C1C176F-5448-4EC1-BAEC-6757C2E20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463" name="Grupo 11462">
                            <a:extLst>
                              <a:ext uri="{FF2B5EF4-FFF2-40B4-BE49-F238E27FC236}">
                                <a16:creationId xmlns:a16="http://schemas.microsoft.com/office/drawing/2014/main" id="{B29FA276-039F-4FF2-9FC1-6FF5AA11D1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95" name="Grupo 11494">
                              <a:extLst>
                                <a:ext uri="{FF2B5EF4-FFF2-40B4-BE49-F238E27FC236}">
                                  <a16:creationId xmlns:a16="http://schemas.microsoft.com/office/drawing/2014/main" id="{6EF953C1-6FAD-412C-881C-DA4BEF8FCE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11" name="Grupo 11510">
                                <a:extLst>
                                  <a:ext uri="{FF2B5EF4-FFF2-40B4-BE49-F238E27FC236}">
                                    <a16:creationId xmlns:a16="http://schemas.microsoft.com/office/drawing/2014/main" id="{6F75C20F-9D7E-4D09-B6FA-CD1244C0B0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9" name="Grupo 11518">
                                  <a:extLst>
                                    <a:ext uri="{FF2B5EF4-FFF2-40B4-BE49-F238E27FC236}">
                                      <a16:creationId xmlns:a16="http://schemas.microsoft.com/office/drawing/2014/main" id="{75265159-BC4F-4283-A5B1-CB455E5BAF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3" name="Rectángulo 11522">
                                    <a:extLst>
                                      <a:ext uri="{FF2B5EF4-FFF2-40B4-BE49-F238E27FC236}">
                                        <a16:creationId xmlns:a16="http://schemas.microsoft.com/office/drawing/2014/main" id="{F46ABA2E-583F-4D0E-AB6A-9259622C2D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4" name="Rectángulo 11523">
                                    <a:extLst>
                                      <a:ext uri="{FF2B5EF4-FFF2-40B4-BE49-F238E27FC236}">
                                        <a16:creationId xmlns:a16="http://schemas.microsoft.com/office/drawing/2014/main" id="{44A5CC7E-8D88-4BC8-B932-B9E494D254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20" name="Grupo 11519">
                                  <a:extLst>
                                    <a:ext uri="{FF2B5EF4-FFF2-40B4-BE49-F238E27FC236}">
                                      <a16:creationId xmlns:a16="http://schemas.microsoft.com/office/drawing/2014/main" id="{8661416F-FA5B-443D-98D3-BFEB00276E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1" name="Rectángulo 11520">
                                    <a:extLst>
                                      <a:ext uri="{FF2B5EF4-FFF2-40B4-BE49-F238E27FC236}">
                                        <a16:creationId xmlns:a16="http://schemas.microsoft.com/office/drawing/2014/main" id="{FF2ECC1E-AC29-4FF5-8CA8-8E147DC011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2" name="Rectángulo 11521">
                                    <a:extLst>
                                      <a:ext uri="{FF2B5EF4-FFF2-40B4-BE49-F238E27FC236}">
                                        <a16:creationId xmlns:a16="http://schemas.microsoft.com/office/drawing/2014/main" id="{3CFDA826-4067-4720-859F-EF4E640AA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12" name="Grupo 11511">
                                <a:extLst>
                                  <a:ext uri="{FF2B5EF4-FFF2-40B4-BE49-F238E27FC236}">
                                    <a16:creationId xmlns:a16="http://schemas.microsoft.com/office/drawing/2014/main" id="{1B368E6E-63C8-49D3-ADBC-9E6310AE92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3" name="Grupo 11512">
                                  <a:extLst>
                                    <a:ext uri="{FF2B5EF4-FFF2-40B4-BE49-F238E27FC236}">
                                      <a16:creationId xmlns:a16="http://schemas.microsoft.com/office/drawing/2014/main" id="{2342F9CB-6C6E-4405-A80A-BD3D990F8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7" name="Rectángulo 11516">
                                    <a:extLst>
                                      <a:ext uri="{FF2B5EF4-FFF2-40B4-BE49-F238E27FC236}">
                                        <a16:creationId xmlns:a16="http://schemas.microsoft.com/office/drawing/2014/main" id="{80B5B3C0-E570-42DA-A161-4DA279FB9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8" name="Rectángulo 11517">
                                    <a:extLst>
                                      <a:ext uri="{FF2B5EF4-FFF2-40B4-BE49-F238E27FC236}">
                                        <a16:creationId xmlns:a16="http://schemas.microsoft.com/office/drawing/2014/main" id="{140E5E9B-060B-47EF-9F74-64A15F54BD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14" name="Grupo 11513">
                                  <a:extLst>
                                    <a:ext uri="{FF2B5EF4-FFF2-40B4-BE49-F238E27FC236}">
                                      <a16:creationId xmlns:a16="http://schemas.microsoft.com/office/drawing/2014/main" id="{DB139AF2-E779-4348-92E1-0EF92C5E8C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5" name="Rectángulo 11514">
                                    <a:extLst>
                                      <a:ext uri="{FF2B5EF4-FFF2-40B4-BE49-F238E27FC236}">
                                        <a16:creationId xmlns:a16="http://schemas.microsoft.com/office/drawing/2014/main" id="{F1D816ED-5840-4354-B1DE-1DF30BD4B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6" name="Rectángulo 11515">
                                    <a:extLst>
                                      <a:ext uri="{FF2B5EF4-FFF2-40B4-BE49-F238E27FC236}">
                                        <a16:creationId xmlns:a16="http://schemas.microsoft.com/office/drawing/2014/main" id="{AB76EED6-5754-41CB-B97B-FE0048262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96" name="Grupo 11495">
                              <a:extLst>
                                <a:ext uri="{FF2B5EF4-FFF2-40B4-BE49-F238E27FC236}">
                                  <a16:creationId xmlns:a16="http://schemas.microsoft.com/office/drawing/2014/main" id="{1451D69D-D471-47B4-B1D0-69AC32DFE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97" name="Grupo 11496">
                                <a:extLst>
                                  <a:ext uri="{FF2B5EF4-FFF2-40B4-BE49-F238E27FC236}">
                                    <a16:creationId xmlns:a16="http://schemas.microsoft.com/office/drawing/2014/main" id="{B1851DFE-AE6F-4242-B319-A9C0BDD5CD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05" name="Grupo 11504">
                                  <a:extLst>
                                    <a:ext uri="{FF2B5EF4-FFF2-40B4-BE49-F238E27FC236}">
                                      <a16:creationId xmlns:a16="http://schemas.microsoft.com/office/drawing/2014/main" id="{20016C4A-64EA-4AB6-A2D8-2B7902DD7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9" name="Rectángulo 11508">
                                    <a:extLst>
                                      <a:ext uri="{FF2B5EF4-FFF2-40B4-BE49-F238E27FC236}">
                                        <a16:creationId xmlns:a16="http://schemas.microsoft.com/office/drawing/2014/main" id="{8D17102F-08A1-458A-A226-8510BB810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0" name="Rectángulo 11509">
                                    <a:extLst>
                                      <a:ext uri="{FF2B5EF4-FFF2-40B4-BE49-F238E27FC236}">
                                        <a16:creationId xmlns:a16="http://schemas.microsoft.com/office/drawing/2014/main" id="{F353437E-51EA-479E-BD95-E7CB284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6" name="Grupo 11505">
                                  <a:extLst>
                                    <a:ext uri="{FF2B5EF4-FFF2-40B4-BE49-F238E27FC236}">
                                      <a16:creationId xmlns:a16="http://schemas.microsoft.com/office/drawing/2014/main" id="{470063B9-598C-4940-9219-9CCD5AE93B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7" name="Rectángulo 11506">
                                    <a:extLst>
                                      <a:ext uri="{FF2B5EF4-FFF2-40B4-BE49-F238E27FC236}">
                                        <a16:creationId xmlns:a16="http://schemas.microsoft.com/office/drawing/2014/main" id="{EE530BDF-64AE-4245-BE28-CB8D1AED1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8" name="Rectángulo 11507">
                                    <a:extLst>
                                      <a:ext uri="{FF2B5EF4-FFF2-40B4-BE49-F238E27FC236}">
                                        <a16:creationId xmlns:a16="http://schemas.microsoft.com/office/drawing/2014/main" id="{2F739556-0E69-446B-B456-2BAAAC7028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98" name="Grupo 11497">
                                <a:extLst>
                                  <a:ext uri="{FF2B5EF4-FFF2-40B4-BE49-F238E27FC236}">
                                    <a16:creationId xmlns:a16="http://schemas.microsoft.com/office/drawing/2014/main" id="{BB2DE79F-0193-475A-9DB8-CD637EA72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99" name="Grupo 11498">
                                  <a:extLst>
                                    <a:ext uri="{FF2B5EF4-FFF2-40B4-BE49-F238E27FC236}">
                                      <a16:creationId xmlns:a16="http://schemas.microsoft.com/office/drawing/2014/main" id="{93197D71-0DCA-417B-B9E0-2CA2E74FB5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3" name="Rectángulo 11502">
                                    <a:extLst>
                                      <a:ext uri="{FF2B5EF4-FFF2-40B4-BE49-F238E27FC236}">
                                        <a16:creationId xmlns:a16="http://schemas.microsoft.com/office/drawing/2014/main" id="{F0ABB544-C7FE-476A-9C7F-506BB5534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4" name="Rectángulo 11503">
                                    <a:extLst>
                                      <a:ext uri="{FF2B5EF4-FFF2-40B4-BE49-F238E27FC236}">
                                        <a16:creationId xmlns:a16="http://schemas.microsoft.com/office/drawing/2014/main" id="{6C2D8938-8720-477E-A0C1-6BDA8C8B81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0" name="Grupo 11499">
                                  <a:extLst>
                                    <a:ext uri="{FF2B5EF4-FFF2-40B4-BE49-F238E27FC236}">
                                      <a16:creationId xmlns:a16="http://schemas.microsoft.com/office/drawing/2014/main" id="{02D3BF22-1BF1-4EC2-A2E2-46FE978F7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1" name="Rectángulo 11500">
                                    <a:extLst>
                                      <a:ext uri="{FF2B5EF4-FFF2-40B4-BE49-F238E27FC236}">
                                        <a16:creationId xmlns:a16="http://schemas.microsoft.com/office/drawing/2014/main" id="{CC0B4821-F95E-4138-962F-AB4C2199A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2" name="Rectángulo 11501">
                                    <a:extLst>
                                      <a:ext uri="{FF2B5EF4-FFF2-40B4-BE49-F238E27FC236}">
                                        <a16:creationId xmlns:a16="http://schemas.microsoft.com/office/drawing/2014/main" id="{9B8A48B5-02A2-40F8-BB89-C11845C4C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464" name="Grupo 11463">
                            <a:extLst>
                              <a:ext uri="{FF2B5EF4-FFF2-40B4-BE49-F238E27FC236}">
                                <a16:creationId xmlns:a16="http://schemas.microsoft.com/office/drawing/2014/main" id="{A80CE04C-F719-42B7-A488-52A1442515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65" name="Grupo 11464">
                              <a:extLst>
                                <a:ext uri="{FF2B5EF4-FFF2-40B4-BE49-F238E27FC236}">
                                  <a16:creationId xmlns:a16="http://schemas.microsoft.com/office/drawing/2014/main" id="{C57202B5-84AD-4FD6-8E28-858448E85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81" name="Grupo 11480">
                                <a:extLst>
                                  <a:ext uri="{FF2B5EF4-FFF2-40B4-BE49-F238E27FC236}">
                                    <a16:creationId xmlns:a16="http://schemas.microsoft.com/office/drawing/2014/main" id="{F9AFC5DA-4E07-4D7E-9F27-4DAFBBD95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9" name="Grupo 11488">
                                  <a:extLst>
                                    <a:ext uri="{FF2B5EF4-FFF2-40B4-BE49-F238E27FC236}">
                                      <a16:creationId xmlns:a16="http://schemas.microsoft.com/office/drawing/2014/main" id="{C14F46AB-2FD5-44BC-8096-DF6FFE3E3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3" name="Rectángulo 11492">
                                    <a:extLst>
                                      <a:ext uri="{FF2B5EF4-FFF2-40B4-BE49-F238E27FC236}">
                                        <a16:creationId xmlns:a16="http://schemas.microsoft.com/office/drawing/2014/main" id="{E9CA3E5F-74BB-4AEB-B462-7C6EC9CA8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4" name="Rectángulo 11493">
                                    <a:extLst>
                                      <a:ext uri="{FF2B5EF4-FFF2-40B4-BE49-F238E27FC236}">
                                        <a16:creationId xmlns:a16="http://schemas.microsoft.com/office/drawing/2014/main" id="{5BF58BC0-8D0A-4F1F-9699-21DCD035E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90" name="Grupo 11489">
                                  <a:extLst>
                                    <a:ext uri="{FF2B5EF4-FFF2-40B4-BE49-F238E27FC236}">
                                      <a16:creationId xmlns:a16="http://schemas.microsoft.com/office/drawing/2014/main" id="{B10198F9-3DDE-4BD1-ABCA-92A529D043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1" name="Rectángulo 11490">
                                    <a:extLst>
                                      <a:ext uri="{FF2B5EF4-FFF2-40B4-BE49-F238E27FC236}">
                                        <a16:creationId xmlns:a16="http://schemas.microsoft.com/office/drawing/2014/main" id="{3D8BDC67-0A1E-47C4-BD72-9C2EF3AC1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2" name="Rectángulo 11491">
                                    <a:extLst>
                                      <a:ext uri="{FF2B5EF4-FFF2-40B4-BE49-F238E27FC236}">
                                        <a16:creationId xmlns:a16="http://schemas.microsoft.com/office/drawing/2014/main" id="{A665C72F-0C15-4FF7-8F54-6E4246FD4E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82" name="Grupo 11481">
                                <a:extLst>
                                  <a:ext uri="{FF2B5EF4-FFF2-40B4-BE49-F238E27FC236}">
                                    <a16:creationId xmlns:a16="http://schemas.microsoft.com/office/drawing/2014/main" id="{25B50172-ACD7-4759-8C94-0EBB6FEB18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3" name="Grupo 11482">
                                  <a:extLst>
                                    <a:ext uri="{FF2B5EF4-FFF2-40B4-BE49-F238E27FC236}">
                                      <a16:creationId xmlns:a16="http://schemas.microsoft.com/office/drawing/2014/main" id="{B2470A35-A3B9-4D9B-8930-6507CEB11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7" name="Rectángulo 11486">
                                    <a:extLst>
                                      <a:ext uri="{FF2B5EF4-FFF2-40B4-BE49-F238E27FC236}">
                                        <a16:creationId xmlns:a16="http://schemas.microsoft.com/office/drawing/2014/main" id="{75F6D64B-6232-4D40-9286-DE99AD026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8" name="Rectángulo 11487">
                                    <a:extLst>
                                      <a:ext uri="{FF2B5EF4-FFF2-40B4-BE49-F238E27FC236}">
                                        <a16:creationId xmlns:a16="http://schemas.microsoft.com/office/drawing/2014/main" id="{10DB03A5-0DA8-44B7-902B-39FA91A3F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84" name="Grupo 11483">
                                  <a:extLst>
                                    <a:ext uri="{FF2B5EF4-FFF2-40B4-BE49-F238E27FC236}">
                                      <a16:creationId xmlns:a16="http://schemas.microsoft.com/office/drawing/2014/main" id="{A5C6A4DA-E619-471C-B639-596168081E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5" name="Rectángulo 11484">
                                    <a:extLst>
                                      <a:ext uri="{FF2B5EF4-FFF2-40B4-BE49-F238E27FC236}">
                                        <a16:creationId xmlns:a16="http://schemas.microsoft.com/office/drawing/2014/main" id="{DBA59AD3-8F07-466B-A69D-EEBB858671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6" name="Rectángulo 11485">
                                    <a:extLst>
                                      <a:ext uri="{FF2B5EF4-FFF2-40B4-BE49-F238E27FC236}">
                                        <a16:creationId xmlns:a16="http://schemas.microsoft.com/office/drawing/2014/main" id="{6CB16BBD-8CE6-457D-AA76-A2F5BEDE20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66" name="Grupo 11465">
                              <a:extLst>
                                <a:ext uri="{FF2B5EF4-FFF2-40B4-BE49-F238E27FC236}">
                                  <a16:creationId xmlns:a16="http://schemas.microsoft.com/office/drawing/2014/main" id="{B8FDDDCC-08EF-4AD7-A7D0-96A208BCD2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67" name="Grupo 11466">
                                <a:extLst>
                                  <a:ext uri="{FF2B5EF4-FFF2-40B4-BE49-F238E27FC236}">
                                    <a16:creationId xmlns:a16="http://schemas.microsoft.com/office/drawing/2014/main" id="{C985B317-C556-43B1-AE6F-69CD08C79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75" name="Grupo 11474">
                                  <a:extLst>
                                    <a:ext uri="{FF2B5EF4-FFF2-40B4-BE49-F238E27FC236}">
                                      <a16:creationId xmlns:a16="http://schemas.microsoft.com/office/drawing/2014/main" id="{63E053CC-DFF7-4A7D-A374-359986F42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9" name="Rectángulo 11478">
                                    <a:extLst>
                                      <a:ext uri="{FF2B5EF4-FFF2-40B4-BE49-F238E27FC236}">
                                        <a16:creationId xmlns:a16="http://schemas.microsoft.com/office/drawing/2014/main" id="{7ACCCB87-F3AF-46FD-813B-38DF91861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0" name="Rectángulo 11479">
                                    <a:extLst>
                                      <a:ext uri="{FF2B5EF4-FFF2-40B4-BE49-F238E27FC236}">
                                        <a16:creationId xmlns:a16="http://schemas.microsoft.com/office/drawing/2014/main" id="{58658DE7-FDFD-4581-AE72-D067989FD7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6" name="Grupo 11475">
                                  <a:extLst>
                                    <a:ext uri="{FF2B5EF4-FFF2-40B4-BE49-F238E27FC236}">
                                      <a16:creationId xmlns:a16="http://schemas.microsoft.com/office/drawing/2014/main" id="{29E673D9-B970-4B1A-8896-F366FA3ED4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7" name="Rectángulo 11476">
                                    <a:extLst>
                                      <a:ext uri="{FF2B5EF4-FFF2-40B4-BE49-F238E27FC236}">
                                        <a16:creationId xmlns:a16="http://schemas.microsoft.com/office/drawing/2014/main" id="{C68A6B59-25EC-4F66-B0D1-FC028194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8" name="Rectángulo 11477">
                                    <a:extLst>
                                      <a:ext uri="{FF2B5EF4-FFF2-40B4-BE49-F238E27FC236}">
                                        <a16:creationId xmlns:a16="http://schemas.microsoft.com/office/drawing/2014/main" id="{958DCCB3-39F0-4B62-AEE0-CE7F59DA1E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68" name="Grupo 11467">
                                <a:extLst>
                                  <a:ext uri="{FF2B5EF4-FFF2-40B4-BE49-F238E27FC236}">
                                    <a16:creationId xmlns:a16="http://schemas.microsoft.com/office/drawing/2014/main" id="{9073693C-A698-474B-8C94-15091F8A8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69" name="Grupo 11468">
                                  <a:extLst>
                                    <a:ext uri="{FF2B5EF4-FFF2-40B4-BE49-F238E27FC236}">
                                      <a16:creationId xmlns:a16="http://schemas.microsoft.com/office/drawing/2014/main" id="{E93AC3B8-E681-4B2A-B70B-A1F500BE0E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3" name="Rectángulo 11472">
                                    <a:extLst>
                                      <a:ext uri="{FF2B5EF4-FFF2-40B4-BE49-F238E27FC236}">
                                        <a16:creationId xmlns:a16="http://schemas.microsoft.com/office/drawing/2014/main" id="{489EA776-7103-47FA-9C11-E73B4482D4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4" name="Rectángulo 11473">
                                    <a:extLst>
                                      <a:ext uri="{FF2B5EF4-FFF2-40B4-BE49-F238E27FC236}">
                                        <a16:creationId xmlns:a16="http://schemas.microsoft.com/office/drawing/2014/main" id="{02E04DD6-39BD-48A1-8141-5C931496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0" name="Grupo 11469">
                                  <a:extLst>
                                    <a:ext uri="{FF2B5EF4-FFF2-40B4-BE49-F238E27FC236}">
                                      <a16:creationId xmlns:a16="http://schemas.microsoft.com/office/drawing/2014/main" id="{EAAEE9BD-AA66-4423-9ECC-B3200D2F3C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1" name="Rectángulo 11470">
                                    <a:extLst>
                                      <a:ext uri="{FF2B5EF4-FFF2-40B4-BE49-F238E27FC236}">
                                        <a16:creationId xmlns:a16="http://schemas.microsoft.com/office/drawing/2014/main" id="{EAA9ADF5-B656-4442-90A3-DDFD271BD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2" name="Rectángulo 11471">
                                    <a:extLst>
                                      <a:ext uri="{FF2B5EF4-FFF2-40B4-BE49-F238E27FC236}">
                                        <a16:creationId xmlns:a16="http://schemas.microsoft.com/office/drawing/2014/main" id="{49D18185-C5D7-498D-BE4A-DB8C3DBE4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204" name="Grupo 11203">
                      <a:extLst>
                        <a:ext uri="{FF2B5EF4-FFF2-40B4-BE49-F238E27FC236}">
                          <a16:creationId xmlns:a16="http://schemas.microsoft.com/office/drawing/2014/main" id="{AC26261B-92B6-4C90-BF3B-1221208638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205" name="Grupo 11204">
                        <a:extLst>
                          <a:ext uri="{FF2B5EF4-FFF2-40B4-BE49-F238E27FC236}">
                            <a16:creationId xmlns:a16="http://schemas.microsoft.com/office/drawing/2014/main" id="{06AFFEA1-04D3-4826-A5FF-4BB26331C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333" name="Grupo 11332">
                          <a:extLst>
                            <a:ext uri="{FF2B5EF4-FFF2-40B4-BE49-F238E27FC236}">
                              <a16:creationId xmlns:a16="http://schemas.microsoft.com/office/drawing/2014/main" id="{4AB2AA8E-D772-46D5-8EBB-B88CFD6719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97" name="Grupo 11396">
                            <a:extLst>
                              <a:ext uri="{FF2B5EF4-FFF2-40B4-BE49-F238E27FC236}">
                                <a16:creationId xmlns:a16="http://schemas.microsoft.com/office/drawing/2014/main" id="{E621602B-21FB-4BC7-A555-DDDAB3F897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29" name="Grupo 11428">
                              <a:extLst>
                                <a:ext uri="{FF2B5EF4-FFF2-40B4-BE49-F238E27FC236}">
                                  <a16:creationId xmlns:a16="http://schemas.microsoft.com/office/drawing/2014/main" id="{301D383A-7890-4EBB-8E62-9E92BAD98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45" name="Grupo 11444">
                                <a:extLst>
                                  <a:ext uri="{FF2B5EF4-FFF2-40B4-BE49-F238E27FC236}">
                                    <a16:creationId xmlns:a16="http://schemas.microsoft.com/office/drawing/2014/main" id="{F3D0C0B2-7174-44AA-AF52-A983977FEA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53" name="Grupo 11452">
                                  <a:extLst>
                                    <a:ext uri="{FF2B5EF4-FFF2-40B4-BE49-F238E27FC236}">
                                      <a16:creationId xmlns:a16="http://schemas.microsoft.com/office/drawing/2014/main" id="{C1A20A45-F475-426F-ABD4-5D2281FD0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7" name="Rectángulo 11456">
                                    <a:extLst>
                                      <a:ext uri="{FF2B5EF4-FFF2-40B4-BE49-F238E27FC236}">
                                        <a16:creationId xmlns:a16="http://schemas.microsoft.com/office/drawing/2014/main" id="{63A14A23-41E0-4470-83FB-25336D421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8" name="Rectángulo 11457">
                                    <a:extLst>
                                      <a:ext uri="{FF2B5EF4-FFF2-40B4-BE49-F238E27FC236}">
                                        <a16:creationId xmlns:a16="http://schemas.microsoft.com/office/drawing/2014/main" id="{0291BD4B-938F-4E1C-9327-A3EE2484F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54" name="Grupo 11453">
                                  <a:extLst>
                                    <a:ext uri="{FF2B5EF4-FFF2-40B4-BE49-F238E27FC236}">
                                      <a16:creationId xmlns:a16="http://schemas.microsoft.com/office/drawing/2014/main" id="{079751F9-CC7A-4849-85BF-59AA5DD81B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5" name="Rectángulo 11454">
                                    <a:extLst>
                                      <a:ext uri="{FF2B5EF4-FFF2-40B4-BE49-F238E27FC236}">
                                        <a16:creationId xmlns:a16="http://schemas.microsoft.com/office/drawing/2014/main" id="{40B8E5C3-D739-4B9C-9CBD-2490F42AF8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6" name="Rectángulo 11455">
                                    <a:extLst>
                                      <a:ext uri="{FF2B5EF4-FFF2-40B4-BE49-F238E27FC236}">
                                        <a16:creationId xmlns:a16="http://schemas.microsoft.com/office/drawing/2014/main" id="{7B1B45CE-1AAE-487F-B1E0-E2DFD75739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46" name="Grupo 11445">
                                <a:extLst>
                                  <a:ext uri="{FF2B5EF4-FFF2-40B4-BE49-F238E27FC236}">
                                    <a16:creationId xmlns:a16="http://schemas.microsoft.com/office/drawing/2014/main" id="{A1746A13-CF70-4E80-A25B-30CD1B085A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47" name="Grupo 11446">
                                  <a:extLst>
                                    <a:ext uri="{FF2B5EF4-FFF2-40B4-BE49-F238E27FC236}">
                                      <a16:creationId xmlns:a16="http://schemas.microsoft.com/office/drawing/2014/main" id="{5C259549-9713-4E50-A968-7C6F7C4D8A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1" name="Rectángulo 11450">
                                    <a:extLst>
                                      <a:ext uri="{FF2B5EF4-FFF2-40B4-BE49-F238E27FC236}">
                                        <a16:creationId xmlns:a16="http://schemas.microsoft.com/office/drawing/2014/main" id="{F5890075-3B05-4E1D-BFBF-8A006D35DF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2" name="Rectángulo 11451">
                                    <a:extLst>
                                      <a:ext uri="{FF2B5EF4-FFF2-40B4-BE49-F238E27FC236}">
                                        <a16:creationId xmlns:a16="http://schemas.microsoft.com/office/drawing/2014/main" id="{5B2AA6CD-3F2E-41E8-8DDA-24D7F715C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8" name="Grupo 11447">
                                  <a:extLst>
                                    <a:ext uri="{FF2B5EF4-FFF2-40B4-BE49-F238E27FC236}">
                                      <a16:creationId xmlns:a16="http://schemas.microsoft.com/office/drawing/2014/main" id="{E45EBF82-7FB5-48E6-866F-87E555972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9" name="Rectángulo 11448">
                                    <a:extLst>
                                      <a:ext uri="{FF2B5EF4-FFF2-40B4-BE49-F238E27FC236}">
                                        <a16:creationId xmlns:a16="http://schemas.microsoft.com/office/drawing/2014/main" id="{C5C5FCDC-BF4B-49C1-842E-32A0BA70C0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0" name="Rectángulo 11449">
                                    <a:extLst>
                                      <a:ext uri="{FF2B5EF4-FFF2-40B4-BE49-F238E27FC236}">
                                        <a16:creationId xmlns:a16="http://schemas.microsoft.com/office/drawing/2014/main" id="{0886B46E-0839-4052-A348-4D4D671327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30" name="Grupo 11429">
                              <a:extLst>
                                <a:ext uri="{FF2B5EF4-FFF2-40B4-BE49-F238E27FC236}">
                                  <a16:creationId xmlns:a16="http://schemas.microsoft.com/office/drawing/2014/main" id="{8A4F1089-CCC7-47B8-A557-160A92678D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31" name="Grupo 11430">
                                <a:extLst>
                                  <a:ext uri="{FF2B5EF4-FFF2-40B4-BE49-F238E27FC236}">
                                    <a16:creationId xmlns:a16="http://schemas.microsoft.com/office/drawing/2014/main" id="{F920EB4F-7404-4203-B3E3-E9581A903F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9" name="Grupo 11438">
                                  <a:extLst>
                                    <a:ext uri="{FF2B5EF4-FFF2-40B4-BE49-F238E27FC236}">
                                      <a16:creationId xmlns:a16="http://schemas.microsoft.com/office/drawing/2014/main" id="{7B39595F-238C-4D83-A96F-5765EEC80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3" name="Rectángulo 11442">
                                    <a:extLst>
                                      <a:ext uri="{FF2B5EF4-FFF2-40B4-BE49-F238E27FC236}">
                                        <a16:creationId xmlns:a16="http://schemas.microsoft.com/office/drawing/2014/main" id="{6CC33633-FDBC-47EB-BBDB-FD85B83B3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4" name="Rectángulo 11443">
                                    <a:extLst>
                                      <a:ext uri="{FF2B5EF4-FFF2-40B4-BE49-F238E27FC236}">
                                        <a16:creationId xmlns:a16="http://schemas.microsoft.com/office/drawing/2014/main" id="{4BA045F5-A821-4846-AC74-CAAAC7C98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0" name="Grupo 11439">
                                  <a:extLst>
                                    <a:ext uri="{FF2B5EF4-FFF2-40B4-BE49-F238E27FC236}">
                                      <a16:creationId xmlns:a16="http://schemas.microsoft.com/office/drawing/2014/main" id="{EEDA110F-39F3-40DF-948D-8C551DE35B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1" name="Rectángulo 11440">
                                    <a:extLst>
                                      <a:ext uri="{FF2B5EF4-FFF2-40B4-BE49-F238E27FC236}">
                                        <a16:creationId xmlns:a16="http://schemas.microsoft.com/office/drawing/2014/main" id="{45EE7390-CC30-473C-8EFB-884988C10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2" name="Rectángulo 11441">
                                    <a:extLst>
                                      <a:ext uri="{FF2B5EF4-FFF2-40B4-BE49-F238E27FC236}">
                                        <a16:creationId xmlns:a16="http://schemas.microsoft.com/office/drawing/2014/main" id="{BD32B9C4-8900-4531-AFF9-6D20D06A5E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32" name="Grupo 11431">
                                <a:extLst>
                                  <a:ext uri="{FF2B5EF4-FFF2-40B4-BE49-F238E27FC236}">
                                    <a16:creationId xmlns:a16="http://schemas.microsoft.com/office/drawing/2014/main" id="{F91319A6-3518-4B5F-857F-8072023A35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3" name="Grupo 11432">
                                  <a:extLst>
                                    <a:ext uri="{FF2B5EF4-FFF2-40B4-BE49-F238E27FC236}">
                                      <a16:creationId xmlns:a16="http://schemas.microsoft.com/office/drawing/2014/main" id="{CBAA7B8D-62C4-4110-86EB-98A78DF51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7" name="Rectángulo 11436">
                                    <a:extLst>
                                      <a:ext uri="{FF2B5EF4-FFF2-40B4-BE49-F238E27FC236}">
                                        <a16:creationId xmlns:a16="http://schemas.microsoft.com/office/drawing/2014/main" id="{8173D8EA-F415-46DD-923A-33ABF5698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8" name="Rectángulo 11437">
                                    <a:extLst>
                                      <a:ext uri="{FF2B5EF4-FFF2-40B4-BE49-F238E27FC236}">
                                        <a16:creationId xmlns:a16="http://schemas.microsoft.com/office/drawing/2014/main" id="{F8DAB3B9-FF5C-4581-B1C8-50A72D785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34" name="Grupo 11433">
                                  <a:extLst>
                                    <a:ext uri="{FF2B5EF4-FFF2-40B4-BE49-F238E27FC236}">
                                      <a16:creationId xmlns:a16="http://schemas.microsoft.com/office/drawing/2014/main" id="{CF84DCD1-D4A5-4D8E-9F13-2707A329EE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5" name="Rectángulo 11434">
                                    <a:extLst>
                                      <a:ext uri="{FF2B5EF4-FFF2-40B4-BE49-F238E27FC236}">
                                        <a16:creationId xmlns:a16="http://schemas.microsoft.com/office/drawing/2014/main" id="{6EA03139-6DAB-4850-B504-463B068ECF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6" name="Rectángulo 11435">
                                    <a:extLst>
                                      <a:ext uri="{FF2B5EF4-FFF2-40B4-BE49-F238E27FC236}">
                                        <a16:creationId xmlns:a16="http://schemas.microsoft.com/office/drawing/2014/main" id="{5699D243-0363-46FB-9F16-17E49084B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98" name="Grupo 11397">
                            <a:extLst>
                              <a:ext uri="{FF2B5EF4-FFF2-40B4-BE49-F238E27FC236}">
                                <a16:creationId xmlns:a16="http://schemas.microsoft.com/office/drawing/2014/main" id="{0B63631C-FDA2-4137-A035-70AB3EC6E5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99" name="Grupo 11398">
                              <a:extLst>
                                <a:ext uri="{FF2B5EF4-FFF2-40B4-BE49-F238E27FC236}">
                                  <a16:creationId xmlns:a16="http://schemas.microsoft.com/office/drawing/2014/main" id="{803CBE38-69AC-4679-BF8E-D1686D12A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15" name="Grupo 11414">
                                <a:extLst>
                                  <a:ext uri="{FF2B5EF4-FFF2-40B4-BE49-F238E27FC236}">
                                    <a16:creationId xmlns:a16="http://schemas.microsoft.com/office/drawing/2014/main" id="{2A2C5BC9-55AE-4DF9-98A8-B3162AB9C5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23" name="Grupo 11422">
                                  <a:extLst>
                                    <a:ext uri="{FF2B5EF4-FFF2-40B4-BE49-F238E27FC236}">
                                      <a16:creationId xmlns:a16="http://schemas.microsoft.com/office/drawing/2014/main" id="{D5C9F25F-DB7D-43E1-8F1B-10C8CC0B8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7" name="Rectángulo 11426">
                                    <a:extLst>
                                      <a:ext uri="{FF2B5EF4-FFF2-40B4-BE49-F238E27FC236}">
                                        <a16:creationId xmlns:a16="http://schemas.microsoft.com/office/drawing/2014/main" id="{1FC9BEED-2DDB-4556-A3E2-22EC1D1A0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8" name="Rectángulo 11427">
                                    <a:extLst>
                                      <a:ext uri="{FF2B5EF4-FFF2-40B4-BE49-F238E27FC236}">
                                        <a16:creationId xmlns:a16="http://schemas.microsoft.com/office/drawing/2014/main" id="{598CE8F4-08D0-4225-A18E-9F2BB9C169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24" name="Grupo 11423">
                                  <a:extLst>
                                    <a:ext uri="{FF2B5EF4-FFF2-40B4-BE49-F238E27FC236}">
                                      <a16:creationId xmlns:a16="http://schemas.microsoft.com/office/drawing/2014/main" id="{18936946-8E13-4728-8FCB-A5FC4B999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5" name="Rectángulo 11424">
                                    <a:extLst>
                                      <a:ext uri="{FF2B5EF4-FFF2-40B4-BE49-F238E27FC236}">
                                        <a16:creationId xmlns:a16="http://schemas.microsoft.com/office/drawing/2014/main" id="{FC7FC7E5-7725-4C6C-8AEB-C4B7382D9E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6" name="Rectángulo 11425">
                                    <a:extLst>
                                      <a:ext uri="{FF2B5EF4-FFF2-40B4-BE49-F238E27FC236}">
                                        <a16:creationId xmlns:a16="http://schemas.microsoft.com/office/drawing/2014/main" id="{F8E42AE9-E389-4F13-AADB-5C2AF00BC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16" name="Grupo 11415">
                                <a:extLst>
                                  <a:ext uri="{FF2B5EF4-FFF2-40B4-BE49-F238E27FC236}">
                                    <a16:creationId xmlns:a16="http://schemas.microsoft.com/office/drawing/2014/main" id="{886DC15E-6238-4E3B-9710-38012C906F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17" name="Grupo 11416">
                                  <a:extLst>
                                    <a:ext uri="{FF2B5EF4-FFF2-40B4-BE49-F238E27FC236}">
                                      <a16:creationId xmlns:a16="http://schemas.microsoft.com/office/drawing/2014/main" id="{20080A49-087D-4A22-B54A-AE0560EA45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1" name="Rectángulo 11420">
                                    <a:extLst>
                                      <a:ext uri="{FF2B5EF4-FFF2-40B4-BE49-F238E27FC236}">
                                        <a16:creationId xmlns:a16="http://schemas.microsoft.com/office/drawing/2014/main" id="{E79A7F10-C78B-465A-912A-6B7E84178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2" name="Rectángulo 11421">
                                    <a:extLst>
                                      <a:ext uri="{FF2B5EF4-FFF2-40B4-BE49-F238E27FC236}">
                                        <a16:creationId xmlns:a16="http://schemas.microsoft.com/office/drawing/2014/main" id="{9A96D540-393C-4203-B091-98355D7B1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8" name="Grupo 11417">
                                  <a:extLst>
                                    <a:ext uri="{FF2B5EF4-FFF2-40B4-BE49-F238E27FC236}">
                                      <a16:creationId xmlns:a16="http://schemas.microsoft.com/office/drawing/2014/main" id="{F397811C-7DCC-492A-8B76-DEE8C093A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9" name="Rectángulo 11418">
                                    <a:extLst>
                                      <a:ext uri="{FF2B5EF4-FFF2-40B4-BE49-F238E27FC236}">
                                        <a16:creationId xmlns:a16="http://schemas.microsoft.com/office/drawing/2014/main" id="{65A8BA55-7FA5-447D-96F6-271E6ED2A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0" name="Rectángulo 11419">
                                    <a:extLst>
                                      <a:ext uri="{FF2B5EF4-FFF2-40B4-BE49-F238E27FC236}">
                                        <a16:creationId xmlns:a16="http://schemas.microsoft.com/office/drawing/2014/main" id="{A01EB941-4B6E-4066-B934-D8005DFE5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00" name="Grupo 11399">
                              <a:extLst>
                                <a:ext uri="{FF2B5EF4-FFF2-40B4-BE49-F238E27FC236}">
                                  <a16:creationId xmlns:a16="http://schemas.microsoft.com/office/drawing/2014/main" id="{3D0BF85B-9BC9-4C2C-8A18-5B8D75D810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01" name="Grupo 11400">
                                <a:extLst>
                                  <a:ext uri="{FF2B5EF4-FFF2-40B4-BE49-F238E27FC236}">
                                    <a16:creationId xmlns:a16="http://schemas.microsoft.com/office/drawing/2014/main" id="{90C1CE10-DB27-4F3D-B365-EA44A0B0F8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9" name="Grupo 11408">
                                  <a:extLst>
                                    <a:ext uri="{FF2B5EF4-FFF2-40B4-BE49-F238E27FC236}">
                                      <a16:creationId xmlns:a16="http://schemas.microsoft.com/office/drawing/2014/main" id="{12D47BF9-FFC3-4122-A4CD-448EF60C14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3" name="Rectángulo 11412">
                                    <a:extLst>
                                      <a:ext uri="{FF2B5EF4-FFF2-40B4-BE49-F238E27FC236}">
                                        <a16:creationId xmlns:a16="http://schemas.microsoft.com/office/drawing/2014/main" id="{B10B7740-BE6A-4830-8F66-CE1AA8386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4" name="Rectángulo 11413">
                                    <a:extLst>
                                      <a:ext uri="{FF2B5EF4-FFF2-40B4-BE49-F238E27FC236}">
                                        <a16:creationId xmlns:a16="http://schemas.microsoft.com/office/drawing/2014/main" id="{7EB75C62-CA01-4EAE-9914-304F3D087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0" name="Grupo 11409">
                                  <a:extLst>
                                    <a:ext uri="{FF2B5EF4-FFF2-40B4-BE49-F238E27FC236}">
                                      <a16:creationId xmlns:a16="http://schemas.microsoft.com/office/drawing/2014/main" id="{57073002-C7FC-45BF-B965-3F42AE5C4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1" name="Rectángulo 11410">
                                    <a:extLst>
                                      <a:ext uri="{FF2B5EF4-FFF2-40B4-BE49-F238E27FC236}">
                                        <a16:creationId xmlns:a16="http://schemas.microsoft.com/office/drawing/2014/main" id="{6E8DB4F1-106D-4657-8D0A-DCEA6F127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2" name="Rectángulo 11411">
                                    <a:extLst>
                                      <a:ext uri="{FF2B5EF4-FFF2-40B4-BE49-F238E27FC236}">
                                        <a16:creationId xmlns:a16="http://schemas.microsoft.com/office/drawing/2014/main" id="{DF3F7683-0E44-4BD6-92C6-6FBC1DB41F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02" name="Grupo 11401">
                                <a:extLst>
                                  <a:ext uri="{FF2B5EF4-FFF2-40B4-BE49-F238E27FC236}">
                                    <a16:creationId xmlns:a16="http://schemas.microsoft.com/office/drawing/2014/main" id="{C01E4E12-5545-4716-A458-5C91A5092F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3" name="Grupo 11402">
                                  <a:extLst>
                                    <a:ext uri="{FF2B5EF4-FFF2-40B4-BE49-F238E27FC236}">
                                      <a16:creationId xmlns:a16="http://schemas.microsoft.com/office/drawing/2014/main" id="{69707EB4-493A-495E-8C5D-229DF52C69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7" name="Rectángulo 11406">
                                    <a:extLst>
                                      <a:ext uri="{FF2B5EF4-FFF2-40B4-BE49-F238E27FC236}">
                                        <a16:creationId xmlns:a16="http://schemas.microsoft.com/office/drawing/2014/main" id="{92D595C0-F22E-4AC9-B4CF-882075253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8" name="Rectángulo 11407">
                                    <a:extLst>
                                      <a:ext uri="{FF2B5EF4-FFF2-40B4-BE49-F238E27FC236}">
                                        <a16:creationId xmlns:a16="http://schemas.microsoft.com/office/drawing/2014/main" id="{970F6EF2-D599-410C-A4BD-58398738F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04" name="Grupo 11403">
                                  <a:extLst>
                                    <a:ext uri="{FF2B5EF4-FFF2-40B4-BE49-F238E27FC236}">
                                      <a16:creationId xmlns:a16="http://schemas.microsoft.com/office/drawing/2014/main" id="{DF5F6E1E-BA91-485F-92E7-3B89DFB658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5" name="Rectángulo 11404">
                                    <a:extLst>
                                      <a:ext uri="{FF2B5EF4-FFF2-40B4-BE49-F238E27FC236}">
                                        <a16:creationId xmlns:a16="http://schemas.microsoft.com/office/drawing/2014/main" id="{67CFC86D-828F-41F0-9183-A4ABED01D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6" name="Rectángulo 11405">
                                    <a:extLst>
                                      <a:ext uri="{FF2B5EF4-FFF2-40B4-BE49-F238E27FC236}">
                                        <a16:creationId xmlns:a16="http://schemas.microsoft.com/office/drawing/2014/main" id="{1FDFC3D1-EF2C-411F-8310-B7A6905BB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334" name="Grupo 11333">
                          <a:extLst>
                            <a:ext uri="{FF2B5EF4-FFF2-40B4-BE49-F238E27FC236}">
                              <a16:creationId xmlns:a16="http://schemas.microsoft.com/office/drawing/2014/main" id="{C0E6352F-7744-432D-BF01-49DF4E6B12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35" name="Grupo 11334">
                            <a:extLst>
                              <a:ext uri="{FF2B5EF4-FFF2-40B4-BE49-F238E27FC236}">
                                <a16:creationId xmlns:a16="http://schemas.microsoft.com/office/drawing/2014/main" id="{838D32A9-FEF3-4969-BC78-7E5CD7AAB8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67" name="Grupo 11366">
                              <a:extLst>
                                <a:ext uri="{FF2B5EF4-FFF2-40B4-BE49-F238E27FC236}">
                                  <a16:creationId xmlns:a16="http://schemas.microsoft.com/office/drawing/2014/main" id="{0F792CC1-9D44-4CB3-8192-853F91AD00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83" name="Grupo 11382">
                                <a:extLst>
                                  <a:ext uri="{FF2B5EF4-FFF2-40B4-BE49-F238E27FC236}">
                                    <a16:creationId xmlns:a16="http://schemas.microsoft.com/office/drawing/2014/main" id="{D659CB76-A2EF-41F0-98C1-A0D919260E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91" name="Grupo 11390">
                                  <a:extLst>
                                    <a:ext uri="{FF2B5EF4-FFF2-40B4-BE49-F238E27FC236}">
                                      <a16:creationId xmlns:a16="http://schemas.microsoft.com/office/drawing/2014/main" id="{75E8EDC7-E632-435F-87B8-B3CC0BD243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5" name="Rectángulo 11394">
                                    <a:extLst>
                                      <a:ext uri="{FF2B5EF4-FFF2-40B4-BE49-F238E27FC236}">
                                        <a16:creationId xmlns:a16="http://schemas.microsoft.com/office/drawing/2014/main" id="{1CC26793-A1BB-4B0C-B5A1-2D270BFF8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6" name="Rectángulo 11395">
                                    <a:extLst>
                                      <a:ext uri="{FF2B5EF4-FFF2-40B4-BE49-F238E27FC236}">
                                        <a16:creationId xmlns:a16="http://schemas.microsoft.com/office/drawing/2014/main" id="{9B35339A-E252-4CB9-BBD7-C97C5F5D79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92" name="Grupo 11391">
                                  <a:extLst>
                                    <a:ext uri="{FF2B5EF4-FFF2-40B4-BE49-F238E27FC236}">
                                      <a16:creationId xmlns:a16="http://schemas.microsoft.com/office/drawing/2014/main" id="{E05A7A2D-54E1-428D-964D-19742C570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3" name="Rectángulo 11392">
                                    <a:extLst>
                                      <a:ext uri="{FF2B5EF4-FFF2-40B4-BE49-F238E27FC236}">
                                        <a16:creationId xmlns:a16="http://schemas.microsoft.com/office/drawing/2014/main" id="{1292D608-2066-4948-8E96-F550EAECE9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4" name="Rectángulo 11393">
                                    <a:extLst>
                                      <a:ext uri="{FF2B5EF4-FFF2-40B4-BE49-F238E27FC236}">
                                        <a16:creationId xmlns:a16="http://schemas.microsoft.com/office/drawing/2014/main" id="{7CFF1BF3-E027-4BAF-A5E3-4BA59B0824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84" name="Grupo 11383">
                                <a:extLst>
                                  <a:ext uri="{FF2B5EF4-FFF2-40B4-BE49-F238E27FC236}">
                                    <a16:creationId xmlns:a16="http://schemas.microsoft.com/office/drawing/2014/main" id="{8B5DCAD7-24E9-45C9-A97F-C15C3167D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85" name="Grupo 11384">
                                  <a:extLst>
                                    <a:ext uri="{FF2B5EF4-FFF2-40B4-BE49-F238E27FC236}">
                                      <a16:creationId xmlns:a16="http://schemas.microsoft.com/office/drawing/2014/main" id="{83958536-2D23-4B18-B922-52EBA043A7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9" name="Rectángulo 11388">
                                    <a:extLst>
                                      <a:ext uri="{FF2B5EF4-FFF2-40B4-BE49-F238E27FC236}">
                                        <a16:creationId xmlns:a16="http://schemas.microsoft.com/office/drawing/2014/main" id="{5618CCFD-D253-4D90-8EF4-401C33BCB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0" name="Rectángulo 11389">
                                    <a:extLst>
                                      <a:ext uri="{FF2B5EF4-FFF2-40B4-BE49-F238E27FC236}">
                                        <a16:creationId xmlns:a16="http://schemas.microsoft.com/office/drawing/2014/main" id="{95D13E85-6288-453C-8DC3-859D206A1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86" name="Grupo 11385">
                                  <a:extLst>
                                    <a:ext uri="{FF2B5EF4-FFF2-40B4-BE49-F238E27FC236}">
                                      <a16:creationId xmlns:a16="http://schemas.microsoft.com/office/drawing/2014/main" id="{786B20E5-D343-4373-AB38-F7E71BA55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7" name="Rectángulo 11386">
                                    <a:extLst>
                                      <a:ext uri="{FF2B5EF4-FFF2-40B4-BE49-F238E27FC236}">
                                        <a16:creationId xmlns:a16="http://schemas.microsoft.com/office/drawing/2014/main" id="{1FF6B94E-9199-4C74-BF8B-BA19DBA1F0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8" name="Rectángulo 11387">
                                    <a:extLst>
                                      <a:ext uri="{FF2B5EF4-FFF2-40B4-BE49-F238E27FC236}">
                                        <a16:creationId xmlns:a16="http://schemas.microsoft.com/office/drawing/2014/main" id="{DABE8F04-2C55-41E7-B0BD-28B234E27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68" name="Grupo 11367">
                              <a:extLst>
                                <a:ext uri="{FF2B5EF4-FFF2-40B4-BE49-F238E27FC236}">
                                  <a16:creationId xmlns:a16="http://schemas.microsoft.com/office/drawing/2014/main" id="{FD72CCE2-5705-439D-A9FA-6AA384044B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69" name="Grupo 11368">
                                <a:extLst>
                                  <a:ext uri="{FF2B5EF4-FFF2-40B4-BE49-F238E27FC236}">
                                    <a16:creationId xmlns:a16="http://schemas.microsoft.com/office/drawing/2014/main" id="{C06318AC-0298-4BB6-A117-5DF07C511B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7" name="Grupo 11376">
                                  <a:extLst>
                                    <a:ext uri="{FF2B5EF4-FFF2-40B4-BE49-F238E27FC236}">
                                      <a16:creationId xmlns:a16="http://schemas.microsoft.com/office/drawing/2014/main" id="{536A7551-32EA-485E-B0A0-FB1C9A9270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1" name="Rectángulo 11380">
                                    <a:extLst>
                                      <a:ext uri="{FF2B5EF4-FFF2-40B4-BE49-F238E27FC236}">
                                        <a16:creationId xmlns:a16="http://schemas.microsoft.com/office/drawing/2014/main" id="{4C83638D-BEF6-4B76-9D60-039843583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2" name="Rectángulo 11381">
                                    <a:extLst>
                                      <a:ext uri="{FF2B5EF4-FFF2-40B4-BE49-F238E27FC236}">
                                        <a16:creationId xmlns:a16="http://schemas.microsoft.com/office/drawing/2014/main" id="{53F2612B-B71C-43F3-A128-CA76BD0C68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8" name="Grupo 11377">
                                  <a:extLst>
                                    <a:ext uri="{FF2B5EF4-FFF2-40B4-BE49-F238E27FC236}">
                                      <a16:creationId xmlns:a16="http://schemas.microsoft.com/office/drawing/2014/main" id="{A0BEE635-05EA-4B1A-BC42-AB4A48524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9" name="Rectángulo 11378">
                                    <a:extLst>
                                      <a:ext uri="{FF2B5EF4-FFF2-40B4-BE49-F238E27FC236}">
                                        <a16:creationId xmlns:a16="http://schemas.microsoft.com/office/drawing/2014/main" id="{96DBDF05-3929-4B41-8C75-55F30E3DA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0" name="Rectángulo 11379">
                                    <a:extLst>
                                      <a:ext uri="{FF2B5EF4-FFF2-40B4-BE49-F238E27FC236}">
                                        <a16:creationId xmlns:a16="http://schemas.microsoft.com/office/drawing/2014/main" id="{1AF16FAC-405E-472E-B36D-5999C848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70" name="Grupo 11369">
                                <a:extLst>
                                  <a:ext uri="{FF2B5EF4-FFF2-40B4-BE49-F238E27FC236}">
                                    <a16:creationId xmlns:a16="http://schemas.microsoft.com/office/drawing/2014/main" id="{5E31EAFF-2419-4257-A984-3BA6646666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1" name="Grupo 11370">
                                  <a:extLst>
                                    <a:ext uri="{FF2B5EF4-FFF2-40B4-BE49-F238E27FC236}">
                                      <a16:creationId xmlns:a16="http://schemas.microsoft.com/office/drawing/2014/main" id="{10C565ED-8D86-4FBA-A6BD-B3593CBBB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5" name="Rectángulo 11374">
                                    <a:extLst>
                                      <a:ext uri="{FF2B5EF4-FFF2-40B4-BE49-F238E27FC236}">
                                        <a16:creationId xmlns:a16="http://schemas.microsoft.com/office/drawing/2014/main" id="{250EED64-4C83-4488-852B-6B92CA836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6" name="Rectángulo 11375">
                                    <a:extLst>
                                      <a:ext uri="{FF2B5EF4-FFF2-40B4-BE49-F238E27FC236}">
                                        <a16:creationId xmlns:a16="http://schemas.microsoft.com/office/drawing/2014/main" id="{D2BFCAE9-087B-4DE1-AEB3-777F6A4E4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2" name="Grupo 11371">
                                  <a:extLst>
                                    <a:ext uri="{FF2B5EF4-FFF2-40B4-BE49-F238E27FC236}">
                                      <a16:creationId xmlns:a16="http://schemas.microsoft.com/office/drawing/2014/main" id="{3A34F3AF-4EE9-418F-A9F1-5940F3132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3" name="Rectángulo 11372">
                                    <a:extLst>
                                      <a:ext uri="{FF2B5EF4-FFF2-40B4-BE49-F238E27FC236}">
                                        <a16:creationId xmlns:a16="http://schemas.microsoft.com/office/drawing/2014/main" id="{4BAEAD4B-FF3E-4131-AA8F-DF5037A73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4" name="Rectángulo 11373">
                                    <a:extLst>
                                      <a:ext uri="{FF2B5EF4-FFF2-40B4-BE49-F238E27FC236}">
                                        <a16:creationId xmlns:a16="http://schemas.microsoft.com/office/drawing/2014/main" id="{4A11FFC3-C0D7-4C81-893B-5ADC15816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36" name="Grupo 11335">
                            <a:extLst>
                              <a:ext uri="{FF2B5EF4-FFF2-40B4-BE49-F238E27FC236}">
                                <a16:creationId xmlns:a16="http://schemas.microsoft.com/office/drawing/2014/main" id="{853A8A3F-44B3-4143-9DFB-6C07683F0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37" name="Grupo 11336">
                              <a:extLst>
                                <a:ext uri="{FF2B5EF4-FFF2-40B4-BE49-F238E27FC236}">
                                  <a16:creationId xmlns:a16="http://schemas.microsoft.com/office/drawing/2014/main" id="{9E757E5E-7878-4980-AD58-9F7282F4C7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53" name="Grupo 11352">
                                <a:extLst>
                                  <a:ext uri="{FF2B5EF4-FFF2-40B4-BE49-F238E27FC236}">
                                    <a16:creationId xmlns:a16="http://schemas.microsoft.com/office/drawing/2014/main" id="{4CBA6784-9186-430B-8931-037C6BC48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61" name="Grupo 11360">
                                  <a:extLst>
                                    <a:ext uri="{FF2B5EF4-FFF2-40B4-BE49-F238E27FC236}">
                                      <a16:creationId xmlns:a16="http://schemas.microsoft.com/office/drawing/2014/main" id="{214CC8E5-DE26-4C62-AFE2-449E79B311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5" name="Rectángulo 11364">
                                    <a:extLst>
                                      <a:ext uri="{FF2B5EF4-FFF2-40B4-BE49-F238E27FC236}">
                                        <a16:creationId xmlns:a16="http://schemas.microsoft.com/office/drawing/2014/main" id="{046AAA1E-4CCF-427F-B463-1C9B60F1C2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6" name="Rectángulo 11365">
                                    <a:extLst>
                                      <a:ext uri="{FF2B5EF4-FFF2-40B4-BE49-F238E27FC236}">
                                        <a16:creationId xmlns:a16="http://schemas.microsoft.com/office/drawing/2014/main" id="{FF6932F4-F99C-46EA-97DE-F13E39588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62" name="Grupo 11361">
                                  <a:extLst>
                                    <a:ext uri="{FF2B5EF4-FFF2-40B4-BE49-F238E27FC236}">
                                      <a16:creationId xmlns:a16="http://schemas.microsoft.com/office/drawing/2014/main" id="{6E51B2F7-8D86-4343-8FFF-82FFEFC20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3" name="Rectángulo 11362">
                                    <a:extLst>
                                      <a:ext uri="{FF2B5EF4-FFF2-40B4-BE49-F238E27FC236}">
                                        <a16:creationId xmlns:a16="http://schemas.microsoft.com/office/drawing/2014/main" id="{A509C4CE-DE9A-44FF-8213-FB7BAF4B7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4" name="Rectángulo 11363">
                                    <a:extLst>
                                      <a:ext uri="{FF2B5EF4-FFF2-40B4-BE49-F238E27FC236}">
                                        <a16:creationId xmlns:a16="http://schemas.microsoft.com/office/drawing/2014/main" id="{AE93CAAE-1F2E-40A7-8123-B66BE93055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54" name="Grupo 11353">
                                <a:extLst>
                                  <a:ext uri="{FF2B5EF4-FFF2-40B4-BE49-F238E27FC236}">
                                    <a16:creationId xmlns:a16="http://schemas.microsoft.com/office/drawing/2014/main" id="{B043EFF8-118B-4536-8205-952A778921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55" name="Grupo 11354">
                                  <a:extLst>
                                    <a:ext uri="{FF2B5EF4-FFF2-40B4-BE49-F238E27FC236}">
                                      <a16:creationId xmlns:a16="http://schemas.microsoft.com/office/drawing/2014/main" id="{EA9D4A05-66EE-4094-B10B-4C9E3DC29B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9" name="Rectángulo 11358">
                                    <a:extLst>
                                      <a:ext uri="{FF2B5EF4-FFF2-40B4-BE49-F238E27FC236}">
                                        <a16:creationId xmlns:a16="http://schemas.microsoft.com/office/drawing/2014/main" id="{C3D307F7-38DA-447C-9599-1C8FD466FC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0" name="Rectángulo 11359">
                                    <a:extLst>
                                      <a:ext uri="{FF2B5EF4-FFF2-40B4-BE49-F238E27FC236}">
                                        <a16:creationId xmlns:a16="http://schemas.microsoft.com/office/drawing/2014/main" id="{5BE39D44-3241-43E9-A60C-16D2F30D90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56" name="Grupo 11355">
                                  <a:extLst>
                                    <a:ext uri="{FF2B5EF4-FFF2-40B4-BE49-F238E27FC236}">
                                      <a16:creationId xmlns:a16="http://schemas.microsoft.com/office/drawing/2014/main" id="{7DE947F6-E903-49F6-B013-9B21B99304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7" name="Rectángulo 11356">
                                    <a:extLst>
                                      <a:ext uri="{FF2B5EF4-FFF2-40B4-BE49-F238E27FC236}">
                                        <a16:creationId xmlns:a16="http://schemas.microsoft.com/office/drawing/2014/main" id="{AF13F83E-B8FF-4AF4-A1C0-7D479D2927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8" name="Rectángulo 11357">
                                    <a:extLst>
                                      <a:ext uri="{FF2B5EF4-FFF2-40B4-BE49-F238E27FC236}">
                                        <a16:creationId xmlns:a16="http://schemas.microsoft.com/office/drawing/2014/main" id="{D9629F1C-659F-4610-B02B-35063C1252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38" name="Grupo 11337">
                              <a:extLst>
                                <a:ext uri="{FF2B5EF4-FFF2-40B4-BE49-F238E27FC236}">
                                  <a16:creationId xmlns:a16="http://schemas.microsoft.com/office/drawing/2014/main" id="{70A91448-D1BD-4580-908B-D6CA936E3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39" name="Grupo 11338">
                                <a:extLst>
                                  <a:ext uri="{FF2B5EF4-FFF2-40B4-BE49-F238E27FC236}">
                                    <a16:creationId xmlns:a16="http://schemas.microsoft.com/office/drawing/2014/main" id="{2169DF1C-C979-4D30-9946-AA4B90BD9B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7" name="Grupo 11346">
                                  <a:extLst>
                                    <a:ext uri="{FF2B5EF4-FFF2-40B4-BE49-F238E27FC236}">
                                      <a16:creationId xmlns:a16="http://schemas.microsoft.com/office/drawing/2014/main" id="{E6FAB40C-44BE-40FB-B8BA-F9BDCECB3E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1" name="Rectángulo 11350">
                                    <a:extLst>
                                      <a:ext uri="{FF2B5EF4-FFF2-40B4-BE49-F238E27FC236}">
                                        <a16:creationId xmlns:a16="http://schemas.microsoft.com/office/drawing/2014/main" id="{E6B32CAE-B3EB-49F2-B929-5C6A420C2A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2" name="Rectángulo 11351">
                                    <a:extLst>
                                      <a:ext uri="{FF2B5EF4-FFF2-40B4-BE49-F238E27FC236}">
                                        <a16:creationId xmlns:a16="http://schemas.microsoft.com/office/drawing/2014/main" id="{0AD3C1AF-1610-4FD9-9B30-A41734FF8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8" name="Grupo 11347">
                                  <a:extLst>
                                    <a:ext uri="{FF2B5EF4-FFF2-40B4-BE49-F238E27FC236}">
                                      <a16:creationId xmlns:a16="http://schemas.microsoft.com/office/drawing/2014/main" id="{E26A2E40-7208-405C-AFC7-64D6D70AC1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9" name="Rectángulo 11348">
                                    <a:extLst>
                                      <a:ext uri="{FF2B5EF4-FFF2-40B4-BE49-F238E27FC236}">
                                        <a16:creationId xmlns:a16="http://schemas.microsoft.com/office/drawing/2014/main" id="{DE32DA6B-790F-490D-B9C7-B6EC800E09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0" name="Rectángulo 11349">
                                    <a:extLst>
                                      <a:ext uri="{FF2B5EF4-FFF2-40B4-BE49-F238E27FC236}">
                                        <a16:creationId xmlns:a16="http://schemas.microsoft.com/office/drawing/2014/main" id="{E2673C8F-C8C8-4173-B24D-707D5C7E27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40" name="Grupo 11339">
                                <a:extLst>
                                  <a:ext uri="{FF2B5EF4-FFF2-40B4-BE49-F238E27FC236}">
                                    <a16:creationId xmlns:a16="http://schemas.microsoft.com/office/drawing/2014/main" id="{BE0EA128-04FB-4AA9-9164-D8E3863297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1" name="Grupo 11340">
                                  <a:extLst>
                                    <a:ext uri="{FF2B5EF4-FFF2-40B4-BE49-F238E27FC236}">
                                      <a16:creationId xmlns:a16="http://schemas.microsoft.com/office/drawing/2014/main" id="{ED802F46-14C7-4CA5-9484-6E57A1055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5" name="Rectángulo 11344">
                                    <a:extLst>
                                      <a:ext uri="{FF2B5EF4-FFF2-40B4-BE49-F238E27FC236}">
                                        <a16:creationId xmlns:a16="http://schemas.microsoft.com/office/drawing/2014/main" id="{082CDA64-CFB0-49B2-9E61-935BEDF28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6" name="Rectángulo 11345">
                                    <a:extLst>
                                      <a:ext uri="{FF2B5EF4-FFF2-40B4-BE49-F238E27FC236}">
                                        <a16:creationId xmlns:a16="http://schemas.microsoft.com/office/drawing/2014/main" id="{8F779AD4-636D-4C57-9A6E-32B7F7AA58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2" name="Grupo 11341">
                                  <a:extLst>
                                    <a:ext uri="{FF2B5EF4-FFF2-40B4-BE49-F238E27FC236}">
                                      <a16:creationId xmlns:a16="http://schemas.microsoft.com/office/drawing/2014/main" id="{395CF6A9-273C-4659-AE89-C651CE4681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3" name="Rectángulo 11342">
                                    <a:extLst>
                                      <a:ext uri="{FF2B5EF4-FFF2-40B4-BE49-F238E27FC236}">
                                        <a16:creationId xmlns:a16="http://schemas.microsoft.com/office/drawing/2014/main" id="{43C4A1D9-1CA9-4FC1-B0E9-DC54EB1AE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4" name="Rectángulo 11343">
                                    <a:extLst>
                                      <a:ext uri="{FF2B5EF4-FFF2-40B4-BE49-F238E27FC236}">
                                        <a16:creationId xmlns:a16="http://schemas.microsoft.com/office/drawing/2014/main" id="{B1D598EA-5655-4BBC-8C34-33DF162A9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206" name="Grupo 11205">
                        <a:extLst>
                          <a:ext uri="{FF2B5EF4-FFF2-40B4-BE49-F238E27FC236}">
                            <a16:creationId xmlns:a16="http://schemas.microsoft.com/office/drawing/2014/main" id="{4F4ECB82-BE99-4ED1-B416-C639931C55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207" name="Grupo 11206">
                          <a:extLst>
                            <a:ext uri="{FF2B5EF4-FFF2-40B4-BE49-F238E27FC236}">
                              <a16:creationId xmlns:a16="http://schemas.microsoft.com/office/drawing/2014/main" id="{43E08DD2-A76E-4591-869F-D501144660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71" name="Grupo 11270">
                            <a:extLst>
                              <a:ext uri="{FF2B5EF4-FFF2-40B4-BE49-F238E27FC236}">
                                <a16:creationId xmlns:a16="http://schemas.microsoft.com/office/drawing/2014/main" id="{DAB9DF9C-37F6-4A05-B0FF-086385E69B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03" name="Grupo 11302">
                              <a:extLst>
                                <a:ext uri="{FF2B5EF4-FFF2-40B4-BE49-F238E27FC236}">
                                  <a16:creationId xmlns:a16="http://schemas.microsoft.com/office/drawing/2014/main" id="{A06A9C9D-3663-4E91-A36C-C40B58D56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19" name="Grupo 11318">
                                <a:extLst>
                                  <a:ext uri="{FF2B5EF4-FFF2-40B4-BE49-F238E27FC236}">
                                    <a16:creationId xmlns:a16="http://schemas.microsoft.com/office/drawing/2014/main" id="{CE8E92CE-F4D5-44DB-8C25-B03D2BF134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7" name="Grupo 11326">
                                  <a:extLst>
                                    <a:ext uri="{FF2B5EF4-FFF2-40B4-BE49-F238E27FC236}">
                                      <a16:creationId xmlns:a16="http://schemas.microsoft.com/office/drawing/2014/main" id="{9559B4E8-3474-42BD-8E34-B0676A19FC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31" name="Rectángulo 11330">
                                    <a:extLst>
                                      <a:ext uri="{FF2B5EF4-FFF2-40B4-BE49-F238E27FC236}">
                                        <a16:creationId xmlns:a16="http://schemas.microsoft.com/office/drawing/2014/main" id="{376AEEF2-BDD6-4B3D-9B50-AAA446D3E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2" name="Rectángulo 11331">
                                    <a:extLst>
                                      <a:ext uri="{FF2B5EF4-FFF2-40B4-BE49-F238E27FC236}">
                                        <a16:creationId xmlns:a16="http://schemas.microsoft.com/office/drawing/2014/main" id="{BF1761ED-2CB8-42DA-BE65-4814DEC58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8" name="Grupo 11327">
                                  <a:extLst>
                                    <a:ext uri="{FF2B5EF4-FFF2-40B4-BE49-F238E27FC236}">
                                      <a16:creationId xmlns:a16="http://schemas.microsoft.com/office/drawing/2014/main" id="{820EF907-36F3-4947-9503-71AA8F53E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9" name="Rectángulo 11328">
                                    <a:extLst>
                                      <a:ext uri="{FF2B5EF4-FFF2-40B4-BE49-F238E27FC236}">
                                        <a16:creationId xmlns:a16="http://schemas.microsoft.com/office/drawing/2014/main" id="{78EEA0E6-B18B-47B5-97C2-2A1EEEF43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0" name="Rectángulo 11329">
                                    <a:extLst>
                                      <a:ext uri="{FF2B5EF4-FFF2-40B4-BE49-F238E27FC236}">
                                        <a16:creationId xmlns:a16="http://schemas.microsoft.com/office/drawing/2014/main" id="{F8C98EE9-DE96-4788-978F-08A2EA9E9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20" name="Grupo 11319">
                                <a:extLst>
                                  <a:ext uri="{FF2B5EF4-FFF2-40B4-BE49-F238E27FC236}">
                                    <a16:creationId xmlns:a16="http://schemas.microsoft.com/office/drawing/2014/main" id="{0C90B449-389A-4889-9B1F-92BDD7D94A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1" name="Grupo 11320">
                                  <a:extLst>
                                    <a:ext uri="{FF2B5EF4-FFF2-40B4-BE49-F238E27FC236}">
                                      <a16:creationId xmlns:a16="http://schemas.microsoft.com/office/drawing/2014/main" id="{F93454DC-5E91-4D01-8798-AE36A66A4F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5" name="Rectángulo 11324">
                                    <a:extLst>
                                      <a:ext uri="{FF2B5EF4-FFF2-40B4-BE49-F238E27FC236}">
                                        <a16:creationId xmlns:a16="http://schemas.microsoft.com/office/drawing/2014/main" id="{A5850783-CE04-4ED1-A16E-031DF943D0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6" name="Rectángulo 11325">
                                    <a:extLst>
                                      <a:ext uri="{FF2B5EF4-FFF2-40B4-BE49-F238E27FC236}">
                                        <a16:creationId xmlns:a16="http://schemas.microsoft.com/office/drawing/2014/main" id="{D1BA3024-F185-4806-BDAB-BAB8F63C6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2" name="Grupo 11321">
                                  <a:extLst>
                                    <a:ext uri="{FF2B5EF4-FFF2-40B4-BE49-F238E27FC236}">
                                      <a16:creationId xmlns:a16="http://schemas.microsoft.com/office/drawing/2014/main" id="{68F933CA-025A-4375-AB3A-C88D389F8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3" name="Rectángulo 11322">
                                    <a:extLst>
                                      <a:ext uri="{FF2B5EF4-FFF2-40B4-BE49-F238E27FC236}">
                                        <a16:creationId xmlns:a16="http://schemas.microsoft.com/office/drawing/2014/main" id="{F01EED02-F8FB-4789-A3F6-74E96617F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4" name="Rectángulo 11323">
                                    <a:extLst>
                                      <a:ext uri="{FF2B5EF4-FFF2-40B4-BE49-F238E27FC236}">
                                        <a16:creationId xmlns:a16="http://schemas.microsoft.com/office/drawing/2014/main" id="{044C3C59-4E58-4A1D-8411-C602B88856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04" name="Grupo 11303">
                              <a:extLst>
                                <a:ext uri="{FF2B5EF4-FFF2-40B4-BE49-F238E27FC236}">
                                  <a16:creationId xmlns:a16="http://schemas.microsoft.com/office/drawing/2014/main" id="{0B2A7A93-B22D-48B1-A5D9-84C2F27512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05" name="Grupo 11304">
                                <a:extLst>
                                  <a:ext uri="{FF2B5EF4-FFF2-40B4-BE49-F238E27FC236}">
                                    <a16:creationId xmlns:a16="http://schemas.microsoft.com/office/drawing/2014/main" id="{29DE5BF7-BD45-4210-A04C-5938B9976E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13" name="Grupo 11312">
                                  <a:extLst>
                                    <a:ext uri="{FF2B5EF4-FFF2-40B4-BE49-F238E27FC236}">
                                      <a16:creationId xmlns:a16="http://schemas.microsoft.com/office/drawing/2014/main" id="{01FE5AF4-96FE-46DB-B808-CFDF99024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7" name="Rectángulo 11316">
                                    <a:extLst>
                                      <a:ext uri="{FF2B5EF4-FFF2-40B4-BE49-F238E27FC236}">
                                        <a16:creationId xmlns:a16="http://schemas.microsoft.com/office/drawing/2014/main" id="{BC1E1F82-2CA5-48AA-B7E0-94BB0F1D4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8" name="Rectángulo 11317">
                                    <a:extLst>
                                      <a:ext uri="{FF2B5EF4-FFF2-40B4-BE49-F238E27FC236}">
                                        <a16:creationId xmlns:a16="http://schemas.microsoft.com/office/drawing/2014/main" id="{603B04FE-5524-4324-A578-01C09857F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14" name="Grupo 11313">
                                  <a:extLst>
                                    <a:ext uri="{FF2B5EF4-FFF2-40B4-BE49-F238E27FC236}">
                                      <a16:creationId xmlns:a16="http://schemas.microsoft.com/office/drawing/2014/main" id="{4658AEDD-52D1-4D43-B6B9-D62223FB61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5" name="Rectángulo 11314">
                                    <a:extLst>
                                      <a:ext uri="{FF2B5EF4-FFF2-40B4-BE49-F238E27FC236}">
                                        <a16:creationId xmlns:a16="http://schemas.microsoft.com/office/drawing/2014/main" id="{E59F8650-E751-496C-97FB-E8EA86D60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6" name="Rectángulo 11315">
                                    <a:extLst>
                                      <a:ext uri="{FF2B5EF4-FFF2-40B4-BE49-F238E27FC236}">
                                        <a16:creationId xmlns:a16="http://schemas.microsoft.com/office/drawing/2014/main" id="{CC9D44CC-FB49-4372-AFCB-D7AD4499F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06" name="Grupo 11305">
                                <a:extLst>
                                  <a:ext uri="{FF2B5EF4-FFF2-40B4-BE49-F238E27FC236}">
                                    <a16:creationId xmlns:a16="http://schemas.microsoft.com/office/drawing/2014/main" id="{08068102-52A9-45B1-88BE-4B091F539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07" name="Grupo 11306">
                                  <a:extLst>
                                    <a:ext uri="{FF2B5EF4-FFF2-40B4-BE49-F238E27FC236}">
                                      <a16:creationId xmlns:a16="http://schemas.microsoft.com/office/drawing/2014/main" id="{7F54A0E0-AC12-4A07-A967-D4EA6FC28B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1" name="Rectángulo 11310">
                                    <a:extLst>
                                      <a:ext uri="{FF2B5EF4-FFF2-40B4-BE49-F238E27FC236}">
                                        <a16:creationId xmlns:a16="http://schemas.microsoft.com/office/drawing/2014/main" id="{CF27A4F7-8A6E-471F-BF5C-346225531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2" name="Rectángulo 11311">
                                    <a:extLst>
                                      <a:ext uri="{FF2B5EF4-FFF2-40B4-BE49-F238E27FC236}">
                                        <a16:creationId xmlns:a16="http://schemas.microsoft.com/office/drawing/2014/main" id="{41B0141F-4AC6-486C-8E1C-1325377C2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08" name="Grupo 11307">
                                  <a:extLst>
                                    <a:ext uri="{FF2B5EF4-FFF2-40B4-BE49-F238E27FC236}">
                                      <a16:creationId xmlns:a16="http://schemas.microsoft.com/office/drawing/2014/main" id="{EE8805B3-5A60-4FC5-B33B-573D056938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9" name="Rectángulo 11308">
                                    <a:extLst>
                                      <a:ext uri="{FF2B5EF4-FFF2-40B4-BE49-F238E27FC236}">
                                        <a16:creationId xmlns:a16="http://schemas.microsoft.com/office/drawing/2014/main" id="{B0B75C0B-4A38-4FC1-B569-FD5D0D2245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0" name="Rectángulo 11309">
                                    <a:extLst>
                                      <a:ext uri="{FF2B5EF4-FFF2-40B4-BE49-F238E27FC236}">
                                        <a16:creationId xmlns:a16="http://schemas.microsoft.com/office/drawing/2014/main" id="{D7C6E707-A476-4A57-AF37-47074EE340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72" name="Grupo 11271">
                            <a:extLst>
                              <a:ext uri="{FF2B5EF4-FFF2-40B4-BE49-F238E27FC236}">
                                <a16:creationId xmlns:a16="http://schemas.microsoft.com/office/drawing/2014/main" id="{372268EB-7482-4AA8-93E1-0068DA6A14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73" name="Grupo 11272">
                              <a:extLst>
                                <a:ext uri="{FF2B5EF4-FFF2-40B4-BE49-F238E27FC236}">
                                  <a16:creationId xmlns:a16="http://schemas.microsoft.com/office/drawing/2014/main" id="{BFAC26A1-D8C1-4161-BF56-BC69D0FCA0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89" name="Grupo 11288">
                                <a:extLst>
                                  <a:ext uri="{FF2B5EF4-FFF2-40B4-BE49-F238E27FC236}">
                                    <a16:creationId xmlns:a16="http://schemas.microsoft.com/office/drawing/2014/main" id="{0C94D5BE-237B-4C54-8CA1-B62D484153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7" name="Grupo 11296">
                                  <a:extLst>
                                    <a:ext uri="{FF2B5EF4-FFF2-40B4-BE49-F238E27FC236}">
                                      <a16:creationId xmlns:a16="http://schemas.microsoft.com/office/drawing/2014/main" id="{F120226B-A429-4074-8A30-60479B03CC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1" name="Rectángulo 11300">
                                    <a:extLst>
                                      <a:ext uri="{FF2B5EF4-FFF2-40B4-BE49-F238E27FC236}">
                                        <a16:creationId xmlns:a16="http://schemas.microsoft.com/office/drawing/2014/main" id="{5EC26819-3737-435F-8BB6-78C4603EE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2" name="Rectángulo 11301">
                                    <a:extLst>
                                      <a:ext uri="{FF2B5EF4-FFF2-40B4-BE49-F238E27FC236}">
                                        <a16:creationId xmlns:a16="http://schemas.microsoft.com/office/drawing/2014/main" id="{279A2B59-1675-4434-AB73-4992B857AC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8" name="Grupo 11297">
                                  <a:extLst>
                                    <a:ext uri="{FF2B5EF4-FFF2-40B4-BE49-F238E27FC236}">
                                      <a16:creationId xmlns:a16="http://schemas.microsoft.com/office/drawing/2014/main" id="{4199D5A5-1BFD-4356-A477-3E508C2C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9" name="Rectángulo 11298">
                                    <a:extLst>
                                      <a:ext uri="{FF2B5EF4-FFF2-40B4-BE49-F238E27FC236}">
                                        <a16:creationId xmlns:a16="http://schemas.microsoft.com/office/drawing/2014/main" id="{A926EF1E-83EE-4797-96A6-4E733E8242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0" name="Rectángulo 11299">
                                    <a:extLst>
                                      <a:ext uri="{FF2B5EF4-FFF2-40B4-BE49-F238E27FC236}">
                                        <a16:creationId xmlns:a16="http://schemas.microsoft.com/office/drawing/2014/main" id="{606881C8-A341-4D26-8ED4-F8D14502D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90" name="Grupo 11289">
                                <a:extLst>
                                  <a:ext uri="{FF2B5EF4-FFF2-40B4-BE49-F238E27FC236}">
                                    <a16:creationId xmlns:a16="http://schemas.microsoft.com/office/drawing/2014/main" id="{46C02D88-BBE6-461B-AD58-66D5EC115B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1" name="Grupo 11290">
                                  <a:extLst>
                                    <a:ext uri="{FF2B5EF4-FFF2-40B4-BE49-F238E27FC236}">
                                      <a16:creationId xmlns:a16="http://schemas.microsoft.com/office/drawing/2014/main" id="{F992EE0F-3916-4CB3-AC9A-9EA01B37D9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5" name="Rectángulo 11294">
                                    <a:extLst>
                                      <a:ext uri="{FF2B5EF4-FFF2-40B4-BE49-F238E27FC236}">
                                        <a16:creationId xmlns:a16="http://schemas.microsoft.com/office/drawing/2014/main" id="{0C9D309D-977F-4809-85C8-5676283DA3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6" name="Rectángulo 11295">
                                    <a:extLst>
                                      <a:ext uri="{FF2B5EF4-FFF2-40B4-BE49-F238E27FC236}">
                                        <a16:creationId xmlns:a16="http://schemas.microsoft.com/office/drawing/2014/main" id="{BBAECCED-0410-4AAC-83EB-A3964C85C2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2" name="Grupo 11291">
                                  <a:extLst>
                                    <a:ext uri="{FF2B5EF4-FFF2-40B4-BE49-F238E27FC236}">
                                      <a16:creationId xmlns:a16="http://schemas.microsoft.com/office/drawing/2014/main" id="{FE0CD62F-8E0D-48FA-BC19-258B57C00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3" name="Rectángulo 11292">
                                    <a:extLst>
                                      <a:ext uri="{FF2B5EF4-FFF2-40B4-BE49-F238E27FC236}">
                                        <a16:creationId xmlns:a16="http://schemas.microsoft.com/office/drawing/2014/main" id="{FA3ECB4A-87FF-4F69-A468-E7A701267D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4" name="Rectángulo 11293">
                                    <a:extLst>
                                      <a:ext uri="{FF2B5EF4-FFF2-40B4-BE49-F238E27FC236}">
                                        <a16:creationId xmlns:a16="http://schemas.microsoft.com/office/drawing/2014/main" id="{AD0006B0-012B-47A3-9E9C-5611C79A48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74" name="Grupo 11273">
                              <a:extLst>
                                <a:ext uri="{FF2B5EF4-FFF2-40B4-BE49-F238E27FC236}">
                                  <a16:creationId xmlns:a16="http://schemas.microsoft.com/office/drawing/2014/main" id="{AF20E370-0054-42A9-BC53-A18C4CD493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75" name="Grupo 11274">
                                <a:extLst>
                                  <a:ext uri="{FF2B5EF4-FFF2-40B4-BE49-F238E27FC236}">
                                    <a16:creationId xmlns:a16="http://schemas.microsoft.com/office/drawing/2014/main" id="{B1099278-035D-47A7-B55D-25E9F00752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83" name="Grupo 11282">
                                  <a:extLst>
                                    <a:ext uri="{FF2B5EF4-FFF2-40B4-BE49-F238E27FC236}">
                                      <a16:creationId xmlns:a16="http://schemas.microsoft.com/office/drawing/2014/main" id="{D07CD4F3-2B2A-4FFD-88E8-0855A89AFD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7" name="Rectángulo 11286">
                                    <a:extLst>
                                      <a:ext uri="{FF2B5EF4-FFF2-40B4-BE49-F238E27FC236}">
                                        <a16:creationId xmlns:a16="http://schemas.microsoft.com/office/drawing/2014/main" id="{B7BE18AA-CBAC-4264-85BD-C3C5FEF3B7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8" name="Rectángulo 11287">
                                    <a:extLst>
                                      <a:ext uri="{FF2B5EF4-FFF2-40B4-BE49-F238E27FC236}">
                                        <a16:creationId xmlns:a16="http://schemas.microsoft.com/office/drawing/2014/main" id="{B2F62361-A6D8-464C-996D-62EF21FF1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84" name="Grupo 11283">
                                  <a:extLst>
                                    <a:ext uri="{FF2B5EF4-FFF2-40B4-BE49-F238E27FC236}">
                                      <a16:creationId xmlns:a16="http://schemas.microsoft.com/office/drawing/2014/main" id="{7465DE30-E11B-46A4-B2A6-403788573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5" name="Rectángulo 11284">
                                    <a:extLst>
                                      <a:ext uri="{FF2B5EF4-FFF2-40B4-BE49-F238E27FC236}">
                                        <a16:creationId xmlns:a16="http://schemas.microsoft.com/office/drawing/2014/main" id="{962DB965-7B82-4912-BE89-E779DAF85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6" name="Rectángulo 11285">
                                    <a:extLst>
                                      <a:ext uri="{FF2B5EF4-FFF2-40B4-BE49-F238E27FC236}">
                                        <a16:creationId xmlns:a16="http://schemas.microsoft.com/office/drawing/2014/main" id="{EDEA278E-ADA1-4C24-A014-83A433B33C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76" name="Grupo 11275">
                                <a:extLst>
                                  <a:ext uri="{FF2B5EF4-FFF2-40B4-BE49-F238E27FC236}">
                                    <a16:creationId xmlns:a16="http://schemas.microsoft.com/office/drawing/2014/main" id="{BA91CDA3-7CF3-40AF-BECD-99C7CDF78B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77" name="Grupo 11276">
                                  <a:extLst>
                                    <a:ext uri="{FF2B5EF4-FFF2-40B4-BE49-F238E27FC236}">
                                      <a16:creationId xmlns:a16="http://schemas.microsoft.com/office/drawing/2014/main" id="{AC9ED85D-4DB6-4766-9FEA-42542DE54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1" name="Rectángulo 11280">
                                    <a:extLst>
                                      <a:ext uri="{FF2B5EF4-FFF2-40B4-BE49-F238E27FC236}">
                                        <a16:creationId xmlns:a16="http://schemas.microsoft.com/office/drawing/2014/main" id="{1F3CCBF3-254B-493D-8C4E-9096BEFDA8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2" name="Rectángulo 11281">
                                    <a:extLst>
                                      <a:ext uri="{FF2B5EF4-FFF2-40B4-BE49-F238E27FC236}">
                                        <a16:creationId xmlns:a16="http://schemas.microsoft.com/office/drawing/2014/main" id="{1BBF7344-2DE0-47D6-9EAC-C9B64C9E5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78" name="Grupo 11277">
                                  <a:extLst>
                                    <a:ext uri="{FF2B5EF4-FFF2-40B4-BE49-F238E27FC236}">
                                      <a16:creationId xmlns:a16="http://schemas.microsoft.com/office/drawing/2014/main" id="{FDDC2399-BE7F-44D2-9DCD-4E2CA71403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79" name="Rectángulo 11278">
                                    <a:extLst>
                                      <a:ext uri="{FF2B5EF4-FFF2-40B4-BE49-F238E27FC236}">
                                        <a16:creationId xmlns:a16="http://schemas.microsoft.com/office/drawing/2014/main" id="{64B01D23-D9EF-4497-BBAB-E86D230FD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0" name="Rectángulo 11279">
                                    <a:extLst>
                                      <a:ext uri="{FF2B5EF4-FFF2-40B4-BE49-F238E27FC236}">
                                        <a16:creationId xmlns:a16="http://schemas.microsoft.com/office/drawing/2014/main" id="{20EC2B3C-DB3A-4504-AA74-0AFBF199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208" name="Grupo 11207">
                          <a:extLst>
                            <a:ext uri="{FF2B5EF4-FFF2-40B4-BE49-F238E27FC236}">
                              <a16:creationId xmlns:a16="http://schemas.microsoft.com/office/drawing/2014/main" id="{F4132443-A76A-4F26-9431-D8E94998F4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09" name="Grupo 11208">
                            <a:extLst>
                              <a:ext uri="{FF2B5EF4-FFF2-40B4-BE49-F238E27FC236}">
                                <a16:creationId xmlns:a16="http://schemas.microsoft.com/office/drawing/2014/main" id="{B082BB4D-2B76-4916-902A-A78C1B443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41" name="Grupo 11240">
                              <a:extLst>
                                <a:ext uri="{FF2B5EF4-FFF2-40B4-BE49-F238E27FC236}">
                                  <a16:creationId xmlns:a16="http://schemas.microsoft.com/office/drawing/2014/main" id="{2A7815D4-1483-4998-96A9-81E5D7DBB3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57" name="Grupo 11256">
                                <a:extLst>
                                  <a:ext uri="{FF2B5EF4-FFF2-40B4-BE49-F238E27FC236}">
                                    <a16:creationId xmlns:a16="http://schemas.microsoft.com/office/drawing/2014/main" id="{E66D25A0-A933-43B7-89A4-644585F665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65" name="Grupo 11264">
                                  <a:extLst>
                                    <a:ext uri="{FF2B5EF4-FFF2-40B4-BE49-F238E27FC236}">
                                      <a16:creationId xmlns:a16="http://schemas.microsoft.com/office/drawing/2014/main" id="{D9BD4E55-290D-4C62-92B3-8E1DB1E9FF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9" name="Rectángulo 11268">
                                    <a:extLst>
                                      <a:ext uri="{FF2B5EF4-FFF2-40B4-BE49-F238E27FC236}">
                                        <a16:creationId xmlns:a16="http://schemas.microsoft.com/office/drawing/2014/main" id="{5C81C59C-A11F-4F26-9AC0-53D634E9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70" name="Rectángulo 11269">
                                    <a:extLst>
                                      <a:ext uri="{FF2B5EF4-FFF2-40B4-BE49-F238E27FC236}">
                                        <a16:creationId xmlns:a16="http://schemas.microsoft.com/office/drawing/2014/main" id="{738D6EBC-6498-4E4C-8568-A73493CF25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6" name="Grupo 11265">
                                  <a:extLst>
                                    <a:ext uri="{FF2B5EF4-FFF2-40B4-BE49-F238E27FC236}">
                                      <a16:creationId xmlns:a16="http://schemas.microsoft.com/office/drawing/2014/main" id="{90571522-20F0-498A-B075-2E392BE21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7" name="Rectángulo 11266">
                                    <a:extLst>
                                      <a:ext uri="{FF2B5EF4-FFF2-40B4-BE49-F238E27FC236}">
                                        <a16:creationId xmlns:a16="http://schemas.microsoft.com/office/drawing/2014/main" id="{17DB3C3C-77A9-4D6C-82E6-167A6B92D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8" name="Rectángulo 11267">
                                    <a:extLst>
                                      <a:ext uri="{FF2B5EF4-FFF2-40B4-BE49-F238E27FC236}">
                                        <a16:creationId xmlns:a16="http://schemas.microsoft.com/office/drawing/2014/main" id="{E31698CC-5CB4-40DB-B4ED-6086F267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58" name="Grupo 11257">
                                <a:extLst>
                                  <a:ext uri="{FF2B5EF4-FFF2-40B4-BE49-F238E27FC236}">
                                    <a16:creationId xmlns:a16="http://schemas.microsoft.com/office/drawing/2014/main" id="{EB06239B-3276-44D0-84D8-A6A1886CD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9" name="Grupo 11258">
                                  <a:extLst>
                                    <a:ext uri="{FF2B5EF4-FFF2-40B4-BE49-F238E27FC236}">
                                      <a16:creationId xmlns:a16="http://schemas.microsoft.com/office/drawing/2014/main" id="{51168674-E8C5-4C43-B73E-2645F36AA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3" name="Rectángulo 11262">
                                    <a:extLst>
                                      <a:ext uri="{FF2B5EF4-FFF2-40B4-BE49-F238E27FC236}">
                                        <a16:creationId xmlns:a16="http://schemas.microsoft.com/office/drawing/2014/main" id="{C3C52CCF-5EFF-4899-892D-E6521F8F19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4" name="Rectángulo 11263">
                                    <a:extLst>
                                      <a:ext uri="{FF2B5EF4-FFF2-40B4-BE49-F238E27FC236}">
                                        <a16:creationId xmlns:a16="http://schemas.microsoft.com/office/drawing/2014/main" id="{11BB7650-2515-44C7-90FA-140F21E36B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0" name="Grupo 11259">
                                  <a:extLst>
                                    <a:ext uri="{FF2B5EF4-FFF2-40B4-BE49-F238E27FC236}">
                                      <a16:creationId xmlns:a16="http://schemas.microsoft.com/office/drawing/2014/main" id="{20E92649-BDE8-43EB-B490-ADB86FEDD5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1" name="Rectángulo 11260">
                                    <a:extLst>
                                      <a:ext uri="{FF2B5EF4-FFF2-40B4-BE49-F238E27FC236}">
                                        <a16:creationId xmlns:a16="http://schemas.microsoft.com/office/drawing/2014/main" id="{18B07AB4-468D-4ED8-8458-CA95FCFE1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2" name="Rectángulo 11261">
                                    <a:extLst>
                                      <a:ext uri="{FF2B5EF4-FFF2-40B4-BE49-F238E27FC236}">
                                        <a16:creationId xmlns:a16="http://schemas.microsoft.com/office/drawing/2014/main" id="{F23AFF65-F806-4E1A-A457-D57857AD6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42" name="Grupo 11241">
                              <a:extLst>
                                <a:ext uri="{FF2B5EF4-FFF2-40B4-BE49-F238E27FC236}">
                                  <a16:creationId xmlns:a16="http://schemas.microsoft.com/office/drawing/2014/main" id="{93A97E7B-AFF1-4E37-B8CA-E2EC1001B0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43" name="Grupo 11242">
                                <a:extLst>
                                  <a:ext uri="{FF2B5EF4-FFF2-40B4-BE49-F238E27FC236}">
                                    <a16:creationId xmlns:a16="http://schemas.microsoft.com/office/drawing/2014/main" id="{3B1B622E-53B0-4522-81D1-2149C78D56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1" name="Grupo 11250">
                                  <a:extLst>
                                    <a:ext uri="{FF2B5EF4-FFF2-40B4-BE49-F238E27FC236}">
                                      <a16:creationId xmlns:a16="http://schemas.microsoft.com/office/drawing/2014/main" id="{A2CFEDB6-CDE5-4904-9529-F3952FA80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5" name="Rectángulo 11254">
                                    <a:extLst>
                                      <a:ext uri="{FF2B5EF4-FFF2-40B4-BE49-F238E27FC236}">
                                        <a16:creationId xmlns:a16="http://schemas.microsoft.com/office/drawing/2014/main" id="{CB91DC41-B3CA-4347-B491-40FE7A3F6B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6" name="Rectángulo 11255">
                                    <a:extLst>
                                      <a:ext uri="{FF2B5EF4-FFF2-40B4-BE49-F238E27FC236}">
                                        <a16:creationId xmlns:a16="http://schemas.microsoft.com/office/drawing/2014/main" id="{B6542FE5-154A-4C5F-B6AC-2B44834C5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52" name="Grupo 11251">
                                  <a:extLst>
                                    <a:ext uri="{FF2B5EF4-FFF2-40B4-BE49-F238E27FC236}">
                                      <a16:creationId xmlns:a16="http://schemas.microsoft.com/office/drawing/2014/main" id="{7B026404-30CC-4AEA-98BC-96A82DCEB3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3" name="Rectángulo 11252">
                                    <a:extLst>
                                      <a:ext uri="{FF2B5EF4-FFF2-40B4-BE49-F238E27FC236}">
                                        <a16:creationId xmlns:a16="http://schemas.microsoft.com/office/drawing/2014/main" id="{AF43E80A-86EE-467B-AD29-FBEA39908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4" name="Rectángulo 11253">
                                    <a:extLst>
                                      <a:ext uri="{FF2B5EF4-FFF2-40B4-BE49-F238E27FC236}">
                                        <a16:creationId xmlns:a16="http://schemas.microsoft.com/office/drawing/2014/main" id="{E95889CD-5AE7-4976-8403-5BDC843C4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44" name="Grupo 11243">
                                <a:extLst>
                                  <a:ext uri="{FF2B5EF4-FFF2-40B4-BE49-F238E27FC236}">
                                    <a16:creationId xmlns:a16="http://schemas.microsoft.com/office/drawing/2014/main" id="{1AD24E1F-B110-4C40-BAA5-3862F96D6F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45" name="Grupo 11244">
                                  <a:extLst>
                                    <a:ext uri="{FF2B5EF4-FFF2-40B4-BE49-F238E27FC236}">
                                      <a16:creationId xmlns:a16="http://schemas.microsoft.com/office/drawing/2014/main" id="{BA981A76-65BE-4DF4-BF68-FDBF08C631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9" name="Rectángulo 11248">
                                    <a:extLst>
                                      <a:ext uri="{FF2B5EF4-FFF2-40B4-BE49-F238E27FC236}">
                                        <a16:creationId xmlns:a16="http://schemas.microsoft.com/office/drawing/2014/main" id="{5A435EC0-A7C4-43DA-955D-B7F649D07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0" name="Rectángulo 11249">
                                    <a:extLst>
                                      <a:ext uri="{FF2B5EF4-FFF2-40B4-BE49-F238E27FC236}">
                                        <a16:creationId xmlns:a16="http://schemas.microsoft.com/office/drawing/2014/main" id="{13B877FF-0531-446C-85D4-90F8DBA89E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46" name="Grupo 11245">
                                  <a:extLst>
                                    <a:ext uri="{FF2B5EF4-FFF2-40B4-BE49-F238E27FC236}">
                                      <a16:creationId xmlns:a16="http://schemas.microsoft.com/office/drawing/2014/main" id="{2F0E1488-EA73-4017-804D-3188A59F7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7" name="Rectángulo 11246">
                                    <a:extLst>
                                      <a:ext uri="{FF2B5EF4-FFF2-40B4-BE49-F238E27FC236}">
                                        <a16:creationId xmlns:a16="http://schemas.microsoft.com/office/drawing/2014/main" id="{2E18BDBB-8828-404A-B901-7ECC3F7B85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8" name="Rectángulo 11247">
                                    <a:extLst>
                                      <a:ext uri="{FF2B5EF4-FFF2-40B4-BE49-F238E27FC236}">
                                        <a16:creationId xmlns:a16="http://schemas.microsoft.com/office/drawing/2014/main" id="{DC99405F-C4E1-4476-95EB-C13946F88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10" name="Grupo 11209">
                            <a:extLst>
                              <a:ext uri="{FF2B5EF4-FFF2-40B4-BE49-F238E27FC236}">
                                <a16:creationId xmlns:a16="http://schemas.microsoft.com/office/drawing/2014/main" id="{DE86ED56-A0AC-49E2-BC33-50EC56A25E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11" name="Grupo 11210">
                              <a:extLst>
                                <a:ext uri="{FF2B5EF4-FFF2-40B4-BE49-F238E27FC236}">
                                  <a16:creationId xmlns:a16="http://schemas.microsoft.com/office/drawing/2014/main" id="{8FADB17A-688D-486B-B44A-6A91DD83F5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27" name="Grupo 11226">
                                <a:extLst>
                                  <a:ext uri="{FF2B5EF4-FFF2-40B4-BE49-F238E27FC236}">
                                    <a16:creationId xmlns:a16="http://schemas.microsoft.com/office/drawing/2014/main" id="{68DEE2EB-32A9-49B7-BBD3-22C903EDE1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35" name="Grupo 11234">
                                  <a:extLst>
                                    <a:ext uri="{FF2B5EF4-FFF2-40B4-BE49-F238E27FC236}">
                                      <a16:creationId xmlns:a16="http://schemas.microsoft.com/office/drawing/2014/main" id="{62EF10EF-194D-4599-B9BC-C1CFAA3D0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9" name="Rectángulo 11238">
                                    <a:extLst>
                                      <a:ext uri="{FF2B5EF4-FFF2-40B4-BE49-F238E27FC236}">
                                        <a16:creationId xmlns:a16="http://schemas.microsoft.com/office/drawing/2014/main" id="{9046BEFC-FBA7-4B3F-BC5B-C78B815BC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0" name="Rectángulo 11239">
                                    <a:extLst>
                                      <a:ext uri="{FF2B5EF4-FFF2-40B4-BE49-F238E27FC236}">
                                        <a16:creationId xmlns:a16="http://schemas.microsoft.com/office/drawing/2014/main" id="{9985FC2E-641C-4D96-9362-470C19F67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6" name="Grupo 11235">
                                  <a:extLst>
                                    <a:ext uri="{FF2B5EF4-FFF2-40B4-BE49-F238E27FC236}">
                                      <a16:creationId xmlns:a16="http://schemas.microsoft.com/office/drawing/2014/main" id="{E0FFE593-DE02-4B27-8BAC-FCFEC3791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7" name="Rectángulo 11236">
                                    <a:extLst>
                                      <a:ext uri="{FF2B5EF4-FFF2-40B4-BE49-F238E27FC236}">
                                        <a16:creationId xmlns:a16="http://schemas.microsoft.com/office/drawing/2014/main" id="{AC92ED44-8470-4167-BCF3-0864876B3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8" name="Rectángulo 11237">
                                    <a:extLst>
                                      <a:ext uri="{FF2B5EF4-FFF2-40B4-BE49-F238E27FC236}">
                                        <a16:creationId xmlns:a16="http://schemas.microsoft.com/office/drawing/2014/main" id="{924D692A-91DF-474F-9738-EDCD9806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28" name="Grupo 11227">
                                <a:extLst>
                                  <a:ext uri="{FF2B5EF4-FFF2-40B4-BE49-F238E27FC236}">
                                    <a16:creationId xmlns:a16="http://schemas.microsoft.com/office/drawing/2014/main" id="{31BCAFC4-2574-450F-9141-370F625B55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9" name="Grupo 11228">
                                  <a:extLst>
                                    <a:ext uri="{FF2B5EF4-FFF2-40B4-BE49-F238E27FC236}">
                                      <a16:creationId xmlns:a16="http://schemas.microsoft.com/office/drawing/2014/main" id="{85EC6A05-9775-4A72-B5AC-D56C44F90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3" name="Rectángulo 11232">
                                    <a:extLst>
                                      <a:ext uri="{FF2B5EF4-FFF2-40B4-BE49-F238E27FC236}">
                                        <a16:creationId xmlns:a16="http://schemas.microsoft.com/office/drawing/2014/main" id="{31153D43-2C11-4D3B-AE0E-179FA993A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4" name="Rectángulo 11233">
                                    <a:extLst>
                                      <a:ext uri="{FF2B5EF4-FFF2-40B4-BE49-F238E27FC236}">
                                        <a16:creationId xmlns:a16="http://schemas.microsoft.com/office/drawing/2014/main" id="{3C764AB7-E1EE-4B27-AB87-801291FF7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0" name="Grupo 11229">
                                  <a:extLst>
                                    <a:ext uri="{FF2B5EF4-FFF2-40B4-BE49-F238E27FC236}">
                                      <a16:creationId xmlns:a16="http://schemas.microsoft.com/office/drawing/2014/main" id="{7D26E65C-9306-40F0-84D2-35DC1E37D4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1" name="Rectángulo 11230">
                                    <a:extLst>
                                      <a:ext uri="{FF2B5EF4-FFF2-40B4-BE49-F238E27FC236}">
                                        <a16:creationId xmlns:a16="http://schemas.microsoft.com/office/drawing/2014/main" id="{EDDA44E7-7117-4AFB-8056-7F3C27DED8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2" name="Rectángulo 11231">
                                    <a:extLst>
                                      <a:ext uri="{FF2B5EF4-FFF2-40B4-BE49-F238E27FC236}">
                                        <a16:creationId xmlns:a16="http://schemas.microsoft.com/office/drawing/2014/main" id="{592FD8E6-721A-4534-81CC-A47A0B33C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12" name="Grupo 11211">
                              <a:extLst>
                                <a:ext uri="{FF2B5EF4-FFF2-40B4-BE49-F238E27FC236}">
                                  <a16:creationId xmlns:a16="http://schemas.microsoft.com/office/drawing/2014/main" id="{CC2B6BEC-ACE3-48FD-8505-758C2ECF42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13" name="Grupo 11212">
                                <a:extLst>
                                  <a:ext uri="{FF2B5EF4-FFF2-40B4-BE49-F238E27FC236}">
                                    <a16:creationId xmlns:a16="http://schemas.microsoft.com/office/drawing/2014/main" id="{081CAA99-5A0A-4DF2-9A15-F41BFCBA9F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1" name="Grupo 11220">
                                  <a:extLst>
                                    <a:ext uri="{FF2B5EF4-FFF2-40B4-BE49-F238E27FC236}">
                                      <a16:creationId xmlns:a16="http://schemas.microsoft.com/office/drawing/2014/main" id="{1FD46181-CAD6-460A-AE86-9AB075949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5" name="Rectángulo 11224">
                                    <a:extLst>
                                      <a:ext uri="{FF2B5EF4-FFF2-40B4-BE49-F238E27FC236}">
                                        <a16:creationId xmlns:a16="http://schemas.microsoft.com/office/drawing/2014/main" id="{FD0B2DCF-D836-4439-A5C0-8B9E2EE0A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6" name="Rectángulo 11225">
                                    <a:extLst>
                                      <a:ext uri="{FF2B5EF4-FFF2-40B4-BE49-F238E27FC236}">
                                        <a16:creationId xmlns:a16="http://schemas.microsoft.com/office/drawing/2014/main" id="{36DD559C-76CF-4A87-A435-7276DE411B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22" name="Grupo 11221">
                                  <a:extLst>
                                    <a:ext uri="{FF2B5EF4-FFF2-40B4-BE49-F238E27FC236}">
                                      <a16:creationId xmlns:a16="http://schemas.microsoft.com/office/drawing/2014/main" id="{70F2C87C-169C-4F4D-BDC1-FB51EB823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3" name="Rectángulo 11222">
                                    <a:extLst>
                                      <a:ext uri="{FF2B5EF4-FFF2-40B4-BE49-F238E27FC236}">
                                        <a16:creationId xmlns:a16="http://schemas.microsoft.com/office/drawing/2014/main" id="{00B65934-7078-42DB-92B9-F92F55543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4" name="Rectángulo 11223">
                                    <a:extLst>
                                      <a:ext uri="{FF2B5EF4-FFF2-40B4-BE49-F238E27FC236}">
                                        <a16:creationId xmlns:a16="http://schemas.microsoft.com/office/drawing/2014/main" id="{6A5CFCB4-EA3D-4942-8FA5-C170A2D90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14" name="Grupo 11213">
                                <a:extLst>
                                  <a:ext uri="{FF2B5EF4-FFF2-40B4-BE49-F238E27FC236}">
                                    <a16:creationId xmlns:a16="http://schemas.microsoft.com/office/drawing/2014/main" id="{BC0E952B-E4C0-454B-A789-E8DDBB84EA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15" name="Grupo 11214">
                                  <a:extLst>
                                    <a:ext uri="{FF2B5EF4-FFF2-40B4-BE49-F238E27FC236}">
                                      <a16:creationId xmlns:a16="http://schemas.microsoft.com/office/drawing/2014/main" id="{B79D780F-B3F3-4CF9-B834-336132D313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9" name="Rectángulo 11218">
                                    <a:extLst>
                                      <a:ext uri="{FF2B5EF4-FFF2-40B4-BE49-F238E27FC236}">
                                        <a16:creationId xmlns:a16="http://schemas.microsoft.com/office/drawing/2014/main" id="{B39982F9-AA15-420A-82A5-A2F47DBE7E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0" name="Rectángulo 11219">
                                    <a:extLst>
                                      <a:ext uri="{FF2B5EF4-FFF2-40B4-BE49-F238E27FC236}">
                                        <a16:creationId xmlns:a16="http://schemas.microsoft.com/office/drawing/2014/main" id="{81DCC37F-4033-407F-A3D5-7923FDF782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16" name="Grupo 11215">
                                  <a:extLst>
                                    <a:ext uri="{FF2B5EF4-FFF2-40B4-BE49-F238E27FC236}">
                                      <a16:creationId xmlns:a16="http://schemas.microsoft.com/office/drawing/2014/main" id="{2B4EDCED-7DE7-4657-B42C-0889BAF7F6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7" name="Rectángulo 11216">
                                    <a:extLst>
                                      <a:ext uri="{FF2B5EF4-FFF2-40B4-BE49-F238E27FC236}">
                                        <a16:creationId xmlns:a16="http://schemas.microsoft.com/office/drawing/2014/main" id="{D6A9836D-9552-4A23-A8D0-5A090DFD8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18" name="Rectángulo 11217">
                                    <a:extLst>
                                      <a:ext uri="{FF2B5EF4-FFF2-40B4-BE49-F238E27FC236}">
                                        <a16:creationId xmlns:a16="http://schemas.microsoft.com/office/drawing/2014/main" id="{A3EEE7B8-3CAE-41E4-91BA-909D4E961B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0692" name="Grupo 10691">
                    <a:extLst>
                      <a:ext uri="{FF2B5EF4-FFF2-40B4-BE49-F238E27FC236}">
                        <a16:creationId xmlns:a16="http://schemas.microsoft.com/office/drawing/2014/main" id="{D166F74E-08F7-47A2-85D9-9BA066CAB070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693" name="Grupo 10692">
                      <a:extLst>
                        <a:ext uri="{FF2B5EF4-FFF2-40B4-BE49-F238E27FC236}">
                          <a16:creationId xmlns:a16="http://schemas.microsoft.com/office/drawing/2014/main" id="{D1F231D7-65CE-410B-892F-940B9F39E7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949" name="Grupo 10948">
                        <a:extLst>
                          <a:ext uri="{FF2B5EF4-FFF2-40B4-BE49-F238E27FC236}">
                            <a16:creationId xmlns:a16="http://schemas.microsoft.com/office/drawing/2014/main" id="{7EEEA8DB-DFBB-4AF3-81E5-4E9CA5123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077" name="Grupo 11076">
                          <a:extLst>
                            <a:ext uri="{FF2B5EF4-FFF2-40B4-BE49-F238E27FC236}">
                              <a16:creationId xmlns:a16="http://schemas.microsoft.com/office/drawing/2014/main" id="{E52A27DF-DEC1-43DA-8183-E4EDB93664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141" name="Grupo 11140">
                            <a:extLst>
                              <a:ext uri="{FF2B5EF4-FFF2-40B4-BE49-F238E27FC236}">
                                <a16:creationId xmlns:a16="http://schemas.microsoft.com/office/drawing/2014/main" id="{825F0565-AE00-45C0-8886-6C599C7650D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73" name="Grupo 11172">
                              <a:extLst>
                                <a:ext uri="{FF2B5EF4-FFF2-40B4-BE49-F238E27FC236}">
                                  <a16:creationId xmlns:a16="http://schemas.microsoft.com/office/drawing/2014/main" id="{6DEDA9C7-F213-4BAE-901E-1630D98D24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89" name="Grupo 11188">
                                <a:extLst>
                                  <a:ext uri="{FF2B5EF4-FFF2-40B4-BE49-F238E27FC236}">
                                    <a16:creationId xmlns:a16="http://schemas.microsoft.com/office/drawing/2014/main" id="{FCAA9521-0185-4C12-BCF6-C38BF9C1C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7" name="Grupo 11196">
                                  <a:extLst>
                                    <a:ext uri="{FF2B5EF4-FFF2-40B4-BE49-F238E27FC236}">
                                      <a16:creationId xmlns:a16="http://schemas.microsoft.com/office/drawing/2014/main" id="{66876226-7A40-4CB2-8F0F-77CEC84680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01" name="Rectángulo 11200">
                                    <a:extLst>
                                      <a:ext uri="{FF2B5EF4-FFF2-40B4-BE49-F238E27FC236}">
                                        <a16:creationId xmlns:a16="http://schemas.microsoft.com/office/drawing/2014/main" id="{5C531048-B471-4258-8482-A74D6A1BE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2" name="Rectángulo 11201">
                                    <a:extLst>
                                      <a:ext uri="{FF2B5EF4-FFF2-40B4-BE49-F238E27FC236}">
                                        <a16:creationId xmlns:a16="http://schemas.microsoft.com/office/drawing/2014/main" id="{83EC2052-B6DC-4D89-B3E8-1A7F5C2F4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8" name="Grupo 11197">
                                  <a:extLst>
                                    <a:ext uri="{FF2B5EF4-FFF2-40B4-BE49-F238E27FC236}">
                                      <a16:creationId xmlns:a16="http://schemas.microsoft.com/office/drawing/2014/main" id="{32FC425C-092F-4CF7-8203-86074E0D32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9" name="Rectángulo 11198">
                                    <a:extLst>
                                      <a:ext uri="{FF2B5EF4-FFF2-40B4-BE49-F238E27FC236}">
                                        <a16:creationId xmlns:a16="http://schemas.microsoft.com/office/drawing/2014/main" id="{2352B766-8409-4A5B-B43D-1161C8282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0" name="Rectángulo 11199">
                                    <a:extLst>
                                      <a:ext uri="{FF2B5EF4-FFF2-40B4-BE49-F238E27FC236}">
                                        <a16:creationId xmlns:a16="http://schemas.microsoft.com/office/drawing/2014/main" id="{553E024A-F5BE-4C0C-BD35-70BF41592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90" name="Grupo 11189">
                                <a:extLst>
                                  <a:ext uri="{FF2B5EF4-FFF2-40B4-BE49-F238E27FC236}">
                                    <a16:creationId xmlns:a16="http://schemas.microsoft.com/office/drawing/2014/main" id="{1B848379-7D96-4BC7-9C9C-DEC1A51BFC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1" name="Grupo 11190">
                                  <a:extLst>
                                    <a:ext uri="{FF2B5EF4-FFF2-40B4-BE49-F238E27FC236}">
                                      <a16:creationId xmlns:a16="http://schemas.microsoft.com/office/drawing/2014/main" id="{5BEE513C-3E3B-42C1-AA55-D8A37D15FB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5" name="Rectángulo 11194">
                                    <a:extLst>
                                      <a:ext uri="{FF2B5EF4-FFF2-40B4-BE49-F238E27FC236}">
                                        <a16:creationId xmlns:a16="http://schemas.microsoft.com/office/drawing/2014/main" id="{1BDA47E8-5755-4BCB-9437-59E741A9BF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6" name="Rectángulo 11195">
                                    <a:extLst>
                                      <a:ext uri="{FF2B5EF4-FFF2-40B4-BE49-F238E27FC236}">
                                        <a16:creationId xmlns:a16="http://schemas.microsoft.com/office/drawing/2014/main" id="{F6AC1960-AA40-46BA-B52E-36786D9E3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2" name="Grupo 11191">
                                  <a:extLst>
                                    <a:ext uri="{FF2B5EF4-FFF2-40B4-BE49-F238E27FC236}">
                                      <a16:creationId xmlns:a16="http://schemas.microsoft.com/office/drawing/2014/main" id="{5EA96DCC-5A45-41B9-A7F8-D302E11BD7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3" name="Rectángulo 11192">
                                    <a:extLst>
                                      <a:ext uri="{FF2B5EF4-FFF2-40B4-BE49-F238E27FC236}">
                                        <a16:creationId xmlns:a16="http://schemas.microsoft.com/office/drawing/2014/main" id="{63A56FB9-61C3-4174-A4C3-7CF13384A6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4" name="Rectángulo 11193">
                                    <a:extLst>
                                      <a:ext uri="{FF2B5EF4-FFF2-40B4-BE49-F238E27FC236}">
                                        <a16:creationId xmlns:a16="http://schemas.microsoft.com/office/drawing/2014/main" id="{E505C0E1-091B-4728-B033-3CDB2573C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74" name="Grupo 11173">
                              <a:extLst>
                                <a:ext uri="{FF2B5EF4-FFF2-40B4-BE49-F238E27FC236}">
                                  <a16:creationId xmlns:a16="http://schemas.microsoft.com/office/drawing/2014/main" id="{9F88989F-276C-462B-8C8F-D126FF3092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75" name="Grupo 11174">
                                <a:extLst>
                                  <a:ext uri="{FF2B5EF4-FFF2-40B4-BE49-F238E27FC236}">
                                    <a16:creationId xmlns:a16="http://schemas.microsoft.com/office/drawing/2014/main" id="{599CBBFB-A7C3-45BA-86BA-ECA6448910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83" name="Grupo 11182">
                                  <a:extLst>
                                    <a:ext uri="{FF2B5EF4-FFF2-40B4-BE49-F238E27FC236}">
                                      <a16:creationId xmlns:a16="http://schemas.microsoft.com/office/drawing/2014/main" id="{54B1EB93-600C-473C-9581-63F78739F8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7" name="Rectángulo 11186">
                                    <a:extLst>
                                      <a:ext uri="{FF2B5EF4-FFF2-40B4-BE49-F238E27FC236}">
                                        <a16:creationId xmlns:a16="http://schemas.microsoft.com/office/drawing/2014/main" id="{52FAF599-BB02-45B7-BCF8-CA14C6F31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8" name="Rectángulo 11187">
                                    <a:extLst>
                                      <a:ext uri="{FF2B5EF4-FFF2-40B4-BE49-F238E27FC236}">
                                        <a16:creationId xmlns:a16="http://schemas.microsoft.com/office/drawing/2014/main" id="{337ADF33-5679-461B-963D-8968E7BA9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84" name="Grupo 11183">
                                  <a:extLst>
                                    <a:ext uri="{FF2B5EF4-FFF2-40B4-BE49-F238E27FC236}">
                                      <a16:creationId xmlns:a16="http://schemas.microsoft.com/office/drawing/2014/main" id="{A80E9E8D-BD0F-4EE3-9749-F17E5E6DA5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5" name="Rectángulo 11184">
                                    <a:extLst>
                                      <a:ext uri="{FF2B5EF4-FFF2-40B4-BE49-F238E27FC236}">
                                        <a16:creationId xmlns:a16="http://schemas.microsoft.com/office/drawing/2014/main" id="{160A070A-DE43-4DFE-B973-49EF20BCEA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6" name="Rectángulo 11185">
                                    <a:extLst>
                                      <a:ext uri="{FF2B5EF4-FFF2-40B4-BE49-F238E27FC236}">
                                        <a16:creationId xmlns:a16="http://schemas.microsoft.com/office/drawing/2014/main" id="{9B6BED21-7E54-428A-A460-09DF4EDB40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76" name="Grupo 11175">
                                <a:extLst>
                                  <a:ext uri="{FF2B5EF4-FFF2-40B4-BE49-F238E27FC236}">
                                    <a16:creationId xmlns:a16="http://schemas.microsoft.com/office/drawing/2014/main" id="{919FDAEA-F881-4941-B56C-B691E58C2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77" name="Grupo 11176">
                                  <a:extLst>
                                    <a:ext uri="{FF2B5EF4-FFF2-40B4-BE49-F238E27FC236}">
                                      <a16:creationId xmlns:a16="http://schemas.microsoft.com/office/drawing/2014/main" id="{6C19A5A3-DF79-4E54-8DED-DD5552BF7E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1" name="Rectángulo 11180">
                                    <a:extLst>
                                      <a:ext uri="{FF2B5EF4-FFF2-40B4-BE49-F238E27FC236}">
                                        <a16:creationId xmlns:a16="http://schemas.microsoft.com/office/drawing/2014/main" id="{C403C11C-84BE-4BCE-81A4-ADF9F29B6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2" name="Rectángulo 11181">
                                    <a:extLst>
                                      <a:ext uri="{FF2B5EF4-FFF2-40B4-BE49-F238E27FC236}">
                                        <a16:creationId xmlns:a16="http://schemas.microsoft.com/office/drawing/2014/main" id="{D4E75D48-DF0F-4026-8541-1AECC9A902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78" name="Grupo 11177">
                                  <a:extLst>
                                    <a:ext uri="{FF2B5EF4-FFF2-40B4-BE49-F238E27FC236}">
                                      <a16:creationId xmlns:a16="http://schemas.microsoft.com/office/drawing/2014/main" id="{D4FE4C9A-2EB3-43A8-A7FF-77EAD2853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9" name="Rectángulo 11178">
                                    <a:extLst>
                                      <a:ext uri="{FF2B5EF4-FFF2-40B4-BE49-F238E27FC236}">
                                        <a16:creationId xmlns:a16="http://schemas.microsoft.com/office/drawing/2014/main" id="{79CD3C71-2CA1-49AB-9AE0-AFD64F35BF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0" name="Rectángulo 11179">
                                    <a:extLst>
                                      <a:ext uri="{FF2B5EF4-FFF2-40B4-BE49-F238E27FC236}">
                                        <a16:creationId xmlns:a16="http://schemas.microsoft.com/office/drawing/2014/main" id="{4AD20BA1-AB7E-4194-A346-02336A130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142" name="Grupo 11141">
                            <a:extLst>
                              <a:ext uri="{FF2B5EF4-FFF2-40B4-BE49-F238E27FC236}">
                                <a16:creationId xmlns:a16="http://schemas.microsoft.com/office/drawing/2014/main" id="{F3A7646B-7AC2-462B-AAB7-0174AA282C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43" name="Grupo 11142">
                              <a:extLst>
                                <a:ext uri="{FF2B5EF4-FFF2-40B4-BE49-F238E27FC236}">
                                  <a16:creationId xmlns:a16="http://schemas.microsoft.com/office/drawing/2014/main" id="{7B47D84D-DEA6-4922-B806-2ECF7DF5BA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59" name="Grupo 11158">
                                <a:extLst>
                                  <a:ext uri="{FF2B5EF4-FFF2-40B4-BE49-F238E27FC236}">
                                    <a16:creationId xmlns:a16="http://schemas.microsoft.com/office/drawing/2014/main" id="{15BC4562-1BC4-4B08-AB43-3C4F3019B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7" name="Grupo 11166">
                                  <a:extLst>
                                    <a:ext uri="{FF2B5EF4-FFF2-40B4-BE49-F238E27FC236}">
                                      <a16:creationId xmlns:a16="http://schemas.microsoft.com/office/drawing/2014/main" id="{D8F2B60F-CADE-4EB7-8B34-3B5FB76F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1" name="Rectángulo 11170">
                                    <a:extLst>
                                      <a:ext uri="{FF2B5EF4-FFF2-40B4-BE49-F238E27FC236}">
                                        <a16:creationId xmlns:a16="http://schemas.microsoft.com/office/drawing/2014/main" id="{FA6AFA7B-86C9-4DF4-95AE-001A38576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2" name="Rectángulo 11171">
                                    <a:extLst>
                                      <a:ext uri="{FF2B5EF4-FFF2-40B4-BE49-F238E27FC236}">
                                        <a16:creationId xmlns:a16="http://schemas.microsoft.com/office/drawing/2014/main" id="{E3FA5B74-6E9F-4F7D-BCEC-F0B8BD6D3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8" name="Grupo 11167">
                                  <a:extLst>
                                    <a:ext uri="{FF2B5EF4-FFF2-40B4-BE49-F238E27FC236}">
                                      <a16:creationId xmlns:a16="http://schemas.microsoft.com/office/drawing/2014/main" id="{F47649E9-9911-4546-B50E-067DFB7694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9" name="Rectángulo 11168">
                                    <a:extLst>
                                      <a:ext uri="{FF2B5EF4-FFF2-40B4-BE49-F238E27FC236}">
                                        <a16:creationId xmlns:a16="http://schemas.microsoft.com/office/drawing/2014/main" id="{EF9CD587-7D6B-49CA-BF84-B0F19FE6C9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0" name="Rectángulo 11169">
                                    <a:extLst>
                                      <a:ext uri="{FF2B5EF4-FFF2-40B4-BE49-F238E27FC236}">
                                        <a16:creationId xmlns:a16="http://schemas.microsoft.com/office/drawing/2014/main" id="{8C36B745-BB3C-4038-87A2-E7C80BCFB1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60" name="Grupo 11159">
                                <a:extLst>
                                  <a:ext uri="{FF2B5EF4-FFF2-40B4-BE49-F238E27FC236}">
                                    <a16:creationId xmlns:a16="http://schemas.microsoft.com/office/drawing/2014/main" id="{DD184098-3689-49B4-AA9B-2FC850424F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1" name="Grupo 11160">
                                  <a:extLst>
                                    <a:ext uri="{FF2B5EF4-FFF2-40B4-BE49-F238E27FC236}">
                                      <a16:creationId xmlns:a16="http://schemas.microsoft.com/office/drawing/2014/main" id="{205F6FC2-7208-47F4-8136-0A75D9D8E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5" name="Rectángulo 11164">
                                    <a:extLst>
                                      <a:ext uri="{FF2B5EF4-FFF2-40B4-BE49-F238E27FC236}">
                                        <a16:creationId xmlns:a16="http://schemas.microsoft.com/office/drawing/2014/main" id="{01517A80-EB8F-40A1-A3B1-CA03F91F03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6" name="Rectángulo 11165">
                                    <a:extLst>
                                      <a:ext uri="{FF2B5EF4-FFF2-40B4-BE49-F238E27FC236}">
                                        <a16:creationId xmlns:a16="http://schemas.microsoft.com/office/drawing/2014/main" id="{30C54E61-6F24-4F4A-A730-5EE7200E9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2" name="Grupo 11161">
                                  <a:extLst>
                                    <a:ext uri="{FF2B5EF4-FFF2-40B4-BE49-F238E27FC236}">
                                      <a16:creationId xmlns:a16="http://schemas.microsoft.com/office/drawing/2014/main" id="{3AB73A55-86A5-4F56-BD4C-79FD392822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3" name="Rectángulo 11162">
                                    <a:extLst>
                                      <a:ext uri="{FF2B5EF4-FFF2-40B4-BE49-F238E27FC236}">
                                        <a16:creationId xmlns:a16="http://schemas.microsoft.com/office/drawing/2014/main" id="{51A3902D-8F84-4E07-AF61-C010240EBE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4" name="Rectángulo 11163">
                                    <a:extLst>
                                      <a:ext uri="{FF2B5EF4-FFF2-40B4-BE49-F238E27FC236}">
                                        <a16:creationId xmlns:a16="http://schemas.microsoft.com/office/drawing/2014/main" id="{8EA03169-71C4-4624-9068-18EF05CC8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44" name="Grupo 11143">
                              <a:extLst>
                                <a:ext uri="{FF2B5EF4-FFF2-40B4-BE49-F238E27FC236}">
                                  <a16:creationId xmlns:a16="http://schemas.microsoft.com/office/drawing/2014/main" id="{05740C5B-A981-4931-AF4F-85B94D7F0E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45" name="Grupo 11144">
                                <a:extLst>
                                  <a:ext uri="{FF2B5EF4-FFF2-40B4-BE49-F238E27FC236}">
                                    <a16:creationId xmlns:a16="http://schemas.microsoft.com/office/drawing/2014/main" id="{3BF8F7A6-F1F0-4D48-905B-EB65D9A979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53" name="Grupo 11152">
                                  <a:extLst>
                                    <a:ext uri="{FF2B5EF4-FFF2-40B4-BE49-F238E27FC236}">
                                      <a16:creationId xmlns:a16="http://schemas.microsoft.com/office/drawing/2014/main" id="{F6443E79-D50A-4493-AB54-AB7ECF548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7" name="Rectángulo 11156">
                                    <a:extLst>
                                      <a:ext uri="{FF2B5EF4-FFF2-40B4-BE49-F238E27FC236}">
                                        <a16:creationId xmlns:a16="http://schemas.microsoft.com/office/drawing/2014/main" id="{8DF08D43-795E-4AFD-A93C-CC021C4799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8" name="Rectángulo 11157">
                                    <a:extLst>
                                      <a:ext uri="{FF2B5EF4-FFF2-40B4-BE49-F238E27FC236}">
                                        <a16:creationId xmlns:a16="http://schemas.microsoft.com/office/drawing/2014/main" id="{5C9F92CE-53F6-4E4E-842E-6E448A7F6E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54" name="Grupo 11153">
                                  <a:extLst>
                                    <a:ext uri="{FF2B5EF4-FFF2-40B4-BE49-F238E27FC236}">
                                      <a16:creationId xmlns:a16="http://schemas.microsoft.com/office/drawing/2014/main" id="{01E924A2-FA1C-4E53-A1BF-AF410A45F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5" name="Rectángulo 11154">
                                    <a:extLst>
                                      <a:ext uri="{FF2B5EF4-FFF2-40B4-BE49-F238E27FC236}">
                                        <a16:creationId xmlns:a16="http://schemas.microsoft.com/office/drawing/2014/main" id="{A704EB19-ADF9-4163-BC2E-4FE85EC0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6" name="Rectángulo 11155">
                                    <a:extLst>
                                      <a:ext uri="{FF2B5EF4-FFF2-40B4-BE49-F238E27FC236}">
                                        <a16:creationId xmlns:a16="http://schemas.microsoft.com/office/drawing/2014/main" id="{800CAD2D-7598-4CC5-8566-6AEF5816A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46" name="Grupo 11145">
                                <a:extLst>
                                  <a:ext uri="{FF2B5EF4-FFF2-40B4-BE49-F238E27FC236}">
                                    <a16:creationId xmlns:a16="http://schemas.microsoft.com/office/drawing/2014/main" id="{D2F364E9-03ED-4414-80AB-42CFC43CA9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47" name="Grupo 11146">
                                  <a:extLst>
                                    <a:ext uri="{FF2B5EF4-FFF2-40B4-BE49-F238E27FC236}">
                                      <a16:creationId xmlns:a16="http://schemas.microsoft.com/office/drawing/2014/main" id="{AA6A6B6C-5A0B-4D36-A34B-F3E7125829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1" name="Rectángulo 11150">
                                    <a:extLst>
                                      <a:ext uri="{FF2B5EF4-FFF2-40B4-BE49-F238E27FC236}">
                                        <a16:creationId xmlns:a16="http://schemas.microsoft.com/office/drawing/2014/main" id="{DED80778-8B66-4FB5-9E34-43B19028E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2" name="Rectángulo 11151">
                                    <a:extLst>
                                      <a:ext uri="{FF2B5EF4-FFF2-40B4-BE49-F238E27FC236}">
                                        <a16:creationId xmlns:a16="http://schemas.microsoft.com/office/drawing/2014/main" id="{1C915831-0C17-41DA-B7B2-5F53A4FBB0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48" name="Grupo 11147">
                                  <a:extLst>
                                    <a:ext uri="{FF2B5EF4-FFF2-40B4-BE49-F238E27FC236}">
                                      <a16:creationId xmlns:a16="http://schemas.microsoft.com/office/drawing/2014/main" id="{374F3E14-8E27-49FF-89EA-0D15F421BF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49" name="Rectángulo 11148">
                                    <a:extLst>
                                      <a:ext uri="{FF2B5EF4-FFF2-40B4-BE49-F238E27FC236}">
                                        <a16:creationId xmlns:a16="http://schemas.microsoft.com/office/drawing/2014/main" id="{1DCFB916-427E-4213-8B20-83CD50C6E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0" name="Rectángulo 11149">
                                    <a:extLst>
                                      <a:ext uri="{FF2B5EF4-FFF2-40B4-BE49-F238E27FC236}">
                                        <a16:creationId xmlns:a16="http://schemas.microsoft.com/office/drawing/2014/main" id="{1BA52083-05F5-419C-ABE2-4A2B05B9AD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078" name="Grupo 11077">
                          <a:extLst>
                            <a:ext uri="{FF2B5EF4-FFF2-40B4-BE49-F238E27FC236}">
                              <a16:creationId xmlns:a16="http://schemas.microsoft.com/office/drawing/2014/main" id="{093031FF-B9D2-49BA-991A-A114DDBE7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79" name="Grupo 11078">
                            <a:extLst>
                              <a:ext uri="{FF2B5EF4-FFF2-40B4-BE49-F238E27FC236}">
                                <a16:creationId xmlns:a16="http://schemas.microsoft.com/office/drawing/2014/main" id="{E9157D57-B03B-4951-A3D8-882CDE2BD3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11" name="Grupo 11110">
                              <a:extLst>
                                <a:ext uri="{FF2B5EF4-FFF2-40B4-BE49-F238E27FC236}">
                                  <a16:creationId xmlns:a16="http://schemas.microsoft.com/office/drawing/2014/main" id="{FD0B360D-2B10-4132-9E19-799107B314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27" name="Grupo 11126">
                                <a:extLst>
                                  <a:ext uri="{FF2B5EF4-FFF2-40B4-BE49-F238E27FC236}">
                                    <a16:creationId xmlns:a16="http://schemas.microsoft.com/office/drawing/2014/main" id="{209FFB51-214B-43BB-9A93-8BDE191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35" name="Grupo 11134">
                                  <a:extLst>
                                    <a:ext uri="{FF2B5EF4-FFF2-40B4-BE49-F238E27FC236}">
                                      <a16:creationId xmlns:a16="http://schemas.microsoft.com/office/drawing/2014/main" id="{78401523-3BC9-4AB9-A65E-888533D015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9" name="Rectángulo 11138">
                                    <a:extLst>
                                      <a:ext uri="{FF2B5EF4-FFF2-40B4-BE49-F238E27FC236}">
                                        <a16:creationId xmlns:a16="http://schemas.microsoft.com/office/drawing/2014/main" id="{AEDC88A0-3027-4A06-AE4A-A68C13E3ED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40" name="Rectángulo 11139">
                                    <a:extLst>
                                      <a:ext uri="{FF2B5EF4-FFF2-40B4-BE49-F238E27FC236}">
                                        <a16:creationId xmlns:a16="http://schemas.microsoft.com/office/drawing/2014/main" id="{85D48F15-8E95-46F6-9E1D-827896FEBF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6" name="Grupo 11135">
                                  <a:extLst>
                                    <a:ext uri="{FF2B5EF4-FFF2-40B4-BE49-F238E27FC236}">
                                      <a16:creationId xmlns:a16="http://schemas.microsoft.com/office/drawing/2014/main" id="{5979996B-2118-43DB-A10E-DE947E4146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7" name="Rectángulo 11136">
                                    <a:extLst>
                                      <a:ext uri="{FF2B5EF4-FFF2-40B4-BE49-F238E27FC236}">
                                        <a16:creationId xmlns:a16="http://schemas.microsoft.com/office/drawing/2014/main" id="{24EE98EA-6761-40EF-8C6D-54B01929F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8" name="Rectángulo 11137">
                                    <a:extLst>
                                      <a:ext uri="{FF2B5EF4-FFF2-40B4-BE49-F238E27FC236}">
                                        <a16:creationId xmlns:a16="http://schemas.microsoft.com/office/drawing/2014/main" id="{49417842-880E-43F5-A46A-74C44A7C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28" name="Grupo 11127">
                                <a:extLst>
                                  <a:ext uri="{FF2B5EF4-FFF2-40B4-BE49-F238E27FC236}">
                                    <a16:creationId xmlns:a16="http://schemas.microsoft.com/office/drawing/2014/main" id="{0155E7FA-0173-4110-9D61-AE5C58797C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9" name="Grupo 11128">
                                  <a:extLst>
                                    <a:ext uri="{FF2B5EF4-FFF2-40B4-BE49-F238E27FC236}">
                                      <a16:creationId xmlns:a16="http://schemas.microsoft.com/office/drawing/2014/main" id="{97A67B88-CF54-430C-8A24-E441B5B04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3" name="Rectángulo 11132">
                                    <a:extLst>
                                      <a:ext uri="{FF2B5EF4-FFF2-40B4-BE49-F238E27FC236}">
                                        <a16:creationId xmlns:a16="http://schemas.microsoft.com/office/drawing/2014/main" id="{F3FEB683-92FA-4EAF-AFA8-139490984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4" name="Rectángulo 11133">
                                    <a:extLst>
                                      <a:ext uri="{FF2B5EF4-FFF2-40B4-BE49-F238E27FC236}">
                                        <a16:creationId xmlns:a16="http://schemas.microsoft.com/office/drawing/2014/main" id="{D00F517C-A460-42C2-BC61-CE267F1EE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0" name="Grupo 11129">
                                  <a:extLst>
                                    <a:ext uri="{FF2B5EF4-FFF2-40B4-BE49-F238E27FC236}">
                                      <a16:creationId xmlns:a16="http://schemas.microsoft.com/office/drawing/2014/main" id="{70EFF7C1-F4E0-45C6-8788-8048C3B6B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1" name="Rectángulo 11130">
                                    <a:extLst>
                                      <a:ext uri="{FF2B5EF4-FFF2-40B4-BE49-F238E27FC236}">
                                        <a16:creationId xmlns:a16="http://schemas.microsoft.com/office/drawing/2014/main" id="{5A9AE10F-E37E-41B6-9CCC-D834F6FFC5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2" name="Rectángulo 11131">
                                    <a:extLst>
                                      <a:ext uri="{FF2B5EF4-FFF2-40B4-BE49-F238E27FC236}">
                                        <a16:creationId xmlns:a16="http://schemas.microsoft.com/office/drawing/2014/main" id="{BF4F02B0-E982-412F-895A-E61A0E566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12" name="Grupo 11111">
                              <a:extLst>
                                <a:ext uri="{FF2B5EF4-FFF2-40B4-BE49-F238E27FC236}">
                                  <a16:creationId xmlns:a16="http://schemas.microsoft.com/office/drawing/2014/main" id="{8D06D55D-595D-445F-BE58-7E45A3A513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13" name="Grupo 11112">
                                <a:extLst>
                                  <a:ext uri="{FF2B5EF4-FFF2-40B4-BE49-F238E27FC236}">
                                    <a16:creationId xmlns:a16="http://schemas.microsoft.com/office/drawing/2014/main" id="{2390F0F3-BA70-4F62-B25B-EAABF989C6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1" name="Grupo 11120">
                                  <a:extLst>
                                    <a:ext uri="{FF2B5EF4-FFF2-40B4-BE49-F238E27FC236}">
                                      <a16:creationId xmlns:a16="http://schemas.microsoft.com/office/drawing/2014/main" id="{B9EC3E25-9E78-44AC-8CE5-0BE9CBCC4D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5" name="Rectángulo 11124">
                                    <a:extLst>
                                      <a:ext uri="{FF2B5EF4-FFF2-40B4-BE49-F238E27FC236}">
                                        <a16:creationId xmlns:a16="http://schemas.microsoft.com/office/drawing/2014/main" id="{82344188-344F-424A-B8CA-73109DDC48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6" name="Rectángulo 11125">
                                    <a:extLst>
                                      <a:ext uri="{FF2B5EF4-FFF2-40B4-BE49-F238E27FC236}">
                                        <a16:creationId xmlns:a16="http://schemas.microsoft.com/office/drawing/2014/main" id="{014F8D8F-8F90-4D52-A9C4-F24214238D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22" name="Grupo 11121">
                                  <a:extLst>
                                    <a:ext uri="{FF2B5EF4-FFF2-40B4-BE49-F238E27FC236}">
                                      <a16:creationId xmlns:a16="http://schemas.microsoft.com/office/drawing/2014/main" id="{009392A0-4BB5-4B76-8532-E84947BB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3" name="Rectángulo 11122">
                                    <a:extLst>
                                      <a:ext uri="{FF2B5EF4-FFF2-40B4-BE49-F238E27FC236}">
                                        <a16:creationId xmlns:a16="http://schemas.microsoft.com/office/drawing/2014/main" id="{3330591A-BFC4-4745-9BA1-95CB9C9B0A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4" name="Rectángulo 11123">
                                    <a:extLst>
                                      <a:ext uri="{FF2B5EF4-FFF2-40B4-BE49-F238E27FC236}">
                                        <a16:creationId xmlns:a16="http://schemas.microsoft.com/office/drawing/2014/main" id="{1E3D58A1-1F20-464F-A5D2-A98C401B6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14" name="Grupo 11113">
                                <a:extLst>
                                  <a:ext uri="{FF2B5EF4-FFF2-40B4-BE49-F238E27FC236}">
                                    <a16:creationId xmlns:a16="http://schemas.microsoft.com/office/drawing/2014/main" id="{FD81D822-DC08-4ABC-9DEC-093708C181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15" name="Grupo 11114">
                                  <a:extLst>
                                    <a:ext uri="{FF2B5EF4-FFF2-40B4-BE49-F238E27FC236}">
                                      <a16:creationId xmlns:a16="http://schemas.microsoft.com/office/drawing/2014/main" id="{57AEAE8F-D03A-4B44-9E49-4F8280A86B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9" name="Rectángulo 11118">
                                    <a:extLst>
                                      <a:ext uri="{FF2B5EF4-FFF2-40B4-BE49-F238E27FC236}">
                                        <a16:creationId xmlns:a16="http://schemas.microsoft.com/office/drawing/2014/main" id="{DD06814C-F57B-44EF-826A-E78E10786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0" name="Rectángulo 11119">
                                    <a:extLst>
                                      <a:ext uri="{FF2B5EF4-FFF2-40B4-BE49-F238E27FC236}">
                                        <a16:creationId xmlns:a16="http://schemas.microsoft.com/office/drawing/2014/main" id="{8CBE984C-B479-4175-8544-87A93B3F3F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16" name="Grupo 11115">
                                  <a:extLst>
                                    <a:ext uri="{FF2B5EF4-FFF2-40B4-BE49-F238E27FC236}">
                                      <a16:creationId xmlns:a16="http://schemas.microsoft.com/office/drawing/2014/main" id="{7C0D7BB5-03B5-4DE6-AF63-ECEA5941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7" name="Rectángulo 11116">
                                    <a:extLst>
                                      <a:ext uri="{FF2B5EF4-FFF2-40B4-BE49-F238E27FC236}">
                                        <a16:creationId xmlns:a16="http://schemas.microsoft.com/office/drawing/2014/main" id="{C4497C76-622F-4C26-A851-7387AA7F3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8" name="Rectángulo 11117">
                                    <a:extLst>
                                      <a:ext uri="{FF2B5EF4-FFF2-40B4-BE49-F238E27FC236}">
                                        <a16:creationId xmlns:a16="http://schemas.microsoft.com/office/drawing/2014/main" id="{9DE8F9AB-B497-4811-BEB4-9D4DAA94B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80" name="Grupo 11079">
                            <a:extLst>
                              <a:ext uri="{FF2B5EF4-FFF2-40B4-BE49-F238E27FC236}">
                                <a16:creationId xmlns:a16="http://schemas.microsoft.com/office/drawing/2014/main" id="{73382F15-DAD7-4D90-BA37-F24D18496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81" name="Grupo 11080">
                              <a:extLst>
                                <a:ext uri="{FF2B5EF4-FFF2-40B4-BE49-F238E27FC236}">
                                  <a16:creationId xmlns:a16="http://schemas.microsoft.com/office/drawing/2014/main" id="{B7165DFB-6436-4A4E-9058-2D9ABF4DE4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97" name="Grupo 11096">
                                <a:extLst>
                                  <a:ext uri="{FF2B5EF4-FFF2-40B4-BE49-F238E27FC236}">
                                    <a16:creationId xmlns:a16="http://schemas.microsoft.com/office/drawing/2014/main" id="{53D5C962-7136-440D-8F1C-5647E77869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05" name="Grupo 11104">
                                  <a:extLst>
                                    <a:ext uri="{FF2B5EF4-FFF2-40B4-BE49-F238E27FC236}">
                                      <a16:creationId xmlns:a16="http://schemas.microsoft.com/office/drawing/2014/main" id="{867E5D55-2317-44A0-BAD9-40DB06A940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9" name="Rectángulo 11108">
                                    <a:extLst>
                                      <a:ext uri="{FF2B5EF4-FFF2-40B4-BE49-F238E27FC236}">
                                        <a16:creationId xmlns:a16="http://schemas.microsoft.com/office/drawing/2014/main" id="{140E0ADF-4878-4C4F-A09D-2C3B50227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0" name="Rectángulo 11109">
                                    <a:extLst>
                                      <a:ext uri="{FF2B5EF4-FFF2-40B4-BE49-F238E27FC236}">
                                        <a16:creationId xmlns:a16="http://schemas.microsoft.com/office/drawing/2014/main" id="{EF433E3D-90D6-45E2-BE43-FD1BA7841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6" name="Grupo 11105">
                                  <a:extLst>
                                    <a:ext uri="{FF2B5EF4-FFF2-40B4-BE49-F238E27FC236}">
                                      <a16:creationId xmlns:a16="http://schemas.microsoft.com/office/drawing/2014/main" id="{8C96B650-D213-48FE-BB7B-F7664F313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7" name="Rectángulo 11106">
                                    <a:extLst>
                                      <a:ext uri="{FF2B5EF4-FFF2-40B4-BE49-F238E27FC236}">
                                        <a16:creationId xmlns:a16="http://schemas.microsoft.com/office/drawing/2014/main" id="{7AD44C3D-5E2B-44E5-A7C5-1D8ED5D79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8" name="Rectángulo 11107">
                                    <a:extLst>
                                      <a:ext uri="{FF2B5EF4-FFF2-40B4-BE49-F238E27FC236}">
                                        <a16:creationId xmlns:a16="http://schemas.microsoft.com/office/drawing/2014/main" id="{5CE7ECCB-59C5-473C-8837-4262963DB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98" name="Grupo 11097">
                                <a:extLst>
                                  <a:ext uri="{FF2B5EF4-FFF2-40B4-BE49-F238E27FC236}">
                                    <a16:creationId xmlns:a16="http://schemas.microsoft.com/office/drawing/2014/main" id="{516103B5-34D6-4175-A261-EBDBE6E186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9" name="Grupo 11098">
                                  <a:extLst>
                                    <a:ext uri="{FF2B5EF4-FFF2-40B4-BE49-F238E27FC236}">
                                      <a16:creationId xmlns:a16="http://schemas.microsoft.com/office/drawing/2014/main" id="{83233F20-48E6-49E2-A394-9531D3A447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3" name="Rectángulo 11102">
                                    <a:extLst>
                                      <a:ext uri="{FF2B5EF4-FFF2-40B4-BE49-F238E27FC236}">
                                        <a16:creationId xmlns:a16="http://schemas.microsoft.com/office/drawing/2014/main" id="{4E431076-A677-4AD0-B1AE-738B26647A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4" name="Rectángulo 11103">
                                    <a:extLst>
                                      <a:ext uri="{FF2B5EF4-FFF2-40B4-BE49-F238E27FC236}">
                                        <a16:creationId xmlns:a16="http://schemas.microsoft.com/office/drawing/2014/main" id="{148FE0A8-B572-4D83-9071-A9F5B45CF6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0" name="Grupo 11099">
                                  <a:extLst>
                                    <a:ext uri="{FF2B5EF4-FFF2-40B4-BE49-F238E27FC236}">
                                      <a16:creationId xmlns:a16="http://schemas.microsoft.com/office/drawing/2014/main" id="{05D32EE4-E152-48CC-8CA8-1EDBF9607E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1" name="Rectángulo 11100">
                                    <a:extLst>
                                      <a:ext uri="{FF2B5EF4-FFF2-40B4-BE49-F238E27FC236}">
                                        <a16:creationId xmlns:a16="http://schemas.microsoft.com/office/drawing/2014/main" id="{FB528B9B-B26E-483E-9FE2-5CD07A6B7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2" name="Rectángulo 11101">
                                    <a:extLst>
                                      <a:ext uri="{FF2B5EF4-FFF2-40B4-BE49-F238E27FC236}">
                                        <a16:creationId xmlns:a16="http://schemas.microsoft.com/office/drawing/2014/main" id="{1DBF51A8-B78E-4815-AD81-17344A2B1C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82" name="Grupo 11081">
                              <a:extLst>
                                <a:ext uri="{FF2B5EF4-FFF2-40B4-BE49-F238E27FC236}">
                                  <a16:creationId xmlns:a16="http://schemas.microsoft.com/office/drawing/2014/main" id="{03711C38-D0F4-4382-8665-4AF40D0FA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83" name="Grupo 11082">
                                <a:extLst>
                                  <a:ext uri="{FF2B5EF4-FFF2-40B4-BE49-F238E27FC236}">
                                    <a16:creationId xmlns:a16="http://schemas.microsoft.com/office/drawing/2014/main" id="{8BB2D3C0-BC75-4BCF-9E55-9D74EA4DA2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1" name="Grupo 11090">
                                  <a:extLst>
                                    <a:ext uri="{FF2B5EF4-FFF2-40B4-BE49-F238E27FC236}">
                                      <a16:creationId xmlns:a16="http://schemas.microsoft.com/office/drawing/2014/main" id="{AFC79B1E-6C26-490E-8292-48533E7BF6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5" name="Rectángulo 11094">
                                    <a:extLst>
                                      <a:ext uri="{FF2B5EF4-FFF2-40B4-BE49-F238E27FC236}">
                                        <a16:creationId xmlns:a16="http://schemas.microsoft.com/office/drawing/2014/main" id="{E6FCF8AD-B5D1-4752-9E7B-28F078AA76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6" name="Rectángulo 11095">
                                    <a:extLst>
                                      <a:ext uri="{FF2B5EF4-FFF2-40B4-BE49-F238E27FC236}">
                                        <a16:creationId xmlns:a16="http://schemas.microsoft.com/office/drawing/2014/main" id="{B164DC9A-6790-4C79-9ADE-E3EA415ED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92" name="Grupo 11091">
                                  <a:extLst>
                                    <a:ext uri="{FF2B5EF4-FFF2-40B4-BE49-F238E27FC236}">
                                      <a16:creationId xmlns:a16="http://schemas.microsoft.com/office/drawing/2014/main" id="{0A78AD8C-B1DC-484E-BFD4-2843BC824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3" name="Rectángulo 11092">
                                    <a:extLst>
                                      <a:ext uri="{FF2B5EF4-FFF2-40B4-BE49-F238E27FC236}">
                                        <a16:creationId xmlns:a16="http://schemas.microsoft.com/office/drawing/2014/main" id="{6095A28C-1368-42BE-8285-DC4327FD7E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4" name="Rectángulo 11093">
                                    <a:extLst>
                                      <a:ext uri="{FF2B5EF4-FFF2-40B4-BE49-F238E27FC236}">
                                        <a16:creationId xmlns:a16="http://schemas.microsoft.com/office/drawing/2014/main" id="{716284AE-7C8B-4411-8630-AD05D4E435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84" name="Grupo 11083">
                                <a:extLst>
                                  <a:ext uri="{FF2B5EF4-FFF2-40B4-BE49-F238E27FC236}">
                                    <a16:creationId xmlns:a16="http://schemas.microsoft.com/office/drawing/2014/main" id="{907BA070-7607-438D-81C8-A790E0371B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85" name="Grupo 11084">
                                  <a:extLst>
                                    <a:ext uri="{FF2B5EF4-FFF2-40B4-BE49-F238E27FC236}">
                                      <a16:creationId xmlns:a16="http://schemas.microsoft.com/office/drawing/2014/main" id="{E40FA45E-8A5A-4059-92D7-77FD19DE9D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9" name="Rectángulo 11088">
                                    <a:extLst>
                                      <a:ext uri="{FF2B5EF4-FFF2-40B4-BE49-F238E27FC236}">
                                        <a16:creationId xmlns:a16="http://schemas.microsoft.com/office/drawing/2014/main" id="{8FFDE469-A82A-4FD4-8131-C4C215E0E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0" name="Rectángulo 11089">
                                    <a:extLst>
                                      <a:ext uri="{FF2B5EF4-FFF2-40B4-BE49-F238E27FC236}">
                                        <a16:creationId xmlns:a16="http://schemas.microsoft.com/office/drawing/2014/main" id="{9B74C7DA-1128-4D1E-BCC0-14DE74572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86" name="Grupo 11085">
                                  <a:extLst>
                                    <a:ext uri="{FF2B5EF4-FFF2-40B4-BE49-F238E27FC236}">
                                      <a16:creationId xmlns:a16="http://schemas.microsoft.com/office/drawing/2014/main" id="{C8F21E8B-1673-4F13-BCEA-5829902160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7" name="Rectángulo 11086">
                                    <a:extLst>
                                      <a:ext uri="{FF2B5EF4-FFF2-40B4-BE49-F238E27FC236}">
                                        <a16:creationId xmlns:a16="http://schemas.microsoft.com/office/drawing/2014/main" id="{3C66EAB2-A17E-423B-9B78-261020BFC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88" name="Rectángulo 11087">
                                    <a:extLst>
                                      <a:ext uri="{FF2B5EF4-FFF2-40B4-BE49-F238E27FC236}">
                                        <a16:creationId xmlns:a16="http://schemas.microsoft.com/office/drawing/2014/main" id="{F23B8B5F-DEA0-4CDA-9F3E-6301E06FE4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950" name="Grupo 10949">
                        <a:extLst>
                          <a:ext uri="{FF2B5EF4-FFF2-40B4-BE49-F238E27FC236}">
                            <a16:creationId xmlns:a16="http://schemas.microsoft.com/office/drawing/2014/main" id="{CFEBA59E-8C74-4454-A345-50891012E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951" name="Grupo 10950">
                          <a:extLst>
                            <a:ext uri="{FF2B5EF4-FFF2-40B4-BE49-F238E27FC236}">
                              <a16:creationId xmlns:a16="http://schemas.microsoft.com/office/drawing/2014/main" id="{C843157B-6F08-4D8B-B001-B6CC123309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15" name="Grupo 11014">
                            <a:extLst>
                              <a:ext uri="{FF2B5EF4-FFF2-40B4-BE49-F238E27FC236}">
                                <a16:creationId xmlns:a16="http://schemas.microsoft.com/office/drawing/2014/main" id="{9D6E7069-C67B-4EE1-9BF1-7F9F8E40BD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47" name="Grupo 11046">
                              <a:extLst>
                                <a:ext uri="{FF2B5EF4-FFF2-40B4-BE49-F238E27FC236}">
                                  <a16:creationId xmlns:a16="http://schemas.microsoft.com/office/drawing/2014/main" id="{A407CBDC-C8BA-46FF-B9C9-E19681AFF4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63" name="Grupo 11062">
                                <a:extLst>
                                  <a:ext uri="{FF2B5EF4-FFF2-40B4-BE49-F238E27FC236}">
                                    <a16:creationId xmlns:a16="http://schemas.microsoft.com/office/drawing/2014/main" id="{9F540659-4A06-4271-ACBA-5FCE5CD5B9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71" name="Grupo 11070">
                                  <a:extLst>
                                    <a:ext uri="{FF2B5EF4-FFF2-40B4-BE49-F238E27FC236}">
                                      <a16:creationId xmlns:a16="http://schemas.microsoft.com/office/drawing/2014/main" id="{333DADFD-FDCB-4BA6-B8A1-7813F21BB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5" name="Rectángulo 11074">
                                    <a:extLst>
                                      <a:ext uri="{FF2B5EF4-FFF2-40B4-BE49-F238E27FC236}">
                                        <a16:creationId xmlns:a16="http://schemas.microsoft.com/office/drawing/2014/main" id="{E0E1BADC-FB09-4CD5-A8F3-53D6C52524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6" name="Rectángulo 11075">
                                    <a:extLst>
                                      <a:ext uri="{FF2B5EF4-FFF2-40B4-BE49-F238E27FC236}">
                                        <a16:creationId xmlns:a16="http://schemas.microsoft.com/office/drawing/2014/main" id="{E5EFC701-8769-4A04-AAF3-741F132C7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72" name="Grupo 11071">
                                  <a:extLst>
                                    <a:ext uri="{FF2B5EF4-FFF2-40B4-BE49-F238E27FC236}">
                                      <a16:creationId xmlns:a16="http://schemas.microsoft.com/office/drawing/2014/main" id="{44A09760-1D5E-4C4F-8D69-99B7258D8A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3" name="Rectángulo 11072">
                                    <a:extLst>
                                      <a:ext uri="{FF2B5EF4-FFF2-40B4-BE49-F238E27FC236}">
                                        <a16:creationId xmlns:a16="http://schemas.microsoft.com/office/drawing/2014/main" id="{709AB3A7-1D2E-455F-BE2C-12299CA16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4" name="Rectángulo 11073">
                                    <a:extLst>
                                      <a:ext uri="{FF2B5EF4-FFF2-40B4-BE49-F238E27FC236}">
                                        <a16:creationId xmlns:a16="http://schemas.microsoft.com/office/drawing/2014/main" id="{0C223131-FC02-4102-A97B-9DAB6BBB2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64" name="Grupo 11063">
                                <a:extLst>
                                  <a:ext uri="{FF2B5EF4-FFF2-40B4-BE49-F238E27FC236}">
                                    <a16:creationId xmlns:a16="http://schemas.microsoft.com/office/drawing/2014/main" id="{2A0DF815-FBEF-45C8-857C-CFFEB6C34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65" name="Grupo 11064">
                                  <a:extLst>
                                    <a:ext uri="{FF2B5EF4-FFF2-40B4-BE49-F238E27FC236}">
                                      <a16:creationId xmlns:a16="http://schemas.microsoft.com/office/drawing/2014/main" id="{0782B3E9-D3CA-432E-AA37-0B580B70C4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9" name="Rectángulo 11068">
                                    <a:extLst>
                                      <a:ext uri="{FF2B5EF4-FFF2-40B4-BE49-F238E27FC236}">
                                        <a16:creationId xmlns:a16="http://schemas.microsoft.com/office/drawing/2014/main" id="{ADB6BFE3-7047-439F-B0F6-4ACA773E98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0" name="Rectángulo 11069">
                                    <a:extLst>
                                      <a:ext uri="{FF2B5EF4-FFF2-40B4-BE49-F238E27FC236}">
                                        <a16:creationId xmlns:a16="http://schemas.microsoft.com/office/drawing/2014/main" id="{F2C90108-7E22-46C5-89FB-F664ABC21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66" name="Grupo 11065">
                                  <a:extLst>
                                    <a:ext uri="{FF2B5EF4-FFF2-40B4-BE49-F238E27FC236}">
                                      <a16:creationId xmlns:a16="http://schemas.microsoft.com/office/drawing/2014/main" id="{EA4EE203-47FB-4F8A-B9BA-FE08F71806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7" name="Rectángulo 11066">
                                    <a:extLst>
                                      <a:ext uri="{FF2B5EF4-FFF2-40B4-BE49-F238E27FC236}">
                                        <a16:creationId xmlns:a16="http://schemas.microsoft.com/office/drawing/2014/main" id="{5D3993AE-810F-483B-AF8C-A74F6694D6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8" name="Rectángulo 11067">
                                    <a:extLst>
                                      <a:ext uri="{FF2B5EF4-FFF2-40B4-BE49-F238E27FC236}">
                                        <a16:creationId xmlns:a16="http://schemas.microsoft.com/office/drawing/2014/main" id="{71B0B4C7-D04B-44DA-8F3A-5B6863AE3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48" name="Grupo 11047">
                              <a:extLst>
                                <a:ext uri="{FF2B5EF4-FFF2-40B4-BE49-F238E27FC236}">
                                  <a16:creationId xmlns:a16="http://schemas.microsoft.com/office/drawing/2014/main" id="{FD75AEA4-FCD4-4884-99E0-2E2130422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49" name="Grupo 11048">
                                <a:extLst>
                                  <a:ext uri="{FF2B5EF4-FFF2-40B4-BE49-F238E27FC236}">
                                    <a16:creationId xmlns:a16="http://schemas.microsoft.com/office/drawing/2014/main" id="{891FB195-B797-4232-9CDE-278AAEF028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7" name="Grupo 11056">
                                  <a:extLst>
                                    <a:ext uri="{FF2B5EF4-FFF2-40B4-BE49-F238E27FC236}">
                                      <a16:creationId xmlns:a16="http://schemas.microsoft.com/office/drawing/2014/main" id="{4C3BF578-8D8A-4BD7-BFBE-4B9A0F1620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1" name="Rectángulo 11060">
                                    <a:extLst>
                                      <a:ext uri="{FF2B5EF4-FFF2-40B4-BE49-F238E27FC236}">
                                        <a16:creationId xmlns:a16="http://schemas.microsoft.com/office/drawing/2014/main" id="{CBC31219-78A6-4F37-8F46-0398E7EF2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2" name="Rectángulo 11061">
                                    <a:extLst>
                                      <a:ext uri="{FF2B5EF4-FFF2-40B4-BE49-F238E27FC236}">
                                        <a16:creationId xmlns:a16="http://schemas.microsoft.com/office/drawing/2014/main" id="{F60BE702-0635-44A9-93EA-11D195B74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8" name="Grupo 11057">
                                  <a:extLst>
                                    <a:ext uri="{FF2B5EF4-FFF2-40B4-BE49-F238E27FC236}">
                                      <a16:creationId xmlns:a16="http://schemas.microsoft.com/office/drawing/2014/main" id="{1A806516-31C7-4A37-B59C-231DBE3F5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9" name="Rectángulo 11058">
                                    <a:extLst>
                                      <a:ext uri="{FF2B5EF4-FFF2-40B4-BE49-F238E27FC236}">
                                        <a16:creationId xmlns:a16="http://schemas.microsoft.com/office/drawing/2014/main" id="{64B930A1-6AA4-41BF-B96B-7192210AD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0" name="Rectángulo 11059">
                                    <a:extLst>
                                      <a:ext uri="{FF2B5EF4-FFF2-40B4-BE49-F238E27FC236}">
                                        <a16:creationId xmlns:a16="http://schemas.microsoft.com/office/drawing/2014/main" id="{B1FC1B4E-C211-403B-83E0-66CFBBD7F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50" name="Grupo 11049">
                                <a:extLst>
                                  <a:ext uri="{FF2B5EF4-FFF2-40B4-BE49-F238E27FC236}">
                                    <a16:creationId xmlns:a16="http://schemas.microsoft.com/office/drawing/2014/main" id="{0B6FEA5C-F0CA-494A-8CE0-F4F421C8E7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1" name="Grupo 11050">
                                  <a:extLst>
                                    <a:ext uri="{FF2B5EF4-FFF2-40B4-BE49-F238E27FC236}">
                                      <a16:creationId xmlns:a16="http://schemas.microsoft.com/office/drawing/2014/main" id="{ABDA219A-A96E-4355-9A84-EDFA8CB0A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5" name="Rectángulo 11054">
                                    <a:extLst>
                                      <a:ext uri="{FF2B5EF4-FFF2-40B4-BE49-F238E27FC236}">
                                        <a16:creationId xmlns:a16="http://schemas.microsoft.com/office/drawing/2014/main" id="{0AB48E52-4723-45F7-97ED-F477AB309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6" name="Rectángulo 11055">
                                    <a:extLst>
                                      <a:ext uri="{FF2B5EF4-FFF2-40B4-BE49-F238E27FC236}">
                                        <a16:creationId xmlns:a16="http://schemas.microsoft.com/office/drawing/2014/main" id="{B7975D89-2E50-4B90-9FAC-3941FDC25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2" name="Grupo 11051">
                                  <a:extLst>
                                    <a:ext uri="{FF2B5EF4-FFF2-40B4-BE49-F238E27FC236}">
                                      <a16:creationId xmlns:a16="http://schemas.microsoft.com/office/drawing/2014/main" id="{CA21AA46-EC21-465D-AC3B-5A3154AE52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3" name="Rectángulo 11052">
                                    <a:extLst>
                                      <a:ext uri="{FF2B5EF4-FFF2-40B4-BE49-F238E27FC236}">
                                        <a16:creationId xmlns:a16="http://schemas.microsoft.com/office/drawing/2014/main" id="{A9C7F921-0DCB-49AE-9F8C-8DD5DBA4E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4" name="Rectángulo 11053">
                                    <a:extLst>
                                      <a:ext uri="{FF2B5EF4-FFF2-40B4-BE49-F238E27FC236}">
                                        <a16:creationId xmlns:a16="http://schemas.microsoft.com/office/drawing/2014/main" id="{F8B67CBC-FF36-42EF-A170-B1FC249C7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16" name="Grupo 11015">
                            <a:extLst>
                              <a:ext uri="{FF2B5EF4-FFF2-40B4-BE49-F238E27FC236}">
                                <a16:creationId xmlns:a16="http://schemas.microsoft.com/office/drawing/2014/main" id="{41D7475C-E4CA-44E6-B58F-43AF93BE15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17" name="Grupo 11016">
                              <a:extLst>
                                <a:ext uri="{FF2B5EF4-FFF2-40B4-BE49-F238E27FC236}">
                                  <a16:creationId xmlns:a16="http://schemas.microsoft.com/office/drawing/2014/main" id="{A5C6686D-FFF8-4C63-8D06-B96A5D345C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33" name="Grupo 11032">
                                <a:extLst>
                                  <a:ext uri="{FF2B5EF4-FFF2-40B4-BE49-F238E27FC236}">
                                    <a16:creationId xmlns:a16="http://schemas.microsoft.com/office/drawing/2014/main" id="{B5B1BCBF-D3EA-4531-8D4C-56B44FA5BE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41" name="Grupo 11040">
                                  <a:extLst>
                                    <a:ext uri="{FF2B5EF4-FFF2-40B4-BE49-F238E27FC236}">
                                      <a16:creationId xmlns:a16="http://schemas.microsoft.com/office/drawing/2014/main" id="{B67451B3-4ED6-451C-9BAF-D9609B3DF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5" name="Rectángulo 11044">
                                    <a:extLst>
                                      <a:ext uri="{FF2B5EF4-FFF2-40B4-BE49-F238E27FC236}">
                                        <a16:creationId xmlns:a16="http://schemas.microsoft.com/office/drawing/2014/main" id="{B6025A09-5CA1-4AE1-A052-746C0F10B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6" name="Rectángulo 11045">
                                    <a:extLst>
                                      <a:ext uri="{FF2B5EF4-FFF2-40B4-BE49-F238E27FC236}">
                                        <a16:creationId xmlns:a16="http://schemas.microsoft.com/office/drawing/2014/main" id="{D1F79D82-FF31-481C-B4F0-FC3EE7DAA4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42" name="Grupo 11041">
                                  <a:extLst>
                                    <a:ext uri="{FF2B5EF4-FFF2-40B4-BE49-F238E27FC236}">
                                      <a16:creationId xmlns:a16="http://schemas.microsoft.com/office/drawing/2014/main" id="{6476C6A0-0156-415A-B12E-2AAFE1E60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3" name="Rectángulo 11042">
                                    <a:extLst>
                                      <a:ext uri="{FF2B5EF4-FFF2-40B4-BE49-F238E27FC236}">
                                        <a16:creationId xmlns:a16="http://schemas.microsoft.com/office/drawing/2014/main" id="{18D145C3-B69E-4342-99CC-9365A9EF7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4" name="Rectángulo 11043">
                                    <a:extLst>
                                      <a:ext uri="{FF2B5EF4-FFF2-40B4-BE49-F238E27FC236}">
                                        <a16:creationId xmlns:a16="http://schemas.microsoft.com/office/drawing/2014/main" id="{0688C32D-A477-409A-961C-8A366B8C4D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34" name="Grupo 11033">
                                <a:extLst>
                                  <a:ext uri="{FF2B5EF4-FFF2-40B4-BE49-F238E27FC236}">
                                    <a16:creationId xmlns:a16="http://schemas.microsoft.com/office/drawing/2014/main" id="{AC7926E8-6BE5-4C5C-AF33-F846374D5F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35" name="Grupo 11034">
                                  <a:extLst>
                                    <a:ext uri="{FF2B5EF4-FFF2-40B4-BE49-F238E27FC236}">
                                      <a16:creationId xmlns:a16="http://schemas.microsoft.com/office/drawing/2014/main" id="{7C7827F6-64B8-49EA-92A4-5912002E77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9" name="Rectángulo 11038">
                                    <a:extLst>
                                      <a:ext uri="{FF2B5EF4-FFF2-40B4-BE49-F238E27FC236}">
                                        <a16:creationId xmlns:a16="http://schemas.microsoft.com/office/drawing/2014/main" id="{A972E2F3-2C97-4590-8402-5A3E80AFA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0" name="Rectángulo 11039">
                                    <a:extLst>
                                      <a:ext uri="{FF2B5EF4-FFF2-40B4-BE49-F238E27FC236}">
                                        <a16:creationId xmlns:a16="http://schemas.microsoft.com/office/drawing/2014/main" id="{2C0DFDED-72AA-4878-B24F-6199A5121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36" name="Grupo 11035">
                                  <a:extLst>
                                    <a:ext uri="{FF2B5EF4-FFF2-40B4-BE49-F238E27FC236}">
                                      <a16:creationId xmlns:a16="http://schemas.microsoft.com/office/drawing/2014/main" id="{DC24E565-1E57-431A-A794-5058A4B2E8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7" name="Rectángulo 11036">
                                    <a:extLst>
                                      <a:ext uri="{FF2B5EF4-FFF2-40B4-BE49-F238E27FC236}">
                                        <a16:creationId xmlns:a16="http://schemas.microsoft.com/office/drawing/2014/main" id="{79833C6B-894B-4AF0-8C71-1EC5D41849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8" name="Rectángulo 11037">
                                    <a:extLst>
                                      <a:ext uri="{FF2B5EF4-FFF2-40B4-BE49-F238E27FC236}">
                                        <a16:creationId xmlns:a16="http://schemas.microsoft.com/office/drawing/2014/main" id="{78D34796-AC5B-4DF7-950C-39CCC7B21A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18" name="Grupo 11017">
                              <a:extLst>
                                <a:ext uri="{FF2B5EF4-FFF2-40B4-BE49-F238E27FC236}">
                                  <a16:creationId xmlns:a16="http://schemas.microsoft.com/office/drawing/2014/main" id="{2ADD5478-5A8E-45A1-9FE0-2270EE72D3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19" name="Grupo 11018">
                                <a:extLst>
                                  <a:ext uri="{FF2B5EF4-FFF2-40B4-BE49-F238E27FC236}">
                                    <a16:creationId xmlns:a16="http://schemas.microsoft.com/office/drawing/2014/main" id="{31D8139F-6B50-463B-B364-5EAD61EE8E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7" name="Grupo 11026">
                                  <a:extLst>
                                    <a:ext uri="{FF2B5EF4-FFF2-40B4-BE49-F238E27FC236}">
                                      <a16:creationId xmlns:a16="http://schemas.microsoft.com/office/drawing/2014/main" id="{32C60386-F499-4A28-8DCE-F54942502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1" name="Rectángulo 11030">
                                    <a:extLst>
                                      <a:ext uri="{FF2B5EF4-FFF2-40B4-BE49-F238E27FC236}">
                                        <a16:creationId xmlns:a16="http://schemas.microsoft.com/office/drawing/2014/main" id="{0E91DBA4-C61C-40D2-A01B-CE68F23E38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2" name="Rectángulo 11031">
                                    <a:extLst>
                                      <a:ext uri="{FF2B5EF4-FFF2-40B4-BE49-F238E27FC236}">
                                        <a16:creationId xmlns:a16="http://schemas.microsoft.com/office/drawing/2014/main" id="{D48515DD-9877-4837-B8DA-B64E15241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8" name="Grupo 11027">
                                  <a:extLst>
                                    <a:ext uri="{FF2B5EF4-FFF2-40B4-BE49-F238E27FC236}">
                                      <a16:creationId xmlns:a16="http://schemas.microsoft.com/office/drawing/2014/main" id="{75E97F91-2F16-4860-9818-BAE3C2E09D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9" name="Rectángulo 11028">
                                    <a:extLst>
                                      <a:ext uri="{FF2B5EF4-FFF2-40B4-BE49-F238E27FC236}">
                                        <a16:creationId xmlns:a16="http://schemas.microsoft.com/office/drawing/2014/main" id="{9B6773E2-12C5-4794-B2DF-BD9716BB0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0" name="Rectángulo 11029">
                                    <a:extLst>
                                      <a:ext uri="{FF2B5EF4-FFF2-40B4-BE49-F238E27FC236}">
                                        <a16:creationId xmlns:a16="http://schemas.microsoft.com/office/drawing/2014/main" id="{56C09732-D1FA-4DD0-BC6C-5A0E6A291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20" name="Grupo 11019">
                                <a:extLst>
                                  <a:ext uri="{FF2B5EF4-FFF2-40B4-BE49-F238E27FC236}">
                                    <a16:creationId xmlns:a16="http://schemas.microsoft.com/office/drawing/2014/main" id="{AA99207B-8C1B-42FC-AC13-ABFB84052E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1" name="Grupo 11020">
                                  <a:extLst>
                                    <a:ext uri="{FF2B5EF4-FFF2-40B4-BE49-F238E27FC236}">
                                      <a16:creationId xmlns:a16="http://schemas.microsoft.com/office/drawing/2014/main" id="{8B861B2E-2EC3-457C-BEBB-F98DFC958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5" name="Rectángulo 11024">
                                    <a:extLst>
                                      <a:ext uri="{FF2B5EF4-FFF2-40B4-BE49-F238E27FC236}">
                                        <a16:creationId xmlns:a16="http://schemas.microsoft.com/office/drawing/2014/main" id="{F66FE629-07BB-4C35-B530-7EC192EC8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6" name="Rectángulo 11025">
                                    <a:extLst>
                                      <a:ext uri="{FF2B5EF4-FFF2-40B4-BE49-F238E27FC236}">
                                        <a16:creationId xmlns:a16="http://schemas.microsoft.com/office/drawing/2014/main" id="{1694B301-FB0C-41F4-854E-61531F03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2" name="Grupo 11021">
                                  <a:extLst>
                                    <a:ext uri="{FF2B5EF4-FFF2-40B4-BE49-F238E27FC236}">
                                      <a16:creationId xmlns:a16="http://schemas.microsoft.com/office/drawing/2014/main" id="{7189808E-DF90-4D51-877E-11DA6B284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3" name="Rectángulo 11022">
                                    <a:extLst>
                                      <a:ext uri="{FF2B5EF4-FFF2-40B4-BE49-F238E27FC236}">
                                        <a16:creationId xmlns:a16="http://schemas.microsoft.com/office/drawing/2014/main" id="{11211EF8-F5BC-4B4E-8259-A23603991D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4" name="Rectángulo 11023">
                                    <a:extLst>
                                      <a:ext uri="{FF2B5EF4-FFF2-40B4-BE49-F238E27FC236}">
                                        <a16:creationId xmlns:a16="http://schemas.microsoft.com/office/drawing/2014/main" id="{A048B318-4177-4B0C-A9FC-8F08A5FD73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952" name="Grupo 10951">
                          <a:extLst>
                            <a:ext uri="{FF2B5EF4-FFF2-40B4-BE49-F238E27FC236}">
                              <a16:creationId xmlns:a16="http://schemas.microsoft.com/office/drawing/2014/main" id="{BC667CAF-60DC-4F4C-8BCF-B108C4EC7E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953" name="Grupo 10952">
                            <a:extLst>
                              <a:ext uri="{FF2B5EF4-FFF2-40B4-BE49-F238E27FC236}">
                                <a16:creationId xmlns:a16="http://schemas.microsoft.com/office/drawing/2014/main" id="{5E7E24AE-F0EE-4864-8798-0BF530FEE5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85" name="Grupo 10984">
                              <a:extLst>
                                <a:ext uri="{FF2B5EF4-FFF2-40B4-BE49-F238E27FC236}">
                                  <a16:creationId xmlns:a16="http://schemas.microsoft.com/office/drawing/2014/main" id="{ED764E7E-8563-4C3C-9E8F-1C33F14FF8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01" name="Grupo 11000">
                                <a:extLst>
                                  <a:ext uri="{FF2B5EF4-FFF2-40B4-BE49-F238E27FC236}">
                                    <a16:creationId xmlns:a16="http://schemas.microsoft.com/office/drawing/2014/main" id="{8E40D39E-7929-4B76-A158-AD0A86246B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9" name="Grupo 11008">
                                  <a:extLst>
                                    <a:ext uri="{FF2B5EF4-FFF2-40B4-BE49-F238E27FC236}">
                                      <a16:creationId xmlns:a16="http://schemas.microsoft.com/office/drawing/2014/main" id="{B5C8E81A-1A9A-4281-8C70-60CBAE89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3" name="Rectángulo 11012">
                                    <a:extLst>
                                      <a:ext uri="{FF2B5EF4-FFF2-40B4-BE49-F238E27FC236}">
                                        <a16:creationId xmlns:a16="http://schemas.microsoft.com/office/drawing/2014/main" id="{0BC5D470-A88F-4835-8CA6-2BCDBE9BD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4" name="Rectángulo 11013">
                                    <a:extLst>
                                      <a:ext uri="{FF2B5EF4-FFF2-40B4-BE49-F238E27FC236}">
                                        <a16:creationId xmlns:a16="http://schemas.microsoft.com/office/drawing/2014/main" id="{574F580B-97AF-42F8-AE52-49A37E0392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10" name="Grupo 11009">
                                  <a:extLst>
                                    <a:ext uri="{FF2B5EF4-FFF2-40B4-BE49-F238E27FC236}">
                                      <a16:creationId xmlns:a16="http://schemas.microsoft.com/office/drawing/2014/main" id="{68BC561A-FB92-4C66-9B2C-10B071CC7C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1" name="Rectángulo 11010">
                                    <a:extLst>
                                      <a:ext uri="{FF2B5EF4-FFF2-40B4-BE49-F238E27FC236}">
                                        <a16:creationId xmlns:a16="http://schemas.microsoft.com/office/drawing/2014/main" id="{905C3224-ED52-4C47-928E-67D25C0EBE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2" name="Rectángulo 11011">
                                    <a:extLst>
                                      <a:ext uri="{FF2B5EF4-FFF2-40B4-BE49-F238E27FC236}">
                                        <a16:creationId xmlns:a16="http://schemas.microsoft.com/office/drawing/2014/main" id="{F1248FD0-07E6-45C1-8517-21D8C5085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02" name="Grupo 11001">
                                <a:extLst>
                                  <a:ext uri="{FF2B5EF4-FFF2-40B4-BE49-F238E27FC236}">
                                    <a16:creationId xmlns:a16="http://schemas.microsoft.com/office/drawing/2014/main" id="{67DB9CD8-8108-4D38-A6FB-35CE730DAC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3" name="Grupo 11002">
                                  <a:extLst>
                                    <a:ext uri="{FF2B5EF4-FFF2-40B4-BE49-F238E27FC236}">
                                      <a16:creationId xmlns:a16="http://schemas.microsoft.com/office/drawing/2014/main" id="{4FCFB538-C958-4433-8A7D-EA6333274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7" name="Rectángulo 11006">
                                    <a:extLst>
                                      <a:ext uri="{FF2B5EF4-FFF2-40B4-BE49-F238E27FC236}">
                                        <a16:creationId xmlns:a16="http://schemas.microsoft.com/office/drawing/2014/main" id="{5CE2E041-E877-4823-BEE6-3C1E937874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8" name="Rectángulo 11007">
                                    <a:extLst>
                                      <a:ext uri="{FF2B5EF4-FFF2-40B4-BE49-F238E27FC236}">
                                        <a16:creationId xmlns:a16="http://schemas.microsoft.com/office/drawing/2014/main" id="{09978493-A0B6-442F-8162-43F6EB2560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04" name="Grupo 11003">
                                  <a:extLst>
                                    <a:ext uri="{FF2B5EF4-FFF2-40B4-BE49-F238E27FC236}">
                                      <a16:creationId xmlns:a16="http://schemas.microsoft.com/office/drawing/2014/main" id="{1682DEC8-55F7-4009-B39D-49FC91E754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5" name="Rectángulo 11004">
                                    <a:extLst>
                                      <a:ext uri="{FF2B5EF4-FFF2-40B4-BE49-F238E27FC236}">
                                        <a16:creationId xmlns:a16="http://schemas.microsoft.com/office/drawing/2014/main" id="{7988E7B1-E843-4C25-893F-615DF98E6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6" name="Rectángulo 11005">
                                    <a:extLst>
                                      <a:ext uri="{FF2B5EF4-FFF2-40B4-BE49-F238E27FC236}">
                                        <a16:creationId xmlns:a16="http://schemas.microsoft.com/office/drawing/2014/main" id="{F87D9677-072F-46E0-8748-EDE75E6E8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86" name="Grupo 10985">
                              <a:extLst>
                                <a:ext uri="{FF2B5EF4-FFF2-40B4-BE49-F238E27FC236}">
                                  <a16:creationId xmlns:a16="http://schemas.microsoft.com/office/drawing/2014/main" id="{CE9280AF-187C-4C5C-B11F-AD560F924B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87" name="Grupo 10986">
                                <a:extLst>
                                  <a:ext uri="{FF2B5EF4-FFF2-40B4-BE49-F238E27FC236}">
                                    <a16:creationId xmlns:a16="http://schemas.microsoft.com/office/drawing/2014/main" id="{3074768A-D2F3-408A-8E96-CDF0164B0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95" name="Grupo 10994">
                                  <a:extLst>
                                    <a:ext uri="{FF2B5EF4-FFF2-40B4-BE49-F238E27FC236}">
                                      <a16:creationId xmlns:a16="http://schemas.microsoft.com/office/drawing/2014/main" id="{4712B038-6F3A-443A-AF63-F779409DA0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9" name="Rectángulo 10998">
                                    <a:extLst>
                                      <a:ext uri="{FF2B5EF4-FFF2-40B4-BE49-F238E27FC236}">
                                        <a16:creationId xmlns:a16="http://schemas.microsoft.com/office/drawing/2014/main" id="{97311A9C-D570-400C-B316-8C707F110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0" name="Rectángulo 10999">
                                    <a:extLst>
                                      <a:ext uri="{FF2B5EF4-FFF2-40B4-BE49-F238E27FC236}">
                                        <a16:creationId xmlns:a16="http://schemas.microsoft.com/office/drawing/2014/main" id="{119DD666-2981-40C0-B11B-8AE4AB193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6" name="Grupo 10995">
                                  <a:extLst>
                                    <a:ext uri="{FF2B5EF4-FFF2-40B4-BE49-F238E27FC236}">
                                      <a16:creationId xmlns:a16="http://schemas.microsoft.com/office/drawing/2014/main" id="{AED3BE45-A06C-424A-94FD-105B24C0B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7" name="Rectángulo 10996">
                                    <a:extLst>
                                      <a:ext uri="{FF2B5EF4-FFF2-40B4-BE49-F238E27FC236}">
                                        <a16:creationId xmlns:a16="http://schemas.microsoft.com/office/drawing/2014/main" id="{42CBB801-0D4E-4654-AB6C-1666332BB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8" name="Rectángulo 10997">
                                    <a:extLst>
                                      <a:ext uri="{FF2B5EF4-FFF2-40B4-BE49-F238E27FC236}">
                                        <a16:creationId xmlns:a16="http://schemas.microsoft.com/office/drawing/2014/main" id="{99D06293-0D6B-444F-8584-69607C1C26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88" name="Grupo 10987">
                                <a:extLst>
                                  <a:ext uri="{FF2B5EF4-FFF2-40B4-BE49-F238E27FC236}">
                                    <a16:creationId xmlns:a16="http://schemas.microsoft.com/office/drawing/2014/main" id="{BFC52B25-E869-4993-B9AC-61EE6D7BCA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89" name="Grupo 10988">
                                  <a:extLst>
                                    <a:ext uri="{FF2B5EF4-FFF2-40B4-BE49-F238E27FC236}">
                                      <a16:creationId xmlns:a16="http://schemas.microsoft.com/office/drawing/2014/main" id="{9813D012-6BC0-4FA7-9DE1-B833A3123B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3" name="Rectángulo 10992">
                                    <a:extLst>
                                      <a:ext uri="{FF2B5EF4-FFF2-40B4-BE49-F238E27FC236}">
                                        <a16:creationId xmlns:a16="http://schemas.microsoft.com/office/drawing/2014/main" id="{B54CEA70-1909-4D49-BF68-CD4ED5F3E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4" name="Rectángulo 10993">
                                    <a:extLst>
                                      <a:ext uri="{FF2B5EF4-FFF2-40B4-BE49-F238E27FC236}">
                                        <a16:creationId xmlns:a16="http://schemas.microsoft.com/office/drawing/2014/main" id="{9CC7B887-0CF3-4FDB-810B-D1256CA36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0" name="Grupo 10989">
                                  <a:extLst>
                                    <a:ext uri="{FF2B5EF4-FFF2-40B4-BE49-F238E27FC236}">
                                      <a16:creationId xmlns:a16="http://schemas.microsoft.com/office/drawing/2014/main" id="{48EC28DA-5B28-4370-8ABA-1A8E2DA65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1" name="Rectángulo 10990">
                                    <a:extLst>
                                      <a:ext uri="{FF2B5EF4-FFF2-40B4-BE49-F238E27FC236}">
                                        <a16:creationId xmlns:a16="http://schemas.microsoft.com/office/drawing/2014/main" id="{6218D3FA-4D8B-4ACF-B046-2B3170BAD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2" name="Rectángulo 10991">
                                    <a:extLst>
                                      <a:ext uri="{FF2B5EF4-FFF2-40B4-BE49-F238E27FC236}">
                                        <a16:creationId xmlns:a16="http://schemas.microsoft.com/office/drawing/2014/main" id="{E43FC431-2450-4114-821E-B94893CF4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954" name="Grupo 10953">
                            <a:extLst>
                              <a:ext uri="{FF2B5EF4-FFF2-40B4-BE49-F238E27FC236}">
                                <a16:creationId xmlns:a16="http://schemas.microsoft.com/office/drawing/2014/main" id="{1A4A54A7-1AD4-4619-80E2-5EDF48E38D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55" name="Grupo 10954">
                              <a:extLst>
                                <a:ext uri="{FF2B5EF4-FFF2-40B4-BE49-F238E27FC236}">
                                  <a16:creationId xmlns:a16="http://schemas.microsoft.com/office/drawing/2014/main" id="{3E79263E-30D3-4EEF-9700-748E26639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71" name="Grupo 10970">
                                <a:extLst>
                                  <a:ext uri="{FF2B5EF4-FFF2-40B4-BE49-F238E27FC236}">
                                    <a16:creationId xmlns:a16="http://schemas.microsoft.com/office/drawing/2014/main" id="{0FFF13D5-8CCF-4CC5-A0F8-730D1EF6F8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9" name="Grupo 10978">
                                  <a:extLst>
                                    <a:ext uri="{FF2B5EF4-FFF2-40B4-BE49-F238E27FC236}">
                                      <a16:creationId xmlns:a16="http://schemas.microsoft.com/office/drawing/2014/main" id="{9E707E33-7754-432D-8597-F1083F340A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3" name="Rectángulo 10982">
                                    <a:extLst>
                                      <a:ext uri="{FF2B5EF4-FFF2-40B4-BE49-F238E27FC236}">
                                        <a16:creationId xmlns:a16="http://schemas.microsoft.com/office/drawing/2014/main" id="{404A3B80-A793-4375-82D5-35A057D5D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4" name="Rectángulo 10983">
                                    <a:extLst>
                                      <a:ext uri="{FF2B5EF4-FFF2-40B4-BE49-F238E27FC236}">
                                        <a16:creationId xmlns:a16="http://schemas.microsoft.com/office/drawing/2014/main" id="{21EAF1C2-025B-483B-B8B8-9E9E2B53C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80" name="Grupo 10979">
                                  <a:extLst>
                                    <a:ext uri="{FF2B5EF4-FFF2-40B4-BE49-F238E27FC236}">
                                      <a16:creationId xmlns:a16="http://schemas.microsoft.com/office/drawing/2014/main" id="{EA7BCEE4-1D38-4AB1-AEBA-111BD4B837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1" name="Rectángulo 10980">
                                    <a:extLst>
                                      <a:ext uri="{FF2B5EF4-FFF2-40B4-BE49-F238E27FC236}">
                                        <a16:creationId xmlns:a16="http://schemas.microsoft.com/office/drawing/2014/main" id="{822B2314-F3C5-4001-ACEC-93574518A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2" name="Rectángulo 10981">
                                    <a:extLst>
                                      <a:ext uri="{FF2B5EF4-FFF2-40B4-BE49-F238E27FC236}">
                                        <a16:creationId xmlns:a16="http://schemas.microsoft.com/office/drawing/2014/main" id="{4848414F-2181-493F-A32C-91BDDED59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72" name="Grupo 10971">
                                <a:extLst>
                                  <a:ext uri="{FF2B5EF4-FFF2-40B4-BE49-F238E27FC236}">
                                    <a16:creationId xmlns:a16="http://schemas.microsoft.com/office/drawing/2014/main" id="{2C42A428-7AF8-4DA1-AAE3-472CA5FA7B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3" name="Grupo 10972">
                                  <a:extLst>
                                    <a:ext uri="{FF2B5EF4-FFF2-40B4-BE49-F238E27FC236}">
                                      <a16:creationId xmlns:a16="http://schemas.microsoft.com/office/drawing/2014/main" id="{A25692D6-7E76-4396-A754-6CE65D4FE9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7" name="Rectángulo 10976">
                                    <a:extLst>
                                      <a:ext uri="{FF2B5EF4-FFF2-40B4-BE49-F238E27FC236}">
                                        <a16:creationId xmlns:a16="http://schemas.microsoft.com/office/drawing/2014/main" id="{4774FBF5-9A59-44E5-86A6-E1E578FCF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8" name="Rectángulo 10977">
                                    <a:extLst>
                                      <a:ext uri="{FF2B5EF4-FFF2-40B4-BE49-F238E27FC236}">
                                        <a16:creationId xmlns:a16="http://schemas.microsoft.com/office/drawing/2014/main" id="{F938CF0C-D2A5-4CBF-B9D8-9E12CC2F69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74" name="Grupo 10973">
                                  <a:extLst>
                                    <a:ext uri="{FF2B5EF4-FFF2-40B4-BE49-F238E27FC236}">
                                      <a16:creationId xmlns:a16="http://schemas.microsoft.com/office/drawing/2014/main" id="{D5CEF301-C5F9-4DA7-B10E-556856C7B4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5" name="Rectángulo 10974">
                                    <a:extLst>
                                      <a:ext uri="{FF2B5EF4-FFF2-40B4-BE49-F238E27FC236}">
                                        <a16:creationId xmlns:a16="http://schemas.microsoft.com/office/drawing/2014/main" id="{9787C8B8-B162-47F5-A463-6AC70A8CED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6" name="Rectángulo 10975">
                                    <a:extLst>
                                      <a:ext uri="{FF2B5EF4-FFF2-40B4-BE49-F238E27FC236}">
                                        <a16:creationId xmlns:a16="http://schemas.microsoft.com/office/drawing/2014/main" id="{03967E43-9302-4694-9AF3-0D53A9A36F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56" name="Grupo 10955">
                              <a:extLst>
                                <a:ext uri="{FF2B5EF4-FFF2-40B4-BE49-F238E27FC236}">
                                  <a16:creationId xmlns:a16="http://schemas.microsoft.com/office/drawing/2014/main" id="{04EFBFB2-88FB-456E-B910-AB6B7B9BEA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57" name="Grupo 10956">
                                <a:extLst>
                                  <a:ext uri="{FF2B5EF4-FFF2-40B4-BE49-F238E27FC236}">
                                    <a16:creationId xmlns:a16="http://schemas.microsoft.com/office/drawing/2014/main" id="{7BEF15F8-3D1E-454C-92ED-8402B33FE9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65" name="Grupo 10964">
                                  <a:extLst>
                                    <a:ext uri="{FF2B5EF4-FFF2-40B4-BE49-F238E27FC236}">
                                      <a16:creationId xmlns:a16="http://schemas.microsoft.com/office/drawing/2014/main" id="{F4B6D541-2CD7-4040-BB92-140EFBC5EE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9" name="Rectángulo 10968">
                                    <a:extLst>
                                      <a:ext uri="{FF2B5EF4-FFF2-40B4-BE49-F238E27FC236}">
                                        <a16:creationId xmlns:a16="http://schemas.microsoft.com/office/drawing/2014/main" id="{D435D51F-690A-4E1D-B2B7-1278B1648F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0" name="Rectángulo 10969">
                                    <a:extLst>
                                      <a:ext uri="{FF2B5EF4-FFF2-40B4-BE49-F238E27FC236}">
                                        <a16:creationId xmlns:a16="http://schemas.microsoft.com/office/drawing/2014/main" id="{4705171F-1791-4471-99B4-69BDEE48B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6" name="Grupo 10965">
                                  <a:extLst>
                                    <a:ext uri="{FF2B5EF4-FFF2-40B4-BE49-F238E27FC236}">
                                      <a16:creationId xmlns:a16="http://schemas.microsoft.com/office/drawing/2014/main" id="{B0EDE1B9-F4B0-4E0F-969E-6BBC8211FE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7" name="Rectángulo 10966">
                                    <a:extLst>
                                      <a:ext uri="{FF2B5EF4-FFF2-40B4-BE49-F238E27FC236}">
                                        <a16:creationId xmlns:a16="http://schemas.microsoft.com/office/drawing/2014/main" id="{8AB8ECE7-5639-4F99-811B-7E84D6AE9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8" name="Rectángulo 10967">
                                    <a:extLst>
                                      <a:ext uri="{FF2B5EF4-FFF2-40B4-BE49-F238E27FC236}">
                                        <a16:creationId xmlns:a16="http://schemas.microsoft.com/office/drawing/2014/main" id="{825DA3F7-E2D8-4E92-8373-1F0E6ED3EC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58" name="Grupo 10957">
                                <a:extLst>
                                  <a:ext uri="{FF2B5EF4-FFF2-40B4-BE49-F238E27FC236}">
                                    <a16:creationId xmlns:a16="http://schemas.microsoft.com/office/drawing/2014/main" id="{8B93D67A-C552-4D38-B748-F8D0190345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59" name="Grupo 10958">
                                  <a:extLst>
                                    <a:ext uri="{FF2B5EF4-FFF2-40B4-BE49-F238E27FC236}">
                                      <a16:creationId xmlns:a16="http://schemas.microsoft.com/office/drawing/2014/main" id="{6770B349-CAF7-495C-A06B-FA67A66470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3" name="Rectángulo 10962">
                                    <a:extLst>
                                      <a:ext uri="{FF2B5EF4-FFF2-40B4-BE49-F238E27FC236}">
                                        <a16:creationId xmlns:a16="http://schemas.microsoft.com/office/drawing/2014/main" id="{E0BC3BEE-FA66-4391-9EF3-0A790B0EF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4" name="Rectángulo 10963">
                                    <a:extLst>
                                      <a:ext uri="{FF2B5EF4-FFF2-40B4-BE49-F238E27FC236}">
                                        <a16:creationId xmlns:a16="http://schemas.microsoft.com/office/drawing/2014/main" id="{EB0C64B1-5C98-41D8-8E83-8E503D993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0" name="Grupo 10959">
                                  <a:extLst>
                                    <a:ext uri="{FF2B5EF4-FFF2-40B4-BE49-F238E27FC236}">
                                      <a16:creationId xmlns:a16="http://schemas.microsoft.com/office/drawing/2014/main" id="{71ADCEC6-E776-4545-9430-03A1769421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1" name="Rectángulo 10960">
                                    <a:extLst>
                                      <a:ext uri="{FF2B5EF4-FFF2-40B4-BE49-F238E27FC236}">
                                        <a16:creationId xmlns:a16="http://schemas.microsoft.com/office/drawing/2014/main" id="{32A9D3F2-C1DE-4CFA-9E81-0100021BF3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2" name="Rectángulo 10961">
                                    <a:extLst>
                                      <a:ext uri="{FF2B5EF4-FFF2-40B4-BE49-F238E27FC236}">
                                        <a16:creationId xmlns:a16="http://schemas.microsoft.com/office/drawing/2014/main" id="{E2165242-852E-4D1B-9CB0-40BEB5301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694" name="Grupo 10693">
                      <a:extLst>
                        <a:ext uri="{FF2B5EF4-FFF2-40B4-BE49-F238E27FC236}">
                          <a16:creationId xmlns:a16="http://schemas.microsoft.com/office/drawing/2014/main" id="{FFD22739-891E-4325-9338-B108560174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695" name="Grupo 10694">
                        <a:extLst>
                          <a:ext uri="{FF2B5EF4-FFF2-40B4-BE49-F238E27FC236}">
                            <a16:creationId xmlns:a16="http://schemas.microsoft.com/office/drawing/2014/main" id="{2DCE9B16-0E62-486D-B788-14EB5DB979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823" name="Grupo 10822">
                          <a:extLst>
                            <a:ext uri="{FF2B5EF4-FFF2-40B4-BE49-F238E27FC236}">
                              <a16:creationId xmlns:a16="http://schemas.microsoft.com/office/drawing/2014/main" id="{4FE503E5-9D1D-4820-9A09-CC25C11C3B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87" name="Grupo 10886">
                            <a:extLst>
                              <a:ext uri="{FF2B5EF4-FFF2-40B4-BE49-F238E27FC236}">
                                <a16:creationId xmlns:a16="http://schemas.microsoft.com/office/drawing/2014/main" id="{3A0CDA57-9835-4A60-B1A0-256843855F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19" name="Grupo 10918">
                              <a:extLst>
                                <a:ext uri="{FF2B5EF4-FFF2-40B4-BE49-F238E27FC236}">
                                  <a16:creationId xmlns:a16="http://schemas.microsoft.com/office/drawing/2014/main" id="{06A1DD6A-258F-4149-ADFE-21E5DD5C5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35" name="Grupo 10934">
                                <a:extLst>
                                  <a:ext uri="{FF2B5EF4-FFF2-40B4-BE49-F238E27FC236}">
                                    <a16:creationId xmlns:a16="http://schemas.microsoft.com/office/drawing/2014/main" id="{E12CCB80-9708-4F4B-9D30-5CBCBC0D61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43" name="Grupo 10942">
                                  <a:extLst>
                                    <a:ext uri="{FF2B5EF4-FFF2-40B4-BE49-F238E27FC236}">
                                      <a16:creationId xmlns:a16="http://schemas.microsoft.com/office/drawing/2014/main" id="{6765262E-BDAA-4058-8306-F59D0F900B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7" name="Rectángulo 10946">
                                    <a:extLst>
                                      <a:ext uri="{FF2B5EF4-FFF2-40B4-BE49-F238E27FC236}">
                                        <a16:creationId xmlns:a16="http://schemas.microsoft.com/office/drawing/2014/main" id="{B789F9EE-9BA4-4B04-96BD-324E7ACD5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8" name="Rectángulo 10947">
                                    <a:extLst>
                                      <a:ext uri="{FF2B5EF4-FFF2-40B4-BE49-F238E27FC236}">
                                        <a16:creationId xmlns:a16="http://schemas.microsoft.com/office/drawing/2014/main" id="{8FE5C391-F46C-45E6-A65C-7DED88EC0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44" name="Grupo 10943">
                                  <a:extLst>
                                    <a:ext uri="{FF2B5EF4-FFF2-40B4-BE49-F238E27FC236}">
                                      <a16:creationId xmlns:a16="http://schemas.microsoft.com/office/drawing/2014/main" id="{E518F2FD-91D5-44EE-AA67-0FC4B0BDFD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5" name="Rectángulo 10944">
                                    <a:extLst>
                                      <a:ext uri="{FF2B5EF4-FFF2-40B4-BE49-F238E27FC236}">
                                        <a16:creationId xmlns:a16="http://schemas.microsoft.com/office/drawing/2014/main" id="{F76B2453-38D4-4C19-9587-E3957723FD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6" name="Rectángulo 10945">
                                    <a:extLst>
                                      <a:ext uri="{FF2B5EF4-FFF2-40B4-BE49-F238E27FC236}">
                                        <a16:creationId xmlns:a16="http://schemas.microsoft.com/office/drawing/2014/main" id="{B325F8D0-AE8C-4DF3-9B96-EDAC47DCBE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36" name="Grupo 10935">
                                <a:extLst>
                                  <a:ext uri="{FF2B5EF4-FFF2-40B4-BE49-F238E27FC236}">
                                    <a16:creationId xmlns:a16="http://schemas.microsoft.com/office/drawing/2014/main" id="{0DE9F761-94FC-44E5-8596-BC48FBF339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37" name="Grupo 10936">
                                  <a:extLst>
                                    <a:ext uri="{FF2B5EF4-FFF2-40B4-BE49-F238E27FC236}">
                                      <a16:creationId xmlns:a16="http://schemas.microsoft.com/office/drawing/2014/main" id="{97D72DE7-213B-4148-9B9B-303FAE4542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1" name="Rectángulo 10940">
                                    <a:extLst>
                                      <a:ext uri="{FF2B5EF4-FFF2-40B4-BE49-F238E27FC236}">
                                        <a16:creationId xmlns:a16="http://schemas.microsoft.com/office/drawing/2014/main" id="{180C6611-4B34-439D-8F24-CAB40A287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2" name="Rectángulo 10941">
                                    <a:extLst>
                                      <a:ext uri="{FF2B5EF4-FFF2-40B4-BE49-F238E27FC236}">
                                        <a16:creationId xmlns:a16="http://schemas.microsoft.com/office/drawing/2014/main" id="{7C44A502-5780-4C9C-BF5F-B6394ED71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8" name="Grupo 10937">
                                  <a:extLst>
                                    <a:ext uri="{FF2B5EF4-FFF2-40B4-BE49-F238E27FC236}">
                                      <a16:creationId xmlns:a16="http://schemas.microsoft.com/office/drawing/2014/main" id="{34C9A153-9695-4178-BE0C-ECAEE72381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9" name="Rectángulo 10938">
                                    <a:extLst>
                                      <a:ext uri="{FF2B5EF4-FFF2-40B4-BE49-F238E27FC236}">
                                        <a16:creationId xmlns:a16="http://schemas.microsoft.com/office/drawing/2014/main" id="{1FEB263A-9414-4323-AC45-39381736D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0" name="Rectángulo 10939">
                                    <a:extLst>
                                      <a:ext uri="{FF2B5EF4-FFF2-40B4-BE49-F238E27FC236}">
                                        <a16:creationId xmlns:a16="http://schemas.microsoft.com/office/drawing/2014/main" id="{BD6B1E4A-7890-4634-95AC-252D8D85A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20" name="Grupo 10919">
                              <a:extLst>
                                <a:ext uri="{FF2B5EF4-FFF2-40B4-BE49-F238E27FC236}">
                                  <a16:creationId xmlns:a16="http://schemas.microsoft.com/office/drawing/2014/main" id="{5A9FAECE-EA98-42A4-A293-A6973DE25D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21" name="Grupo 10920">
                                <a:extLst>
                                  <a:ext uri="{FF2B5EF4-FFF2-40B4-BE49-F238E27FC236}">
                                    <a16:creationId xmlns:a16="http://schemas.microsoft.com/office/drawing/2014/main" id="{BC54B35A-182D-4C5F-A23F-E88CD4774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9" name="Grupo 10928">
                                  <a:extLst>
                                    <a:ext uri="{FF2B5EF4-FFF2-40B4-BE49-F238E27FC236}">
                                      <a16:creationId xmlns:a16="http://schemas.microsoft.com/office/drawing/2014/main" id="{A15DE5C9-D5C4-4FDD-94AF-1555F0841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3" name="Rectángulo 10932">
                                    <a:extLst>
                                      <a:ext uri="{FF2B5EF4-FFF2-40B4-BE49-F238E27FC236}">
                                        <a16:creationId xmlns:a16="http://schemas.microsoft.com/office/drawing/2014/main" id="{E447CCA3-66C3-4DBD-BCF9-06384B7718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4" name="Rectángulo 10933">
                                    <a:extLst>
                                      <a:ext uri="{FF2B5EF4-FFF2-40B4-BE49-F238E27FC236}">
                                        <a16:creationId xmlns:a16="http://schemas.microsoft.com/office/drawing/2014/main" id="{646AEA07-E725-4A6D-B987-679D51BB3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0" name="Grupo 10929">
                                  <a:extLst>
                                    <a:ext uri="{FF2B5EF4-FFF2-40B4-BE49-F238E27FC236}">
                                      <a16:creationId xmlns:a16="http://schemas.microsoft.com/office/drawing/2014/main" id="{A13763FC-4EFC-4511-AB37-45691476C3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1" name="Rectángulo 10930">
                                    <a:extLst>
                                      <a:ext uri="{FF2B5EF4-FFF2-40B4-BE49-F238E27FC236}">
                                        <a16:creationId xmlns:a16="http://schemas.microsoft.com/office/drawing/2014/main" id="{89BE8D5C-B3CF-45F5-859C-68D7D0A5DD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2" name="Rectángulo 10931">
                                    <a:extLst>
                                      <a:ext uri="{FF2B5EF4-FFF2-40B4-BE49-F238E27FC236}">
                                        <a16:creationId xmlns:a16="http://schemas.microsoft.com/office/drawing/2014/main" id="{B3160EAA-1953-40BD-BFE5-2A1B5A84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22" name="Grupo 10921">
                                <a:extLst>
                                  <a:ext uri="{FF2B5EF4-FFF2-40B4-BE49-F238E27FC236}">
                                    <a16:creationId xmlns:a16="http://schemas.microsoft.com/office/drawing/2014/main" id="{EFFED25D-8C0D-4F2C-8FFC-939C92809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3" name="Grupo 10922">
                                  <a:extLst>
                                    <a:ext uri="{FF2B5EF4-FFF2-40B4-BE49-F238E27FC236}">
                                      <a16:creationId xmlns:a16="http://schemas.microsoft.com/office/drawing/2014/main" id="{E51CCDED-5D5E-4CD3-BE1B-74D9414E0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7" name="Rectángulo 10926">
                                    <a:extLst>
                                      <a:ext uri="{FF2B5EF4-FFF2-40B4-BE49-F238E27FC236}">
                                        <a16:creationId xmlns:a16="http://schemas.microsoft.com/office/drawing/2014/main" id="{12634B05-BB52-4372-B7E8-268AB852F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8" name="Rectángulo 10927">
                                    <a:extLst>
                                      <a:ext uri="{FF2B5EF4-FFF2-40B4-BE49-F238E27FC236}">
                                        <a16:creationId xmlns:a16="http://schemas.microsoft.com/office/drawing/2014/main" id="{76AB0FF3-146B-4F45-B344-4D8B9B526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24" name="Grupo 10923">
                                  <a:extLst>
                                    <a:ext uri="{FF2B5EF4-FFF2-40B4-BE49-F238E27FC236}">
                                      <a16:creationId xmlns:a16="http://schemas.microsoft.com/office/drawing/2014/main" id="{47F14C8A-C89F-467A-9037-E5CFA246FF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5" name="Rectángulo 10924">
                                    <a:extLst>
                                      <a:ext uri="{FF2B5EF4-FFF2-40B4-BE49-F238E27FC236}">
                                        <a16:creationId xmlns:a16="http://schemas.microsoft.com/office/drawing/2014/main" id="{3F774131-0A2A-445D-8CFA-24596BEAF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6" name="Rectángulo 10925">
                                    <a:extLst>
                                      <a:ext uri="{FF2B5EF4-FFF2-40B4-BE49-F238E27FC236}">
                                        <a16:creationId xmlns:a16="http://schemas.microsoft.com/office/drawing/2014/main" id="{CF2445B4-7836-4C3E-BB6D-756FBAB66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88" name="Grupo 10887">
                            <a:extLst>
                              <a:ext uri="{FF2B5EF4-FFF2-40B4-BE49-F238E27FC236}">
                                <a16:creationId xmlns:a16="http://schemas.microsoft.com/office/drawing/2014/main" id="{047ABE32-2BD4-4D1A-94CD-5E95724CDF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89" name="Grupo 10888">
                              <a:extLst>
                                <a:ext uri="{FF2B5EF4-FFF2-40B4-BE49-F238E27FC236}">
                                  <a16:creationId xmlns:a16="http://schemas.microsoft.com/office/drawing/2014/main" id="{4DEB3545-0B1C-441B-B3C9-63A0B84DEB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05" name="Grupo 10904">
                                <a:extLst>
                                  <a:ext uri="{FF2B5EF4-FFF2-40B4-BE49-F238E27FC236}">
                                    <a16:creationId xmlns:a16="http://schemas.microsoft.com/office/drawing/2014/main" id="{44B5781D-325E-4043-984E-4D0EC1567A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13" name="Grupo 10912">
                                  <a:extLst>
                                    <a:ext uri="{FF2B5EF4-FFF2-40B4-BE49-F238E27FC236}">
                                      <a16:creationId xmlns:a16="http://schemas.microsoft.com/office/drawing/2014/main" id="{343160B0-AB6F-45F0-BC4F-5009C9A6D2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7" name="Rectángulo 10916">
                                    <a:extLst>
                                      <a:ext uri="{FF2B5EF4-FFF2-40B4-BE49-F238E27FC236}">
                                        <a16:creationId xmlns:a16="http://schemas.microsoft.com/office/drawing/2014/main" id="{61189541-6ECA-4CF4-B0FC-221388333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8" name="Rectángulo 10917">
                                    <a:extLst>
                                      <a:ext uri="{FF2B5EF4-FFF2-40B4-BE49-F238E27FC236}">
                                        <a16:creationId xmlns:a16="http://schemas.microsoft.com/office/drawing/2014/main" id="{682EE5F0-CA9A-42AA-8961-822F168E6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14" name="Grupo 10913">
                                  <a:extLst>
                                    <a:ext uri="{FF2B5EF4-FFF2-40B4-BE49-F238E27FC236}">
                                      <a16:creationId xmlns:a16="http://schemas.microsoft.com/office/drawing/2014/main" id="{AA36D5CF-C411-47F5-B291-106503F649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5" name="Rectángulo 10914">
                                    <a:extLst>
                                      <a:ext uri="{FF2B5EF4-FFF2-40B4-BE49-F238E27FC236}">
                                        <a16:creationId xmlns:a16="http://schemas.microsoft.com/office/drawing/2014/main" id="{20919DBC-5D92-4CFB-85E6-3D84D9D442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6" name="Rectángulo 10915">
                                    <a:extLst>
                                      <a:ext uri="{FF2B5EF4-FFF2-40B4-BE49-F238E27FC236}">
                                        <a16:creationId xmlns:a16="http://schemas.microsoft.com/office/drawing/2014/main" id="{1E551380-8967-4D16-B7B1-EED4C91E7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06" name="Grupo 10905">
                                <a:extLst>
                                  <a:ext uri="{FF2B5EF4-FFF2-40B4-BE49-F238E27FC236}">
                                    <a16:creationId xmlns:a16="http://schemas.microsoft.com/office/drawing/2014/main" id="{4AE29510-4E44-4186-BA6A-68F27C98CE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07" name="Grupo 10906">
                                  <a:extLst>
                                    <a:ext uri="{FF2B5EF4-FFF2-40B4-BE49-F238E27FC236}">
                                      <a16:creationId xmlns:a16="http://schemas.microsoft.com/office/drawing/2014/main" id="{A6439228-0A24-497E-9F5D-3D1B7F67D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1" name="Rectángulo 10910">
                                    <a:extLst>
                                      <a:ext uri="{FF2B5EF4-FFF2-40B4-BE49-F238E27FC236}">
                                        <a16:creationId xmlns:a16="http://schemas.microsoft.com/office/drawing/2014/main" id="{10DA1F49-94A8-4F7A-9713-B94AED613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2" name="Rectángulo 10911">
                                    <a:extLst>
                                      <a:ext uri="{FF2B5EF4-FFF2-40B4-BE49-F238E27FC236}">
                                        <a16:creationId xmlns:a16="http://schemas.microsoft.com/office/drawing/2014/main" id="{DC5C79CE-7AD1-44D4-9E86-15690A7F5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8" name="Grupo 10907">
                                  <a:extLst>
                                    <a:ext uri="{FF2B5EF4-FFF2-40B4-BE49-F238E27FC236}">
                                      <a16:creationId xmlns:a16="http://schemas.microsoft.com/office/drawing/2014/main" id="{7EC89637-1805-41E0-9A54-5492E8EDA9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9" name="Rectángulo 10908">
                                    <a:extLst>
                                      <a:ext uri="{FF2B5EF4-FFF2-40B4-BE49-F238E27FC236}">
                                        <a16:creationId xmlns:a16="http://schemas.microsoft.com/office/drawing/2014/main" id="{988AA019-25F8-4C17-95A3-A3A45794E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0" name="Rectángulo 10909">
                                    <a:extLst>
                                      <a:ext uri="{FF2B5EF4-FFF2-40B4-BE49-F238E27FC236}">
                                        <a16:creationId xmlns:a16="http://schemas.microsoft.com/office/drawing/2014/main" id="{1ABD7951-B3EC-4271-9A74-537409CDE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90" name="Grupo 10889">
                              <a:extLst>
                                <a:ext uri="{FF2B5EF4-FFF2-40B4-BE49-F238E27FC236}">
                                  <a16:creationId xmlns:a16="http://schemas.microsoft.com/office/drawing/2014/main" id="{BC6B80ED-616F-4558-84D5-4188ECDC47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91" name="Grupo 10890">
                                <a:extLst>
                                  <a:ext uri="{FF2B5EF4-FFF2-40B4-BE49-F238E27FC236}">
                                    <a16:creationId xmlns:a16="http://schemas.microsoft.com/office/drawing/2014/main" id="{4B4139A1-E0C5-42A5-917D-D3A1000BCF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9" name="Grupo 10898">
                                  <a:extLst>
                                    <a:ext uri="{FF2B5EF4-FFF2-40B4-BE49-F238E27FC236}">
                                      <a16:creationId xmlns:a16="http://schemas.microsoft.com/office/drawing/2014/main" id="{775F631C-BF25-4CE9-BD54-A2F9471E0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3" name="Rectángulo 10902">
                                    <a:extLst>
                                      <a:ext uri="{FF2B5EF4-FFF2-40B4-BE49-F238E27FC236}">
                                        <a16:creationId xmlns:a16="http://schemas.microsoft.com/office/drawing/2014/main" id="{62B4A05A-54CC-4973-9243-60832CB77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4" name="Rectángulo 10903">
                                    <a:extLst>
                                      <a:ext uri="{FF2B5EF4-FFF2-40B4-BE49-F238E27FC236}">
                                        <a16:creationId xmlns:a16="http://schemas.microsoft.com/office/drawing/2014/main" id="{2260350D-9906-4C7A-93AE-2ED76A959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0" name="Grupo 10899">
                                  <a:extLst>
                                    <a:ext uri="{FF2B5EF4-FFF2-40B4-BE49-F238E27FC236}">
                                      <a16:creationId xmlns:a16="http://schemas.microsoft.com/office/drawing/2014/main" id="{9F75B3F3-AB7C-43FA-9F10-BA392A91E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1" name="Rectángulo 10900">
                                    <a:extLst>
                                      <a:ext uri="{FF2B5EF4-FFF2-40B4-BE49-F238E27FC236}">
                                        <a16:creationId xmlns:a16="http://schemas.microsoft.com/office/drawing/2014/main" id="{D79439B0-E409-42B3-84E9-9B2CDA411A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2" name="Rectángulo 10901">
                                    <a:extLst>
                                      <a:ext uri="{FF2B5EF4-FFF2-40B4-BE49-F238E27FC236}">
                                        <a16:creationId xmlns:a16="http://schemas.microsoft.com/office/drawing/2014/main" id="{A731969F-98BB-4BD1-A7DC-302A5CA9C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92" name="Grupo 10891">
                                <a:extLst>
                                  <a:ext uri="{FF2B5EF4-FFF2-40B4-BE49-F238E27FC236}">
                                    <a16:creationId xmlns:a16="http://schemas.microsoft.com/office/drawing/2014/main" id="{3197E579-E8AE-4798-A363-BDB8274BFF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3" name="Grupo 10892">
                                  <a:extLst>
                                    <a:ext uri="{FF2B5EF4-FFF2-40B4-BE49-F238E27FC236}">
                                      <a16:creationId xmlns:a16="http://schemas.microsoft.com/office/drawing/2014/main" id="{625D9FDF-2A4C-44A6-95A4-6EBC39C7D4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7" name="Rectángulo 10896">
                                    <a:extLst>
                                      <a:ext uri="{FF2B5EF4-FFF2-40B4-BE49-F238E27FC236}">
                                        <a16:creationId xmlns:a16="http://schemas.microsoft.com/office/drawing/2014/main" id="{C525A062-85E9-460D-958A-B145828AE5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8" name="Rectángulo 10897">
                                    <a:extLst>
                                      <a:ext uri="{FF2B5EF4-FFF2-40B4-BE49-F238E27FC236}">
                                        <a16:creationId xmlns:a16="http://schemas.microsoft.com/office/drawing/2014/main" id="{C81B0A84-E9B4-4F5B-A135-355B0119F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94" name="Grupo 10893">
                                  <a:extLst>
                                    <a:ext uri="{FF2B5EF4-FFF2-40B4-BE49-F238E27FC236}">
                                      <a16:creationId xmlns:a16="http://schemas.microsoft.com/office/drawing/2014/main" id="{FBAABFD0-4159-414D-94B7-BD9A893A6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5" name="Rectángulo 10894">
                                    <a:extLst>
                                      <a:ext uri="{FF2B5EF4-FFF2-40B4-BE49-F238E27FC236}">
                                        <a16:creationId xmlns:a16="http://schemas.microsoft.com/office/drawing/2014/main" id="{C33CD267-0755-463B-8DE1-38CDEFBC7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6" name="Rectángulo 10895">
                                    <a:extLst>
                                      <a:ext uri="{FF2B5EF4-FFF2-40B4-BE49-F238E27FC236}">
                                        <a16:creationId xmlns:a16="http://schemas.microsoft.com/office/drawing/2014/main" id="{C86C45D8-6E5C-4224-AE86-003BD74EDF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824" name="Grupo 10823">
                          <a:extLst>
                            <a:ext uri="{FF2B5EF4-FFF2-40B4-BE49-F238E27FC236}">
                              <a16:creationId xmlns:a16="http://schemas.microsoft.com/office/drawing/2014/main" id="{E8382889-1864-4413-AA30-0AE68942AB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25" name="Grupo 10824">
                            <a:extLst>
                              <a:ext uri="{FF2B5EF4-FFF2-40B4-BE49-F238E27FC236}">
                                <a16:creationId xmlns:a16="http://schemas.microsoft.com/office/drawing/2014/main" id="{FAC67B55-F92E-4D49-8BB9-754232F1FE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57" name="Grupo 10856">
                              <a:extLst>
                                <a:ext uri="{FF2B5EF4-FFF2-40B4-BE49-F238E27FC236}">
                                  <a16:creationId xmlns:a16="http://schemas.microsoft.com/office/drawing/2014/main" id="{139CCBB0-34A3-421E-9C6C-0FFA95717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73" name="Grupo 10872">
                                <a:extLst>
                                  <a:ext uri="{FF2B5EF4-FFF2-40B4-BE49-F238E27FC236}">
                                    <a16:creationId xmlns:a16="http://schemas.microsoft.com/office/drawing/2014/main" id="{2417CEFD-603F-4DEA-82F2-738A8BD68D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81" name="Grupo 10880">
                                  <a:extLst>
                                    <a:ext uri="{FF2B5EF4-FFF2-40B4-BE49-F238E27FC236}">
                                      <a16:creationId xmlns:a16="http://schemas.microsoft.com/office/drawing/2014/main" id="{CD47CA9E-C218-4D27-BBC0-FBBA935477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5" name="Rectángulo 10884">
                                    <a:extLst>
                                      <a:ext uri="{FF2B5EF4-FFF2-40B4-BE49-F238E27FC236}">
                                        <a16:creationId xmlns:a16="http://schemas.microsoft.com/office/drawing/2014/main" id="{59A6B450-1CFC-4777-BAB8-DE4E84367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6" name="Rectángulo 10885">
                                    <a:extLst>
                                      <a:ext uri="{FF2B5EF4-FFF2-40B4-BE49-F238E27FC236}">
                                        <a16:creationId xmlns:a16="http://schemas.microsoft.com/office/drawing/2014/main" id="{3030E0F7-0110-4971-BFE6-5FEE29FB3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82" name="Grupo 10881">
                                  <a:extLst>
                                    <a:ext uri="{FF2B5EF4-FFF2-40B4-BE49-F238E27FC236}">
                                      <a16:creationId xmlns:a16="http://schemas.microsoft.com/office/drawing/2014/main" id="{22127D64-FC90-43C9-B6BB-6168C4CF6F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3" name="Rectángulo 10882">
                                    <a:extLst>
                                      <a:ext uri="{FF2B5EF4-FFF2-40B4-BE49-F238E27FC236}">
                                        <a16:creationId xmlns:a16="http://schemas.microsoft.com/office/drawing/2014/main" id="{3BFBA600-73FA-4514-AADE-620C7CCC0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4" name="Rectángulo 10883">
                                    <a:extLst>
                                      <a:ext uri="{FF2B5EF4-FFF2-40B4-BE49-F238E27FC236}">
                                        <a16:creationId xmlns:a16="http://schemas.microsoft.com/office/drawing/2014/main" id="{5129F787-18ED-431A-A7AB-8550A10BA2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74" name="Grupo 10873">
                                <a:extLst>
                                  <a:ext uri="{FF2B5EF4-FFF2-40B4-BE49-F238E27FC236}">
                                    <a16:creationId xmlns:a16="http://schemas.microsoft.com/office/drawing/2014/main" id="{A9030819-6B2A-490B-A586-2309A973E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75" name="Grupo 10874">
                                  <a:extLst>
                                    <a:ext uri="{FF2B5EF4-FFF2-40B4-BE49-F238E27FC236}">
                                      <a16:creationId xmlns:a16="http://schemas.microsoft.com/office/drawing/2014/main" id="{9F8F6A58-3E94-4F08-9CA7-213A1EAB9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9" name="Rectángulo 10878">
                                    <a:extLst>
                                      <a:ext uri="{FF2B5EF4-FFF2-40B4-BE49-F238E27FC236}">
                                        <a16:creationId xmlns:a16="http://schemas.microsoft.com/office/drawing/2014/main" id="{4F538B45-AFB5-4EEC-8AEE-BC3FC062A9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0" name="Rectángulo 10879">
                                    <a:extLst>
                                      <a:ext uri="{FF2B5EF4-FFF2-40B4-BE49-F238E27FC236}">
                                        <a16:creationId xmlns:a16="http://schemas.microsoft.com/office/drawing/2014/main" id="{F655485B-9214-4608-9C68-D2DCDB955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76" name="Grupo 10875">
                                  <a:extLst>
                                    <a:ext uri="{FF2B5EF4-FFF2-40B4-BE49-F238E27FC236}">
                                      <a16:creationId xmlns:a16="http://schemas.microsoft.com/office/drawing/2014/main" id="{AF36D828-6551-45B0-8E98-B9ADA6FBF4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7" name="Rectángulo 10876">
                                    <a:extLst>
                                      <a:ext uri="{FF2B5EF4-FFF2-40B4-BE49-F238E27FC236}">
                                        <a16:creationId xmlns:a16="http://schemas.microsoft.com/office/drawing/2014/main" id="{5F02C6C7-3CB4-4079-B7F0-15260F0E3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8" name="Rectángulo 10877">
                                    <a:extLst>
                                      <a:ext uri="{FF2B5EF4-FFF2-40B4-BE49-F238E27FC236}">
                                        <a16:creationId xmlns:a16="http://schemas.microsoft.com/office/drawing/2014/main" id="{1579F014-7A88-4D8A-AD38-6FAF9C03E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58" name="Grupo 10857">
                              <a:extLst>
                                <a:ext uri="{FF2B5EF4-FFF2-40B4-BE49-F238E27FC236}">
                                  <a16:creationId xmlns:a16="http://schemas.microsoft.com/office/drawing/2014/main" id="{3B94125F-95DB-4ECD-8F61-2EA51EA5F0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59" name="Grupo 10858">
                                <a:extLst>
                                  <a:ext uri="{FF2B5EF4-FFF2-40B4-BE49-F238E27FC236}">
                                    <a16:creationId xmlns:a16="http://schemas.microsoft.com/office/drawing/2014/main" id="{350F46E0-0257-4090-AC85-63EB41A2B4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7" name="Grupo 10866">
                                  <a:extLst>
                                    <a:ext uri="{FF2B5EF4-FFF2-40B4-BE49-F238E27FC236}">
                                      <a16:creationId xmlns:a16="http://schemas.microsoft.com/office/drawing/2014/main" id="{D61C6391-CC4A-4771-A95A-3EDB6A363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1" name="Rectángulo 10870">
                                    <a:extLst>
                                      <a:ext uri="{FF2B5EF4-FFF2-40B4-BE49-F238E27FC236}">
                                        <a16:creationId xmlns:a16="http://schemas.microsoft.com/office/drawing/2014/main" id="{469E3F68-7E09-468D-BD7E-47A38567B0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2" name="Rectángulo 10871">
                                    <a:extLst>
                                      <a:ext uri="{FF2B5EF4-FFF2-40B4-BE49-F238E27FC236}">
                                        <a16:creationId xmlns:a16="http://schemas.microsoft.com/office/drawing/2014/main" id="{B5BC8938-98DE-4E91-BF22-155F0E8B94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8" name="Grupo 10867">
                                  <a:extLst>
                                    <a:ext uri="{FF2B5EF4-FFF2-40B4-BE49-F238E27FC236}">
                                      <a16:creationId xmlns:a16="http://schemas.microsoft.com/office/drawing/2014/main" id="{9C4E40A2-AE33-4031-B44C-DA74491B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9" name="Rectángulo 10868">
                                    <a:extLst>
                                      <a:ext uri="{FF2B5EF4-FFF2-40B4-BE49-F238E27FC236}">
                                        <a16:creationId xmlns:a16="http://schemas.microsoft.com/office/drawing/2014/main" id="{8B7B86BD-3F0F-4306-B769-85D933C36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0" name="Rectángulo 10869">
                                    <a:extLst>
                                      <a:ext uri="{FF2B5EF4-FFF2-40B4-BE49-F238E27FC236}">
                                        <a16:creationId xmlns:a16="http://schemas.microsoft.com/office/drawing/2014/main" id="{409A3B71-954E-448A-8338-69D9FB014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60" name="Grupo 10859">
                                <a:extLst>
                                  <a:ext uri="{FF2B5EF4-FFF2-40B4-BE49-F238E27FC236}">
                                    <a16:creationId xmlns:a16="http://schemas.microsoft.com/office/drawing/2014/main" id="{D9715DED-F022-4C6E-9E6A-66CE4D0E14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1" name="Grupo 10860">
                                  <a:extLst>
                                    <a:ext uri="{FF2B5EF4-FFF2-40B4-BE49-F238E27FC236}">
                                      <a16:creationId xmlns:a16="http://schemas.microsoft.com/office/drawing/2014/main" id="{049C7FB7-4868-4A4C-A0AC-132C0F091A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5" name="Rectángulo 10864">
                                    <a:extLst>
                                      <a:ext uri="{FF2B5EF4-FFF2-40B4-BE49-F238E27FC236}">
                                        <a16:creationId xmlns:a16="http://schemas.microsoft.com/office/drawing/2014/main" id="{CD532F20-9138-4A1B-8A6A-49DF06E52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6" name="Rectángulo 10865">
                                    <a:extLst>
                                      <a:ext uri="{FF2B5EF4-FFF2-40B4-BE49-F238E27FC236}">
                                        <a16:creationId xmlns:a16="http://schemas.microsoft.com/office/drawing/2014/main" id="{C1360040-2408-4870-B34A-B45825423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2" name="Grupo 10861">
                                  <a:extLst>
                                    <a:ext uri="{FF2B5EF4-FFF2-40B4-BE49-F238E27FC236}">
                                      <a16:creationId xmlns:a16="http://schemas.microsoft.com/office/drawing/2014/main" id="{ECD07C13-3E5C-4F04-B0EC-D0E09D68C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3" name="Rectángulo 10862">
                                    <a:extLst>
                                      <a:ext uri="{FF2B5EF4-FFF2-40B4-BE49-F238E27FC236}">
                                        <a16:creationId xmlns:a16="http://schemas.microsoft.com/office/drawing/2014/main" id="{664675C5-4F27-489D-A32B-4CA39EF19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4" name="Rectángulo 10863">
                                    <a:extLst>
                                      <a:ext uri="{FF2B5EF4-FFF2-40B4-BE49-F238E27FC236}">
                                        <a16:creationId xmlns:a16="http://schemas.microsoft.com/office/drawing/2014/main" id="{73579B90-C6D2-4D17-8407-8816843E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26" name="Grupo 10825">
                            <a:extLst>
                              <a:ext uri="{FF2B5EF4-FFF2-40B4-BE49-F238E27FC236}">
                                <a16:creationId xmlns:a16="http://schemas.microsoft.com/office/drawing/2014/main" id="{81D9DB71-0F0C-41A6-ABCA-18BD0951E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27" name="Grupo 10826">
                              <a:extLst>
                                <a:ext uri="{FF2B5EF4-FFF2-40B4-BE49-F238E27FC236}">
                                  <a16:creationId xmlns:a16="http://schemas.microsoft.com/office/drawing/2014/main" id="{759737BB-5133-4B4E-A879-013FE76A2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43" name="Grupo 10842">
                                <a:extLst>
                                  <a:ext uri="{FF2B5EF4-FFF2-40B4-BE49-F238E27FC236}">
                                    <a16:creationId xmlns:a16="http://schemas.microsoft.com/office/drawing/2014/main" id="{41B47423-3686-4E32-8386-B2EFB8BD2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51" name="Grupo 10850">
                                  <a:extLst>
                                    <a:ext uri="{FF2B5EF4-FFF2-40B4-BE49-F238E27FC236}">
                                      <a16:creationId xmlns:a16="http://schemas.microsoft.com/office/drawing/2014/main" id="{CA85D703-2776-4EE3-9C73-0223138A35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5" name="Rectángulo 10854">
                                    <a:extLst>
                                      <a:ext uri="{FF2B5EF4-FFF2-40B4-BE49-F238E27FC236}">
                                        <a16:creationId xmlns:a16="http://schemas.microsoft.com/office/drawing/2014/main" id="{19EFF3B2-3CAB-4361-BD24-515A84515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6" name="Rectángulo 10855">
                                    <a:extLst>
                                      <a:ext uri="{FF2B5EF4-FFF2-40B4-BE49-F238E27FC236}">
                                        <a16:creationId xmlns:a16="http://schemas.microsoft.com/office/drawing/2014/main" id="{DDA2358E-84E0-4397-9288-053C712A7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52" name="Grupo 10851">
                                  <a:extLst>
                                    <a:ext uri="{FF2B5EF4-FFF2-40B4-BE49-F238E27FC236}">
                                      <a16:creationId xmlns:a16="http://schemas.microsoft.com/office/drawing/2014/main" id="{2D9328CE-5147-4BF7-B07E-73AF32EE4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3" name="Rectángulo 10852">
                                    <a:extLst>
                                      <a:ext uri="{FF2B5EF4-FFF2-40B4-BE49-F238E27FC236}">
                                        <a16:creationId xmlns:a16="http://schemas.microsoft.com/office/drawing/2014/main" id="{D8DD9AAF-447E-4DFD-887D-0682F97E1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4" name="Rectángulo 10853">
                                    <a:extLst>
                                      <a:ext uri="{FF2B5EF4-FFF2-40B4-BE49-F238E27FC236}">
                                        <a16:creationId xmlns:a16="http://schemas.microsoft.com/office/drawing/2014/main" id="{E47499F1-77F4-4E43-BECA-2CF8EE80B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44" name="Grupo 10843">
                                <a:extLst>
                                  <a:ext uri="{FF2B5EF4-FFF2-40B4-BE49-F238E27FC236}">
                                    <a16:creationId xmlns:a16="http://schemas.microsoft.com/office/drawing/2014/main" id="{59777D66-0120-4683-8E3E-E533B65F7A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45" name="Grupo 10844">
                                  <a:extLst>
                                    <a:ext uri="{FF2B5EF4-FFF2-40B4-BE49-F238E27FC236}">
                                      <a16:creationId xmlns:a16="http://schemas.microsoft.com/office/drawing/2014/main" id="{1EFAA472-8DC3-46DE-86F7-49A1BCCF53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9" name="Rectángulo 10848">
                                    <a:extLst>
                                      <a:ext uri="{FF2B5EF4-FFF2-40B4-BE49-F238E27FC236}">
                                        <a16:creationId xmlns:a16="http://schemas.microsoft.com/office/drawing/2014/main" id="{986170B0-1556-4544-9927-1AF801A65A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0" name="Rectángulo 10849">
                                    <a:extLst>
                                      <a:ext uri="{FF2B5EF4-FFF2-40B4-BE49-F238E27FC236}">
                                        <a16:creationId xmlns:a16="http://schemas.microsoft.com/office/drawing/2014/main" id="{BC4C038F-478B-4559-BFF0-801141D6D4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46" name="Grupo 10845">
                                  <a:extLst>
                                    <a:ext uri="{FF2B5EF4-FFF2-40B4-BE49-F238E27FC236}">
                                      <a16:creationId xmlns:a16="http://schemas.microsoft.com/office/drawing/2014/main" id="{F430E571-D05D-487A-AF9D-3E7956B961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7" name="Rectángulo 10846">
                                    <a:extLst>
                                      <a:ext uri="{FF2B5EF4-FFF2-40B4-BE49-F238E27FC236}">
                                        <a16:creationId xmlns:a16="http://schemas.microsoft.com/office/drawing/2014/main" id="{1AB8589D-69C9-4F32-A353-2736C56F7C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8" name="Rectángulo 10847">
                                    <a:extLst>
                                      <a:ext uri="{FF2B5EF4-FFF2-40B4-BE49-F238E27FC236}">
                                        <a16:creationId xmlns:a16="http://schemas.microsoft.com/office/drawing/2014/main" id="{14BBAC2B-0B4F-4C00-B41A-939EFD103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28" name="Grupo 10827">
                              <a:extLst>
                                <a:ext uri="{FF2B5EF4-FFF2-40B4-BE49-F238E27FC236}">
                                  <a16:creationId xmlns:a16="http://schemas.microsoft.com/office/drawing/2014/main" id="{2F3F6B99-7C87-4815-9D4C-D107B25AC7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29" name="Grupo 10828">
                                <a:extLst>
                                  <a:ext uri="{FF2B5EF4-FFF2-40B4-BE49-F238E27FC236}">
                                    <a16:creationId xmlns:a16="http://schemas.microsoft.com/office/drawing/2014/main" id="{05061D6C-C186-4A21-8FF7-343B32C136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7" name="Grupo 10836">
                                  <a:extLst>
                                    <a:ext uri="{FF2B5EF4-FFF2-40B4-BE49-F238E27FC236}">
                                      <a16:creationId xmlns:a16="http://schemas.microsoft.com/office/drawing/2014/main" id="{4D358D6B-25B9-4B02-9176-828F6D69C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1" name="Rectángulo 10840">
                                    <a:extLst>
                                      <a:ext uri="{FF2B5EF4-FFF2-40B4-BE49-F238E27FC236}">
                                        <a16:creationId xmlns:a16="http://schemas.microsoft.com/office/drawing/2014/main" id="{257D8D1A-1C99-4E75-86E9-4B6D0F56C1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2" name="Rectángulo 10841">
                                    <a:extLst>
                                      <a:ext uri="{FF2B5EF4-FFF2-40B4-BE49-F238E27FC236}">
                                        <a16:creationId xmlns:a16="http://schemas.microsoft.com/office/drawing/2014/main" id="{42975E60-617B-4802-A80B-E5F658D2B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8" name="Grupo 10837">
                                  <a:extLst>
                                    <a:ext uri="{FF2B5EF4-FFF2-40B4-BE49-F238E27FC236}">
                                      <a16:creationId xmlns:a16="http://schemas.microsoft.com/office/drawing/2014/main" id="{02F54D84-A0AB-4BB0-B2A6-418AA034BC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9" name="Rectángulo 10838">
                                    <a:extLst>
                                      <a:ext uri="{FF2B5EF4-FFF2-40B4-BE49-F238E27FC236}">
                                        <a16:creationId xmlns:a16="http://schemas.microsoft.com/office/drawing/2014/main" id="{C9B678E6-86C9-4549-8DE1-7BDEE8AB6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0" name="Rectángulo 10839">
                                    <a:extLst>
                                      <a:ext uri="{FF2B5EF4-FFF2-40B4-BE49-F238E27FC236}">
                                        <a16:creationId xmlns:a16="http://schemas.microsoft.com/office/drawing/2014/main" id="{8C0374D3-60DE-44D8-85DB-BB096AC1D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30" name="Grupo 10829">
                                <a:extLst>
                                  <a:ext uri="{FF2B5EF4-FFF2-40B4-BE49-F238E27FC236}">
                                    <a16:creationId xmlns:a16="http://schemas.microsoft.com/office/drawing/2014/main" id="{14BB78FD-16FC-4D20-8DB4-872BD41139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1" name="Grupo 10830">
                                  <a:extLst>
                                    <a:ext uri="{FF2B5EF4-FFF2-40B4-BE49-F238E27FC236}">
                                      <a16:creationId xmlns:a16="http://schemas.microsoft.com/office/drawing/2014/main" id="{4A4E5EDB-44C4-47D3-B5CF-6A592ADF2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5" name="Rectángulo 10834">
                                    <a:extLst>
                                      <a:ext uri="{FF2B5EF4-FFF2-40B4-BE49-F238E27FC236}">
                                        <a16:creationId xmlns:a16="http://schemas.microsoft.com/office/drawing/2014/main" id="{7C6E73E8-261F-41B8-894E-03BBB45BD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6" name="Rectángulo 10835">
                                    <a:extLst>
                                      <a:ext uri="{FF2B5EF4-FFF2-40B4-BE49-F238E27FC236}">
                                        <a16:creationId xmlns:a16="http://schemas.microsoft.com/office/drawing/2014/main" id="{5D5054DF-6AD3-4DBA-A47A-32B35E8217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2" name="Grupo 10831">
                                  <a:extLst>
                                    <a:ext uri="{FF2B5EF4-FFF2-40B4-BE49-F238E27FC236}">
                                      <a16:creationId xmlns:a16="http://schemas.microsoft.com/office/drawing/2014/main" id="{4B77ED66-2765-4744-A2C4-D89011B60D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3" name="Rectángulo 10832">
                                    <a:extLst>
                                      <a:ext uri="{FF2B5EF4-FFF2-40B4-BE49-F238E27FC236}">
                                        <a16:creationId xmlns:a16="http://schemas.microsoft.com/office/drawing/2014/main" id="{A00C6BD9-7043-4B4B-BAF4-0F5897D293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4" name="Rectángulo 10833">
                                    <a:extLst>
                                      <a:ext uri="{FF2B5EF4-FFF2-40B4-BE49-F238E27FC236}">
                                        <a16:creationId xmlns:a16="http://schemas.microsoft.com/office/drawing/2014/main" id="{B2D7CB30-343C-46F4-A52C-0FBB65882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696" name="Grupo 10695">
                        <a:extLst>
                          <a:ext uri="{FF2B5EF4-FFF2-40B4-BE49-F238E27FC236}">
                            <a16:creationId xmlns:a16="http://schemas.microsoft.com/office/drawing/2014/main" id="{186830D8-FED0-4189-9C67-F284007216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697" name="Grupo 10696">
                          <a:extLst>
                            <a:ext uri="{FF2B5EF4-FFF2-40B4-BE49-F238E27FC236}">
                              <a16:creationId xmlns:a16="http://schemas.microsoft.com/office/drawing/2014/main" id="{AED6A055-1393-4183-96C9-809413C7EE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761" name="Grupo 10760">
                            <a:extLst>
                              <a:ext uri="{FF2B5EF4-FFF2-40B4-BE49-F238E27FC236}">
                                <a16:creationId xmlns:a16="http://schemas.microsoft.com/office/drawing/2014/main" id="{CEE6272F-2232-494C-AFB8-B522EC721B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93" name="Grupo 10792">
                              <a:extLst>
                                <a:ext uri="{FF2B5EF4-FFF2-40B4-BE49-F238E27FC236}">
                                  <a16:creationId xmlns:a16="http://schemas.microsoft.com/office/drawing/2014/main" id="{EEB65079-1020-42FE-A22E-7DFE607B70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09" name="Grupo 10808">
                                <a:extLst>
                                  <a:ext uri="{FF2B5EF4-FFF2-40B4-BE49-F238E27FC236}">
                                    <a16:creationId xmlns:a16="http://schemas.microsoft.com/office/drawing/2014/main" id="{E1B4FD28-81D9-4C8A-BA2D-3CFAFFB58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7" name="Grupo 10816">
                                  <a:extLst>
                                    <a:ext uri="{FF2B5EF4-FFF2-40B4-BE49-F238E27FC236}">
                                      <a16:creationId xmlns:a16="http://schemas.microsoft.com/office/drawing/2014/main" id="{F849CDC7-04D2-48F7-9F43-CA001DD50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21" name="Rectángulo 10820">
                                    <a:extLst>
                                      <a:ext uri="{FF2B5EF4-FFF2-40B4-BE49-F238E27FC236}">
                                        <a16:creationId xmlns:a16="http://schemas.microsoft.com/office/drawing/2014/main" id="{C312056C-D1EE-4F6C-B832-1F65CED98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2" name="Rectángulo 10821">
                                    <a:extLst>
                                      <a:ext uri="{FF2B5EF4-FFF2-40B4-BE49-F238E27FC236}">
                                        <a16:creationId xmlns:a16="http://schemas.microsoft.com/office/drawing/2014/main" id="{F3CF9D6A-C0D9-4D98-8BF7-5BA605207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8" name="Grupo 10817">
                                  <a:extLst>
                                    <a:ext uri="{FF2B5EF4-FFF2-40B4-BE49-F238E27FC236}">
                                      <a16:creationId xmlns:a16="http://schemas.microsoft.com/office/drawing/2014/main" id="{11981333-579D-4573-815D-F473BA3C7F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9" name="Rectángulo 10818">
                                    <a:extLst>
                                      <a:ext uri="{FF2B5EF4-FFF2-40B4-BE49-F238E27FC236}">
                                        <a16:creationId xmlns:a16="http://schemas.microsoft.com/office/drawing/2014/main" id="{9ABAF014-E652-40C2-B492-2019C73CB6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0" name="Rectángulo 10819">
                                    <a:extLst>
                                      <a:ext uri="{FF2B5EF4-FFF2-40B4-BE49-F238E27FC236}">
                                        <a16:creationId xmlns:a16="http://schemas.microsoft.com/office/drawing/2014/main" id="{F1C52E6E-CDA3-43A5-A1D3-8BB12AA9B7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10" name="Grupo 10809">
                                <a:extLst>
                                  <a:ext uri="{FF2B5EF4-FFF2-40B4-BE49-F238E27FC236}">
                                    <a16:creationId xmlns:a16="http://schemas.microsoft.com/office/drawing/2014/main" id="{17614425-A42E-436A-8B4E-9838283143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1" name="Grupo 10810">
                                  <a:extLst>
                                    <a:ext uri="{FF2B5EF4-FFF2-40B4-BE49-F238E27FC236}">
                                      <a16:creationId xmlns:a16="http://schemas.microsoft.com/office/drawing/2014/main" id="{16BF3582-423D-40DD-83E2-88B4488071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5" name="Rectángulo 10814">
                                    <a:extLst>
                                      <a:ext uri="{FF2B5EF4-FFF2-40B4-BE49-F238E27FC236}">
                                        <a16:creationId xmlns:a16="http://schemas.microsoft.com/office/drawing/2014/main" id="{9E049062-23BF-4BEB-B7F1-7EE9BAFC4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6" name="Rectángulo 10815">
                                    <a:extLst>
                                      <a:ext uri="{FF2B5EF4-FFF2-40B4-BE49-F238E27FC236}">
                                        <a16:creationId xmlns:a16="http://schemas.microsoft.com/office/drawing/2014/main" id="{4A1C3250-A74B-48ED-A4EB-6D4127F0A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2" name="Grupo 10811">
                                  <a:extLst>
                                    <a:ext uri="{FF2B5EF4-FFF2-40B4-BE49-F238E27FC236}">
                                      <a16:creationId xmlns:a16="http://schemas.microsoft.com/office/drawing/2014/main" id="{7860E6AE-1537-423E-8964-7B6FF7E1BB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3" name="Rectángulo 10812">
                                    <a:extLst>
                                      <a:ext uri="{FF2B5EF4-FFF2-40B4-BE49-F238E27FC236}">
                                        <a16:creationId xmlns:a16="http://schemas.microsoft.com/office/drawing/2014/main" id="{B1C7715D-F263-4F8C-9180-C2BC76DB99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4" name="Rectángulo 10813">
                                    <a:extLst>
                                      <a:ext uri="{FF2B5EF4-FFF2-40B4-BE49-F238E27FC236}">
                                        <a16:creationId xmlns:a16="http://schemas.microsoft.com/office/drawing/2014/main" id="{CC72C977-6DD3-4981-914C-FF7B903F9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94" name="Grupo 10793">
                              <a:extLst>
                                <a:ext uri="{FF2B5EF4-FFF2-40B4-BE49-F238E27FC236}">
                                  <a16:creationId xmlns:a16="http://schemas.microsoft.com/office/drawing/2014/main" id="{B20C2C23-5460-4EE0-88E0-1DA39CA70F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95" name="Grupo 10794">
                                <a:extLst>
                                  <a:ext uri="{FF2B5EF4-FFF2-40B4-BE49-F238E27FC236}">
                                    <a16:creationId xmlns:a16="http://schemas.microsoft.com/office/drawing/2014/main" id="{9DD898E9-B5F1-4982-A5B1-8495B6F83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03" name="Grupo 10802">
                                  <a:extLst>
                                    <a:ext uri="{FF2B5EF4-FFF2-40B4-BE49-F238E27FC236}">
                                      <a16:creationId xmlns:a16="http://schemas.microsoft.com/office/drawing/2014/main" id="{8C8517B5-8A32-4949-A3A4-35E162F7D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7" name="Rectángulo 10806">
                                    <a:extLst>
                                      <a:ext uri="{FF2B5EF4-FFF2-40B4-BE49-F238E27FC236}">
                                        <a16:creationId xmlns:a16="http://schemas.microsoft.com/office/drawing/2014/main" id="{C28B9413-60FF-40FE-AACD-7D3617D45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8" name="Rectángulo 10807">
                                    <a:extLst>
                                      <a:ext uri="{FF2B5EF4-FFF2-40B4-BE49-F238E27FC236}">
                                        <a16:creationId xmlns:a16="http://schemas.microsoft.com/office/drawing/2014/main" id="{7B407720-CA79-4906-9F5C-65C25F554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04" name="Grupo 10803">
                                  <a:extLst>
                                    <a:ext uri="{FF2B5EF4-FFF2-40B4-BE49-F238E27FC236}">
                                      <a16:creationId xmlns:a16="http://schemas.microsoft.com/office/drawing/2014/main" id="{9968621A-7A76-4782-B407-B32D1291EC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5" name="Rectángulo 10804">
                                    <a:extLst>
                                      <a:ext uri="{FF2B5EF4-FFF2-40B4-BE49-F238E27FC236}">
                                        <a16:creationId xmlns:a16="http://schemas.microsoft.com/office/drawing/2014/main" id="{9EAFB443-5A2F-40DE-98CE-0485F1DC1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6" name="Rectángulo 10805">
                                    <a:extLst>
                                      <a:ext uri="{FF2B5EF4-FFF2-40B4-BE49-F238E27FC236}">
                                        <a16:creationId xmlns:a16="http://schemas.microsoft.com/office/drawing/2014/main" id="{2BE9978C-2370-4FDF-AC28-E310CD97C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96" name="Grupo 10795">
                                <a:extLst>
                                  <a:ext uri="{FF2B5EF4-FFF2-40B4-BE49-F238E27FC236}">
                                    <a16:creationId xmlns:a16="http://schemas.microsoft.com/office/drawing/2014/main" id="{7C5F8896-5F74-4D11-9023-177895F146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97" name="Grupo 10796">
                                  <a:extLst>
                                    <a:ext uri="{FF2B5EF4-FFF2-40B4-BE49-F238E27FC236}">
                                      <a16:creationId xmlns:a16="http://schemas.microsoft.com/office/drawing/2014/main" id="{40D6475F-2C59-4C4B-BEB1-0CBCD2F8D1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1" name="Rectángulo 10800">
                                    <a:extLst>
                                      <a:ext uri="{FF2B5EF4-FFF2-40B4-BE49-F238E27FC236}">
                                        <a16:creationId xmlns:a16="http://schemas.microsoft.com/office/drawing/2014/main" id="{5E26C1B2-5BB0-4B14-AC13-16CDD9639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2" name="Rectángulo 10801">
                                    <a:extLst>
                                      <a:ext uri="{FF2B5EF4-FFF2-40B4-BE49-F238E27FC236}">
                                        <a16:creationId xmlns:a16="http://schemas.microsoft.com/office/drawing/2014/main" id="{88A793C8-7D58-4699-AF2F-47A73E88F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98" name="Grupo 10797">
                                  <a:extLst>
                                    <a:ext uri="{FF2B5EF4-FFF2-40B4-BE49-F238E27FC236}">
                                      <a16:creationId xmlns:a16="http://schemas.microsoft.com/office/drawing/2014/main" id="{1A9A6B67-04BA-4C82-8DA9-047245482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9" name="Rectángulo 10798">
                                    <a:extLst>
                                      <a:ext uri="{FF2B5EF4-FFF2-40B4-BE49-F238E27FC236}">
                                        <a16:creationId xmlns:a16="http://schemas.microsoft.com/office/drawing/2014/main" id="{34079602-1388-4723-BC48-5E81D6D41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0" name="Rectángulo 10799">
                                    <a:extLst>
                                      <a:ext uri="{FF2B5EF4-FFF2-40B4-BE49-F238E27FC236}">
                                        <a16:creationId xmlns:a16="http://schemas.microsoft.com/office/drawing/2014/main" id="{DFDB02B1-1CCD-47E9-BFCF-65B934F711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62" name="Grupo 10761">
                            <a:extLst>
                              <a:ext uri="{FF2B5EF4-FFF2-40B4-BE49-F238E27FC236}">
                                <a16:creationId xmlns:a16="http://schemas.microsoft.com/office/drawing/2014/main" id="{7EC672EB-2CF9-4C49-A22A-C2989758C8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63" name="Grupo 10762">
                              <a:extLst>
                                <a:ext uri="{FF2B5EF4-FFF2-40B4-BE49-F238E27FC236}">
                                  <a16:creationId xmlns:a16="http://schemas.microsoft.com/office/drawing/2014/main" id="{E90C75CC-AF08-47C7-8C65-1E489DA0E2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79" name="Grupo 10778">
                                <a:extLst>
                                  <a:ext uri="{FF2B5EF4-FFF2-40B4-BE49-F238E27FC236}">
                                    <a16:creationId xmlns:a16="http://schemas.microsoft.com/office/drawing/2014/main" id="{5220DD39-20E5-4DFB-AB8F-990F5CB16B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7" name="Grupo 10786">
                                  <a:extLst>
                                    <a:ext uri="{FF2B5EF4-FFF2-40B4-BE49-F238E27FC236}">
                                      <a16:creationId xmlns:a16="http://schemas.microsoft.com/office/drawing/2014/main" id="{09D92F74-17AB-4F79-9FFB-A2ADDF017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1" name="Rectángulo 10790">
                                    <a:extLst>
                                      <a:ext uri="{FF2B5EF4-FFF2-40B4-BE49-F238E27FC236}">
                                        <a16:creationId xmlns:a16="http://schemas.microsoft.com/office/drawing/2014/main" id="{F0DD552B-CB9F-4AB0-AED6-7242022DB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2" name="Rectángulo 10791">
                                    <a:extLst>
                                      <a:ext uri="{FF2B5EF4-FFF2-40B4-BE49-F238E27FC236}">
                                        <a16:creationId xmlns:a16="http://schemas.microsoft.com/office/drawing/2014/main" id="{73E76B47-391A-4840-951B-0A45EAAB93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8" name="Grupo 10787">
                                  <a:extLst>
                                    <a:ext uri="{FF2B5EF4-FFF2-40B4-BE49-F238E27FC236}">
                                      <a16:creationId xmlns:a16="http://schemas.microsoft.com/office/drawing/2014/main" id="{A87C5053-4C3D-4EFE-8346-2C854B6C10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9" name="Rectángulo 10788">
                                    <a:extLst>
                                      <a:ext uri="{FF2B5EF4-FFF2-40B4-BE49-F238E27FC236}">
                                        <a16:creationId xmlns:a16="http://schemas.microsoft.com/office/drawing/2014/main" id="{584F81EC-83DF-489E-9474-EDBF1C0C9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0" name="Rectángulo 10789">
                                    <a:extLst>
                                      <a:ext uri="{FF2B5EF4-FFF2-40B4-BE49-F238E27FC236}">
                                        <a16:creationId xmlns:a16="http://schemas.microsoft.com/office/drawing/2014/main" id="{25766979-B1DB-4463-BD0C-83D65B1BC8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80" name="Grupo 10779">
                                <a:extLst>
                                  <a:ext uri="{FF2B5EF4-FFF2-40B4-BE49-F238E27FC236}">
                                    <a16:creationId xmlns:a16="http://schemas.microsoft.com/office/drawing/2014/main" id="{0DDC6BC5-549A-4781-8570-0C773E6DFC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1" name="Grupo 10780">
                                  <a:extLst>
                                    <a:ext uri="{FF2B5EF4-FFF2-40B4-BE49-F238E27FC236}">
                                      <a16:creationId xmlns:a16="http://schemas.microsoft.com/office/drawing/2014/main" id="{7E49A5AE-32DF-4694-8815-88AF0574A4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5" name="Rectángulo 10784">
                                    <a:extLst>
                                      <a:ext uri="{FF2B5EF4-FFF2-40B4-BE49-F238E27FC236}">
                                        <a16:creationId xmlns:a16="http://schemas.microsoft.com/office/drawing/2014/main" id="{845437C7-0240-483F-927B-FFFD1DB953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6" name="Rectángulo 10785">
                                    <a:extLst>
                                      <a:ext uri="{FF2B5EF4-FFF2-40B4-BE49-F238E27FC236}">
                                        <a16:creationId xmlns:a16="http://schemas.microsoft.com/office/drawing/2014/main" id="{8897C58A-007C-4F36-B18C-C7BB3E075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2" name="Grupo 10781">
                                  <a:extLst>
                                    <a:ext uri="{FF2B5EF4-FFF2-40B4-BE49-F238E27FC236}">
                                      <a16:creationId xmlns:a16="http://schemas.microsoft.com/office/drawing/2014/main" id="{33AF57B2-BC5F-4415-B951-796686C08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3" name="Rectángulo 10782">
                                    <a:extLst>
                                      <a:ext uri="{FF2B5EF4-FFF2-40B4-BE49-F238E27FC236}">
                                        <a16:creationId xmlns:a16="http://schemas.microsoft.com/office/drawing/2014/main" id="{19723EEC-01A6-4097-A0E2-C824F084B6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4" name="Rectángulo 10783">
                                    <a:extLst>
                                      <a:ext uri="{FF2B5EF4-FFF2-40B4-BE49-F238E27FC236}">
                                        <a16:creationId xmlns:a16="http://schemas.microsoft.com/office/drawing/2014/main" id="{47886DCD-4F92-40F0-9975-011EBF1FF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64" name="Grupo 10763">
                              <a:extLst>
                                <a:ext uri="{FF2B5EF4-FFF2-40B4-BE49-F238E27FC236}">
                                  <a16:creationId xmlns:a16="http://schemas.microsoft.com/office/drawing/2014/main" id="{710B178E-1DEC-4056-A1F6-23C32A634E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65" name="Grupo 10764">
                                <a:extLst>
                                  <a:ext uri="{FF2B5EF4-FFF2-40B4-BE49-F238E27FC236}">
                                    <a16:creationId xmlns:a16="http://schemas.microsoft.com/office/drawing/2014/main" id="{22C58FD0-709E-4FD3-9C09-04CBA70FD8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73" name="Grupo 10772">
                                  <a:extLst>
                                    <a:ext uri="{FF2B5EF4-FFF2-40B4-BE49-F238E27FC236}">
                                      <a16:creationId xmlns:a16="http://schemas.microsoft.com/office/drawing/2014/main" id="{9904DA54-1AE8-4036-B558-950BB73658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7" name="Rectángulo 10776">
                                    <a:extLst>
                                      <a:ext uri="{FF2B5EF4-FFF2-40B4-BE49-F238E27FC236}">
                                        <a16:creationId xmlns:a16="http://schemas.microsoft.com/office/drawing/2014/main" id="{6DF63401-BD81-470D-9A3E-A7AE1CFB2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8" name="Rectángulo 10777">
                                    <a:extLst>
                                      <a:ext uri="{FF2B5EF4-FFF2-40B4-BE49-F238E27FC236}">
                                        <a16:creationId xmlns:a16="http://schemas.microsoft.com/office/drawing/2014/main" id="{01C90C04-0860-4BD6-90A4-7D79E8E5D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74" name="Grupo 10773">
                                  <a:extLst>
                                    <a:ext uri="{FF2B5EF4-FFF2-40B4-BE49-F238E27FC236}">
                                      <a16:creationId xmlns:a16="http://schemas.microsoft.com/office/drawing/2014/main" id="{8530B94B-CDB4-4128-942F-6CE13BFB86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5" name="Rectángulo 10774">
                                    <a:extLst>
                                      <a:ext uri="{FF2B5EF4-FFF2-40B4-BE49-F238E27FC236}">
                                        <a16:creationId xmlns:a16="http://schemas.microsoft.com/office/drawing/2014/main" id="{423F9627-BAD8-4D0F-A955-24BFEB6B81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6" name="Rectángulo 10775">
                                    <a:extLst>
                                      <a:ext uri="{FF2B5EF4-FFF2-40B4-BE49-F238E27FC236}">
                                        <a16:creationId xmlns:a16="http://schemas.microsoft.com/office/drawing/2014/main" id="{700AE47D-F8FA-4115-920C-C00367A8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66" name="Grupo 10765">
                                <a:extLst>
                                  <a:ext uri="{FF2B5EF4-FFF2-40B4-BE49-F238E27FC236}">
                                    <a16:creationId xmlns:a16="http://schemas.microsoft.com/office/drawing/2014/main" id="{AC4A8A98-3D92-4F99-BC4D-F41D744AC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67" name="Grupo 10766">
                                  <a:extLst>
                                    <a:ext uri="{FF2B5EF4-FFF2-40B4-BE49-F238E27FC236}">
                                      <a16:creationId xmlns:a16="http://schemas.microsoft.com/office/drawing/2014/main" id="{E410B6FA-0ED4-4718-BC73-DDFB162965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1" name="Rectángulo 10770">
                                    <a:extLst>
                                      <a:ext uri="{FF2B5EF4-FFF2-40B4-BE49-F238E27FC236}">
                                        <a16:creationId xmlns:a16="http://schemas.microsoft.com/office/drawing/2014/main" id="{D2B82A08-9F75-4582-9650-8F3E9224A2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2" name="Rectángulo 10771">
                                    <a:extLst>
                                      <a:ext uri="{FF2B5EF4-FFF2-40B4-BE49-F238E27FC236}">
                                        <a16:creationId xmlns:a16="http://schemas.microsoft.com/office/drawing/2014/main" id="{148C0AC9-A530-473F-9F73-A065961F3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68" name="Grupo 10767">
                                  <a:extLst>
                                    <a:ext uri="{FF2B5EF4-FFF2-40B4-BE49-F238E27FC236}">
                                      <a16:creationId xmlns:a16="http://schemas.microsoft.com/office/drawing/2014/main" id="{160B59FD-9619-4601-B5AE-256BB0021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69" name="Rectángulo 10768">
                                    <a:extLst>
                                      <a:ext uri="{FF2B5EF4-FFF2-40B4-BE49-F238E27FC236}">
                                        <a16:creationId xmlns:a16="http://schemas.microsoft.com/office/drawing/2014/main" id="{6F3853CA-BE33-4B5D-B47C-867D4F455B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0" name="Rectángulo 10769">
                                    <a:extLst>
                                      <a:ext uri="{FF2B5EF4-FFF2-40B4-BE49-F238E27FC236}">
                                        <a16:creationId xmlns:a16="http://schemas.microsoft.com/office/drawing/2014/main" id="{4DDF0F10-2785-4D20-AB44-6B099E0B84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698" name="Grupo 10697">
                          <a:extLst>
                            <a:ext uri="{FF2B5EF4-FFF2-40B4-BE49-F238E27FC236}">
                              <a16:creationId xmlns:a16="http://schemas.microsoft.com/office/drawing/2014/main" id="{86B71C46-1093-46B6-A3E4-6A33B0E1FE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99" name="Grupo 10698">
                            <a:extLst>
                              <a:ext uri="{FF2B5EF4-FFF2-40B4-BE49-F238E27FC236}">
                                <a16:creationId xmlns:a16="http://schemas.microsoft.com/office/drawing/2014/main" id="{7FA64D49-6BD4-45A6-B1C4-99F70A96A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31" name="Grupo 10730">
                              <a:extLst>
                                <a:ext uri="{FF2B5EF4-FFF2-40B4-BE49-F238E27FC236}">
                                  <a16:creationId xmlns:a16="http://schemas.microsoft.com/office/drawing/2014/main" id="{67BA0211-4327-43CE-AD2D-685AD172C4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47" name="Grupo 10746">
                                <a:extLst>
                                  <a:ext uri="{FF2B5EF4-FFF2-40B4-BE49-F238E27FC236}">
                                    <a16:creationId xmlns:a16="http://schemas.microsoft.com/office/drawing/2014/main" id="{D1E73E4D-B345-433B-AB4D-58DA1E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55" name="Grupo 10754">
                                  <a:extLst>
                                    <a:ext uri="{FF2B5EF4-FFF2-40B4-BE49-F238E27FC236}">
                                      <a16:creationId xmlns:a16="http://schemas.microsoft.com/office/drawing/2014/main" id="{6E0F4119-906E-44E5-98FA-475638117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9" name="Rectángulo 10758">
                                    <a:extLst>
                                      <a:ext uri="{FF2B5EF4-FFF2-40B4-BE49-F238E27FC236}">
                                        <a16:creationId xmlns:a16="http://schemas.microsoft.com/office/drawing/2014/main" id="{BFE6EBFA-3A53-437C-A0F0-3C2D5DE36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60" name="Rectángulo 10759">
                                    <a:extLst>
                                      <a:ext uri="{FF2B5EF4-FFF2-40B4-BE49-F238E27FC236}">
                                        <a16:creationId xmlns:a16="http://schemas.microsoft.com/office/drawing/2014/main" id="{0344E077-6729-4240-B73E-BEFAE2D50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6" name="Grupo 10755">
                                  <a:extLst>
                                    <a:ext uri="{FF2B5EF4-FFF2-40B4-BE49-F238E27FC236}">
                                      <a16:creationId xmlns:a16="http://schemas.microsoft.com/office/drawing/2014/main" id="{40310DE5-5A04-447B-B3F5-72BD8BCCE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7" name="Rectángulo 10756">
                                    <a:extLst>
                                      <a:ext uri="{FF2B5EF4-FFF2-40B4-BE49-F238E27FC236}">
                                        <a16:creationId xmlns:a16="http://schemas.microsoft.com/office/drawing/2014/main" id="{4D3840AE-6F6C-4D6E-BD2C-E59F18BE1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8" name="Rectángulo 10757">
                                    <a:extLst>
                                      <a:ext uri="{FF2B5EF4-FFF2-40B4-BE49-F238E27FC236}">
                                        <a16:creationId xmlns:a16="http://schemas.microsoft.com/office/drawing/2014/main" id="{4A2E75E7-6AC4-4120-B526-C36CF9AA9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48" name="Grupo 10747">
                                <a:extLst>
                                  <a:ext uri="{FF2B5EF4-FFF2-40B4-BE49-F238E27FC236}">
                                    <a16:creationId xmlns:a16="http://schemas.microsoft.com/office/drawing/2014/main" id="{922A800D-7F53-483F-BE5A-792AB75C97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9" name="Grupo 10748">
                                  <a:extLst>
                                    <a:ext uri="{FF2B5EF4-FFF2-40B4-BE49-F238E27FC236}">
                                      <a16:creationId xmlns:a16="http://schemas.microsoft.com/office/drawing/2014/main" id="{D32E783A-D490-46FC-8432-96547A9BD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3" name="Rectángulo 10752">
                                    <a:extLst>
                                      <a:ext uri="{FF2B5EF4-FFF2-40B4-BE49-F238E27FC236}">
                                        <a16:creationId xmlns:a16="http://schemas.microsoft.com/office/drawing/2014/main" id="{9B7DC9F3-672A-4458-9E53-7099EACEB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4" name="Rectángulo 10753">
                                    <a:extLst>
                                      <a:ext uri="{FF2B5EF4-FFF2-40B4-BE49-F238E27FC236}">
                                        <a16:creationId xmlns:a16="http://schemas.microsoft.com/office/drawing/2014/main" id="{7396216C-C071-4FE7-957E-836645F56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0" name="Grupo 10749">
                                  <a:extLst>
                                    <a:ext uri="{FF2B5EF4-FFF2-40B4-BE49-F238E27FC236}">
                                      <a16:creationId xmlns:a16="http://schemas.microsoft.com/office/drawing/2014/main" id="{EEE13386-B265-47B4-A8DD-3E708FF0D1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1" name="Rectángulo 10750">
                                    <a:extLst>
                                      <a:ext uri="{FF2B5EF4-FFF2-40B4-BE49-F238E27FC236}">
                                        <a16:creationId xmlns:a16="http://schemas.microsoft.com/office/drawing/2014/main" id="{5261567B-7F7F-418A-A99D-B4ECA16FB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2" name="Rectángulo 10751">
                                    <a:extLst>
                                      <a:ext uri="{FF2B5EF4-FFF2-40B4-BE49-F238E27FC236}">
                                        <a16:creationId xmlns:a16="http://schemas.microsoft.com/office/drawing/2014/main" id="{982D69BE-C2C2-4A9F-A457-FB343DFEA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32" name="Grupo 10731">
                              <a:extLst>
                                <a:ext uri="{FF2B5EF4-FFF2-40B4-BE49-F238E27FC236}">
                                  <a16:creationId xmlns:a16="http://schemas.microsoft.com/office/drawing/2014/main" id="{8F315077-4D6C-44C3-9830-5CC9D6BB46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33" name="Grupo 10732">
                                <a:extLst>
                                  <a:ext uri="{FF2B5EF4-FFF2-40B4-BE49-F238E27FC236}">
                                    <a16:creationId xmlns:a16="http://schemas.microsoft.com/office/drawing/2014/main" id="{80BF820F-AC72-4156-93AF-45592CE176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1" name="Grupo 10740">
                                  <a:extLst>
                                    <a:ext uri="{FF2B5EF4-FFF2-40B4-BE49-F238E27FC236}">
                                      <a16:creationId xmlns:a16="http://schemas.microsoft.com/office/drawing/2014/main" id="{82DCFFB7-F01E-48BD-8086-9426BCD33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5" name="Rectángulo 10744">
                                    <a:extLst>
                                      <a:ext uri="{FF2B5EF4-FFF2-40B4-BE49-F238E27FC236}">
                                        <a16:creationId xmlns:a16="http://schemas.microsoft.com/office/drawing/2014/main" id="{86E02532-9FC8-4B86-B1E4-E6CCBD2200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6" name="Rectángulo 10745">
                                    <a:extLst>
                                      <a:ext uri="{FF2B5EF4-FFF2-40B4-BE49-F238E27FC236}">
                                        <a16:creationId xmlns:a16="http://schemas.microsoft.com/office/drawing/2014/main" id="{500F967B-2AA6-4849-BF92-D4BFABB5A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42" name="Grupo 10741">
                                  <a:extLst>
                                    <a:ext uri="{FF2B5EF4-FFF2-40B4-BE49-F238E27FC236}">
                                      <a16:creationId xmlns:a16="http://schemas.microsoft.com/office/drawing/2014/main" id="{B4371DD3-FD17-4A7C-A32F-506316516F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3" name="Rectángulo 10742">
                                    <a:extLst>
                                      <a:ext uri="{FF2B5EF4-FFF2-40B4-BE49-F238E27FC236}">
                                        <a16:creationId xmlns:a16="http://schemas.microsoft.com/office/drawing/2014/main" id="{DCB8BFEC-FBCE-4258-A3E4-2B81392DE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4" name="Rectángulo 10743">
                                    <a:extLst>
                                      <a:ext uri="{FF2B5EF4-FFF2-40B4-BE49-F238E27FC236}">
                                        <a16:creationId xmlns:a16="http://schemas.microsoft.com/office/drawing/2014/main" id="{9267C8CC-6986-4349-826B-CA5D2173A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34" name="Grupo 10733">
                                <a:extLst>
                                  <a:ext uri="{FF2B5EF4-FFF2-40B4-BE49-F238E27FC236}">
                                    <a16:creationId xmlns:a16="http://schemas.microsoft.com/office/drawing/2014/main" id="{0397B3A9-60DC-4495-9122-FF572EBE7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35" name="Grupo 10734">
                                  <a:extLst>
                                    <a:ext uri="{FF2B5EF4-FFF2-40B4-BE49-F238E27FC236}">
                                      <a16:creationId xmlns:a16="http://schemas.microsoft.com/office/drawing/2014/main" id="{C0C79F35-887E-4642-836F-A4C6D72314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9" name="Rectángulo 10738">
                                    <a:extLst>
                                      <a:ext uri="{FF2B5EF4-FFF2-40B4-BE49-F238E27FC236}">
                                        <a16:creationId xmlns:a16="http://schemas.microsoft.com/office/drawing/2014/main" id="{67AE9E76-FF40-4D27-90F4-FAA93C5FCA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0" name="Rectángulo 10739">
                                    <a:extLst>
                                      <a:ext uri="{FF2B5EF4-FFF2-40B4-BE49-F238E27FC236}">
                                        <a16:creationId xmlns:a16="http://schemas.microsoft.com/office/drawing/2014/main" id="{AE08E936-F911-4AE6-B175-67ED6AABFA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36" name="Grupo 10735">
                                  <a:extLst>
                                    <a:ext uri="{FF2B5EF4-FFF2-40B4-BE49-F238E27FC236}">
                                      <a16:creationId xmlns:a16="http://schemas.microsoft.com/office/drawing/2014/main" id="{69581167-AE50-4427-BE2C-AFDEDEB492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7" name="Rectángulo 10736">
                                    <a:extLst>
                                      <a:ext uri="{FF2B5EF4-FFF2-40B4-BE49-F238E27FC236}">
                                        <a16:creationId xmlns:a16="http://schemas.microsoft.com/office/drawing/2014/main" id="{5AD36CF7-B67B-47B5-9A22-6211F0D62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8" name="Rectángulo 10737">
                                    <a:extLst>
                                      <a:ext uri="{FF2B5EF4-FFF2-40B4-BE49-F238E27FC236}">
                                        <a16:creationId xmlns:a16="http://schemas.microsoft.com/office/drawing/2014/main" id="{287E6951-A10E-4BC5-B589-6E5EC76F5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00" name="Grupo 10699">
                            <a:extLst>
                              <a:ext uri="{FF2B5EF4-FFF2-40B4-BE49-F238E27FC236}">
                                <a16:creationId xmlns:a16="http://schemas.microsoft.com/office/drawing/2014/main" id="{7DAA165F-2C12-428E-B54C-8EA5258A99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01" name="Grupo 10700">
                              <a:extLst>
                                <a:ext uri="{FF2B5EF4-FFF2-40B4-BE49-F238E27FC236}">
                                  <a16:creationId xmlns:a16="http://schemas.microsoft.com/office/drawing/2014/main" id="{6CC99569-6401-43BD-816F-940CBFAA53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17" name="Grupo 10716">
                                <a:extLst>
                                  <a:ext uri="{FF2B5EF4-FFF2-40B4-BE49-F238E27FC236}">
                                    <a16:creationId xmlns:a16="http://schemas.microsoft.com/office/drawing/2014/main" id="{AB5FB602-65F7-495B-90E3-B48DEDD2D5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25" name="Grupo 10724">
                                  <a:extLst>
                                    <a:ext uri="{FF2B5EF4-FFF2-40B4-BE49-F238E27FC236}">
                                      <a16:creationId xmlns:a16="http://schemas.microsoft.com/office/drawing/2014/main" id="{B04C4EF5-D247-4F04-95E2-7D93E719D7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9" name="Rectángulo 10728">
                                    <a:extLst>
                                      <a:ext uri="{FF2B5EF4-FFF2-40B4-BE49-F238E27FC236}">
                                        <a16:creationId xmlns:a16="http://schemas.microsoft.com/office/drawing/2014/main" id="{76801B7F-748F-4334-B246-EE6155DEF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0" name="Rectángulo 10729">
                                    <a:extLst>
                                      <a:ext uri="{FF2B5EF4-FFF2-40B4-BE49-F238E27FC236}">
                                        <a16:creationId xmlns:a16="http://schemas.microsoft.com/office/drawing/2014/main" id="{2D302C4B-D88C-4C9D-A413-2E307FFD78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6" name="Grupo 10725">
                                  <a:extLst>
                                    <a:ext uri="{FF2B5EF4-FFF2-40B4-BE49-F238E27FC236}">
                                      <a16:creationId xmlns:a16="http://schemas.microsoft.com/office/drawing/2014/main" id="{E87DAB1E-297C-42C9-A9EA-5945927F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7" name="Rectángulo 10726">
                                    <a:extLst>
                                      <a:ext uri="{FF2B5EF4-FFF2-40B4-BE49-F238E27FC236}">
                                        <a16:creationId xmlns:a16="http://schemas.microsoft.com/office/drawing/2014/main" id="{57B03E2A-DDBF-4980-A57E-F96499BF03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8" name="Rectángulo 10727">
                                    <a:extLst>
                                      <a:ext uri="{FF2B5EF4-FFF2-40B4-BE49-F238E27FC236}">
                                        <a16:creationId xmlns:a16="http://schemas.microsoft.com/office/drawing/2014/main" id="{82AC6209-5AB1-43D8-81AB-736391FE8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18" name="Grupo 10717">
                                <a:extLst>
                                  <a:ext uri="{FF2B5EF4-FFF2-40B4-BE49-F238E27FC236}">
                                    <a16:creationId xmlns:a16="http://schemas.microsoft.com/office/drawing/2014/main" id="{A3B76046-8694-4FD3-B533-F23CA109B6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9" name="Grupo 10718">
                                  <a:extLst>
                                    <a:ext uri="{FF2B5EF4-FFF2-40B4-BE49-F238E27FC236}">
                                      <a16:creationId xmlns:a16="http://schemas.microsoft.com/office/drawing/2014/main" id="{96C5EACF-699C-4C1A-A70E-570E02E045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3" name="Rectángulo 10722">
                                    <a:extLst>
                                      <a:ext uri="{FF2B5EF4-FFF2-40B4-BE49-F238E27FC236}">
                                        <a16:creationId xmlns:a16="http://schemas.microsoft.com/office/drawing/2014/main" id="{A2BACDD3-82FA-4020-B8C1-42C144A43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4" name="Rectángulo 10723">
                                    <a:extLst>
                                      <a:ext uri="{FF2B5EF4-FFF2-40B4-BE49-F238E27FC236}">
                                        <a16:creationId xmlns:a16="http://schemas.microsoft.com/office/drawing/2014/main" id="{B683579A-0653-4F98-8946-DED259031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0" name="Grupo 10719">
                                  <a:extLst>
                                    <a:ext uri="{FF2B5EF4-FFF2-40B4-BE49-F238E27FC236}">
                                      <a16:creationId xmlns:a16="http://schemas.microsoft.com/office/drawing/2014/main" id="{E7BAB577-CB6A-4FE0-99A4-AE6136F43D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1" name="Rectángulo 10720">
                                    <a:extLst>
                                      <a:ext uri="{FF2B5EF4-FFF2-40B4-BE49-F238E27FC236}">
                                        <a16:creationId xmlns:a16="http://schemas.microsoft.com/office/drawing/2014/main" id="{C8F9B8D1-2CDA-4264-A4CB-0C45E4FAC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2" name="Rectángulo 10721">
                                    <a:extLst>
                                      <a:ext uri="{FF2B5EF4-FFF2-40B4-BE49-F238E27FC236}">
                                        <a16:creationId xmlns:a16="http://schemas.microsoft.com/office/drawing/2014/main" id="{6889F9D9-CCCF-4058-BBAE-839AF0328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02" name="Grupo 10701">
                              <a:extLst>
                                <a:ext uri="{FF2B5EF4-FFF2-40B4-BE49-F238E27FC236}">
                                  <a16:creationId xmlns:a16="http://schemas.microsoft.com/office/drawing/2014/main" id="{D8E90A4D-F5BC-4399-8037-DC71BD244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03" name="Grupo 10702">
                                <a:extLst>
                                  <a:ext uri="{FF2B5EF4-FFF2-40B4-BE49-F238E27FC236}">
                                    <a16:creationId xmlns:a16="http://schemas.microsoft.com/office/drawing/2014/main" id="{B81BBC08-2D35-4AEC-8471-A9722DABD2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1" name="Grupo 10710">
                                  <a:extLst>
                                    <a:ext uri="{FF2B5EF4-FFF2-40B4-BE49-F238E27FC236}">
                                      <a16:creationId xmlns:a16="http://schemas.microsoft.com/office/drawing/2014/main" id="{B9FB65EF-61D9-4324-A5AB-D4C9EE2DF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5" name="Rectángulo 10714">
                                    <a:extLst>
                                      <a:ext uri="{FF2B5EF4-FFF2-40B4-BE49-F238E27FC236}">
                                        <a16:creationId xmlns:a16="http://schemas.microsoft.com/office/drawing/2014/main" id="{94664A18-C0FC-4303-8A9C-19C019415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6" name="Rectángulo 10715">
                                    <a:extLst>
                                      <a:ext uri="{FF2B5EF4-FFF2-40B4-BE49-F238E27FC236}">
                                        <a16:creationId xmlns:a16="http://schemas.microsoft.com/office/drawing/2014/main" id="{585F7C6D-1C81-47BD-897D-C94737CD7D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12" name="Grupo 10711">
                                  <a:extLst>
                                    <a:ext uri="{FF2B5EF4-FFF2-40B4-BE49-F238E27FC236}">
                                      <a16:creationId xmlns:a16="http://schemas.microsoft.com/office/drawing/2014/main" id="{49D29A13-7716-450D-BA83-3B24D7ACED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3" name="Rectángulo 10712">
                                    <a:extLst>
                                      <a:ext uri="{FF2B5EF4-FFF2-40B4-BE49-F238E27FC236}">
                                        <a16:creationId xmlns:a16="http://schemas.microsoft.com/office/drawing/2014/main" id="{65B29E73-3505-4674-963A-771A97D5A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4" name="Rectángulo 10713">
                                    <a:extLst>
                                      <a:ext uri="{FF2B5EF4-FFF2-40B4-BE49-F238E27FC236}">
                                        <a16:creationId xmlns:a16="http://schemas.microsoft.com/office/drawing/2014/main" id="{2F64E2E8-498F-48B4-B718-BB3C97FDD5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04" name="Grupo 10703">
                                <a:extLst>
                                  <a:ext uri="{FF2B5EF4-FFF2-40B4-BE49-F238E27FC236}">
                                    <a16:creationId xmlns:a16="http://schemas.microsoft.com/office/drawing/2014/main" id="{39A969B4-A85C-4D9C-B1D3-403998003F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05" name="Grupo 10704">
                                  <a:extLst>
                                    <a:ext uri="{FF2B5EF4-FFF2-40B4-BE49-F238E27FC236}">
                                      <a16:creationId xmlns:a16="http://schemas.microsoft.com/office/drawing/2014/main" id="{E68C4E47-3221-4C48-9A0E-C0896BB063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9" name="Rectángulo 10708">
                                    <a:extLst>
                                      <a:ext uri="{FF2B5EF4-FFF2-40B4-BE49-F238E27FC236}">
                                        <a16:creationId xmlns:a16="http://schemas.microsoft.com/office/drawing/2014/main" id="{AEA8B386-4027-45BC-8CA1-B80D7FF7D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0" name="Rectángulo 10709">
                                    <a:extLst>
                                      <a:ext uri="{FF2B5EF4-FFF2-40B4-BE49-F238E27FC236}">
                                        <a16:creationId xmlns:a16="http://schemas.microsoft.com/office/drawing/2014/main" id="{328DCC6F-77DE-4BC0-B978-412F57B4A8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06" name="Grupo 10705">
                                  <a:extLst>
                                    <a:ext uri="{FF2B5EF4-FFF2-40B4-BE49-F238E27FC236}">
                                      <a16:creationId xmlns:a16="http://schemas.microsoft.com/office/drawing/2014/main" id="{73567799-B5D9-4712-937E-14B35567D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7" name="Rectángulo 10706">
                                    <a:extLst>
                                      <a:ext uri="{FF2B5EF4-FFF2-40B4-BE49-F238E27FC236}">
                                        <a16:creationId xmlns:a16="http://schemas.microsoft.com/office/drawing/2014/main" id="{F744CD49-4F97-4287-9062-96A8E546B0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08" name="Rectángulo 10707">
                                    <a:extLst>
                                      <a:ext uri="{FF2B5EF4-FFF2-40B4-BE49-F238E27FC236}">
                                        <a16:creationId xmlns:a16="http://schemas.microsoft.com/office/drawing/2014/main" id="{419297D4-E261-46A9-80DD-8CFED6531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8642" name="Grupo 8641">
                <a:extLst>
                  <a:ext uri="{FF2B5EF4-FFF2-40B4-BE49-F238E27FC236}">
                    <a16:creationId xmlns:a16="http://schemas.microsoft.com/office/drawing/2014/main" id="{21F88FF1-4A50-46AB-919B-386895036BB7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8643" name="Grupo 8642">
                  <a:extLst>
                    <a:ext uri="{FF2B5EF4-FFF2-40B4-BE49-F238E27FC236}">
                      <a16:creationId xmlns:a16="http://schemas.microsoft.com/office/drawing/2014/main" id="{558B051A-40DD-48C2-B004-2476AA4FBD3B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9667" name="Grupo 9666">
                    <a:extLst>
                      <a:ext uri="{FF2B5EF4-FFF2-40B4-BE49-F238E27FC236}">
                        <a16:creationId xmlns:a16="http://schemas.microsoft.com/office/drawing/2014/main" id="{7F85284D-4072-450F-9DEA-41FDAF200CC5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179" name="Grupo 10178">
                      <a:extLst>
                        <a:ext uri="{FF2B5EF4-FFF2-40B4-BE49-F238E27FC236}">
                          <a16:creationId xmlns:a16="http://schemas.microsoft.com/office/drawing/2014/main" id="{A8DA0752-29AC-461B-9F58-4DB767F6C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435" name="Grupo 10434">
                        <a:extLst>
                          <a:ext uri="{FF2B5EF4-FFF2-40B4-BE49-F238E27FC236}">
                            <a16:creationId xmlns:a16="http://schemas.microsoft.com/office/drawing/2014/main" id="{6AEE93A4-7607-495E-80CC-FDCD61ED5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563" name="Grupo 10562">
                          <a:extLst>
                            <a:ext uri="{FF2B5EF4-FFF2-40B4-BE49-F238E27FC236}">
                              <a16:creationId xmlns:a16="http://schemas.microsoft.com/office/drawing/2014/main" id="{22D5BC16-B677-4D71-9E98-673BF61A81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27" name="Grupo 10626">
                            <a:extLst>
                              <a:ext uri="{FF2B5EF4-FFF2-40B4-BE49-F238E27FC236}">
                                <a16:creationId xmlns:a16="http://schemas.microsoft.com/office/drawing/2014/main" id="{94026110-34DE-4CA6-AEDC-5C4CB5F678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59" name="Grupo 10658">
                              <a:extLst>
                                <a:ext uri="{FF2B5EF4-FFF2-40B4-BE49-F238E27FC236}">
                                  <a16:creationId xmlns:a16="http://schemas.microsoft.com/office/drawing/2014/main" id="{DFF358B0-871E-4F1C-8BEB-353E7F2B2C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75" name="Grupo 10674">
                                <a:extLst>
                                  <a:ext uri="{FF2B5EF4-FFF2-40B4-BE49-F238E27FC236}">
                                    <a16:creationId xmlns:a16="http://schemas.microsoft.com/office/drawing/2014/main" id="{E986F0E3-0853-43CC-A6D1-33DAF1A606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83" name="Grupo 10682">
                                  <a:extLst>
                                    <a:ext uri="{FF2B5EF4-FFF2-40B4-BE49-F238E27FC236}">
                                      <a16:creationId xmlns:a16="http://schemas.microsoft.com/office/drawing/2014/main" id="{F439892A-21E2-476F-BC18-2839B1B16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7" name="Rectángulo 10686">
                                    <a:extLst>
                                      <a:ext uri="{FF2B5EF4-FFF2-40B4-BE49-F238E27FC236}">
                                        <a16:creationId xmlns:a16="http://schemas.microsoft.com/office/drawing/2014/main" id="{BBA5C60F-E74A-4B33-A910-9998EBCE7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8" name="Rectángulo 10687">
                                    <a:extLst>
                                      <a:ext uri="{FF2B5EF4-FFF2-40B4-BE49-F238E27FC236}">
                                        <a16:creationId xmlns:a16="http://schemas.microsoft.com/office/drawing/2014/main" id="{BF0DBAA7-75CA-4F93-95C8-1681C80FF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84" name="Grupo 10683">
                                  <a:extLst>
                                    <a:ext uri="{FF2B5EF4-FFF2-40B4-BE49-F238E27FC236}">
                                      <a16:creationId xmlns:a16="http://schemas.microsoft.com/office/drawing/2014/main" id="{814C2F04-AC31-400C-844B-1983FD0B5C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5" name="Rectángulo 10684">
                                    <a:extLst>
                                      <a:ext uri="{FF2B5EF4-FFF2-40B4-BE49-F238E27FC236}">
                                        <a16:creationId xmlns:a16="http://schemas.microsoft.com/office/drawing/2014/main" id="{0D502366-FFDA-445D-8FF3-74F7B6CA31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6" name="Rectángulo 10685">
                                    <a:extLst>
                                      <a:ext uri="{FF2B5EF4-FFF2-40B4-BE49-F238E27FC236}">
                                        <a16:creationId xmlns:a16="http://schemas.microsoft.com/office/drawing/2014/main" id="{8264A42F-D8B5-4061-81DC-BE71A9DBE9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76" name="Grupo 10675">
                                <a:extLst>
                                  <a:ext uri="{FF2B5EF4-FFF2-40B4-BE49-F238E27FC236}">
                                    <a16:creationId xmlns:a16="http://schemas.microsoft.com/office/drawing/2014/main" id="{1727BAC5-40B2-4B67-AE0E-9E3CA9617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77" name="Grupo 10676">
                                  <a:extLst>
                                    <a:ext uri="{FF2B5EF4-FFF2-40B4-BE49-F238E27FC236}">
                                      <a16:creationId xmlns:a16="http://schemas.microsoft.com/office/drawing/2014/main" id="{DE32DC08-7A53-4CAC-8785-F3032AE577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1" name="Rectángulo 10680">
                                    <a:extLst>
                                      <a:ext uri="{FF2B5EF4-FFF2-40B4-BE49-F238E27FC236}">
                                        <a16:creationId xmlns:a16="http://schemas.microsoft.com/office/drawing/2014/main" id="{C437C0DE-EF5D-4D1A-8874-09459907DC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2" name="Rectángulo 10681">
                                    <a:extLst>
                                      <a:ext uri="{FF2B5EF4-FFF2-40B4-BE49-F238E27FC236}">
                                        <a16:creationId xmlns:a16="http://schemas.microsoft.com/office/drawing/2014/main" id="{07C46380-F0C8-4EB8-B85B-414F034E87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8" name="Grupo 10677">
                                  <a:extLst>
                                    <a:ext uri="{FF2B5EF4-FFF2-40B4-BE49-F238E27FC236}">
                                      <a16:creationId xmlns:a16="http://schemas.microsoft.com/office/drawing/2014/main" id="{61B95587-9C41-43A4-A129-CA460168E6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9" name="Rectángulo 10678">
                                    <a:extLst>
                                      <a:ext uri="{FF2B5EF4-FFF2-40B4-BE49-F238E27FC236}">
                                        <a16:creationId xmlns:a16="http://schemas.microsoft.com/office/drawing/2014/main" id="{1FAF2C6B-2967-4B35-8340-D800DFD93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0" name="Rectángulo 10679">
                                    <a:extLst>
                                      <a:ext uri="{FF2B5EF4-FFF2-40B4-BE49-F238E27FC236}">
                                        <a16:creationId xmlns:a16="http://schemas.microsoft.com/office/drawing/2014/main" id="{8DA4EFCB-F006-4E71-A832-828383CA7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60" name="Grupo 10659">
                              <a:extLst>
                                <a:ext uri="{FF2B5EF4-FFF2-40B4-BE49-F238E27FC236}">
                                  <a16:creationId xmlns:a16="http://schemas.microsoft.com/office/drawing/2014/main" id="{739041E0-1644-4C9C-BAFE-B2AF04CEFA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61" name="Grupo 10660">
                                <a:extLst>
                                  <a:ext uri="{FF2B5EF4-FFF2-40B4-BE49-F238E27FC236}">
                                    <a16:creationId xmlns:a16="http://schemas.microsoft.com/office/drawing/2014/main" id="{7F893548-4211-480A-B108-33A68FEED8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9" name="Grupo 10668">
                                  <a:extLst>
                                    <a:ext uri="{FF2B5EF4-FFF2-40B4-BE49-F238E27FC236}">
                                      <a16:creationId xmlns:a16="http://schemas.microsoft.com/office/drawing/2014/main" id="{C118069C-4FCC-48BF-B526-FB2DEFC083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3" name="Rectángulo 10672">
                                    <a:extLst>
                                      <a:ext uri="{FF2B5EF4-FFF2-40B4-BE49-F238E27FC236}">
                                        <a16:creationId xmlns:a16="http://schemas.microsoft.com/office/drawing/2014/main" id="{87C6C21C-4693-4D23-B646-249925D4D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4" name="Rectángulo 10673">
                                    <a:extLst>
                                      <a:ext uri="{FF2B5EF4-FFF2-40B4-BE49-F238E27FC236}">
                                        <a16:creationId xmlns:a16="http://schemas.microsoft.com/office/drawing/2014/main" id="{6E3B86E3-857A-4E60-9B94-14EAC9BC93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0" name="Grupo 10669">
                                  <a:extLst>
                                    <a:ext uri="{FF2B5EF4-FFF2-40B4-BE49-F238E27FC236}">
                                      <a16:creationId xmlns:a16="http://schemas.microsoft.com/office/drawing/2014/main" id="{86F1168C-35BE-4A99-A186-5D9819288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1" name="Rectángulo 10670">
                                    <a:extLst>
                                      <a:ext uri="{FF2B5EF4-FFF2-40B4-BE49-F238E27FC236}">
                                        <a16:creationId xmlns:a16="http://schemas.microsoft.com/office/drawing/2014/main" id="{D3F5B3C4-AFAB-4152-8610-1F8F5BE40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2" name="Rectángulo 10671">
                                    <a:extLst>
                                      <a:ext uri="{FF2B5EF4-FFF2-40B4-BE49-F238E27FC236}">
                                        <a16:creationId xmlns:a16="http://schemas.microsoft.com/office/drawing/2014/main" id="{A473F913-5693-4064-BA5B-F62631ED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62" name="Grupo 10661">
                                <a:extLst>
                                  <a:ext uri="{FF2B5EF4-FFF2-40B4-BE49-F238E27FC236}">
                                    <a16:creationId xmlns:a16="http://schemas.microsoft.com/office/drawing/2014/main" id="{A46F4036-970E-4949-9196-C6FA9CF27C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3" name="Grupo 10662">
                                  <a:extLst>
                                    <a:ext uri="{FF2B5EF4-FFF2-40B4-BE49-F238E27FC236}">
                                      <a16:creationId xmlns:a16="http://schemas.microsoft.com/office/drawing/2014/main" id="{99802B2C-E54C-454C-97F3-D67DDEE6CA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7" name="Rectángulo 10666">
                                    <a:extLst>
                                      <a:ext uri="{FF2B5EF4-FFF2-40B4-BE49-F238E27FC236}">
                                        <a16:creationId xmlns:a16="http://schemas.microsoft.com/office/drawing/2014/main" id="{02323690-B7E6-415B-973C-F49CCD425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8" name="Rectángulo 10667">
                                    <a:extLst>
                                      <a:ext uri="{FF2B5EF4-FFF2-40B4-BE49-F238E27FC236}">
                                        <a16:creationId xmlns:a16="http://schemas.microsoft.com/office/drawing/2014/main" id="{35F71B64-5048-410A-A7DE-D783F75D19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64" name="Grupo 10663">
                                  <a:extLst>
                                    <a:ext uri="{FF2B5EF4-FFF2-40B4-BE49-F238E27FC236}">
                                      <a16:creationId xmlns:a16="http://schemas.microsoft.com/office/drawing/2014/main" id="{08F3CD4D-C1DF-4CE2-B2FC-0F84E72AC4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5" name="Rectángulo 10664">
                                    <a:extLst>
                                      <a:ext uri="{FF2B5EF4-FFF2-40B4-BE49-F238E27FC236}">
                                        <a16:creationId xmlns:a16="http://schemas.microsoft.com/office/drawing/2014/main" id="{3435CC81-76AA-4A02-8F8C-D82B9B3635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6" name="Rectángulo 10665">
                                    <a:extLst>
                                      <a:ext uri="{FF2B5EF4-FFF2-40B4-BE49-F238E27FC236}">
                                        <a16:creationId xmlns:a16="http://schemas.microsoft.com/office/drawing/2014/main" id="{E0BCD582-CADF-49AB-9535-572359DAD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628" name="Grupo 10627">
                            <a:extLst>
                              <a:ext uri="{FF2B5EF4-FFF2-40B4-BE49-F238E27FC236}">
                                <a16:creationId xmlns:a16="http://schemas.microsoft.com/office/drawing/2014/main" id="{FB1C504C-783E-429A-98B7-8E3D91DBD9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29" name="Grupo 10628">
                              <a:extLst>
                                <a:ext uri="{FF2B5EF4-FFF2-40B4-BE49-F238E27FC236}">
                                  <a16:creationId xmlns:a16="http://schemas.microsoft.com/office/drawing/2014/main" id="{64E30DAF-1B22-4291-B6F9-D96E51A97E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45" name="Grupo 10644">
                                <a:extLst>
                                  <a:ext uri="{FF2B5EF4-FFF2-40B4-BE49-F238E27FC236}">
                                    <a16:creationId xmlns:a16="http://schemas.microsoft.com/office/drawing/2014/main" id="{A512F12E-390F-41DE-85CD-6AC57AB833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53" name="Grupo 10652">
                                  <a:extLst>
                                    <a:ext uri="{FF2B5EF4-FFF2-40B4-BE49-F238E27FC236}">
                                      <a16:creationId xmlns:a16="http://schemas.microsoft.com/office/drawing/2014/main" id="{50ED865C-CE3E-4B92-A813-1994D808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7" name="Rectángulo 10656">
                                    <a:extLst>
                                      <a:ext uri="{FF2B5EF4-FFF2-40B4-BE49-F238E27FC236}">
                                        <a16:creationId xmlns:a16="http://schemas.microsoft.com/office/drawing/2014/main" id="{955E55D3-1B80-4B15-B7FE-7C38F6F77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8" name="Rectángulo 10657">
                                    <a:extLst>
                                      <a:ext uri="{FF2B5EF4-FFF2-40B4-BE49-F238E27FC236}">
                                        <a16:creationId xmlns:a16="http://schemas.microsoft.com/office/drawing/2014/main" id="{FDB4D7E8-55B7-4124-AC96-5C25970E67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54" name="Grupo 10653">
                                  <a:extLst>
                                    <a:ext uri="{FF2B5EF4-FFF2-40B4-BE49-F238E27FC236}">
                                      <a16:creationId xmlns:a16="http://schemas.microsoft.com/office/drawing/2014/main" id="{5AD6E399-09F8-4B91-911A-001F74A2D0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5" name="Rectángulo 10654">
                                    <a:extLst>
                                      <a:ext uri="{FF2B5EF4-FFF2-40B4-BE49-F238E27FC236}">
                                        <a16:creationId xmlns:a16="http://schemas.microsoft.com/office/drawing/2014/main" id="{CE6C28FB-CBF1-4F0E-8077-6575DD66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6" name="Rectángulo 10655">
                                    <a:extLst>
                                      <a:ext uri="{FF2B5EF4-FFF2-40B4-BE49-F238E27FC236}">
                                        <a16:creationId xmlns:a16="http://schemas.microsoft.com/office/drawing/2014/main" id="{209A1F55-858D-440C-A184-3866A0C284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46" name="Grupo 10645">
                                <a:extLst>
                                  <a:ext uri="{FF2B5EF4-FFF2-40B4-BE49-F238E27FC236}">
                                    <a16:creationId xmlns:a16="http://schemas.microsoft.com/office/drawing/2014/main" id="{E20F3679-BAC9-41EB-8803-47593CE38E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47" name="Grupo 10646">
                                  <a:extLst>
                                    <a:ext uri="{FF2B5EF4-FFF2-40B4-BE49-F238E27FC236}">
                                      <a16:creationId xmlns:a16="http://schemas.microsoft.com/office/drawing/2014/main" id="{3AAFE844-A7F9-431B-B0AE-3A03F1701D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1" name="Rectángulo 10650">
                                    <a:extLst>
                                      <a:ext uri="{FF2B5EF4-FFF2-40B4-BE49-F238E27FC236}">
                                        <a16:creationId xmlns:a16="http://schemas.microsoft.com/office/drawing/2014/main" id="{4CE273B9-36B9-4D7E-9309-0205E40B56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2" name="Rectángulo 10651">
                                    <a:extLst>
                                      <a:ext uri="{FF2B5EF4-FFF2-40B4-BE49-F238E27FC236}">
                                        <a16:creationId xmlns:a16="http://schemas.microsoft.com/office/drawing/2014/main" id="{A9F21A88-A1C7-4BA7-9E13-6291BE64E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8" name="Grupo 10647">
                                  <a:extLst>
                                    <a:ext uri="{FF2B5EF4-FFF2-40B4-BE49-F238E27FC236}">
                                      <a16:creationId xmlns:a16="http://schemas.microsoft.com/office/drawing/2014/main" id="{85CB8DE1-7342-4A7F-9778-B35384A486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9" name="Rectángulo 10648">
                                    <a:extLst>
                                      <a:ext uri="{FF2B5EF4-FFF2-40B4-BE49-F238E27FC236}">
                                        <a16:creationId xmlns:a16="http://schemas.microsoft.com/office/drawing/2014/main" id="{473A0392-DC41-477B-8172-0B9DA4CDF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0" name="Rectángulo 10649">
                                    <a:extLst>
                                      <a:ext uri="{FF2B5EF4-FFF2-40B4-BE49-F238E27FC236}">
                                        <a16:creationId xmlns:a16="http://schemas.microsoft.com/office/drawing/2014/main" id="{AC50F235-2112-4EFB-B782-D0F7D5D605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30" name="Grupo 10629">
                              <a:extLst>
                                <a:ext uri="{FF2B5EF4-FFF2-40B4-BE49-F238E27FC236}">
                                  <a16:creationId xmlns:a16="http://schemas.microsoft.com/office/drawing/2014/main" id="{A49C910C-61AF-45A5-BBE4-8AD888A1B7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31" name="Grupo 10630">
                                <a:extLst>
                                  <a:ext uri="{FF2B5EF4-FFF2-40B4-BE49-F238E27FC236}">
                                    <a16:creationId xmlns:a16="http://schemas.microsoft.com/office/drawing/2014/main" id="{3305E979-165D-4CE2-BC12-8E088A04EC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9" name="Grupo 10638">
                                  <a:extLst>
                                    <a:ext uri="{FF2B5EF4-FFF2-40B4-BE49-F238E27FC236}">
                                      <a16:creationId xmlns:a16="http://schemas.microsoft.com/office/drawing/2014/main" id="{99DE94D3-BA7A-43B1-B40A-7FAA63ED77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3" name="Rectángulo 10642">
                                    <a:extLst>
                                      <a:ext uri="{FF2B5EF4-FFF2-40B4-BE49-F238E27FC236}">
                                        <a16:creationId xmlns:a16="http://schemas.microsoft.com/office/drawing/2014/main" id="{DFE4A0EC-1F83-4B5E-AEB2-D99247BA3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4" name="Rectángulo 10643">
                                    <a:extLst>
                                      <a:ext uri="{FF2B5EF4-FFF2-40B4-BE49-F238E27FC236}">
                                        <a16:creationId xmlns:a16="http://schemas.microsoft.com/office/drawing/2014/main" id="{D308C8D0-E58C-403D-B3A5-14D7907AFF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0" name="Grupo 10639">
                                  <a:extLst>
                                    <a:ext uri="{FF2B5EF4-FFF2-40B4-BE49-F238E27FC236}">
                                      <a16:creationId xmlns:a16="http://schemas.microsoft.com/office/drawing/2014/main" id="{13D06969-59CE-403F-9B56-F06322F1AE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1" name="Rectángulo 10640">
                                    <a:extLst>
                                      <a:ext uri="{FF2B5EF4-FFF2-40B4-BE49-F238E27FC236}">
                                        <a16:creationId xmlns:a16="http://schemas.microsoft.com/office/drawing/2014/main" id="{CD79589B-CA00-4BFD-9497-169F6779EF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2" name="Rectángulo 10641">
                                    <a:extLst>
                                      <a:ext uri="{FF2B5EF4-FFF2-40B4-BE49-F238E27FC236}">
                                        <a16:creationId xmlns:a16="http://schemas.microsoft.com/office/drawing/2014/main" id="{5710B7DA-49DA-4DF1-B9A0-19850CAB50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32" name="Grupo 10631">
                                <a:extLst>
                                  <a:ext uri="{FF2B5EF4-FFF2-40B4-BE49-F238E27FC236}">
                                    <a16:creationId xmlns:a16="http://schemas.microsoft.com/office/drawing/2014/main" id="{DDEC683B-7014-4013-A6F2-80860F6EB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3" name="Grupo 10632">
                                  <a:extLst>
                                    <a:ext uri="{FF2B5EF4-FFF2-40B4-BE49-F238E27FC236}">
                                      <a16:creationId xmlns:a16="http://schemas.microsoft.com/office/drawing/2014/main" id="{FAB60E67-ADFF-4D08-9D04-4398BA2AC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7" name="Rectángulo 10636">
                                    <a:extLst>
                                      <a:ext uri="{FF2B5EF4-FFF2-40B4-BE49-F238E27FC236}">
                                        <a16:creationId xmlns:a16="http://schemas.microsoft.com/office/drawing/2014/main" id="{D18AA407-3276-4E3E-AD2F-2BCAD0A545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8" name="Rectángulo 10637">
                                    <a:extLst>
                                      <a:ext uri="{FF2B5EF4-FFF2-40B4-BE49-F238E27FC236}">
                                        <a16:creationId xmlns:a16="http://schemas.microsoft.com/office/drawing/2014/main" id="{AED362EE-1F04-48F3-9F4A-13F9B8778E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34" name="Grupo 10633">
                                  <a:extLst>
                                    <a:ext uri="{FF2B5EF4-FFF2-40B4-BE49-F238E27FC236}">
                                      <a16:creationId xmlns:a16="http://schemas.microsoft.com/office/drawing/2014/main" id="{90E40A98-D358-4C3B-88BD-223B2550A1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5" name="Rectángulo 10634">
                                    <a:extLst>
                                      <a:ext uri="{FF2B5EF4-FFF2-40B4-BE49-F238E27FC236}">
                                        <a16:creationId xmlns:a16="http://schemas.microsoft.com/office/drawing/2014/main" id="{F08F8F30-DB28-4034-89E0-E1C3761EB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6" name="Rectángulo 10635">
                                    <a:extLst>
                                      <a:ext uri="{FF2B5EF4-FFF2-40B4-BE49-F238E27FC236}">
                                        <a16:creationId xmlns:a16="http://schemas.microsoft.com/office/drawing/2014/main" id="{6E94E449-4F8C-4915-9A46-3721198AE4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564" name="Grupo 10563">
                          <a:extLst>
                            <a:ext uri="{FF2B5EF4-FFF2-40B4-BE49-F238E27FC236}">
                              <a16:creationId xmlns:a16="http://schemas.microsoft.com/office/drawing/2014/main" id="{952DE8A4-0867-48DD-B3AD-F43FBFFDD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65" name="Grupo 10564">
                            <a:extLst>
                              <a:ext uri="{FF2B5EF4-FFF2-40B4-BE49-F238E27FC236}">
                                <a16:creationId xmlns:a16="http://schemas.microsoft.com/office/drawing/2014/main" id="{9C28AFC2-B871-4984-B2C9-3AB4F7D133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97" name="Grupo 10596">
                              <a:extLst>
                                <a:ext uri="{FF2B5EF4-FFF2-40B4-BE49-F238E27FC236}">
                                  <a16:creationId xmlns:a16="http://schemas.microsoft.com/office/drawing/2014/main" id="{87B2A2CD-1B34-447D-A5E7-48B070A99B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13" name="Grupo 10612">
                                <a:extLst>
                                  <a:ext uri="{FF2B5EF4-FFF2-40B4-BE49-F238E27FC236}">
                                    <a16:creationId xmlns:a16="http://schemas.microsoft.com/office/drawing/2014/main" id="{18FDD75A-515C-46F5-9797-8358ED18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21" name="Grupo 10620">
                                  <a:extLst>
                                    <a:ext uri="{FF2B5EF4-FFF2-40B4-BE49-F238E27FC236}">
                                      <a16:creationId xmlns:a16="http://schemas.microsoft.com/office/drawing/2014/main" id="{FDFE9273-9C83-4217-8B91-8726555C8E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5" name="Rectángulo 10624">
                                    <a:extLst>
                                      <a:ext uri="{FF2B5EF4-FFF2-40B4-BE49-F238E27FC236}">
                                        <a16:creationId xmlns:a16="http://schemas.microsoft.com/office/drawing/2014/main" id="{36BF3A20-D557-4B03-BCD2-23FCDE7DBE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6" name="Rectángulo 10625">
                                    <a:extLst>
                                      <a:ext uri="{FF2B5EF4-FFF2-40B4-BE49-F238E27FC236}">
                                        <a16:creationId xmlns:a16="http://schemas.microsoft.com/office/drawing/2014/main" id="{54C94E20-801F-4683-89AD-B8F276A3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22" name="Grupo 10621">
                                  <a:extLst>
                                    <a:ext uri="{FF2B5EF4-FFF2-40B4-BE49-F238E27FC236}">
                                      <a16:creationId xmlns:a16="http://schemas.microsoft.com/office/drawing/2014/main" id="{E5EC611F-5CD3-4DB4-B97C-CDB9FC3887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3" name="Rectángulo 10622">
                                    <a:extLst>
                                      <a:ext uri="{FF2B5EF4-FFF2-40B4-BE49-F238E27FC236}">
                                        <a16:creationId xmlns:a16="http://schemas.microsoft.com/office/drawing/2014/main" id="{2CBB50B0-B62F-46A4-BDCE-4D0679E64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4" name="Rectángulo 10623">
                                    <a:extLst>
                                      <a:ext uri="{FF2B5EF4-FFF2-40B4-BE49-F238E27FC236}">
                                        <a16:creationId xmlns:a16="http://schemas.microsoft.com/office/drawing/2014/main" id="{4507BE19-BB85-41C7-B10F-C423ADEE0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14" name="Grupo 10613">
                                <a:extLst>
                                  <a:ext uri="{FF2B5EF4-FFF2-40B4-BE49-F238E27FC236}">
                                    <a16:creationId xmlns:a16="http://schemas.microsoft.com/office/drawing/2014/main" id="{B0159335-E51A-47DA-A4D0-5AF706B6D7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15" name="Grupo 10614">
                                  <a:extLst>
                                    <a:ext uri="{FF2B5EF4-FFF2-40B4-BE49-F238E27FC236}">
                                      <a16:creationId xmlns:a16="http://schemas.microsoft.com/office/drawing/2014/main" id="{48E97276-D997-4A2C-92E8-B8DADA255D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9" name="Rectángulo 10618">
                                    <a:extLst>
                                      <a:ext uri="{FF2B5EF4-FFF2-40B4-BE49-F238E27FC236}">
                                        <a16:creationId xmlns:a16="http://schemas.microsoft.com/office/drawing/2014/main" id="{9743A1E2-1CC2-493E-9731-CC649AD963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0" name="Rectángulo 10619">
                                    <a:extLst>
                                      <a:ext uri="{FF2B5EF4-FFF2-40B4-BE49-F238E27FC236}">
                                        <a16:creationId xmlns:a16="http://schemas.microsoft.com/office/drawing/2014/main" id="{9C3A2070-23C3-4FDD-85E0-A2D3BE45C4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16" name="Grupo 10615">
                                  <a:extLst>
                                    <a:ext uri="{FF2B5EF4-FFF2-40B4-BE49-F238E27FC236}">
                                      <a16:creationId xmlns:a16="http://schemas.microsoft.com/office/drawing/2014/main" id="{070182C8-A6FB-4E21-A2AB-646467713B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7" name="Rectángulo 10616">
                                    <a:extLst>
                                      <a:ext uri="{FF2B5EF4-FFF2-40B4-BE49-F238E27FC236}">
                                        <a16:creationId xmlns:a16="http://schemas.microsoft.com/office/drawing/2014/main" id="{B49B568A-4C41-42A1-B344-83BD5D3127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8" name="Rectángulo 10617">
                                    <a:extLst>
                                      <a:ext uri="{FF2B5EF4-FFF2-40B4-BE49-F238E27FC236}">
                                        <a16:creationId xmlns:a16="http://schemas.microsoft.com/office/drawing/2014/main" id="{76195C50-B02F-4F04-93BB-8739E84EE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98" name="Grupo 10597">
                              <a:extLst>
                                <a:ext uri="{FF2B5EF4-FFF2-40B4-BE49-F238E27FC236}">
                                  <a16:creationId xmlns:a16="http://schemas.microsoft.com/office/drawing/2014/main" id="{057D6F26-3802-4ED8-BDC0-385C7E46EA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99" name="Grupo 10598">
                                <a:extLst>
                                  <a:ext uri="{FF2B5EF4-FFF2-40B4-BE49-F238E27FC236}">
                                    <a16:creationId xmlns:a16="http://schemas.microsoft.com/office/drawing/2014/main" id="{6920E6D6-7D71-40EB-905C-BA2FC1353A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7" name="Grupo 10606">
                                  <a:extLst>
                                    <a:ext uri="{FF2B5EF4-FFF2-40B4-BE49-F238E27FC236}">
                                      <a16:creationId xmlns:a16="http://schemas.microsoft.com/office/drawing/2014/main" id="{34969D5E-3610-4D8E-9392-2B94810220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1" name="Rectángulo 10610">
                                    <a:extLst>
                                      <a:ext uri="{FF2B5EF4-FFF2-40B4-BE49-F238E27FC236}">
                                        <a16:creationId xmlns:a16="http://schemas.microsoft.com/office/drawing/2014/main" id="{4161F0EF-2E53-40AA-B3C8-AC622A7FC4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2" name="Rectángulo 10611">
                                    <a:extLst>
                                      <a:ext uri="{FF2B5EF4-FFF2-40B4-BE49-F238E27FC236}">
                                        <a16:creationId xmlns:a16="http://schemas.microsoft.com/office/drawing/2014/main" id="{4D7D9022-54EF-4E76-9976-1FCAD2E4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8" name="Grupo 10607">
                                  <a:extLst>
                                    <a:ext uri="{FF2B5EF4-FFF2-40B4-BE49-F238E27FC236}">
                                      <a16:creationId xmlns:a16="http://schemas.microsoft.com/office/drawing/2014/main" id="{C8CD8448-7732-4C2B-A325-79B52ACE00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9" name="Rectángulo 10608">
                                    <a:extLst>
                                      <a:ext uri="{FF2B5EF4-FFF2-40B4-BE49-F238E27FC236}">
                                        <a16:creationId xmlns:a16="http://schemas.microsoft.com/office/drawing/2014/main" id="{BA15FC5C-4EC5-4B58-9B19-FB25A6CB5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0" name="Rectángulo 10609">
                                    <a:extLst>
                                      <a:ext uri="{FF2B5EF4-FFF2-40B4-BE49-F238E27FC236}">
                                        <a16:creationId xmlns:a16="http://schemas.microsoft.com/office/drawing/2014/main" id="{A4C68122-6BBC-4314-BE43-43461D5FB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00" name="Grupo 10599">
                                <a:extLst>
                                  <a:ext uri="{FF2B5EF4-FFF2-40B4-BE49-F238E27FC236}">
                                    <a16:creationId xmlns:a16="http://schemas.microsoft.com/office/drawing/2014/main" id="{2A19CBD0-4FF6-469B-B4EA-2B7FBB9E93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1" name="Grupo 10600">
                                  <a:extLst>
                                    <a:ext uri="{FF2B5EF4-FFF2-40B4-BE49-F238E27FC236}">
                                      <a16:creationId xmlns:a16="http://schemas.microsoft.com/office/drawing/2014/main" id="{CA5DDB34-F2CE-4739-BF4E-54B974784C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5" name="Rectángulo 10604">
                                    <a:extLst>
                                      <a:ext uri="{FF2B5EF4-FFF2-40B4-BE49-F238E27FC236}">
                                        <a16:creationId xmlns:a16="http://schemas.microsoft.com/office/drawing/2014/main" id="{C169F8F1-B051-49B5-92BD-292FA63933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6" name="Rectángulo 10605">
                                    <a:extLst>
                                      <a:ext uri="{FF2B5EF4-FFF2-40B4-BE49-F238E27FC236}">
                                        <a16:creationId xmlns:a16="http://schemas.microsoft.com/office/drawing/2014/main" id="{4B6153BB-F0C8-4C8E-90EB-917C543605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2" name="Grupo 10601">
                                  <a:extLst>
                                    <a:ext uri="{FF2B5EF4-FFF2-40B4-BE49-F238E27FC236}">
                                      <a16:creationId xmlns:a16="http://schemas.microsoft.com/office/drawing/2014/main" id="{9D13CA37-A5C4-4DD9-A381-25FF45717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3" name="Rectángulo 10602">
                                    <a:extLst>
                                      <a:ext uri="{FF2B5EF4-FFF2-40B4-BE49-F238E27FC236}">
                                        <a16:creationId xmlns:a16="http://schemas.microsoft.com/office/drawing/2014/main" id="{A7FF2C86-2DCD-4D86-B0F6-3167AE1B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4" name="Rectángulo 10603">
                                    <a:extLst>
                                      <a:ext uri="{FF2B5EF4-FFF2-40B4-BE49-F238E27FC236}">
                                        <a16:creationId xmlns:a16="http://schemas.microsoft.com/office/drawing/2014/main" id="{0F950EFE-7F8A-4CEC-9F9D-7A7D9E6B7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66" name="Grupo 10565">
                            <a:extLst>
                              <a:ext uri="{FF2B5EF4-FFF2-40B4-BE49-F238E27FC236}">
                                <a16:creationId xmlns:a16="http://schemas.microsoft.com/office/drawing/2014/main" id="{46AD5592-099E-42B3-A4D4-46C6643BB9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67" name="Grupo 10566">
                              <a:extLst>
                                <a:ext uri="{FF2B5EF4-FFF2-40B4-BE49-F238E27FC236}">
                                  <a16:creationId xmlns:a16="http://schemas.microsoft.com/office/drawing/2014/main" id="{C20EF416-833F-4970-A8CB-AD0E679AB7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83" name="Grupo 10582">
                                <a:extLst>
                                  <a:ext uri="{FF2B5EF4-FFF2-40B4-BE49-F238E27FC236}">
                                    <a16:creationId xmlns:a16="http://schemas.microsoft.com/office/drawing/2014/main" id="{163F877F-273D-4943-AB2C-7EB01AC50C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91" name="Grupo 10590">
                                  <a:extLst>
                                    <a:ext uri="{FF2B5EF4-FFF2-40B4-BE49-F238E27FC236}">
                                      <a16:creationId xmlns:a16="http://schemas.microsoft.com/office/drawing/2014/main" id="{C3C180A6-A380-4417-826F-A987582FB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5" name="Rectángulo 10594">
                                    <a:extLst>
                                      <a:ext uri="{FF2B5EF4-FFF2-40B4-BE49-F238E27FC236}">
                                        <a16:creationId xmlns:a16="http://schemas.microsoft.com/office/drawing/2014/main" id="{23EB78A1-7237-4D2A-BC0C-8009EACA18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6" name="Rectángulo 10595">
                                    <a:extLst>
                                      <a:ext uri="{FF2B5EF4-FFF2-40B4-BE49-F238E27FC236}">
                                        <a16:creationId xmlns:a16="http://schemas.microsoft.com/office/drawing/2014/main" id="{64D0F553-5698-448A-A64E-D8A9C11AF0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92" name="Grupo 10591">
                                  <a:extLst>
                                    <a:ext uri="{FF2B5EF4-FFF2-40B4-BE49-F238E27FC236}">
                                      <a16:creationId xmlns:a16="http://schemas.microsoft.com/office/drawing/2014/main" id="{82340AAA-2934-4266-A52A-CFB95528C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3" name="Rectángulo 10592">
                                    <a:extLst>
                                      <a:ext uri="{FF2B5EF4-FFF2-40B4-BE49-F238E27FC236}">
                                        <a16:creationId xmlns:a16="http://schemas.microsoft.com/office/drawing/2014/main" id="{73FDF7D8-8C6A-43FD-ADA9-066450A37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4" name="Rectángulo 10593">
                                    <a:extLst>
                                      <a:ext uri="{FF2B5EF4-FFF2-40B4-BE49-F238E27FC236}">
                                        <a16:creationId xmlns:a16="http://schemas.microsoft.com/office/drawing/2014/main" id="{3435B88C-7A75-44E4-B71E-9DDFB3FB1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84" name="Grupo 10583">
                                <a:extLst>
                                  <a:ext uri="{FF2B5EF4-FFF2-40B4-BE49-F238E27FC236}">
                                    <a16:creationId xmlns:a16="http://schemas.microsoft.com/office/drawing/2014/main" id="{156AE4A0-4863-44FA-8E46-A3B5FFBDDB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85" name="Grupo 10584">
                                  <a:extLst>
                                    <a:ext uri="{FF2B5EF4-FFF2-40B4-BE49-F238E27FC236}">
                                      <a16:creationId xmlns:a16="http://schemas.microsoft.com/office/drawing/2014/main" id="{178C16D8-26DD-41DF-82EF-681FFC828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9" name="Rectángulo 10588">
                                    <a:extLst>
                                      <a:ext uri="{FF2B5EF4-FFF2-40B4-BE49-F238E27FC236}">
                                        <a16:creationId xmlns:a16="http://schemas.microsoft.com/office/drawing/2014/main" id="{9786C745-8FF7-42AC-B831-CF55E7A01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0" name="Rectángulo 10589">
                                    <a:extLst>
                                      <a:ext uri="{FF2B5EF4-FFF2-40B4-BE49-F238E27FC236}">
                                        <a16:creationId xmlns:a16="http://schemas.microsoft.com/office/drawing/2014/main" id="{AD2BC93D-68CE-4C24-AD67-DD9730CB5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86" name="Grupo 10585">
                                  <a:extLst>
                                    <a:ext uri="{FF2B5EF4-FFF2-40B4-BE49-F238E27FC236}">
                                      <a16:creationId xmlns:a16="http://schemas.microsoft.com/office/drawing/2014/main" id="{DD875B5E-D3EA-44AA-BACB-FA820636F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7" name="Rectángulo 10586">
                                    <a:extLst>
                                      <a:ext uri="{FF2B5EF4-FFF2-40B4-BE49-F238E27FC236}">
                                        <a16:creationId xmlns:a16="http://schemas.microsoft.com/office/drawing/2014/main" id="{D5E85A5C-8353-47A7-B339-B64849465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8" name="Rectángulo 10587">
                                    <a:extLst>
                                      <a:ext uri="{FF2B5EF4-FFF2-40B4-BE49-F238E27FC236}">
                                        <a16:creationId xmlns:a16="http://schemas.microsoft.com/office/drawing/2014/main" id="{496F003C-598E-487C-8E2D-4908D3730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68" name="Grupo 10567">
                              <a:extLst>
                                <a:ext uri="{FF2B5EF4-FFF2-40B4-BE49-F238E27FC236}">
                                  <a16:creationId xmlns:a16="http://schemas.microsoft.com/office/drawing/2014/main" id="{8E55BE8B-EEF7-4E72-99F6-9B90C8F024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69" name="Grupo 10568">
                                <a:extLst>
                                  <a:ext uri="{FF2B5EF4-FFF2-40B4-BE49-F238E27FC236}">
                                    <a16:creationId xmlns:a16="http://schemas.microsoft.com/office/drawing/2014/main" id="{4FE11953-C861-420A-8ABD-4DA6C07126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7" name="Grupo 10576">
                                  <a:extLst>
                                    <a:ext uri="{FF2B5EF4-FFF2-40B4-BE49-F238E27FC236}">
                                      <a16:creationId xmlns:a16="http://schemas.microsoft.com/office/drawing/2014/main" id="{2E0BB745-F8AF-4C01-AA4E-C383A10E25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1" name="Rectángulo 10580">
                                    <a:extLst>
                                      <a:ext uri="{FF2B5EF4-FFF2-40B4-BE49-F238E27FC236}">
                                        <a16:creationId xmlns:a16="http://schemas.microsoft.com/office/drawing/2014/main" id="{CE100F98-0710-491A-BC86-5F968106D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2" name="Rectángulo 10581">
                                    <a:extLst>
                                      <a:ext uri="{FF2B5EF4-FFF2-40B4-BE49-F238E27FC236}">
                                        <a16:creationId xmlns:a16="http://schemas.microsoft.com/office/drawing/2014/main" id="{02C9CECB-1F77-4270-8CD7-71EC745E4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8" name="Grupo 10577">
                                  <a:extLst>
                                    <a:ext uri="{FF2B5EF4-FFF2-40B4-BE49-F238E27FC236}">
                                      <a16:creationId xmlns:a16="http://schemas.microsoft.com/office/drawing/2014/main" id="{CB1587AA-C216-4AAE-AFF8-A38D84EDC1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9" name="Rectángulo 10578">
                                    <a:extLst>
                                      <a:ext uri="{FF2B5EF4-FFF2-40B4-BE49-F238E27FC236}">
                                        <a16:creationId xmlns:a16="http://schemas.microsoft.com/office/drawing/2014/main" id="{0F280E56-E2B6-409A-942B-6443661F0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0" name="Rectángulo 10579">
                                    <a:extLst>
                                      <a:ext uri="{FF2B5EF4-FFF2-40B4-BE49-F238E27FC236}">
                                        <a16:creationId xmlns:a16="http://schemas.microsoft.com/office/drawing/2014/main" id="{2117549B-8FB3-4DA3-A75C-AECDF571B3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70" name="Grupo 10569">
                                <a:extLst>
                                  <a:ext uri="{FF2B5EF4-FFF2-40B4-BE49-F238E27FC236}">
                                    <a16:creationId xmlns:a16="http://schemas.microsoft.com/office/drawing/2014/main" id="{705CA157-5107-43F9-AAC2-B9C113AFA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1" name="Grupo 10570">
                                  <a:extLst>
                                    <a:ext uri="{FF2B5EF4-FFF2-40B4-BE49-F238E27FC236}">
                                      <a16:creationId xmlns:a16="http://schemas.microsoft.com/office/drawing/2014/main" id="{F856C5E4-BA5E-4FF8-897D-BC52D09260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5" name="Rectángulo 10574">
                                    <a:extLst>
                                      <a:ext uri="{FF2B5EF4-FFF2-40B4-BE49-F238E27FC236}">
                                        <a16:creationId xmlns:a16="http://schemas.microsoft.com/office/drawing/2014/main" id="{735BC98B-8469-4BE0-AAE6-1439264B6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6" name="Rectángulo 10575">
                                    <a:extLst>
                                      <a:ext uri="{FF2B5EF4-FFF2-40B4-BE49-F238E27FC236}">
                                        <a16:creationId xmlns:a16="http://schemas.microsoft.com/office/drawing/2014/main" id="{C8F75A78-9E01-4589-A9E0-F077C6E60D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2" name="Grupo 10571">
                                  <a:extLst>
                                    <a:ext uri="{FF2B5EF4-FFF2-40B4-BE49-F238E27FC236}">
                                      <a16:creationId xmlns:a16="http://schemas.microsoft.com/office/drawing/2014/main" id="{34831CE7-55E7-4610-80B0-FEBD53C8AB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3" name="Rectángulo 10572">
                                    <a:extLst>
                                      <a:ext uri="{FF2B5EF4-FFF2-40B4-BE49-F238E27FC236}">
                                        <a16:creationId xmlns:a16="http://schemas.microsoft.com/office/drawing/2014/main" id="{2A98DC9D-ED72-401D-8F7C-89A50ECB13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4" name="Rectángulo 10573">
                                    <a:extLst>
                                      <a:ext uri="{FF2B5EF4-FFF2-40B4-BE49-F238E27FC236}">
                                        <a16:creationId xmlns:a16="http://schemas.microsoft.com/office/drawing/2014/main" id="{1F124675-314A-4A86-90F8-B9A54D7EE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436" name="Grupo 10435">
                        <a:extLst>
                          <a:ext uri="{FF2B5EF4-FFF2-40B4-BE49-F238E27FC236}">
                            <a16:creationId xmlns:a16="http://schemas.microsoft.com/office/drawing/2014/main" id="{D6D1C98E-927A-4073-BD6C-F812CB856A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437" name="Grupo 10436">
                          <a:extLst>
                            <a:ext uri="{FF2B5EF4-FFF2-40B4-BE49-F238E27FC236}">
                              <a16:creationId xmlns:a16="http://schemas.microsoft.com/office/drawing/2014/main" id="{6105C219-FA2F-4F55-BA8F-FC13C4E3B1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01" name="Grupo 10500">
                            <a:extLst>
                              <a:ext uri="{FF2B5EF4-FFF2-40B4-BE49-F238E27FC236}">
                                <a16:creationId xmlns:a16="http://schemas.microsoft.com/office/drawing/2014/main" id="{8C53862F-1F8C-42B6-B8B2-F2C5703DBC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33" name="Grupo 10532">
                              <a:extLst>
                                <a:ext uri="{FF2B5EF4-FFF2-40B4-BE49-F238E27FC236}">
                                  <a16:creationId xmlns:a16="http://schemas.microsoft.com/office/drawing/2014/main" id="{3BA4B11B-617A-46EC-BE0F-7E4656216C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49" name="Grupo 10548">
                                <a:extLst>
                                  <a:ext uri="{FF2B5EF4-FFF2-40B4-BE49-F238E27FC236}">
                                    <a16:creationId xmlns:a16="http://schemas.microsoft.com/office/drawing/2014/main" id="{540062FC-C916-4A83-894E-C34334A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7" name="Grupo 10556">
                                  <a:extLst>
                                    <a:ext uri="{FF2B5EF4-FFF2-40B4-BE49-F238E27FC236}">
                                      <a16:creationId xmlns:a16="http://schemas.microsoft.com/office/drawing/2014/main" id="{4E5B0522-214E-498A-8DB5-B814154A5A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61" name="Rectángulo 10560">
                                    <a:extLst>
                                      <a:ext uri="{FF2B5EF4-FFF2-40B4-BE49-F238E27FC236}">
                                        <a16:creationId xmlns:a16="http://schemas.microsoft.com/office/drawing/2014/main" id="{5E2B0C40-0BED-4A9A-BE30-970C46B1C0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2" name="Rectángulo 10561">
                                    <a:extLst>
                                      <a:ext uri="{FF2B5EF4-FFF2-40B4-BE49-F238E27FC236}">
                                        <a16:creationId xmlns:a16="http://schemas.microsoft.com/office/drawing/2014/main" id="{6343A15B-0416-46F7-80CB-A1D840C7D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8" name="Grupo 10557">
                                  <a:extLst>
                                    <a:ext uri="{FF2B5EF4-FFF2-40B4-BE49-F238E27FC236}">
                                      <a16:creationId xmlns:a16="http://schemas.microsoft.com/office/drawing/2014/main" id="{E17E64CE-2319-4C9F-8787-542FCDCD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9" name="Rectángulo 10558">
                                    <a:extLst>
                                      <a:ext uri="{FF2B5EF4-FFF2-40B4-BE49-F238E27FC236}">
                                        <a16:creationId xmlns:a16="http://schemas.microsoft.com/office/drawing/2014/main" id="{5DFD08DD-EF3C-4074-AF99-EE76A7CBB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0" name="Rectángulo 10559">
                                    <a:extLst>
                                      <a:ext uri="{FF2B5EF4-FFF2-40B4-BE49-F238E27FC236}">
                                        <a16:creationId xmlns:a16="http://schemas.microsoft.com/office/drawing/2014/main" id="{95C99E72-4E8E-4727-8E3F-276708FECD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50" name="Grupo 10549">
                                <a:extLst>
                                  <a:ext uri="{FF2B5EF4-FFF2-40B4-BE49-F238E27FC236}">
                                    <a16:creationId xmlns:a16="http://schemas.microsoft.com/office/drawing/2014/main" id="{64FBBC21-9522-4799-BE3B-968CF14049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1" name="Grupo 10550">
                                  <a:extLst>
                                    <a:ext uri="{FF2B5EF4-FFF2-40B4-BE49-F238E27FC236}">
                                      <a16:creationId xmlns:a16="http://schemas.microsoft.com/office/drawing/2014/main" id="{1EB236C7-5EFD-48E2-A7D1-3075693B58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5" name="Rectángulo 10554">
                                    <a:extLst>
                                      <a:ext uri="{FF2B5EF4-FFF2-40B4-BE49-F238E27FC236}">
                                        <a16:creationId xmlns:a16="http://schemas.microsoft.com/office/drawing/2014/main" id="{C53DAD14-BD6A-4F73-9C47-ABEAA9CDF1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6" name="Rectángulo 10555">
                                    <a:extLst>
                                      <a:ext uri="{FF2B5EF4-FFF2-40B4-BE49-F238E27FC236}">
                                        <a16:creationId xmlns:a16="http://schemas.microsoft.com/office/drawing/2014/main" id="{2847661B-C505-4089-AAEB-2951A8D5B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2" name="Grupo 10551">
                                  <a:extLst>
                                    <a:ext uri="{FF2B5EF4-FFF2-40B4-BE49-F238E27FC236}">
                                      <a16:creationId xmlns:a16="http://schemas.microsoft.com/office/drawing/2014/main" id="{60DCFE3A-A817-488C-9563-C45EE87154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3" name="Rectángulo 10552">
                                    <a:extLst>
                                      <a:ext uri="{FF2B5EF4-FFF2-40B4-BE49-F238E27FC236}">
                                        <a16:creationId xmlns:a16="http://schemas.microsoft.com/office/drawing/2014/main" id="{68A48E9F-2E6E-4C29-87D1-09077759C6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4" name="Rectángulo 10553">
                                    <a:extLst>
                                      <a:ext uri="{FF2B5EF4-FFF2-40B4-BE49-F238E27FC236}">
                                        <a16:creationId xmlns:a16="http://schemas.microsoft.com/office/drawing/2014/main" id="{5703E9BF-74C2-4FF4-8A28-C15793C60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34" name="Grupo 10533">
                              <a:extLst>
                                <a:ext uri="{FF2B5EF4-FFF2-40B4-BE49-F238E27FC236}">
                                  <a16:creationId xmlns:a16="http://schemas.microsoft.com/office/drawing/2014/main" id="{715E59FB-758E-4F40-918C-9D217EB26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35" name="Grupo 10534">
                                <a:extLst>
                                  <a:ext uri="{FF2B5EF4-FFF2-40B4-BE49-F238E27FC236}">
                                    <a16:creationId xmlns:a16="http://schemas.microsoft.com/office/drawing/2014/main" id="{F953CBD5-C1CD-4E33-89CE-B02894DB2C1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43" name="Grupo 10542">
                                  <a:extLst>
                                    <a:ext uri="{FF2B5EF4-FFF2-40B4-BE49-F238E27FC236}">
                                      <a16:creationId xmlns:a16="http://schemas.microsoft.com/office/drawing/2014/main" id="{5D819145-975B-4415-BFA1-DAD797A0B3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7" name="Rectángulo 10546">
                                    <a:extLst>
                                      <a:ext uri="{FF2B5EF4-FFF2-40B4-BE49-F238E27FC236}">
                                        <a16:creationId xmlns:a16="http://schemas.microsoft.com/office/drawing/2014/main" id="{BE618558-5A8C-4F11-9EEE-72F34AF84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8" name="Rectángulo 10547">
                                    <a:extLst>
                                      <a:ext uri="{FF2B5EF4-FFF2-40B4-BE49-F238E27FC236}">
                                        <a16:creationId xmlns:a16="http://schemas.microsoft.com/office/drawing/2014/main" id="{4790FB52-23F0-47FB-AF78-2AB26327CF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44" name="Grupo 10543">
                                  <a:extLst>
                                    <a:ext uri="{FF2B5EF4-FFF2-40B4-BE49-F238E27FC236}">
                                      <a16:creationId xmlns:a16="http://schemas.microsoft.com/office/drawing/2014/main" id="{EEA175BE-7FD9-4BA7-BA97-3B87A9DFE7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5" name="Rectángulo 10544">
                                    <a:extLst>
                                      <a:ext uri="{FF2B5EF4-FFF2-40B4-BE49-F238E27FC236}">
                                        <a16:creationId xmlns:a16="http://schemas.microsoft.com/office/drawing/2014/main" id="{19FF5478-D7AA-4F42-9BA6-54D54BE34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6" name="Rectángulo 10545">
                                    <a:extLst>
                                      <a:ext uri="{FF2B5EF4-FFF2-40B4-BE49-F238E27FC236}">
                                        <a16:creationId xmlns:a16="http://schemas.microsoft.com/office/drawing/2014/main" id="{89AE54B3-2B36-4CC3-A17B-5BBA5B69B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36" name="Grupo 10535">
                                <a:extLst>
                                  <a:ext uri="{FF2B5EF4-FFF2-40B4-BE49-F238E27FC236}">
                                    <a16:creationId xmlns:a16="http://schemas.microsoft.com/office/drawing/2014/main" id="{4885DDE5-7758-4179-BA9D-031A1B5CC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37" name="Grupo 10536">
                                  <a:extLst>
                                    <a:ext uri="{FF2B5EF4-FFF2-40B4-BE49-F238E27FC236}">
                                      <a16:creationId xmlns:a16="http://schemas.microsoft.com/office/drawing/2014/main" id="{016309AB-D1F7-4C51-92BD-4B9EC44E18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1" name="Rectángulo 10540">
                                    <a:extLst>
                                      <a:ext uri="{FF2B5EF4-FFF2-40B4-BE49-F238E27FC236}">
                                        <a16:creationId xmlns:a16="http://schemas.microsoft.com/office/drawing/2014/main" id="{BBDA6B9C-1101-4EB1-B5E7-E114C8B2D6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2" name="Rectángulo 10541">
                                    <a:extLst>
                                      <a:ext uri="{FF2B5EF4-FFF2-40B4-BE49-F238E27FC236}">
                                        <a16:creationId xmlns:a16="http://schemas.microsoft.com/office/drawing/2014/main" id="{3030994C-D921-40BE-A504-45E2A4615C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38" name="Grupo 10537">
                                  <a:extLst>
                                    <a:ext uri="{FF2B5EF4-FFF2-40B4-BE49-F238E27FC236}">
                                      <a16:creationId xmlns:a16="http://schemas.microsoft.com/office/drawing/2014/main" id="{EB979087-442F-492A-9565-9AC9CED8F9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9" name="Rectángulo 10538">
                                    <a:extLst>
                                      <a:ext uri="{FF2B5EF4-FFF2-40B4-BE49-F238E27FC236}">
                                        <a16:creationId xmlns:a16="http://schemas.microsoft.com/office/drawing/2014/main" id="{76F546D9-5C5D-4DE8-B765-493680D72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0" name="Rectángulo 10539">
                                    <a:extLst>
                                      <a:ext uri="{FF2B5EF4-FFF2-40B4-BE49-F238E27FC236}">
                                        <a16:creationId xmlns:a16="http://schemas.microsoft.com/office/drawing/2014/main" id="{D6A01CF2-689D-4C5F-9863-74E2513063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02" name="Grupo 10501">
                            <a:extLst>
                              <a:ext uri="{FF2B5EF4-FFF2-40B4-BE49-F238E27FC236}">
                                <a16:creationId xmlns:a16="http://schemas.microsoft.com/office/drawing/2014/main" id="{B2B35FA5-D5FC-40E2-8B8F-13054C0F92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03" name="Grupo 10502">
                              <a:extLst>
                                <a:ext uri="{FF2B5EF4-FFF2-40B4-BE49-F238E27FC236}">
                                  <a16:creationId xmlns:a16="http://schemas.microsoft.com/office/drawing/2014/main" id="{B8C79E31-E8BA-495A-BD78-D6B27B9103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19" name="Grupo 10518">
                                <a:extLst>
                                  <a:ext uri="{FF2B5EF4-FFF2-40B4-BE49-F238E27FC236}">
                                    <a16:creationId xmlns:a16="http://schemas.microsoft.com/office/drawing/2014/main" id="{29D6703E-0694-46D9-BB6E-0C7D185F8C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7" name="Grupo 10526">
                                  <a:extLst>
                                    <a:ext uri="{FF2B5EF4-FFF2-40B4-BE49-F238E27FC236}">
                                      <a16:creationId xmlns:a16="http://schemas.microsoft.com/office/drawing/2014/main" id="{A01D765A-E2B1-43FB-8583-94119EEF66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1" name="Rectángulo 10530">
                                    <a:extLst>
                                      <a:ext uri="{FF2B5EF4-FFF2-40B4-BE49-F238E27FC236}">
                                        <a16:creationId xmlns:a16="http://schemas.microsoft.com/office/drawing/2014/main" id="{EB1B1CA4-F289-4A40-B5F2-0447082C45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2" name="Rectángulo 10531">
                                    <a:extLst>
                                      <a:ext uri="{FF2B5EF4-FFF2-40B4-BE49-F238E27FC236}">
                                        <a16:creationId xmlns:a16="http://schemas.microsoft.com/office/drawing/2014/main" id="{AA194DEE-9F22-46BA-B0FE-937BE2305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8" name="Grupo 10527">
                                  <a:extLst>
                                    <a:ext uri="{FF2B5EF4-FFF2-40B4-BE49-F238E27FC236}">
                                      <a16:creationId xmlns:a16="http://schemas.microsoft.com/office/drawing/2014/main" id="{35B77E67-153C-47C3-B611-E2D3193FB6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9" name="Rectángulo 10528">
                                    <a:extLst>
                                      <a:ext uri="{FF2B5EF4-FFF2-40B4-BE49-F238E27FC236}">
                                        <a16:creationId xmlns:a16="http://schemas.microsoft.com/office/drawing/2014/main" id="{C639BBC1-8405-4844-BB8A-2D774D006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0" name="Rectángulo 10529">
                                    <a:extLst>
                                      <a:ext uri="{FF2B5EF4-FFF2-40B4-BE49-F238E27FC236}">
                                        <a16:creationId xmlns:a16="http://schemas.microsoft.com/office/drawing/2014/main" id="{47B6B0D4-E7FE-496F-87B3-F64C29C20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20" name="Grupo 10519">
                                <a:extLst>
                                  <a:ext uri="{FF2B5EF4-FFF2-40B4-BE49-F238E27FC236}">
                                    <a16:creationId xmlns:a16="http://schemas.microsoft.com/office/drawing/2014/main" id="{94CC311C-D5E9-40E6-A4A5-1CA36EE890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1" name="Grupo 10520">
                                  <a:extLst>
                                    <a:ext uri="{FF2B5EF4-FFF2-40B4-BE49-F238E27FC236}">
                                      <a16:creationId xmlns:a16="http://schemas.microsoft.com/office/drawing/2014/main" id="{BE5C01B2-2168-431B-BD39-9EBD6EE263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5" name="Rectángulo 10524">
                                    <a:extLst>
                                      <a:ext uri="{FF2B5EF4-FFF2-40B4-BE49-F238E27FC236}">
                                        <a16:creationId xmlns:a16="http://schemas.microsoft.com/office/drawing/2014/main" id="{1BE7600F-14E7-4234-A0A6-EF26701F0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6" name="Rectángulo 10525">
                                    <a:extLst>
                                      <a:ext uri="{FF2B5EF4-FFF2-40B4-BE49-F238E27FC236}">
                                        <a16:creationId xmlns:a16="http://schemas.microsoft.com/office/drawing/2014/main" id="{CE8F11C0-6770-4800-8BD8-E39CE47A20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2" name="Grupo 10521">
                                  <a:extLst>
                                    <a:ext uri="{FF2B5EF4-FFF2-40B4-BE49-F238E27FC236}">
                                      <a16:creationId xmlns:a16="http://schemas.microsoft.com/office/drawing/2014/main" id="{7D304BE0-935A-496D-8F55-9B11D4DCF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3" name="Rectángulo 10522">
                                    <a:extLst>
                                      <a:ext uri="{FF2B5EF4-FFF2-40B4-BE49-F238E27FC236}">
                                        <a16:creationId xmlns:a16="http://schemas.microsoft.com/office/drawing/2014/main" id="{D87FCBC3-2165-4E42-BC38-DF4E6A4B3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4" name="Rectángulo 10523">
                                    <a:extLst>
                                      <a:ext uri="{FF2B5EF4-FFF2-40B4-BE49-F238E27FC236}">
                                        <a16:creationId xmlns:a16="http://schemas.microsoft.com/office/drawing/2014/main" id="{0EA92640-9F66-46F7-A2A4-80B05B3B41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04" name="Grupo 10503">
                              <a:extLst>
                                <a:ext uri="{FF2B5EF4-FFF2-40B4-BE49-F238E27FC236}">
                                  <a16:creationId xmlns:a16="http://schemas.microsoft.com/office/drawing/2014/main" id="{0C5C9064-B071-4B13-80AD-7F665F9722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05" name="Grupo 10504">
                                <a:extLst>
                                  <a:ext uri="{FF2B5EF4-FFF2-40B4-BE49-F238E27FC236}">
                                    <a16:creationId xmlns:a16="http://schemas.microsoft.com/office/drawing/2014/main" id="{B16DFB8B-54EC-4ABD-BB1A-B582F981D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13" name="Grupo 10512">
                                  <a:extLst>
                                    <a:ext uri="{FF2B5EF4-FFF2-40B4-BE49-F238E27FC236}">
                                      <a16:creationId xmlns:a16="http://schemas.microsoft.com/office/drawing/2014/main" id="{5F033F0D-7D0E-4B89-9DE2-CD8137257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7" name="Rectángulo 10516">
                                    <a:extLst>
                                      <a:ext uri="{FF2B5EF4-FFF2-40B4-BE49-F238E27FC236}">
                                        <a16:creationId xmlns:a16="http://schemas.microsoft.com/office/drawing/2014/main" id="{B2A96FD5-6DD8-4B30-82AF-236985D7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8" name="Rectángulo 10517">
                                    <a:extLst>
                                      <a:ext uri="{FF2B5EF4-FFF2-40B4-BE49-F238E27FC236}">
                                        <a16:creationId xmlns:a16="http://schemas.microsoft.com/office/drawing/2014/main" id="{5BEEE87A-D256-4E21-AFBC-DC35E3799F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14" name="Grupo 10513">
                                  <a:extLst>
                                    <a:ext uri="{FF2B5EF4-FFF2-40B4-BE49-F238E27FC236}">
                                      <a16:creationId xmlns:a16="http://schemas.microsoft.com/office/drawing/2014/main" id="{98F303F9-97EF-4585-986E-4EB3D1D8D8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5" name="Rectángulo 10514">
                                    <a:extLst>
                                      <a:ext uri="{FF2B5EF4-FFF2-40B4-BE49-F238E27FC236}">
                                        <a16:creationId xmlns:a16="http://schemas.microsoft.com/office/drawing/2014/main" id="{AD4AC2B0-5AD4-40BC-9F04-EC62562A5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6" name="Rectángulo 10515">
                                    <a:extLst>
                                      <a:ext uri="{FF2B5EF4-FFF2-40B4-BE49-F238E27FC236}">
                                        <a16:creationId xmlns:a16="http://schemas.microsoft.com/office/drawing/2014/main" id="{7A529E25-6813-48F9-BDA7-1A3040154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06" name="Grupo 10505">
                                <a:extLst>
                                  <a:ext uri="{FF2B5EF4-FFF2-40B4-BE49-F238E27FC236}">
                                    <a16:creationId xmlns:a16="http://schemas.microsoft.com/office/drawing/2014/main" id="{617DF860-F8E4-40A1-BCD7-883119DC1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07" name="Grupo 10506">
                                  <a:extLst>
                                    <a:ext uri="{FF2B5EF4-FFF2-40B4-BE49-F238E27FC236}">
                                      <a16:creationId xmlns:a16="http://schemas.microsoft.com/office/drawing/2014/main" id="{F2BF512E-1928-4E4D-AD63-DFD187D4E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1" name="Rectángulo 10510">
                                    <a:extLst>
                                      <a:ext uri="{FF2B5EF4-FFF2-40B4-BE49-F238E27FC236}">
                                        <a16:creationId xmlns:a16="http://schemas.microsoft.com/office/drawing/2014/main" id="{579B767F-A02A-4B1E-AA6A-29F3C8B32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2" name="Rectángulo 10511">
                                    <a:extLst>
                                      <a:ext uri="{FF2B5EF4-FFF2-40B4-BE49-F238E27FC236}">
                                        <a16:creationId xmlns:a16="http://schemas.microsoft.com/office/drawing/2014/main" id="{58509A45-17CD-43E3-86BD-642AA86972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08" name="Grupo 10507">
                                  <a:extLst>
                                    <a:ext uri="{FF2B5EF4-FFF2-40B4-BE49-F238E27FC236}">
                                      <a16:creationId xmlns:a16="http://schemas.microsoft.com/office/drawing/2014/main" id="{027EB8B4-CC29-4C2F-A4DE-4BE0902106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09" name="Rectángulo 10508">
                                    <a:extLst>
                                      <a:ext uri="{FF2B5EF4-FFF2-40B4-BE49-F238E27FC236}">
                                        <a16:creationId xmlns:a16="http://schemas.microsoft.com/office/drawing/2014/main" id="{1C90219D-F7FD-4860-B5E3-9FA684B3F8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0" name="Rectángulo 10509">
                                    <a:extLst>
                                      <a:ext uri="{FF2B5EF4-FFF2-40B4-BE49-F238E27FC236}">
                                        <a16:creationId xmlns:a16="http://schemas.microsoft.com/office/drawing/2014/main" id="{D42C01E9-4F12-4707-94DD-9DA346620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438" name="Grupo 10437">
                          <a:extLst>
                            <a:ext uri="{FF2B5EF4-FFF2-40B4-BE49-F238E27FC236}">
                              <a16:creationId xmlns:a16="http://schemas.microsoft.com/office/drawing/2014/main" id="{AED97275-137F-411C-A755-12E0FBC069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439" name="Grupo 10438">
                            <a:extLst>
                              <a:ext uri="{FF2B5EF4-FFF2-40B4-BE49-F238E27FC236}">
                                <a16:creationId xmlns:a16="http://schemas.microsoft.com/office/drawing/2014/main" id="{D05CA220-3ED4-4D53-8801-5D5E794184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71" name="Grupo 10470">
                              <a:extLst>
                                <a:ext uri="{FF2B5EF4-FFF2-40B4-BE49-F238E27FC236}">
                                  <a16:creationId xmlns:a16="http://schemas.microsoft.com/office/drawing/2014/main" id="{ECAA1618-01AE-4798-9C56-42C3088E8B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87" name="Grupo 10486">
                                <a:extLst>
                                  <a:ext uri="{FF2B5EF4-FFF2-40B4-BE49-F238E27FC236}">
                                    <a16:creationId xmlns:a16="http://schemas.microsoft.com/office/drawing/2014/main" id="{F6EE61A5-F194-4141-B99A-17260F03A18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95" name="Grupo 10494">
                                  <a:extLst>
                                    <a:ext uri="{FF2B5EF4-FFF2-40B4-BE49-F238E27FC236}">
                                      <a16:creationId xmlns:a16="http://schemas.microsoft.com/office/drawing/2014/main" id="{4284A94F-7146-425D-B976-581927B14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9" name="Rectángulo 10498">
                                    <a:extLst>
                                      <a:ext uri="{FF2B5EF4-FFF2-40B4-BE49-F238E27FC236}">
                                        <a16:creationId xmlns:a16="http://schemas.microsoft.com/office/drawing/2014/main" id="{0D668882-7FA6-4A70-AC78-D41F464E2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00" name="Rectángulo 10499">
                                    <a:extLst>
                                      <a:ext uri="{FF2B5EF4-FFF2-40B4-BE49-F238E27FC236}">
                                        <a16:creationId xmlns:a16="http://schemas.microsoft.com/office/drawing/2014/main" id="{2CB713FA-05A4-4E17-9CD6-8448AD5B0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6" name="Grupo 10495">
                                  <a:extLst>
                                    <a:ext uri="{FF2B5EF4-FFF2-40B4-BE49-F238E27FC236}">
                                      <a16:creationId xmlns:a16="http://schemas.microsoft.com/office/drawing/2014/main" id="{0DCBE4DE-7A5A-408C-B9AD-DE73C3B9CB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7" name="Rectángulo 10496">
                                    <a:extLst>
                                      <a:ext uri="{FF2B5EF4-FFF2-40B4-BE49-F238E27FC236}">
                                        <a16:creationId xmlns:a16="http://schemas.microsoft.com/office/drawing/2014/main" id="{331026A7-38EE-494E-B749-CD62FD2C93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8" name="Rectángulo 10497">
                                    <a:extLst>
                                      <a:ext uri="{FF2B5EF4-FFF2-40B4-BE49-F238E27FC236}">
                                        <a16:creationId xmlns:a16="http://schemas.microsoft.com/office/drawing/2014/main" id="{B83E3ABA-4F93-4926-AA0C-43798470A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88" name="Grupo 10487">
                                <a:extLst>
                                  <a:ext uri="{FF2B5EF4-FFF2-40B4-BE49-F238E27FC236}">
                                    <a16:creationId xmlns:a16="http://schemas.microsoft.com/office/drawing/2014/main" id="{047D06B1-DF57-423A-825C-0F49E79DDF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9" name="Grupo 10488">
                                  <a:extLst>
                                    <a:ext uri="{FF2B5EF4-FFF2-40B4-BE49-F238E27FC236}">
                                      <a16:creationId xmlns:a16="http://schemas.microsoft.com/office/drawing/2014/main" id="{33BD42AC-E41B-44FD-B067-6876361A3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3" name="Rectángulo 10492">
                                    <a:extLst>
                                      <a:ext uri="{FF2B5EF4-FFF2-40B4-BE49-F238E27FC236}">
                                        <a16:creationId xmlns:a16="http://schemas.microsoft.com/office/drawing/2014/main" id="{EF7B9EDB-1371-4241-825F-ED0F993ED1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4" name="Rectángulo 10493">
                                    <a:extLst>
                                      <a:ext uri="{FF2B5EF4-FFF2-40B4-BE49-F238E27FC236}">
                                        <a16:creationId xmlns:a16="http://schemas.microsoft.com/office/drawing/2014/main" id="{DB6D08E0-5FEC-4AF4-A92E-F333D30661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0" name="Grupo 10489">
                                  <a:extLst>
                                    <a:ext uri="{FF2B5EF4-FFF2-40B4-BE49-F238E27FC236}">
                                      <a16:creationId xmlns:a16="http://schemas.microsoft.com/office/drawing/2014/main" id="{9B27C187-D765-4527-BB84-98BA18EECC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1" name="Rectángulo 10490">
                                    <a:extLst>
                                      <a:ext uri="{FF2B5EF4-FFF2-40B4-BE49-F238E27FC236}">
                                        <a16:creationId xmlns:a16="http://schemas.microsoft.com/office/drawing/2014/main" id="{5F93A226-B5B5-4623-BEDE-36D867BA8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2" name="Rectángulo 10491">
                                    <a:extLst>
                                      <a:ext uri="{FF2B5EF4-FFF2-40B4-BE49-F238E27FC236}">
                                        <a16:creationId xmlns:a16="http://schemas.microsoft.com/office/drawing/2014/main" id="{E0D5B055-57F8-406E-AC07-608276FAC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72" name="Grupo 10471">
                              <a:extLst>
                                <a:ext uri="{FF2B5EF4-FFF2-40B4-BE49-F238E27FC236}">
                                  <a16:creationId xmlns:a16="http://schemas.microsoft.com/office/drawing/2014/main" id="{6DA41E52-92EA-4773-A2B0-93C5ADF691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73" name="Grupo 10472">
                                <a:extLst>
                                  <a:ext uri="{FF2B5EF4-FFF2-40B4-BE49-F238E27FC236}">
                                    <a16:creationId xmlns:a16="http://schemas.microsoft.com/office/drawing/2014/main" id="{8ACD92A2-7D93-47AA-8040-E054673535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1" name="Grupo 10480">
                                  <a:extLst>
                                    <a:ext uri="{FF2B5EF4-FFF2-40B4-BE49-F238E27FC236}">
                                      <a16:creationId xmlns:a16="http://schemas.microsoft.com/office/drawing/2014/main" id="{AD46BE89-F512-4610-8B96-64F346182E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5" name="Rectángulo 10484">
                                    <a:extLst>
                                      <a:ext uri="{FF2B5EF4-FFF2-40B4-BE49-F238E27FC236}">
                                        <a16:creationId xmlns:a16="http://schemas.microsoft.com/office/drawing/2014/main" id="{E81A952A-5533-46F4-BCB5-3FE8898726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6" name="Rectángulo 10485">
                                    <a:extLst>
                                      <a:ext uri="{FF2B5EF4-FFF2-40B4-BE49-F238E27FC236}">
                                        <a16:creationId xmlns:a16="http://schemas.microsoft.com/office/drawing/2014/main" id="{1D685AF4-3BB2-4385-A914-76342FB53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82" name="Grupo 10481">
                                  <a:extLst>
                                    <a:ext uri="{FF2B5EF4-FFF2-40B4-BE49-F238E27FC236}">
                                      <a16:creationId xmlns:a16="http://schemas.microsoft.com/office/drawing/2014/main" id="{E53A5E63-1FBD-43E6-9A61-B24D1FC8A8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3" name="Rectángulo 10482">
                                    <a:extLst>
                                      <a:ext uri="{FF2B5EF4-FFF2-40B4-BE49-F238E27FC236}">
                                        <a16:creationId xmlns:a16="http://schemas.microsoft.com/office/drawing/2014/main" id="{A928E633-14A9-4528-BED4-4D54AD8ED4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4" name="Rectángulo 10483">
                                    <a:extLst>
                                      <a:ext uri="{FF2B5EF4-FFF2-40B4-BE49-F238E27FC236}">
                                        <a16:creationId xmlns:a16="http://schemas.microsoft.com/office/drawing/2014/main" id="{1C690FC2-6F5A-430E-AF2E-5AA5EBC25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74" name="Grupo 10473">
                                <a:extLst>
                                  <a:ext uri="{FF2B5EF4-FFF2-40B4-BE49-F238E27FC236}">
                                    <a16:creationId xmlns:a16="http://schemas.microsoft.com/office/drawing/2014/main" id="{071B7B2B-6BFD-4DE4-A52F-0AB5DCCD27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75" name="Grupo 10474">
                                  <a:extLst>
                                    <a:ext uri="{FF2B5EF4-FFF2-40B4-BE49-F238E27FC236}">
                                      <a16:creationId xmlns:a16="http://schemas.microsoft.com/office/drawing/2014/main" id="{E26E1E1B-C04D-4462-ACF9-BFC769CF4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9" name="Rectángulo 10478">
                                    <a:extLst>
                                      <a:ext uri="{FF2B5EF4-FFF2-40B4-BE49-F238E27FC236}">
                                        <a16:creationId xmlns:a16="http://schemas.microsoft.com/office/drawing/2014/main" id="{11313BF0-FC1C-45B2-9141-268A1D567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0" name="Rectángulo 10479">
                                    <a:extLst>
                                      <a:ext uri="{FF2B5EF4-FFF2-40B4-BE49-F238E27FC236}">
                                        <a16:creationId xmlns:a16="http://schemas.microsoft.com/office/drawing/2014/main" id="{F6EB6C4A-1F11-4CE8-B47F-352CCEE48A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76" name="Grupo 10475">
                                  <a:extLst>
                                    <a:ext uri="{FF2B5EF4-FFF2-40B4-BE49-F238E27FC236}">
                                      <a16:creationId xmlns:a16="http://schemas.microsoft.com/office/drawing/2014/main" id="{B548D13A-F4B6-4A6C-8B19-4B0A0E0CDE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7" name="Rectángulo 10476">
                                    <a:extLst>
                                      <a:ext uri="{FF2B5EF4-FFF2-40B4-BE49-F238E27FC236}">
                                        <a16:creationId xmlns:a16="http://schemas.microsoft.com/office/drawing/2014/main" id="{67D0BA79-DEF5-4B2D-BDCF-8C99D00AD9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8" name="Rectángulo 10477">
                                    <a:extLst>
                                      <a:ext uri="{FF2B5EF4-FFF2-40B4-BE49-F238E27FC236}">
                                        <a16:creationId xmlns:a16="http://schemas.microsoft.com/office/drawing/2014/main" id="{BD0B6B4C-73A8-41D6-AF58-EE7E2F64DE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440" name="Grupo 10439">
                            <a:extLst>
                              <a:ext uri="{FF2B5EF4-FFF2-40B4-BE49-F238E27FC236}">
                                <a16:creationId xmlns:a16="http://schemas.microsoft.com/office/drawing/2014/main" id="{5A4BA948-4178-4F1A-B420-40BD5CE08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41" name="Grupo 10440">
                              <a:extLst>
                                <a:ext uri="{FF2B5EF4-FFF2-40B4-BE49-F238E27FC236}">
                                  <a16:creationId xmlns:a16="http://schemas.microsoft.com/office/drawing/2014/main" id="{ACF87598-8107-4B25-A29C-3DACC5FFF6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57" name="Grupo 10456">
                                <a:extLst>
                                  <a:ext uri="{FF2B5EF4-FFF2-40B4-BE49-F238E27FC236}">
                                    <a16:creationId xmlns:a16="http://schemas.microsoft.com/office/drawing/2014/main" id="{61CE1777-6325-45F5-9658-FB87F9179E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65" name="Grupo 10464">
                                  <a:extLst>
                                    <a:ext uri="{FF2B5EF4-FFF2-40B4-BE49-F238E27FC236}">
                                      <a16:creationId xmlns:a16="http://schemas.microsoft.com/office/drawing/2014/main" id="{8BEA76C4-13F6-45E5-872D-E2230F760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9" name="Rectángulo 10468">
                                    <a:extLst>
                                      <a:ext uri="{FF2B5EF4-FFF2-40B4-BE49-F238E27FC236}">
                                        <a16:creationId xmlns:a16="http://schemas.microsoft.com/office/drawing/2014/main" id="{8A3360DA-8976-4483-BFAA-8EB92F6C3E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0" name="Rectángulo 10469">
                                    <a:extLst>
                                      <a:ext uri="{FF2B5EF4-FFF2-40B4-BE49-F238E27FC236}">
                                        <a16:creationId xmlns:a16="http://schemas.microsoft.com/office/drawing/2014/main" id="{138FFCC9-A93D-41EB-839F-851784B27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6" name="Grupo 10465">
                                  <a:extLst>
                                    <a:ext uri="{FF2B5EF4-FFF2-40B4-BE49-F238E27FC236}">
                                      <a16:creationId xmlns:a16="http://schemas.microsoft.com/office/drawing/2014/main" id="{9BAF58B5-B371-4181-943E-D9CBA2BA6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7" name="Rectángulo 10466">
                                    <a:extLst>
                                      <a:ext uri="{FF2B5EF4-FFF2-40B4-BE49-F238E27FC236}">
                                        <a16:creationId xmlns:a16="http://schemas.microsoft.com/office/drawing/2014/main" id="{1780F53B-003F-47CB-8871-0737907AC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8" name="Rectángulo 10467">
                                    <a:extLst>
                                      <a:ext uri="{FF2B5EF4-FFF2-40B4-BE49-F238E27FC236}">
                                        <a16:creationId xmlns:a16="http://schemas.microsoft.com/office/drawing/2014/main" id="{B135C513-6280-49F9-8EB6-7FD1FD525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58" name="Grupo 10457">
                                <a:extLst>
                                  <a:ext uri="{FF2B5EF4-FFF2-40B4-BE49-F238E27FC236}">
                                    <a16:creationId xmlns:a16="http://schemas.microsoft.com/office/drawing/2014/main" id="{B6B6C6A1-E4EE-4A82-B743-0455332485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9" name="Grupo 10458">
                                  <a:extLst>
                                    <a:ext uri="{FF2B5EF4-FFF2-40B4-BE49-F238E27FC236}">
                                      <a16:creationId xmlns:a16="http://schemas.microsoft.com/office/drawing/2014/main" id="{1A64B7DC-040F-402B-B96C-B44258B0F8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3" name="Rectángulo 10462">
                                    <a:extLst>
                                      <a:ext uri="{FF2B5EF4-FFF2-40B4-BE49-F238E27FC236}">
                                        <a16:creationId xmlns:a16="http://schemas.microsoft.com/office/drawing/2014/main" id="{1800689E-C9BF-4A0F-B109-ABA80C7A7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4" name="Rectángulo 10463">
                                    <a:extLst>
                                      <a:ext uri="{FF2B5EF4-FFF2-40B4-BE49-F238E27FC236}">
                                        <a16:creationId xmlns:a16="http://schemas.microsoft.com/office/drawing/2014/main" id="{00855993-6B5F-4954-A46D-71E13CBBC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0" name="Grupo 10459">
                                  <a:extLst>
                                    <a:ext uri="{FF2B5EF4-FFF2-40B4-BE49-F238E27FC236}">
                                      <a16:creationId xmlns:a16="http://schemas.microsoft.com/office/drawing/2014/main" id="{B63E71E3-D587-4CDD-8DFE-FBBA3E2FB7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1" name="Rectángulo 10460">
                                    <a:extLst>
                                      <a:ext uri="{FF2B5EF4-FFF2-40B4-BE49-F238E27FC236}">
                                        <a16:creationId xmlns:a16="http://schemas.microsoft.com/office/drawing/2014/main" id="{97277351-EF16-4E13-BDA0-04CA32538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2" name="Rectángulo 10461">
                                    <a:extLst>
                                      <a:ext uri="{FF2B5EF4-FFF2-40B4-BE49-F238E27FC236}">
                                        <a16:creationId xmlns:a16="http://schemas.microsoft.com/office/drawing/2014/main" id="{E73E17BB-0C53-4556-AACF-534B14069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42" name="Grupo 10441">
                              <a:extLst>
                                <a:ext uri="{FF2B5EF4-FFF2-40B4-BE49-F238E27FC236}">
                                  <a16:creationId xmlns:a16="http://schemas.microsoft.com/office/drawing/2014/main" id="{A492675C-FC0A-4527-9268-0B8FAB0E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43" name="Grupo 10442">
                                <a:extLst>
                                  <a:ext uri="{FF2B5EF4-FFF2-40B4-BE49-F238E27FC236}">
                                    <a16:creationId xmlns:a16="http://schemas.microsoft.com/office/drawing/2014/main" id="{2251E085-1E98-422F-B288-8AAA9ECE4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1" name="Grupo 10450">
                                  <a:extLst>
                                    <a:ext uri="{FF2B5EF4-FFF2-40B4-BE49-F238E27FC236}">
                                      <a16:creationId xmlns:a16="http://schemas.microsoft.com/office/drawing/2014/main" id="{99C535A1-C3E9-4FD4-92E7-B080C4855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5" name="Rectángulo 10454">
                                    <a:extLst>
                                      <a:ext uri="{FF2B5EF4-FFF2-40B4-BE49-F238E27FC236}">
                                        <a16:creationId xmlns:a16="http://schemas.microsoft.com/office/drawing/2014/main" id="{FEC86D51-665F-4DB7-B077-78299AE34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6" name="Rectángulo 10455">
                                    <a:extLst>
                                      <a:ext uri="{FF2B5EF4-FFF2-40B4-BE49-F238E27FC236}">
                                        <a16:creationId xmlns:a16="http://schemas.microsoft.com/office/drawing/2014/main" id="{06CF9DE2-6969-4506-A49D-25A3AA734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52" name="Grupo 10451">
                                  <a:extLst>
                                    <a:ext uri="{FF2B5EF4-FFF2-40B4-BE49-F238E27FC236}">
                                      <a16:creationId xmlns:a16="http://schemas.microsoft.com/office/drawing/2014/main" id="{F39E21A6-9BE3-44A9-AD35-39266212D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3" name="Rectángulo 10452">
                                    <a:extLst>
                                      <a:ext uri="{FF2B5EF4-FFF2-40B4-BE49-F238E27FC236}">
                                        <a16:creationId xmlns:a16="http://schemas.microsoft.com/office/drawing/2014/main" id="{190737A4-08F9-4DB8-8E46-8B051369D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4" name="Rectángulo 10453">
                                    <a:extLst>
                                      <a:ext uri="{FF2B5EF4-FFF2-40B4-BE49-F238E27FC236}">
                                        <a16:creationId xmlns:a16="http://schemas.microsoft.com/office/drawing/2014/main" id="{5A348785-7E2C-4CDB-BACB-A9FFEA818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44" name="Grupo 10443">
                                <a:extLst>
                                  <a:ext uri="{FF2B5EF4-FFF2-40B4-BE49-F238E27FC236}">
                                    <a16:creationId xmlns:a16="http://schemas.microsoft.com/office/drawing/2014/main" id="{4BDA713A-4C42-4F7E-80A3-4C9CAFBDAE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45" name="Grupo 10444">
                                  <a:extLst>
                                    <a:ext uri="{FF2B5EF4-FFF2-40B4-BE49-F238E27FC236}">
                                      <a16:creationId xmlns:a16="http://schemas.microsoft.com/office/drawing/2014/main" id="{8379BB93-3714-4DE7-A00C-8EEE35E544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9" name="Rectángulo 10448">
                                    <a:extLst>
                                      <a:ext uri="{FF2B5EF4-FFF2-40B4-BE49-F238E27FC236}">
                                        <a16:creationId xmlns:a16="http://schemas.microsoft.com/office/drawing/2014/main" id="{644545DE-A39E-444F-BE6A-8A0210D89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0" name="Rectángulo 10449">
                                    <a:extLst>
                                      <a:ext uri="{FF2B5EF4-FFF2-40B4-BE49-F238E27FC236}">
                                        <a16:creationId xmlns:a16="http://schemas.microsoft.com/office/drawing/2014/main" id="{9A8C4B89-FDEF-4402-88FB-60A21E4F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46" name="Grupo 10445">
                                  <a:extLst>
                                    <a:ext uri="{FF2B5EF4-FFF2-40B4-BE49-F238E27FC236}">
                                      <a16:creationId xmlns:a16="http://schemas.microsoft.com/office/drawing/2014/main" id="{137BFAC3-F5CB-4C5B-B281-5950A39A9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7" name="Rectángulo 10446">
                                    <a:extLst>
                                      <a:ext uri="{FF2B5EF4-FFF2-40B4-BE49-F238E27FC236}">
                                        <a16:creationId xmlns:a16="http://schemas.microsoft.com/office/drawing/2014/main" id="{C6950531-D3D7-4ED5-869C-4987C28C6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48" name="Rectángulo 10447">
                                    <a:extLst>
                                      <a:ext uri="{FF2B5EF4-FFF2-40B4-BE49-F238E27FC236}">
                                        <a16:creationId xmlns:a16="http://schemas.microsoft.com/office/drawing/2014/main" id="{1D69A8F8-7715-4CEB-974A-2FE28CD592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180" name="Grupo 10179">
                      <a:extLst>
                        <a:ext uri="{FF2B5EF4-FFF2-40B4-BE49-F238E27FC236}">
                          <a16:creationId xmlns:a16="http://schemas.microsoft.com/office/drawing/2014/main" id="{0D60DE0B-8E04-4EC3-B802-3823661C6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181" name="Grupo 10180">
                        <a:extLst>
                          <a:ext uri="{FF2B5EF4-FFF2-40B4-BE49-F238E27FC236}">
                            <a16:creationId xmlns:a16="http://schemas.microsoft.com/office/drawing/2014/main" id="{F58C4B5E-90E5-4A61-BC9B-DDA0596239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309" name="Grupo 10308">
                          <a:extLst>
                            <a:ext uri="{FF2B5EF4-FFF2-40B4-BE49-F238E27FC236}">
                              <a16:creationId xmlns:a16="http://schemas.microsoft.com/office/drawing/2014/main" id="{37215620-C4D5-48A2-91C9-E503187CE5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73" name="Grupo 10372">
                            <a:extLst>
                              <a:ext uri="{FF2B5EF4-FFF2-40B4-BE49-F238E27FC236}">
                                <a16:creationId xmlns:a16="http://schemas.microsoft.com/office/drawing/2014/main" id="{786A7D76-4750-4539-9DD3-75450149BC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05" name="Grupo 10404">
                              <a:extLst>
                                <a:ext uri="{FF2B5EF4-FFF2-40B4-BE49-F238E27FC236}">
                                  <a16:creationId xmlns:a16="http://schemas.microsoft.com/office/drawing/2014/main" id="{746FEF36-984D-417D-990B-9F7900A009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21" name="Grupo 10420">
                                <a:extLst>
                                  <a:ext uri="{FF2B5EF4-FFF2-40B4-BE49-F238E27FC236}">
                                    <a16:creationId xmlns:a16="http://schemas.microsoft.com/office/drawing/2014/main" id="{4C4B7CA7-9E58-4065-A258-BBE4D062AF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9" name="Grupo 10428">
                                  <a:extLst>
                                    <a:ext uri="{FF2B5EF4-FFF2-40B4-BE49-F238E27FC236}">
                                      <a16:creationId xmlns:a16="http://schemas.microsoft.com/office/drawing/2014/main" id="{DF6AC46E-B2F1-4D6F-9860-648ADD748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3" name="Rectángulo 10432">
                                    <a:extLst>
                                      <a:ext uri="{FF2B5EF4-FFF2-40B4-BE49-F238E27FC236}">
                                        <a16:creationId xmlns:a16="http://schemas.microsoft.com/office/drawing/2014/main" id="{BCD770FD-9D1A-4B08-B9F1-BF473CA4A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4" name="Rectángulo 10433">
                                    <a:extLst>
                                      <a:ext uri="{FF2B5EF4-FFF2-40B4-BE49-F238E27FC236}">
                                        <a16:creationId xmlns:a16="http://schemas.microsoft.com/office/drawing/2014/main" id="{A8C41F2B-2B4C-4A28-9F4C-B38049C389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30" name="Grupo 10429">
                                  <a:extLst>
                                    <a:ext uri="{FF2B5EF4-FFF2-40B4-BE49-F238E27FC236}">
                                      <a16:creationId xmlns:a16="http://schemas.microsoft.com/office/drawing/2014/main" id="{EE080E4E-68A9-4321-A49D-B57CEC95E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1" name="Rectángulo 10430">
                                    <a:extLst>
                                      <a:ext uri="{FF2B5EF4-FFF2-40B4-BE49-F238E27FC236}">
                                        <a16:creationId xmlns:a16="http://schemas.microsoft.com/office/drawing/2014/main" id="{F9BB24D3-8F58-474E-8191-E6FB88831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2" name="Rectángulo 10431">
                                    <a:extLst>
                                      <a:ext uri="{FF2B5EF4-FFF2-40B4-BE49-F238E27FC236}">
                                        <a16:creationId xmlns:a16="http://schemas.microsoft.com/office/drawing/2014/main" id="{CA0B5654-40F8-44A1-A5E3-08FB49647E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22" name="Grupo 10421">
                                <a:extLst>
                                  <a:ext uri="{FF2B5EF4-FFF2-40B4-BE49-F238E27FC236}">
                                    <a16:creationId xmlns:a16="http://schemas.microsoft.com/office/drawing/2014/main" id="{15F2140E-C9CA-4AEE-AF64-1FAD60190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3" name="Grupo 10422">
                                  <a:extLst>
                                    <a:ext uri="{FF2B5EF4-FFF2-40B4-BE49-F238E27FC236}">
                                      <a16:creationId xmlns:a16="http://schemas.microsoft.com/office/drawing/2014/main" id="{DCB38B24-0675-4C91-804C-96A4E1E689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7" name="Rectángulo 10426">
                                    <a:extLst>
                                      <a:ext uri="{FF2B5EF4-FFF2-40B4-BE49-F238E27FC236}">
                                        <a16:creationId xmlns:a16="http://schemas.microsoft.com/office/drawing/2014/main" id="{F002F4CB-97D3-44B4-9899-225B3F4EF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8" name="Rectángulo 10427">
                                    <a:extLst>
                                      <a:ext uri="{FF2B5EF4-FFF2-40B4-BE49-F238E27FC236}">
                                        <a16:creationId xmlns:a16="http://schemas.microsoft.com/office/drawing/2014/main" id="{18390A11-2AE0-45F0-86B6-06945674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24" name="Grupo 10423">
                                  <a:extLst>
                                    <a:ext uri="{FF2B5EF4-FFF2-40B4-BE49-F238E27FC236}">
                                      <a16:creationId xmlns:a16="http://schemas.microsoft.com/office/drawing/2014/main" id="{276D829F-E681-4757-B8EC-B60002242D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5" name="Rectángulo 10424">
                                    <a:extLst>
                                      <a:ext uri="{FF2B5EF4-FFF2-40B4-BE49-F238E27FC236}">
                                        <a16:creationId xmlns:a16="http://schemas.microsoft.com/office/drawing/2014/main" id="{B420E4CE-8F88-4BF1-95AD-572B35329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6" name="Rectángulo 10425">
                                    <a:extLst>
                                      <a:ext uri="{FF2B5EF4-FFF2-40B4-BE49-F238E27FC236}">
                                        <a16:creationId xmlns:a16="http://schemas.microsoft.com/office/drawing/2014/main" id="{E70EA8D4-BE85-43A9-96DD-9769178C2D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06" name="Grupo 10405">
                              <a:extLst>
                                <a:ext uri="{FF2B5EF4-FFF2-40B4-BE49-F238E27FC236}">
                                  <a16:creationId xmlns:a16="http://schemas.microsoft.com/office/drawing/2014/main" id="{FF185266-C520-4181-96E9-A00A17C2C1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07" name="Grupo 10406">
                                <a:extLst>
                                  <a:ext uri="{FF2B5EF4-FFF2-40B4-BE49-F238E27FC236}">
                                    <a16:creationId xmlns:a16="http://schemas.microsoft.com/office/drawing/2014/main" id="{7626E765-B56D-492B-A3DE-B0B0800571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15" name="Grupo 10414">
                                  <a:extLst>
                                    <a:ext uri="{FF2B5EF4-FFF2-40B4-BE49-F238E27FC236}">
                                      <a16:creationId xmlns:a16="http://schemas.microsoft.com/office/drawing/2014/main" id="{4287CFF7-3BAA-4DCA-AE3F-A8054221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9" name="Rectángulo 10418">
                                    <a:extLst>
                                      <a:ext uri="{FF2B5EF4-FFF2-40B4-BE49-F238E27FC236}">
                                        <a16:creationId xmlns:a16="http://schemas.microsoft.com/office/drawing/2014/main" id="{E521764A-DA1E-47E4-AD81-4932C963F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0" name="Rectángulo 10419">
                                    <a:extLst>
                                      <a:ext uri="{FF2B5EF4-FFF2-40B4-BE49-F238E27FC236}">
                                        <a16:creationId xmlns:a16="http://schemas.microsoft.com/office/drawing/2014/main" id="{07BF46D5-993A-48E5-9400-A6547E6F83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6" name="Grupo 10415">
                                  <a:extLst>
                                    <a:ext uri="{FF2B5EF4-FFF2-40B4-BE49-F238E27FC236}">
                                      <a16:creationId xmlns:a16="http://schemas.microsoft.com/office/drawing/2014/main" id="{DAD813D1-73E3-45CC-9C90-E3E660972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7" name="Rectángulo 10416">
                                    <a:extLst>
                                      <a:ext uri="{FF2B5EF4-FFF2-40B4-BE49-F238E27FC236}">
                                        <a16:creationId xmlns:a16="http://schemas.microsoft.com/office/drawing/2014/main" id="{D7BA2F36-0DEF-48C1-A31C-24C784B676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8" name="Rectángulo 10417">
                                    <a:extLst>
                                      <a:ext uri="{FF2B5EF4-FFF2-40B4-BE49-F238E27FC236}">
                                        <a16:creationId xmlns:a16="http://schemas.microsoft.com/office/drawing/2014/main" id="{B3CF3FE3-4282-4C3D-B7F8-0B010F6C8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08" name="Grupo 10407">
                                <a:extLst>
                                  <a:ext uri="{FF2B5EF4-FFF2-40B4-BE49-F238E27FC236}">
                                    <a16:creationId xmlns:a16="http://schemas.microsoft.com/office/drawing/2014/main" id="{56B03246-2A0B-412C-A5A3-D2C8802C63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09" name="Grupo 10408">
                                  <a:extLst>
                                    <a:ext uri="{FF2B5EF4-FFF2-40B4-BE49-F238E27FC236}">
                                      <a16:creationId xmlns:a16="http://schemas.microsoft.com/office/drawing/2014/main" id="{D620DA29-F4D6-4332-BCD7-AA353E4AAA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3" name="Rectángulo 10412">
                                    <a:extLst>
                                      <a:ext uri="{FF2B5EF4-FFF2-40B4-BE49-F238E27FC236}">
                                        <a16:creationId xmlns:a16="http://schemas.microsoft.com/office/drawing/2014/main" id="{C7B516A5-E5C3-4169-BD6B-38AA8E17E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4" name="Rectángulo 10413">
                                    <a:extLst>
                                      <a:ext uri="{FF2B5EF4-FFF2-40B4-BE49-F238E27FC236}">
                                        <a16:creationId xmlns:a16="http://schemas.microsoft.com/office/drawing/2014/main" id="{E1F106FE-1F22-4C3A-B9AE-B7E3CAB16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0" name="Grupo 10409">
                                  <a:extLst>
                                    <a:ext uri="{FF2B5EF4-FFF2-40B4-BE49-F238E27FC236}">
                                      <a16:creationId xmlns:a16="http://schemas.microsoft.com/office/drawing/2014/main" id="{62A1A9AC-C911-4A97-801C-8D4C21A298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1" name="Rectángulo 10410">
                                    <a:extLst>
                                      <a:ext uri="{FF2B5EF4-FFF2-40B4-BE49-F238E27FC236}">
                                        <a16:creationId xmlns:a16="http://schemas.microsoft.com/office/drawing/2014/main" id="{556BA095-A679-42A8-97A1-EE2973463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2" name="Rectángulo 10411">
                                    <a:extLst>
                                      <a:ext uri="{FF2B5EF4-FFF2-40B4-BE49-F238E27FC236}">
                                        <a16:creationId xmlns:a16="http://schemas.microsoft.com/office/drawing/2014/main" id="{8DC8432B-4D9B-4370-AB51-AA7DE9DB0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74" name="Grupo 10373">
                            <a:extLst>
                              <a:ext uri="{FF2B5EF4-FFF2-40B4-BE49-F238E27FC236}">
                                <a16:creationId xmlns:a16="http://schemas.microsoft.com/office/drawing/2014/main" id="{D3DD53FF-3CC3-4A39-9A6B-F0607CE6DF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75" name="Grupo 10374">
                              <a:extLst>
                                <a:ext uri="{FF2B5EF4-FFF2-40B4-BE49-F238E27FC236}">
                                  <a16:creationId xmlns:a16="http://schemas.microsoft.com/office/drawing/2014/main" id="{421FF15D-6D53-4FB4-8822-80EAC1A68C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91" name="Grupo 10390">
                                <a:extLst>
                                  <a:ext uri="{FF2B5EF4-FFF2-40B4-BE49-F238E27FC236}">
                                    <a16:creationId xmlns:a16="http://schemas.microsoft.com/office/drawing/2014/main" id="{58883251-26ED-42CB-B9BD-93D488E6E3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9" name="Grupo 10398">
                                  <a:extLst>
                                    <a:ext uri="{FF2B5EF4-FFF2-40B4-BE49-F238E27FC236}">
                                      <a16:creationId xmlns:a16="http://schemas.microsoft.com/office/drawing/2014/main" id="{D9CE07AF-969D-49EA-9AE0-08CC2187F5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3" name="Rectángulo 10402">
                                    <a:extLst>
                                      <a:ext uri="{FF2B5EF4-FFF2-40B4-BE49-F238E27FC236}">
                                        <a16:creationId xmlns:a16="http://schemas.microsoft.com/office/drawing/2014/main" id="{7AF99C85-A409-4588-BB03-6E3057439C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4" name="Rectángulo 10403">
                                    <a:extLst>
                                      <a:ext uri="{FF2B5EF4-FFF2-40B4-BE49-F238E27FC236}">
                                        <a16:creationId xmlns:a16="http://schemas.microsoft.com/office/drawing/2014/main" id="{45CB1C23-DA3A-49EB-8F52-8A0B96125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00" name="Grupo 10399">
                                  <a:extLst>
                                    <a:ext uri="{FF2B5EF4-FFF2-40B4-BE49-F238E27FC236}">
                                      <a16:creationId xmlns:a16="http://schemas.microsoft.com/office/drawing/2014/main" id="{3AA03644-0789-4488-9623-20FE51820F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1" name="Rectángulo 10400">
                                    <a:extLst>
                                      <a:ext uri="{FF2B5EF4-FFF2-40B4-BE49-F238E27FC236}">
                                        <a16:creationId xmlns:a16="http://schemas.microsoft.com/office/drawing/2014/main" id="{32423029-3D9C-4E00-9E43-9BBC16ED1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2" name="Rectángulo 10401">
                                    <a:extLst>
                                      <a:ext uri="{FF2B5EF4-FFF2-40B4-BE49-F238E27FC236}">
                                        <a16:creationId xmlns:a16="http://schemas.microsoft.com/office/drawing/2014/main" id="{6EBBD1DD-FAB6-4F41-9EE1-27BBBC1D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92" name="Grupo 10391">
                                <a:extLst>
                                  <a:ext uri="{FF2B5EF4-FFF2-40B4-BE49-F238E27FC236}">
                                    <a16:creationId xmlns:a16="http://schemas.microsoft.com/office/drawing/2014/main" id="{C54A6352-6B34-467C-BCF6-57A0B9FA31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3" name="Grupo 10392">
                                  <a:extLst>
                                    <a:ext uri="{FF2B5EF4-FFF2-40B4-BE49-F238E27FC236}">
                                      <a16:creationId xmlns:a16="http://schemas.microsoft.com/office/drawing/2014/main" id="{21BA3C23-58F4-4E59-9B34-3E3501F8C8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7" name="Rectángulo 10396">
                                    <a:extLst>
                                      <a:ext uri="{FF2B5EF4-FFF2-40B4-BE49-F238E27FC236}">
                                        <a16:creationId xmlns:a16="http://schemas.microsoft.com/office/drawing/2014/main" id="{17C9D15F-DBF6-4287-BEFE-9F4459F3C3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8" name="Rectángulo 10397">
                                    <a:extLst>
                                      <a:ext uri="{FF2B5EF4-FFF2-40B4-BE49-F238E27FC236}">
                                        <a16:creationId xmlns:a16="http://schemas.microsoft.com/office/drawing/2014/main" id="{39D31BA7-EA9F-4897-B629-C62881084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94" name="Grupo 10393">
                                  <a:extLst>
                                    <a:ext uri="{FF2B5EF4-FFF2-40B4-BE49-F238E27FC236}">
                                      <a16:creationId xmlns:a16="http://schemas.microsoft.com/office/drawing/2014/main" id="{431C3C14-E375-4BD7-BC6E-BE5C2835BB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5" name="Rectángulo 10394">
                                    <a:extLst>
                                      <a:ext uri="{FF2B5EF4-FFF2-40B4-BE49-F238E27FC236}">
                                        <a16:creationId xmlns:a16="http://schemas.microsoft.com/office/drawing/2014/main" id="{4E31715C-6A82-4687-A35A-713A72C85B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6" name="Rectángulo 10395">
                                    <a:extLst>
                                      <a:ext uri="{FF2B5EF4-FFF2-40B4-BE49-F238E27FC236}">
                                        <a16:creationId xmlns:a16="http://schemas.microsoft.com/office/drawing/2014/main" id="{A3B03E79-484A-4C38-BC44-A0988A6CD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76" name="Grupo 10375">
                              <a:extLst>
                                <a:ext uri="{FF2B5EF4-FFF2-40B4-BE49-F238E27FC236}">
                                  <a16:creationId xmlns:a16="http://schemas.microsoft.com/office/drawing/2014/main" id="{7AD25BDD-CD88-4A46-B630-0A0030FE5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77" name="Grupo 10376">
                                <a:extLst>
                                  <a:ext uri="{FF2B5EF4-FFF2-40B4-BE49-F238E27FC236}">
                                    <a16:creationId xmlns:a16="http://schemas.microsoft.com/office/drawing/2014/main" id="{5CEE369B-EA35-4754-B120-5A0855E1DB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85" name="Grupo 10384">
                                  <a:extLst>
                                    <a:ext uri="{FF2B5EF4-FFF2-40B4-BE49-F238E27FC236}">
                                      <a16:creationId xmlns:a16="http://schemas.microsoft.com/office/drawing/2014/main" id="{13EEB02A-EE90-45C3-B3CC-BFDB8DEA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9" name="Rectángulo 10388">
                                    <a:extLst>
                                      <a:ext uri="{FF2B5EF4-FFF2-40B4-BE49-F238E27FC236}">
                                        <a16:creationId xmlns:a16="http://schemas.microsoft.com/office/drawing/2014/main" id="{4C7C8747-A43C-47A0-AD3C-88CA69DD7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0" name="Rectángulo 10389">
                                    <a:extLst>
                                      <a:ext uri="{FF2B5EF4-FFF2-40B4-BE49-F238E27FC236}">
                                        <a16:creationId xmlns:a16="http://schemas.microsoft.com/office/drawing/2014/main" id="{A42E51F1-3442-48AC-B59A-FDD9926B8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6" name="Grupo 10385">
                                  <a:extLst>
                                    <a:ext uri="{FF2B5EF4-FFF2-40B4-BE49-F238E27FC236}">
                                      <a16:creationId xmlns:a16="http://schemas.microsoft.com/office/drawing/2014/main" id="{9D087DF1-EFC2-4ACF-B310-9E1A56C967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7" name="Rectángulo 10386">
                                    <a:extLst>
                                      <a:ext uri="{FF2B5EF4-FFF2-40B4-BE49-F238E27FC236}">
                                        <a16:creationId xmlns:a16="http://schemas.microsoft.com/office/drawing/2014/main" id="{349B54C1-F9EB-4FEA-9724-67D524677B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8" name="Rectángulo 10387">
                                    <a:extLst>
                                      <a:ext uri="{FF2B5EF4-FFF2-40B4-BE49-F238E27FC236}">
                                        <a16:creationId xmlns:a16="http://schemas.microsoft.com/office/drawing/2014/main" id="{4EEDE3D6-34B1-4892-9FD4-87303AF6FD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78" name="Grupo 10377">
                                <a:extLst>
                                  <a:ext uri="{FF2B5EF4-FFF2-40B4-BE49-F238E27FC236}">
                                    <a16:creationId xmlns:a16="http://schemas.microsoft.com/office/drawing/2014/main" id="{07BA86F6-59D8-4942-B664-A1B949C33D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79" name="Grupo 10378">
                                  <a:extLst>
                                    <a:ext uri="{FF2B5EF4-FFF2-40B4-BE49-F238E27FC236}">
                                      <a16:creationId xmlns:a16="http://schemas.microsoft.com/office/drawing/2014/main" id="{1C24C84F-A83B-4334-88E9-93C9F49AA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3" name="Rectángulo 10382">
                                    <a:extLst>
                                      <a:ext uri="{FF2B5EF4-FFF2-40B4-BE49-F238E27FC236}">
                                        <a16:creationId xmlns:a16="http://schemas.microsoft.com/office/drawing/2014/main" id="{E150D4B8-F2B5-43DF-AC8B-131B7A8A9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4" name="Rectángulo 10383">
                                    <a:extLst>
                                      <a:ext uri="{FF2B5EF4-FFF2-40B4-BE49-F238E27FC236}">
                                        <a16:creationId xmlns:a16="http://schemas.microsoft.com/office/drawing/2014/main" id="{03C45A81-9A9C-4528-A354-205C724C19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0" name="Grupo 10379">
                                  <a:extLst>
                                    <a:ext uri="{FF2B5EF4-FFF2-40B4-BE49-F238E27FC236}">
                                      <a16:creationId xmlns:a16="http://schemas.microsoft.com/office/drawing/2014/main" id="{F6D11492-5D14-417F-B386-A204AEE911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1" name="Rectángulo 10380">
                                    <a:extLst>
                                      <a:ext uri="{FF2B5EF4-FFF2-40B4-BE49-F238E27FC236}">
                                        <a16:creationId xmlns:a16="http://schemas.microsoft.com/office/drawing/2014/main" id="{F43CE048-4790-4321-A625-FC6005065C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2" name="Rectángulo 10381">
                                    <a:extLst>
                                      <a:ext uri="{FF2B5EF4-FFF2-40B4-BE49-F238E27FC236}">
                                        <a16:creationId xmlns:a16="http://schemas.microsoft.com/office/drawing/2014/main" id="{E8F83BC5-9CC7-4837-A96C-953FB9CE0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310" name="Grupo 10309">
                          <a:extLst>
                            <a:ext uri="{FF2B5EF4-FFF2-40B4-BE49-F238E27FC236}">
                              <a16:creationId xmlns:a16="http://schemas.microsoft.com/office/drawing/2014/main" id="{BA9F1B44-0670-43C9-940B-1D855DF86E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11" name="Grupo 10310">
                            <a:extLst>
                              <a:ext uri="{FF2B5EF4-FFF2-40B4-BE49-F238E27FC236}">
                                <a16:creationId xmlns:a16="http://schemas.microsoft.com/office/drawing/2014/main" id="{7DCA16D1-BF49-4244-BD93-06B3CFFEAB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43" name="Grupo 10342">
                              <a:extLst>
                                <a:ext uri="{FF2B5EF4-FFF2-40B4-BE49-F238E27FC236}">
                                  <a16:creationId xmlns:a16="http://schemas.microsoft.com/office/drawing/2014/main" id="{77569057-B3C0-499F-B469-406789B108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59" name="Grupo 10358">
                                <a:extLst>
                                  <a:ext uri="{FF2B5EF4-FFF2-40B4-BE49-F238E27FC236}">
                                    <a16:creationId xmlns:a16="http://schemas.microsoft.com/office/drawing/2014/main" id="{CF7315A5-92AE-4A31-B9DE-C0C82E2FCD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7" name="Grupo 10366">
                                  <a:extLst>
                                    <a:ext uri="{FF2B5EF4-FFF2-40B4-BE49-F238E27FC236}">
                                      <a16:creationId xmlns:a16="http://schemas.microsoft.com/office/drawing/2014/main" id="{FB7E7757-A962-47D2-92ED-362BCD7D29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71" name="Rectángulo 10370">
                                    <a:extLst>
                                      <a:ext uri="{FF2B5EF4-FFF2-40B4-BE49-F238E27FC236}">
                                        <a16:creationId xmlns:a16="http://schemas.microsoft.com/office/drawing/2014/main" id="{72873883-DD0D-47D8-8283-A5254CA00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2" name="Rectángulo 10371">
                                    <a:extLst>
                                      <a:ext uri="{FF2B5EF4-FFF2-40B4-BE49-F238E27FC236}">
                                        <a16:creationId xmlns:a16="http://schemas.microsoft.com/office/drawing/2014/main" id="{B5FF6993-E03C-4E5F-86D7-DC11B532F5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8" name="Grupo 10367">
                                  <a:extLst>
                                    <a:ext uri="{FF2B5EF4-FFF2-40B4-BE49-F238E27FC236}">
                                      <a16:creationId xmlns:a16="http://schemas.microsoft.com/office/drawing/2014/main" id="{CF04B3BF-3500-4B9A-B4F0-651D87A7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9" name="Rectángulo 10368">
                                    <a:extLst>
                                      <a:ext uri="{FF2B5EF4-FFF2-40B4-BE49-F238E27FC236}">
                                        <a16:creationId xmlns:a16="http://schemas.microsoft.com/office/drawing/2014/main" id="{4B585E07-39C6-4AF2-9B5B-5E3C1C7921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0" name="Rectángulo 10369">
                                    <a:extLst>
                                      <a:ext uri="{FF2B5EF4-FFF2-40B4-BE49-F238E27FC236}">
                                        <a16:creationId xmlns:a16="http://schemas.microsoft.com/office/drawing/2014/main" id="{85FB0268-FC3D-4C3C-A903-2864922CE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60" name="Grupo 10359">
                                <a:extLst>
                                  <a:ext uri="{FF2B5EF4-FFF2-40B4-BE49-F238E27FC236}">
                                    <a16:creationId xmlns:a16="http://schemas.microsoft.com/office/drawing/2014/main" id="{D41C756A-549E-4982-A76E-60FB0E798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1" name="Grupo 10360">
                                  <a:extLst>
                                    <a:ext uri="{FF2B5EF4-FFF2-40B4-BE49-F238E27FC236}">
                                      <a16:creationId xmlns:a16="http://schemas.microsoft.com/office/drawing/2014/main" id="{30C809B3-8795-44FA-9F2A-163E71C75F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5" name="Rectángulo 10364">
                                    <a:extLst>
                                      <a:ext uri="{FF2B5EF4-FFF2-40B4-BE49-F238E27FC236}">
                                        <a16:creationId xmlns:a16="http://schemas.microsoft.com/office/drawing/2014/main" id="{5BF70370-62EE-43B2-B6D0-A018AB0B6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6" name="Rectángulo 10365">
                                    <a:extLst>
                                      <a:ext uri="{FF2B5EF4-FFF2-40B4-BE49-F238E27FC236}">
                                        <a16:creationId xmlns:a16="http://schemas.microsoft.com/office/drawing/2014/main" id="{52EE5F11-5E4B-4995-A694-5D96521F2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2" name="Grupo 10361">
                                  <a:extLst>
                                    <a:ext uri="{FF2B5EF4-FFF2-40B4-BE49-F238E27FC236}">
                                      <a16:creationId xmlns:a16="http://schemas.microsoft.com/office/drawing/2014/main" id="{C498691A-909B-40BE-BC62-A781FA90CA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3" name="Rectángulo 10362">
                                    <a:extLst>
                                      <a:ext uri="{FF2B5EF4-FFF2-40B4-BE49-F238E27FC236}">
                                        <a16:creationId xmlns:a16="http://schemas.microsoft.com/office/drawing/2014/main" id="{E7E5A8C8-9EBA-47DA-B1C6-7CC5AB70A7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4" name="Rectángulo 10363">
                                    <a:extLst>
                                      <a:ext uri="{FF2B5EF4-FFF2-40B4-BE49-F238E27FC236}">
                                        <a16:creationId xmlns:a16="http://schemas.microsoft.com/office/drawing/2014/main" id="{BF0C34AA-6DFC-4443-8043-4F53694A3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44" name="Grupo 10343">
                              <a:extLst>
                                <a:ext uri="{FF2B5EF4-FFF2-40B4-BE49-F238E27FC236}">
                                  <a16:creationId xmlns:a16="http://schemas.microsoft.com/office/drawing/2014/main" id="{DCC13B47-4CB2-4D12-911C-2B305E058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45" name="Grupo 10344">
                                <a:extLst>
                                  <a:ext uri="{FF2B5EF4-FFF2-40B4-BE49-F238E27FC236}">
                                    <a16:creationId xmlns:a16="http://schemas.microsoft.com/office/drawing/2014/main" id="{E36991E9-6EB2-4EF7-BC1F-B03205E83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53" name="Grupo 10352">
                                  <a:extLst>
                                    <a:ext uri="{FF2B5EF4-FFF2-40B4-BE49-F238E27FC236}">
                                      <a16:creationId xmlns:a16="http://schemas.microsoft.com/office/drawing/2014/main" id="{52AC559C-4087-414C-A762-CE35335A40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7" name="Rectángulo 10356">
                                    <a:extLst>
                                      <a:ext uri="{FF2B5EF4-FFF2-40B4-BE49-F238E27FC236}">
                                        <a16:creationId xmlns:a16="http://schemas.microsoft.com/office/drawing/2014/main" id="{E56D574F-CFBD-4E9E-B68A-E756FD16F3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8" name="Rectángulo 10357">
                                    <a:extLst>
                                      <a:ext uri="{FF2B5EF4-FFF2-40B4-BE49-F238E27FC236}">
                                        <a16:creationId xmlns:a16="http://schemas.microsoft.com/office/drawing/2014/main" id="{C8BD36F1-03CC-4F0C-B373-7B6E9BB44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54" name="Grupo 10353">
                                  <a:extLst>
                                    <a:ext uri="{FF2B5EF4-FFF2-40B4-BE49-F238E27FC236}">
                                      <a16:creationId xmlns:a16="http://schemas.microsoft.com/office/drawing/2014/main" id="{A7D7B456-D02A-4646-9058-887F92BE26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5" name="Rectángulo 10354">
                                    <a:extLst>
                                      <a:ext uri="{FF2B5EF4-FFF2-40B4-BE49-F238E27FC236}">
                                        <a16:creationId xmlns:a16="http://schemas.microsoft.com/office/drawing/2014/main" id="{6BD0DCE5-9657-4B8F-BB6D-AB2AEBA50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6" name="Rectángulo 10355">
                                    <a:extLst>
                                      <a:ext uri="{FF2B5EF4-FFF2-40B4-BE49-F238E27FC236}">
                                        <a16:creationId xmlns:a16="http://schemas.microsoft.com/office/drawing/2014/main" id="{9B56DB05-CD11-47FF-9C21-89BD443B48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46" name="Grupo 10345">
                                <a:extLst>
                                  <a:ext uri="{FF2B5EF4-FFF2-40B4-BE49-F238E27FC236}">
                                    <a16:creationId xmlns:a16="http://schemas.microsoft.com/office/drawing/2014/main" id="{B2D65999-82C2-40C8-AE36-8286AB35AC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47" name="Grupo 10346">
                                  <a:extLst>
                                    <a:ext uri="{FF2B5EF4-FFF2-40B4-BE49-F238E27FC236}">
                                      <a16:creationId xmlns:a16="http://schemas.microsoft.com/office/drawing/2014/main" id="{28C36058-BDCA-4ABC-84DB-16D5B63263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1" name="Rectángulo 10350">
                                    <a:extLst>
                                      <a:ext uri="{FF2B5EF4-FFF2-40B4-BE49-F238E27FC236}">
                                        <a16:creationId xmlns:a16="http://schemas.microsoft.com/office/drawing/2014/main" id="{B7BD0F61-A0AE-44DF-807E-8BEB6540BC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2" name="Rectángulo 10351">
                                    <a:extLst>
                                      <a:ext uri="{FF2B5EF4-FFF2-40B4-BE49-F238E27FC236}">
                                        <a16:creationId xmlns:a16="http://schemas.microsoft.com/office/drawing/2014/main" id="{1E30C795-83ED-47AD-9760-EA718D23A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48" name="Grupo 10347">
                                  <a:extLst>
                                    <a:ext uri="{FF2B5EF4-FFF2-40B4-BE49-F238E27FC236}">
                                      <a16:creationId xmlns:a16="http://schemas.microsoft.com/office/drawing/2014/main" id="{5152E737-5346-41E2-91DB-695246A6F8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9" name="Rectángulo 10348">
                                    <a:extLst>
                                      <a:ext uri="{FF2B5EF4-FFF2-40B4-BE49-F238E27FC236}">
                                        <a16:creationId xmlns:a16="http://schemas.microsoft.com/office/drawing/2014/main" id="{04BA523C-9AEF-4EDF-975E-FD80CC1772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0" name="Rectángulo 10349">
                                    <a:extLst>
                                      <a:ext uri="{FF2B5EF4-FFF2-40B4-BE49-F238E27FC236}">
                                        <a16:creationId xmlns:a16="http://schemas.microsoft.com/office/drawing/2014/main" id="{84E184C8-5735-47B8-9120-6DB29DB80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12" name="Grupo 10311">
                            <a:extLst>
                              <a:ext uri="{FF2B5EF4-FFF2-40B4-BE49-F238E27FC236}">
                                <a16:creationId xmlns:a16="http://schemas.microsoft.com/office/drawing/2014/main" id="{BA5B5A3F-E6CF-44EE-9635-2D40EB335C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13" name="Grupo 10312">
                              <a:extLst>
                                <a:ext uri="{FF2B5EF4-FFF2-40B4-BE49-F238E27FC236}">
                                  <a16:creationId xmlns:a16="http://schemas.microsoft.com/office/drawing/2014/main" id="{E3A87BD1-E080-49E0-86A7-AAE178B6A4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29" name="Grupo 10328">
                                <a:extLst>
                                  <a:ext uri="{FF2B5EF4-FFF2-40B4-BE49-F238E27FC236}">
                                    <a16:creationId xmlns:a16="http://schemas.microsoft.com/office/drawing/2014/main" id="{9A18FC2A-F815-4FBA-8B3E-744457E1A8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7" name="Grupo 10336">
                                  <a:extLst>
                                    <a:ext uri="{FF2B5EF4-FFF2-40B4-BE49-F238E27FC236}">
                                      <a16:creationId xmlns:a16="http://schemas.microsoft.com/office/drawing/2014/main" id="{4CA6D608-763A-4547-BAD9-05B702ABF6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1" name="Rectángulo 10340">
                                    <a:extLst>
                                      <a:ext uri="{FF2B5EF4-FFF2-40B4-BE49-F238E27FC236}">
                                        <a16:creationId xmlns:a16="http://schemas.microsoft.com/office/drawing/2014/main" id="{14B7FBF9-C01B-463C-B390-4C978DF48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2" name="Rectángulo 10341">
                                    <a:extLst>
                                      <a:ext uri="{FF2B5EF4-FFF2-40B4-BE49-F238E27FC236}">
                                        <a16:creationId xmlns:a16="http://schemas.microsoft.com/office/drawing/2014/main" id="{E3148C02-60AB-43E2-A7BE-A22F4D20D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8" name="Grupo 10337">
                                  <a:extLst>
                                    <a:ext uri="{FF2B5EF4-FFF2-40B4-BE49-F238E27FC236}">
                                      <a16:creationId xmlns:a16="http://schemas.microsoft.com/office/drawing/2014/main" id="{43A2555C-E784-49F9-ADC6-073761C162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9" name="Rectángulo 10338">
                                    <a:extLst>
                                      <a:ext uri="{FF2B5EF4-FFF2-40B4-BE49-F238E27FC236}">
                                        <a16:creationId xmlns:a16="http://schemas.microsoft.com/office/drawing/2014/main" id="{CE19CA52-C457-4193-A69A-8FAD16970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0" name="Rectángulo 10339">
                                    <a:extLst>
                                      <a:ext uri="{FF2B5EF4-FFF2-40B4-BE49-F238E27FC236}">
                                        <a16:creationId xmlns:a16="http://schemas.microsoft.com/office/drawing/2014/main" id="{81A05AE8-3C23-4A8B-8335-0899F0F460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30" name="Grupo 10329">
                                <a:extLst>
                                  <a:ext uri="{FF2B5EF4-FFF2-40B4-BE49-F238E27FC236}">
                                    <a16:creationId xmlns:a16="http://schemas.microsoft.com/office/drawing/2014/main" id="{AA21789A-3B96-41F5-BDDF-5A0393E994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1" name="Grupo 10330">
                                  <a:extLst>
                                    <a:ext uri="{FF2B5EF4-FFF2-40B4-BE49-F238E27FC236}">
                                      <a16:creationId xmlns:a16="http://schemas.microsoft.com/office/drawing/2014/main" id="{F6D0A6B1-7B2E-417B-9135-916E34D93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5" name="Rectángulo 10334">
                                    <a:extLst>
                                      <a:ext uri="{FF2B5EF4-FFF2-40B4-BE49-F238E27FC236}">
                                        <a16:creationId xmlns:a16="http://schemas.microsoft.com/office/drawing/2014/main" id="{9C4C6EFD-D5E3-4DE5-9BE3-089291F2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6" name="Rectángulo 10335">
                                    <a:extLst>
                                      <a:ext uri="{FF2B5EF4-FFF2-40B4-BE49-F238E27FC236}">
                                        <a16:creationId xmlns:a16="http://schemas.microsoft.com/office/drawing/2014/main" id="{DB582C93-ADB7-467D-8E6D-7A7331A22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2" name="Grupo 10331">
                                  <a:extLst>
                                    <a:ext uri="{FF2B5EF4-FFF2-40B4-BE49-F238E27FC236}">
                                      <a16:creationId xmlns:a16="http://schemas.microsoft.com/office/drawing/2014/main" id="{443E2419-2EB4-420F-BCF1-043A61A97B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3" name="Rectángulo 10332">
                                    <a:extLst>
                                      <a:ext uri="{FF2B5EF4-FFF2-40B4-BE49-F238E27FC236}">
                                        <a16:creationId xmlns:a16="http://schemas.microsoft.com/office/drawing/2014/main" id="{B771FC8B-5031-48A2-AEA5-152D57085D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4" name="Rectángulo 10333">
                                    <a:extLst>
                                      <a:ext uri="{FF2B5EF4-FFF2-40B4-BE49-F238E27FC236}">
                                        <a16:creationId xmlns:a16="http://schemas.microsoft.com/office/drawing/2014/main" id="{CA241235-2E9C-4AA6-9A9D-77435D6A6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14" name="Grupo 10313">
                              <a:extLst>
                                <a:ext uri="{FF2B5EF4-FFF2-40B4-BE49-F238E27FC236}">
                                  <a16:creationId xmlns:a16="http://schemas.microsoft.com/office/drawing/2014/main" id="{E32EE876-3F30-4B27-AE54-83F294C0DF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15" name="Grupo 10314">
                                <a:extLst>
                                  <a:ext uri="{FF2B5EF4-FFF2-40B4-BE49-F238E27FC236}">
                                    <a16:creationId xmlns:a16="http://schemas.microsoft.com/office/drawing/2014/main" id="{7ED18DD7-FBE2-42E1-8A58-EF87277434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23" name="Grupo 10322">
                                  <a:extLst>
                                    <a:ext uri="{FF2B5EF4-FFF2-40B4-BE49-F238E27FC236}">
                                      <a16:creationId xmlns:a16="http://schemas.microsoft.com/office/drawing/2014/main" id="{BBFC69C2-BA3B-4C13-8775-411CDCF0E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7" name="Rectángulo 10326">
                                    <a:extLst>
                                      <a:ext uri="{FF2B5EF4-FFF2-40B4-BE49-F238E27FC236}">
                                        <a16:creationId xmlns:a16="http://schemas.microsoft.com/office/drawing/2014/main" id="{8F0CA86A-EC5A-412A-8DA1-CA9F6FDA4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8" name="Rectángulo 10327">
                                    <a:extLst>
                                      <a:ext uri="{FF2B5EF4-FFF2-40B4-BE49-F238E27FC236}">
                                        <a16:creationId xmlns:a16="http://schemas.microsoft.com/office/drawing/2014/main" id="{461B05FF-A564-4E5D-94A8-B5DA713D2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24" name="Grupo 10323">
                                  <a:extLst>
                                    <a:ext uri="{FF2B5EF4-FFF2-40B4-BE49-F238E27FC236}">
                                      <a16:creationId xmlns:a16="http://schemas.microsoft.com/office/drawing/2014/main" id="{ECFA592C-15CF-4DA3-8000-2A9D7E4EC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5" name="Rectángulo 10324">
                                    <a:extLst>
                                      <a:ext uri="{FF2B5EF4-FFF2-40B4-BE49-F238E27FC236}">
                                        <a16:creationId xmlns:a16="http://schemas.microsoft.com/office/drawing/2014/main" id="{7A1BB12A-595F-45A7-86DB-0925721617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6" name="Rectángulo 10325">
                                    <a:extLst>
                                      <a:ext uri="{FF2B5EF4-FFF2-40B4-BE49-F238E27FC236}">
                                        <a16:creationId xmlns:a16="http://schemas.microsoft.com/office/drawing/2014/main" id="{97EF0C5F-3C40-4425-90EB-F9D7DF3C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16" name="Grupo 10315">
                                <a:extLst>
                                  <a:ext uri="{FF2B5EF4-FFF2-40B4-BE49-F238E27FC236}">
                                    <a16:creationId xmlns:a16="http://schemas.microsoft.com/office/drawing/2014/main" id="{05232589-7060-4008-9406-D7AB2ACF51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17" name="Grupo 10316">
                                  <a:extLst>
                                    <a:ext uri="{FF2B5EF4-FFF2-40B4-BE49-F238E27FC236}">
                                      <a16:creationId xmlns:a16="http://schemas.microsoft.com/office/drawing/2014/main" id="{29237DD0-2196-4874-8E8B-B7B519F2A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1" name="Rectángulo 10320">
                                    <a:extLst>
                                      <a:ext uri="{FF2B5EF4-FFF2-40B4-BE49-F238E27FC236}">
                                        <a16:creationId xmlns:a16="http://schemas.microsoft.com/office/drawing/2014/main" id="{A04DCAFC-7960-4C81-B6A0-BF9CA168EF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2" name="Rectángulo 10321">
                                    <a:extLst>
                                      <a:ext uri="{FF2B5EF4-FFF2-40B4-BE49-F238E27FC236}">
                                        <a16:creationId xmlns:a16="http://schemas.microsoft.com/office/drawing/2014/main" id="{72F62D4F-6E91-4DD3-811B-B554AD8916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18" name="Grupo 10317">
                                  <a:extLst>
                                    <a:ext uri="{FF2B5EF4-FFF2-40B4-BE49-F238E27FC236}">
                                      <a16:creationId xmlns:a16="http://schemas.microsoft.com/office/drawing/2014/main" id="{40BED0D7-37C3-4F21-9912-1B0C92C731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19" name="Rectángulo 10318">
                                    <a:extLst>
                                      <a:ext uri="{FF2B5EF4-FFF2-40B4-BE49-F238E27FC236}">
                                        <a16:creationId xmlns:a16="http://schemas.microsoft.com/office/drawing/2014/main" id="{EDE98BB2-52BA-46D8-B867-01C218861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0" name="Rectángulo 10319">
                                    <a:extLst>
                                      <a:ext uri="{FF2B5EF4-FFF2-40B4-BE49-F238E27FC236}">
                                        <a16:creationId xmlns:a16="http://schemas.microsoft.com/office/drawing/2014/main" id="{F3E16E76-8A55-437D-805B-F5FD3BC4D9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182" name="Grupo 10181">
                        <a:extLst>
                          <a:ext uri="{FF2B5EF4-FFF2-40B4-BE49-F238E27FC236}">
                            <a16:creationId xmlns:a16="http://schemas.microsoft.com/office/drawing/2014/main" id="{63269EB1-D3CE-493F-94FD-B8804FB238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183" name="Grupo 10182">
                          <a:extLst>
                            <a:ext uri="{FF2B5EF4-FFF2-40B4-BE49-F238E27FC236}">
                              <a16:creationId xmlns:a16="http://schemas.microsoft.com/office/drawing/2014/main" id="{8915AD06-F081-4744-846A-EF097AE532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247" name="Grupo 10246">
                            <a:extLst>
                              <a:ext uri="{FF2B5EF4-FFF2-40B4-BE49-F238E27FC236}">
                                <a16:creationId xmlns:a16="http://schemas.microsoft.com/office/drawing/2014/main" id="{C0CC421F-63D0-44AC-8C58-D625AA8108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79" name="Grupo 10278">
                              <a:extLst>
                                <a:ext uri="{FF2B5EF4-FFF2-40B4-BE49-F238E27FC236}">
                                  <a16:creationId xmlns:a16="http://schemas.microsoft.com/office/drawing/2014/main" id="{98EF235C-FB93-4303-93D6-5ABEFC890C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95" name="Grupo 10294">
                                <a:extLst>
                                  <a:ext uri="{FF2B5EF4-FFF2-40B4-BE49-F238E27FC236}">
                                    <a16:creationId xmlns:a16="http://schemas.microsoft.com/office/drawing/2014/main" id="{CA567FAF-B43F-43C2-9240-D09BB3166C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03" name="Grupo 10302">
                                  <a:extLst>
                                    <a:ext uri="{FF2B5EF4-FFF2-40B4-BE49-F238E27FC236}">
                                      <a16:creationId xmlns:a16="http://schemas.microsoft.com/office/drawing/2014/main" id="{EA87D21D-1AF5-48CB-AFEF-832F683120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7" name="Rectángulo 10306">
                                    <a:extLst>
                                      <a:ext uri="{FF2B5EF4-FFF2-40B4-BE49-F238E27FC236}">
                                        <a16:creationId xmlns:a16="http://schemas.microsoft.com/office/drawing/2014/main" id="{C8B45547-DB3C-47B4-B3C6-F5DE193A1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8" name="Rectángulo 10307">
                                    <a:extLst>
                                      <a:ext uri="{FF2B5EF4-FFF2-40B4-BE49-F238E27FC236}">
                                        <a16:creationId xmlns:a16="http://schemas.microsoft.com/office/drawing/2014/main" id="{62B85931-65E7-4543-AB26-14621337B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04" name="Grupo 10303">
                                  <a:extLst>
                                    <a:ext uri="{FF2B5EF4-FFF2-40B4-BE49-F238E27FC236}">
                                      <a16:creationId xmlns:a16="http://schemas.microsoft.com/office/drawing/2014/main" id="{ED28CF49-586D-46AF-939A-07F0A5B1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5" name="Rectángulo 10304">
                                    <a:extLst>
                                      <a:ext uri="{FF2B5EF4-FFF2-40B4-BE49-F238E27FC236}">
                                        <a16:creationId xmlns:a16="http://schemas.microsoft.com/office/drawing/2014/main" id="{8FE0BB0C-D524-483C-ACA6-AE99F4282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6" name="Rectángulo 10305">
                                    <a:extLst>
                                      <a:ext uri="{FF2B5EF4-FFF2-40B4-BE49-F238E27FC236}">
                                        <a16:creationId xmlns:a16="http://schemas.microsoft.com/office/drawing/2014/main" id="{7B5BB271-7DAE-4C37-A806-E34257FE7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96" name="Grupo 10295">
                                <a:extLst>
                                  <a:ext uri="{FF2B5EF4-FFF2-40B4-BE49-F238E27FC236}">
                                    <a16:creationId xmlns:a16="http://schemas.microsoft.com/office/drawing/2014/main" id="{58B84B16-1304-4B8D-B093-8C6606F2CB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97" name="Grupo 10296">
                                  <a:extLst>
                                    <a:ext uri="{FF2B5EF4-FFF2-40B4-BE49-F238E27FC236}">
                                      <a16:creationId xmlns:a16="http://schemas.microsoft.com/office/drawing/2014/main" id="{63DCD077-D40E-43D2-AF14-190DA7D83A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1" name="Rectángulo 10300">
                                    <a:extLst>
                                      <a:ext uri="{FF2B5EF4-FFF2-40B4-BE49-F238E27FC236}">
                                        <a16:creationId xmlns:a16="http://schemas.microsoft.com/office/drawing/2014/main" id="{E433898D-6A53-49FA-B40A-567BCE2E7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2" name="Rectángulo 10301">
                                    <a:extLst>
                                      <a:ext uri="{FF2B5EF4-FFF2-40B4-BE49-F238E27FC236}">
                                        <a16:creationId xmlns:a16="http://schemas.microsoft.com/office/drawing/2014/main" id="{43750672-1EB0-4AF1-9DCE-C6231964CF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8" name="Grupo 10297">
                                  <a:extLst>
                                    <a:ext uri="{FF2B5EF4-FFF2-40B4-BE49-F238E27FC236}">
                                      <a16:creationId xmlns:a16="http://schemas.microsoft.com/office/drawing/2014/main" id="{D781CD22-2ADF-402D-AAF0-6686E03DC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9" name="Rectángulo 10298">
                                    <a:extLst>
                                      <a:ext uri="{FF2B5EF4-FFF2-40B4-BE49-F238E27FC236}">
                                        <a16:creationId xmlns:a16="http://schemas.microsoft.com/office/drawing/2014/main" id="{46679536-22F1-4DBC-B601-134CAADEB1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0" name="Rectángulo 10299">
                                    <a:extLst>
                                      <a:ext uri="{FF2B5EF4-FFF2-40B4-BE49-F238E27FC236}">
                                        <a16:creationId xmlns:a16="http://schemas.microsoft.com/office/drawing/2014/main" id="{3D11F393-8CF3-4719-98B2-02F14D894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80" name="Grupo 10279">
                              <a:extLst>
                                <a:ext uri="{FF2B5EF4-FFF2-40B4-BE49-F238E27FC236}">
                                  <a16:creationId xmlns:a16="http://schemas.microsoft.com/office/drawing/2014/main" id="{57A00950-29CB-4DCF-954F-1B240B5BFA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81" name="Grupo 10280">
                                <a:extLst>
                                  <a:ext uri="{FF2B5EF4-FFF2-40B4-BE49-F238E27FC236}">
                                    <a16:creationId xmlns:a16="http://schemas.microsoft.com/office/drawing/2014/main" id="{0303A1CB-B805-4F98-AED6-C44F6DE968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9" name="Grupo 10288">
                                  <a:extLst>
                                    <a:ext uri="{FF2B5EF4-FFF2-40B4-BE49-F238E27FC236}">
                                      <a16:creationId xmlns:a16="http://schemas.microsoft.com/office/drawing/2014/main" id="{3CE7C9D7-1054-4CF8-B525-86C0695C5F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3" name="Rectángulo 10292">
                                    <a:extLst>
                                      <a:ext uri="{FF2B5EF4-FFF2-40B4-BE49-F238E27FC236}">
                                        <a16:creationId xmlns:a16="http://schemas.microsoft.com/office/drawing/2014/main" id="{1BD5FC91-0F15-42EB-9DD2-76653C08D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4" name="Rectángulo 10293">
                                    <a:extLst>
                                      <a:ext uri="{FF2B5EF4-FFF2-40B4-BE49-F238E27FC236}">
                                        <a16:creationId xmlns:a16="http://schemas.microsoft.com/office/drawing/2014/main" id="{3C9B4F19-9237-4673-A1EE-2ED05E8CF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0" name="Grupo 10289">
                                  <a:extLst>
                                    <a:ext uri="{FF2B5EF4-FFF2-40B4-BE49-F238E27FC236}">
                                      <a16:creationId xmlns:a16="http://schemas.microsoft.com/office/drawing/2014/main" id="{871F16F3-FCA0-4F15-BA8C-C598FBA9AE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1" name="Rectángulo 10290">
                                    <a:extLst>
                                      <a:ext uri="{FF2B5EF4-FFF2-40B4-BE49-F238E27FC236}">
                                        <a16:creationId xmlns:a16="http://schemas.microsoft.com/office/drawing/2014/main" id="{7B8B807F-AB21-44B3-AE47-93C83F809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2" name="Rectángulo 10291">
                                    <a:extLst>
                                      <a:ext uri="{FF2B5EF4-FFF2-40B4-BE49-F238E27FC236}">
                                        <a16:creationId xmlns:a16="http://schemas.microsoft.com/office/drawing/2014/main" id="{7E156A2D-D2A8-41A2-AEFE-DDA162760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82" name="Grupo 10281">
                                <a:extLst>
                                  <a:ext uri="{FF2B5EF4-FFF2-40B4-BE49-F238E27FC236}">
                                    <a16:creationId xmlns:a16="http://schemas.microsoft.com/office/drawing/2014/main" id="{10C01630-55E3-44FF-B237-D2EF0A6D120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3" name="Grupo 10282">
                                  <a:extLst>
                                    <a:ext uri="{FF2B5EF4-FFF2-40B4-BE49-F238E27FC236}">
                                      <a16:creationId xmlns:a16="http://schemas.microsoft.com/office/drawing/2014/main" id="{61AD77D5-8F83-4D58-A622-74F1B7035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7" name="Rectángulo 10286">
                                    <a:extLst>
                                      <a:ext uri="{FF2B5EF4-FFF2-40B4-BE49-F238E27FC236}">
                                        <a16:creationId xmlns:a16="http://schemas.microsoft.com/office/drawing/2014/main" id="{060B6916-4910-46B5-BDA7-A5F833E1D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8" name="Rectángulo 10287">
                                    <a:extLst>
                                      <a:ext uri="{FF2B5EF4-FFF2-40B4-BE49-F238E27FC236}">
                                        <a16:creationId xmlns:a16="http://schemas.microsoft.com/office/drawing/2014/main" id="{4F84A079-22E5-4461-8F31-E150F0601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84" name="Grupo 10283">
                                  <a:extLst>
                                    <a:ext uri="{FF2B5EF4-FFF2-40B4-BE49-F238E27FC236}">
                                      <a16:creationId xmlns:a16="http://schemas.microsoft.com/office/drawing/2014/main" id="{BA7C0F75-64A2-4125-B154-C6511CC57F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5" name="Rectángulo 10284">
                                    <a:extLst>
                                      <a:ext uri="{FF2B5EF4-FFF2-40B4-BE49-F238E27FC236}">
                                        <a16:creationId xmlns:a16="http://schemas.microsoft.com/office/drawing/2014/main" id="{5EAA3B02-5063-44D9-B5F0-3A8172F6F8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6" name="Rectángulo 10285">
                                    <a:extLst>
                                      <a:ext uri="{FF2B5EF4-FFF2-40B4-BE49-F238E27FC236}">
                                        <a16:creationId xmlns:a16="http://schemas.microsoft.com/office/drawing/2014/main" id="{AADD0039-B641-4658-AE4F-8F9CE21FE8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248" name="Grupo 10247">
                            <a:extLst>
                              <a:ext uri="{FF2B5EF4-FFF2-40B4-BE49-F238E27FC236}">
                                <a16:creationId xmlns:a16="http://schemas.microsoft.com/office/drawing/2014/main" id="{6BAAD0DB-7382-472B-8C13-60E485B276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49" name="Grupo 10248">
                              <a:extLst>
                                <a:ext uri="{FF2B5EF4-FFF2-40B4-BE49-F238E27FC236}">
                                  <a16:creationId xmlns:a16="http://schemas.microsoft.com/office/drawing/2014/main" id="{1DFA7F4D-C60A-4B48-A0E8-3A893202EF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65" name="Grupo 10264">
                                <a:extLst>
                                  <a:ext uri="{FF2B5EF4-FFF2-40B4-BE49-F238E27FC236}">
                                    <a16:creationId xmlns:a16="http://schemas.microsoft.com/office/drawing/2014/main" id="{65E89AFB-04CC-494E-98BF-CA96BC392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73" name="Grupo 10272">
                                  <a:extLst>
                                    <a:ext uri="{FF2B5EF4-FFF2-40B4-BE49-F238E27FC236}">
                                      <a16:creationId xmlns:a16="http://schemas.microsoft.com/office/drawing/2014/main" id="{A1070C4D-9F77-4ECB-9DB1-96B0072716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7" name="Rectángulo 10276">
                                    <a:extLst>
                                      <a:ext uri="{FF2B5EF4-FFF2-40B4-BE49-F238E27FC236}">
                                        <a16:creationId xmlns:a16="http://schemas.microsoft.com/office/drawing/2014/main" id="{8744BF60-5CF3-4F85-9409-A8D9C08EA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8" name="Rectángulo 10277">
                                    <a:extLst>
                                      <a:ext uri="{FF2B5EF4-FFF2-40B4-BE49-F238E27FC236}">
                                        <a16:creationId xmlns:a16="http://schemas.microsoft.com/office/drawing/2014/main" id="{3E3A5E0B-9E49-41FF-B80A-B9D5E09EA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74" name="Grupo 10273">
                                  <a:extLst>
                                    <a:ext uri="{FF2B5EF4-FFF2-40B4-BE49-F238E27FC236}">
                                      <a16:creationId xmlns:a16="http://schemas.microsoft.com/office/drawing/2014/main" id="{2040ECA1-7273-4E2E-8DA6-B41D8B77AF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5" name="Rectángulo 10274">
                                    <a:extLst>
                                      <a:ext uri="{FF2B5EF4-FFF2-40B4-BE49-F238E27FC236}">
                                        <a16:creationId xmlns:a16="http://schemas.microsoft.com/office/drawing/2014/main" id="{D6106592-FC28-4E3E-B52B-DF81C02A2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6" name="Rectángulo 10275">
                                    <a:extLst>
                                      <a:ext uri="{FF2B5EF4-FFF2-40B4-BE49-F238E27FC236}">
                                        <a16:creationId xmlns:a16="http://schemas.microsoft.com/office/drawing/2014/main" id="{800720E6-24DE-4CC0-B714-E09A8C512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66" name="Grupo 10265">
                                <a:extLst>
                                  <a:ext uri="{FF2B5EF4-FFF2-40B4-BE49-F238E27FC236}">
                                    <a16:creationId xmlns:a16="http://schemas.microsoft.com/office/drawing/2014/main" id="{8375629A-1E9C-408D-B9EE-406D617DAA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67" name="Grupo 10266">
                                  <a:extLst>
                                    <a:ext uri="{FF2B5EF4-FFF2-40B4-BE49-F238E27FC236}">
                                      <a16:creationId xmlns:a16="http://schemas.microsoft.com/office/drawing/2014/main" id="{7753985E-3533-4043-9C0F-1B290714C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1" name="Rectángulo 10270">
                                    <a:extLst>
                                      <a:ext uri="{FF2B5EF4-FFF2-40B4-BE49-F238E27FC236}">
                                        <a16:creationId xmlns:a16="http://schemas.microsoft.com/office/drawing/2014/main" id="{1B75B551-DB34-41C0-A708-3C6D338D3C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2" name="Rectángulo 10271">
                                    <a:extLst>
                                      <a:ext uri="{FF2B5EF4-FFF2-40B4-BE49-F238E27FC236}">
                                        <a16:creationId xmlns:a16="http://schemas.microsoft.com/office/drawing/2014/main" id="{67480B02-3F39-42C1-A525-7D70EF028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8" name="Grupo 10267">
                                  <a:extLst>
                                    <a:ext uri="{FF2B5EF4-FFF2-40B4-BE49-F238E27FC236}">
                                      <a16:creationId xmlns:a16="http://schemas.microsoft.com/office/drawing/2014/main" id="{06661E2A-B8FD-45E4-A524-53BADDEF2B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9" name="Rectángulo 10268">
                                    <a:extLst>
                                      <a:ext uri="{FF2B5EF4-FFF2-40B4-BE49-F238E27FC236}">
                                        <a16:creationId xmlns:a16="http://schemas.microsoft.com/office/drawing/2014/main" id="{0B9484BA-D22A-4491-B504-6B29EA3812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0" name="Rectángulo 10269">
                                    <a:extLst>
                                      <a:ext uri="{FF2B5EF4-FFF2-40B4-BE49-F238E27FC236}">
                                        <a16:creationId xmlns:a16="http://schemas.microsoft.com/office/drawing/2014/main" id="{F8E50F99-4B12-4D39-89A5-C6A68DD5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50" name="Grupo 10249">
                              <a:extLst>
                                <a:ext uri="{FF2B5EF4-FFF2-40B4-BE49-F238E27FC236}">
                                  <a16:creationId xmlns:a16="http://schemas.microsoft.com/office/drawing/2014/main" id="{A8419A07-A5EA-485F-89F2-E93E3B4DDD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51" name="Grupo 10250">
                                <a:extLst>
                                  <a:ext uri="{FF2B5EF4-FFF2-40B4-BE49-F238E27FC236}">
                                    <a16:creationId xmlns:a16="http://schemas.microsoft.com/office/drawing/2014/main" id="{F8B0BE47-0201-45B9-BD90-C89BE320CA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9" name="Grupo 10258">
                                  <a:extLst>
                                    <a:ext uri="{FF2B5EF4-FFF2-40B4-BE49-F238E27FC236}">
                                      <a16:creationId xmlns:a16="http://schemas.microsoft.com/office/drawing/2014/main" id="{0FE8EF47-936E-446E-BADF-176E87817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3" name="Rectángulo 10262">
                                    <a:extLst>
                                      <a:ext uri="{FF2B5EF4-FFF2-40B4-BE49-F238E27FC236}">
                                        <a16:creationId xmlns:a16="http://schemas.microsoft.com/office/drawing/2014/main" id="{D5525E6C-2225-44FD-B458-95AABFD1D4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4" name="Rectángulo 10263">
                                    <a:extLst>
                                      <a:ext uri="{FF2B5EF4-FFF2-40B4-BE49-F238E27FC236}">
                                        <a16:creationId xmlns:a16="http://schemas.microsoft.com/office/drawing/2014/main" id="{A8179A0C-6BC6-4C79-B3B8-7923A852CF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0" name="Grupo 10259">
                                  <a:extLst>
                                    <a:ext uri="{FF2B5EF4-FFF2-40B4-BE49-F238E27FC236}">
                                      <a16:creationId xmlns:a16="http://schemas.microsoft.com/office/drawing/2014/main" id="{C4B80D91-B85F-4DE7-86B7-27EC276A6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1" name="Rectángulo 10260">
                                    <a:extLst>
                                      <a:ext uri="{FF2B5EF4-FFF2-40B4-BE49-F238E27FC236}">
                                        <a16:creationId xmlns:a16="http://schemas.microsoft.com/office/drawing/2014/main" id="{8C060F32-AB55-46FB-9CDC-0BF205B8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2" name="Rectángulo 10261">
                                    <a:extLst>
                                      <a:ext uri="{FF2B5EF4-FFF2-40B4-BE49-F238E27FC236}">
                                        <a16:creationId xmlns:a16="http://schemas.microsoft.com/office/drawing/2014/main" id="{79F7B55E-2804-4D53-9E63-B727A254C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52" name="Grupo 10251">
                                <a:extLst>
                                  <a:ext uri="{FF2B5EF4-FFF2-40B4-BE49-F238E27FC236}">
                                    <a16:creationId xmlns:a16="http://schemas.microsoft.com/office/drawing/2014/main" id="{D33084F7-D8E3-4FCE-ACCA-5E7EF15787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3" name="Grupo 10252">
                                  <a:extLst>
                                    <a:ext uri="{FF2B5EF4-FFF2-40B4-BE49-F238E27FC236}">
                                      <a16:creationId xmlns:a16="http://schemas.microsoft.com/office/drawing/2014/main" id="{D0791233-AA56-4DC9-B68E-8F0C5CCBD6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7" name="Rectángulo 10256">
                                    <a:extLst>
                                      <a:ext uri="{FF2B5EF4-FFF2-40B4-BE49-F238E27FC236}">
                                        <a16:creationId xmlns:a16="http://schemas.microsoft.com/office/drawing/2014/main" id="{890370A4-D1CB-4E71-AB9A-215554A23C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8" name="Rectángulo 10257">
                                    <a:extLst>
                                      <a:ext uri="{FF2B5EF4-FFF2-40B4-BE49-F238E27FC236}">
                                        <a16:creationId xmlns:a16="http://schemas.microsoft.com/office/drawing/2014/main" id="{1C553530-A9C5-4E1F-AE66-BDC9619BC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54" name="Grupo 10253">
                                  <a:extLst>
                                    <a:ext uri="{FF2B5EF4-FFF2-40B4-BE49-F238E27FC236}">
                                      <a16:creationId xmlns:a16="http://schemas.microsoft.com/office/drawing/2014/main" id="{1FF4F90D-CBE7-42A3-AB02-12F51BD412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5" name="Rectángulo 10254">
                                    <a:extLst>
                                      <a:ext uri="{FF2B5EF4-FFF2-40B4-BE49-F238E27FC236}">
                                        <a16:creationId xmlns:a16="http://schemas.microsoft.com/office/drawing/2014/main" id="{A93C4A56-D213-4311-981B-A22E12F33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6" name="Rectángulo 10255">
                                    <a:extLst>
                                      <a:ext uri="{FF2B5EF4-FFF2-40B4-BE49-F238E27FC236}">
                                        <a16:creationId xmlns:a16="http://schemas.microsoft.com/office/drawing/2014/main" id="{02CFE9A0-CE8D-4E8D-90DE-514A656635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184" name="Grupo 10183">
                          <a:extLst>
                            <a:ext uri="{FF2B5EF4-FFF2-40B4-BE49-F238E27FC236}">
                              <a16:creationId xmlns:a16="http://schemas.microsoft.com/office/drawing/2014/main" id="{57A4D690-D6BF-4030-8930-89D6D0BACD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85" name="Grupo 10184">
                            <a:extLst>
                              <a:ext uri="{FF2B5EF4-FFF2-40B4-BE49-F238E27FC236}">
                                <a16:creationId xmlns:a16="http://schemas.microsoft.com/office/drawing/2014/main" id="{860684BA-DD78-40AC-BDB3-37CBF709BD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17" name="Grupo 10216">
                              <a:extLst>
                                <a:ext uri="{FF2B5EF4-FFF2-40B4-BE49-F238E27FC236}">
                                  <a16:creationId xmlns:a16="http://schemas.microsoft.com/office/drawing/2014/main" id="{054AB386-9C86-478A-AC58-E4DA6C3B96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33" name="Grupo 10232">
                                <a:extLst>
                                  <a:ext uri="{FF2B5EF4-FFF2-40B4-BE49-F238E27FC236}">
                                    <a16:creationId xmlns:a16="http://schemas.microsoft.com/office/drawing/2014/main" id="{A5E16C01-AE78-4EA2-9593-1B49FFC0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41" name="Grupo 10240">
                                  <a:extLst>
                                    <a:ext uri="{FF2B5EF4-FFF2-40B4-BE49-F238E27FC236}">
                                      <a16:creationId xmlns:a16="http://schemas.microsoft.com/office/drawing/2014/main" id="{50B19E30-3DB3-4BDA-B23C-838C2164D7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5" name="Rectángulo 10244">
                                    <a:extLst>
                                      <a:ext uri="{FF2B5EF4-FFF2-40B4-BE49-F238E27FC236}">
                                        <a16:creationId xmlns:a16="http://schemas.microsoft.com/office/drawing/2014/main" id="{3C62F421-0556-4495-8F3F-BD8CEA8FD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6" name="Rectángulo 10245">
                                    <a:extLst>
                                      <a:ext uri="{FF2B5EF4-FFF2-40B4-BE49-F238E27FC236}">
                                        <a16:creationId xmlns:a16="http://schemas.microsoft.com/office/drawing/2014/main" id="{32632703-F39B-46E5-9E64-CD6EB2FE0F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42" name="Grupo 10241">
                                  <a:extLst>
                                    <a:ext uri="{FF2B5EF4-FFF2-40B4-BE49-F238E27FC236}">
                                      <a16:creationId xmlns:a16="http://schemas.microsoft.com/office/drawing/2014/main" id="{45775108-B626-4DA1-AD70-6DA465E954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3" name="Rectángulo 10242">
                                    <a:extLst>
                                      <a:ext uri="{FF2B5EF4-FFF2-40B4-BE49-F238E27FC236}">
                                        <a16:creationId xmlns:a16="http://schemas.microsoft.com/office/drawing/2014/main" id="{1A3C5C8B-5A3F-42CB-B284-C1BCFF9FDB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4" name="Rectángulo 10243">
                                    <a:extLst>
                                      <a:ext uri="{FF2B5EF4-FFF2-40B4-BE49-F238E27FC236}">
                                        <a16:creationId xmlns:a16="http://schemas.microsoft.com/office/drawing/2014/main" id="{63FD5779-6D07-4396-87C9-BC1F810E12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34" name="Grupo 10233">
                                <a:extLst>
                                  <a:ext uri="{FF2B5EF4-FFF2-40B4-BE49-F238E27FC236}">
                                    <a16:creationId xmlns:a16="http://schemas.microsoft.com/office/drawing/2014/main" id="{73A212A5-AFDF-4853-AA15-8F956A6304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35" name="Grupo 10234">
                                  <a:extLst>
                                    <a:ext uri="{FF2B5EF4-FFF2-40B4-BE49-F238E27FC236}">
                                      <a16:creationId xmlns:a16="http://schemas.microsoft.com/office/drawing/2014/main" id="{3F2CE625-D736-478B-BBFE-994149D8E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9" name="Rectángulo 10238">
                                    <a:extLst>
                                      <a:ext uri="{FF2B5EF4-FFF2-40B4-BE49-F238E27FC236}">
                                        <a16:creationId xmlns:a16="http://schemas.microsoft.com/office/drawing/2014/main" id="{FFC9407B-02FB-438F-B030-F68B09D89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0" name="Rectángulo 10239">
                                    <a:extLst>
                                      <a:ext uri="{FF2B5EF4-FFF2-40B4-BE49-F238E27FC236}">
                                        <a16:creationId xmlns:a16="http://schemas.microsoft.com/office/drawing/2014/main" id="{40265861-DE22-4A0C-9250-BFFB11A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36" name="Grupo 10235">
                                  <a:extLst>
                                    <a:ext uri="{FF2B5EF4-FFF2-40B4-BE49-F238E27FC236}">
                                      <a16:creationId xmlns:a16="http://schemas.microsoft.com/office/drawing/2014/main" id="{660C9C59-A4B6-46D7-9140-6529BAFE7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7" name="Rectángulo 10236">
                                    <a:extLst>
                                      <a:ext uri="{FF2B5EF4-FFF2-40B4-BE49-F238E27FC236}">
                                        <a16:creationId xmlns:a16="http://schemas.microsoft.com/office/drawing/2014/main" id="{176624DF-9008-46E0-9CB9-E69717C876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8" name="Rectángulo 10237">
                                    <a:extLst>
                                      <a:ext uri="{FF2B5EF4-FFF2-40B4-BE49-F238E27FC236}">
                                        <a16:creationId xmlns:a16="http://schemas.microsoft.com/office/drawing/2014/main" id="{788DC477-249A-46D8-85E4-FE52D0DA39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18" name="Grupo 10217">
                              <a:extLst>
                                <a:ext uri="{FF2B5EF4-FFF2-40B4-BE49-F238E27FC236}">
                                  <a16:creationId xmlns:a16="http://schemas.microsoft.com/office/drawing/2014/main" id="{82F9DB55-57E2-4DD8-AEC5-122801A264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19" name="Grupo 10218">
                                <a:extLst>
                                  <a:ext uri="{FF2B5EF4-FFF2-40B4-BE49-F238E27FC236}">
                                    <a16:creationId xmlns:a16="http://schemas.microsoft.com/office/drawing/2014/main" id="{89011A61-A4EA-419A-81A3-2870D3CC7A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7" name="Grupo 10226">
                                  <a:extLst>
                                    <a:ext uri="{FF2B5EF4-FFF2-40B4-BE49-F238E27FC236}">
                                      <a16:creationId xmlns:a16="http://schemas.microsoft.com/office/drawing/2014/main" id="{0C9EDBF7-D696-4107-8EB9-C5316DDC1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1" name="Rectángulo 10230">
                                    <a:extLst>
                                      <a:ext uri="{FF2B5EF4-FFF2-40B4-BE49-F238E27FC236}">
                                        <a16:creationId xmlns:a16="http://schemas.microsoft.com/office/drawing/2014/main" id="{3AB4C73F-203C-4E4B-9D0C-F008B66DBD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2" name="Rectángulo 10231">
                                    <a:extLst>
                                      <a:ext uri="{FF2B5EF4-FFF2-40B4-BE49-F238E27FC236}">
                                        <a16:creationId xmlns:a16="http://schemas.microsoft.com/office/drawing/2014/main" id="{F665146D-EF57-48D5-BBB3-B0EE5223A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8" name="Grupo 10227">
                                  <a:extLst>
                                    <a:ext uri="{FF2B5EF4-FFF2-40B4-BE49-F238E27FC236}">
                                      <a16:creationId xmlns:a16="http://schemas.microsoft.com/office/drawing/2014/main" id="{B4402778-DD63-49C0-B21B-6224563965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9" name="Rectángulo 10228">
                                    <a:extLst>
                                      <a:ext uri="{FF2B5EF4-FFF2-40B4-BE49-F238E27FC236}">
                                        <a16:creationId xmlns:a16="http://schemas.microsoft.com/office/drawing/2014/main" id="{F8162ED7-F6C1-46D5-AB45-249B93EF1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0" name="Rectángulo 10229">
                                    <a:extLst>
                                      <a:ext uri="{FF2B5EF4-FFF2-40B4-BE49-F238E27FC236}">
                                        <a16:creationId xmlns:a16="http://schemas.microsoft.com/office/drawing/2014/main" id="{86B88CF0-D99C-4B91-B990-2C88F192DB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20" name="Grupo 10219">
                                <a:extLst>
                                  <a:ext uri="{FF2B5EF4-FFF2-40B4-BE49-F238E27FC236}">
                                    <a16:creationId xmlns:a16="http://schemas.microsoft.com/office/drawing/2014/main" id="{2BC27EE3-C182-4EEA-9E0B-B795CD245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1" name="Grupo 10220">
                                  <a:extLst>
                                    <a:ext uri="{FF2B5EF4-FFF2-40B4-BE49-F238E27FC236}">
                                      <a16:creationId xmlns:a16="http://schemas.microsoft.com/office/drawing/2014/main" id="{DBBB296D-6EDA-4F85-BFC8-225D1C0150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5" name="Rectángulo 10224">
                                    <a:extLst>
                                      <a:ext uri="{FF2B5EF4-FFF2-40B4-BE49-F238E27FC236}">
                                        <a16:creationId xmlns:a16="http://schemas.microsoft.com/office/drawing/2014/main" id="{46797E47-7891-45FA-BFB2-51F257100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6" name="Rectángulo 10225">
                                    <a:extLst>
                                      <a:ext uri="{FF2B5EF4-FFF2-40B4-BE49-F238E27FC236}">
                                        <a16:creationId xmlns:a16="http://schemas.microsoft.com/office/drawing/2014/main" id="{4F3799C9-7542-4146-A9F3-07F59F311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2" name="Grupo 10221">
                                  <a:extLst>
                                    <a:ext uri="{FF2B5EF4-FFF2-40B4-BE49-F238E27FC236}">
                                      <a16:creationId xmlns:a16="http://schemas.microsoft.com/office/drawing/2014/main" id="{2D3EEFA1-89F1-4AD7-AE71-34120BE895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3" name="Rectángulo 10222">
                                    <a:extLst>
                                      <a:ext uri="{FF2B5EF4-FFF2-40B4-BE49-F238E27FC236}">
                                        <a16:creationId xmlns:a16="http://schemas.microsoft.com/office/drawing/2014/main" id="{D46C3351-59CA-40B4-B31E-DC226A807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4" name="Rectángulo 10223">
                                    <a:extLst>
                                      <a:ext uri="{FF2B5EF4-FFF2-40B4-BE49-F238E27FC236}">
                                        <a16:creationId xmlns:a16="http://schemas.microsoft.com/office/drawing/2014/main" id="{A66808CF-A8FA-4758-AD78-500EB5338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86" name="Grupo 10185">
                            <a:extLst>
                              <a:ext uri="{FF2B5EF4-FFF2-40B4-BE49-F238E27FC236}">
                                <a16:creationId xmlns:a16="http://schemas.microsoft.com/office/drawing/2014/main" id="{3ED0F805-E64D-4E6A-AD4E-3FB26F5251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87" name="Grupo 10186">
                              <a:extLst>
                                <a:ext uri="{FF2B5EF4-FFF2-40B4-BE49-F238E27FC236}">
                                  <a16:creationId xmlns:a16="http://schemas.microsoft.com/office/drawing/2014/main" id="{FF38A523-D394-4417-85DC-A40EE754D9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03" name="Grupo 10202">
                                <a:extLst>
                                  <a:ext uri="{FF2B5EF4-FFF2-40B4-BE49-F238E27FC236}">
                                    <a16:creationId xmlns:a16="http://schemas.microsoft.com/office/drawing/2014/main" id="{FBC35C5B-BDAC-426B-9502-93046D8A73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11" name="Grupo 10210">
                                  <a:extLst>
                                    <a:ext uri="{FF2B5EF4-FFF2-40B4-BE49-F238E27FC236}">
                                      <a16:creationId xmlns:a16="http://schemas.microsoft.com/office/drawing/2014/main" id="{5A9BD971-24F2-403D-B8CA-E43635E384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5" name="Rectángulo 10214">
                                    <a:extLst>
                                      <a:ext uri="{FF2B5EF4-FFF2-40B4-BE49-F238E27FC236}">
                                        <a16:creationId xmlns:a16="http://schemas.microsoft.com/office/drawing/2014/main" id="{F474A266-C826-4DA3-A41D-2B83CA2F6F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6" name="Rectángulo 10215">
                                    <a:extLst>
                                      <a:ext uri="{FF2B5EF4-FFF2-40B4-BE49-F238E27FC236}">
                                        <a16:creationId xmlns:a16="http://schemas.microsoft.com/office/drawing/2014/main" id="{450195A8-2ACC-471F-AE63-6C1BA7FB5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12" name="Grupo 10211">
                                  <a:extLst>
                                    <a:ext uri="{FF2B5EF4-FFF2-40B4-BE49-F238E27FC236}">
                                      <a16:creationId xmlns:a16="http://schemas.microsoft.com/office/drawing/2014/main" id="{CB927BE4-8DB3-4FA8-B4D9-D34B2923CC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3" name="Rectángulo 10212">
                                    <a:extLst>
                                      <a:ext uri="{FF2B5EF4-FFF2-40B4-BE49-F238E27FC236}">
                                        <a16:creationId xmlns:a16="http://schemas.microsoft.com/office/drawing/2014/main" id="{83BE7DAE-03DD-4059-9B4E-06079E753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4" name="Rectángulo 10213">
                                    <a:extLst>
                                      <a:ext uri="{FF2B5EF4-FFF2-40B4-BE49-F238E27FC236}">
                                        <a16:creationId xmlns:a16="http://schemas.microsoft.com/office/drawing/2014/main" id="{14359543-459C-41B5-8D21-BD3FFA9C6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04" name="Grupo 10203">
                                <a:extLst>
                                  <a:ext uri="{FF2B5EF4-FFF2-40B4-BE49-F238E27FC236}">
                                    <a16:creationId xmlns:a16="http://schemas.microsoft.com/office/drawing/2014/main" id="{6EF087FA-4B22-4327-B368-480FA4E8DE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05" name="Grupo 10204">
                                  <a:extLst>
                                    <a:ext uri="{FF2B5EF4-FFF2-40B4-BE49-F238E27FC236}">
                                      <a16:creationId xmlns:a16="http://schemas.microsoft.com/office/drawing/2014/main" id="{30EAF1C3-8EA8-4066-87FB-E91322F1AC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9" name="Rectángulo 10208">
                                    <a:extLst>
                                      <a:ext uri="{FF2B5EF4-FFF2-40B4-BE49-F238E27FC236}">
                                        <a16:creationId xmlns:a16="http://schemas.microsoft.com/office/drawing/2014/main" id="{AF3FEECE-B3BB-469E-B4EE-DD15C02AF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0" name="Rectángulo 10209">
                                    <a:extLst>
                                      <a:ext uri="{FF2B5EF4-FFF2-40B4-BE49-F238E27FC236}">
                                        <a16:creationId xmlns:a16="http://schemas.microsoft.com/office/drawing/2014/main" id="{53A7820B-A6EC-4CB0-8432-8525400E41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06" name="Grupo 10205">
                                  <a:extLst>
                                    <a:ext uri="{FF2B5EF4-FFF2-40B4-BE49-F238E27FC236}">
                                      <a16:creationId xmlns:a16="http://schemas.microsoft.com/office/drawing/2014/main" id="{9D8D9A4F-771C-477B-9AFC-FC7DF2AE34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7" name="Rectángulo 10206">
                                    <a:extLst>
                                      <a:ext uri="{FF2B5EF4-FFF2-40B4-BE49-F238E27FC236}">
                                        <a16:creationId xmlns:a16="http://schemas.microsoft.com/office/drawing/2014/main" id="{66CC0718-B89B-47BB-8EBC-27504132D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8" name="Rectángulo 10207">
                                    <a:extLst>
                                      <a:ext uri="{FF2B5EF4-FFF2-40B4-BE49-F238E27FC236}">
                                        <a16:creationId xmlns:a16="http://schemas.microsoft.com/office/drawing/2014/main" id="{F73BD7DE-69DF-45FE-A2DB-A419645FD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88" name="Grupo 10187">
                              <a:extLst>
                                <a:ext uri="{FF2B5EF4-FFF2-40B4-BE49-F238E27FC236}">
                                  <a16:creationId xmlns:a16="http://schemas.microsoft.com/office/drawing/2014/main" id="{B1698EED-C234-4F15-AD98-E03CD3E2D0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89" name="Grupo 10188">
                                <a:extLst>
                                  <a:ext uri="{FF2B5EF4-FFF2-40B4-BE49-F238E27FC236}">
                                    <a16:creationId xmlns:a16="http://schemas.microsoft.com/office/drawing/2014/main" id="{CF2BE046-B4CA-41FE-8AF2-D478F29FB8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7" name="Grupo 10196">
                                  <a:extLst>
                                    <a:ext uri="{FF2B5EF4-FFF2-40B4-BE49-F238E27FC236}">
                                      <a16:creationId xmlns:a16="http://schemas.microsoft.com/office/drawing/2014/main" id="{95623A62-0421-470B-BEEF-7C4D296201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1" name="Rectángulo 10200">
                                    <a:extLst>
                                      <a:ext uri="{FF2B5EF4-FFF2-40B4-BE49-F238E27FC236}">
                                        <a16:creationId xmlns:a16="http://schemas.microsoft.com/office/drawing/2014/main" id="{2EE0C566-CCF0-4C52-8830-F6AD3709D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2" name="Rectángulo 10201">
                                    <a:extLst>
                                      <a:ext uri="{FF2B5EF4-FFF2-40B4-BE49-F238E27FC236}">
                                        <a16:creationId xmlns:a16="http://schemas.microsoft.com/office/drawing/2014/main" id="{FB940589-5E5C-41FF-AC02-A1C82ABD8B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8" name="Grupo 10197">
                                  <a:extLst>
                                    <a:ext uri="{FF2B5EF4-FFF2-40B4-BE49-F238E27FC236}">
                                      <a16:creationId xmlns:a16="http://schemas.microsoft.com/office/drawing/2014/main" id="{184922B6-50E2-446E-A1A2-E2A19A11B7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9" name="Rectángulo 10198">
                                    <a:extLst>
                                      <a:ext uri="{FF2B5EF4-FFF2-40B4-BE49-F238E27FC236}">
                                        <a16:creationId xmlns:a16="http://schemas.microsoft.com/office/drawing/2014/main" id="{FA42EA32-B788-48B1-BCE6-2E347825D3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0" name="Rectángulo 10199">
                                    <a:extLst>
                                      <a:ext uri="{FF2B5EF4-FFF2-40B4-BE49-F238E27FC236}">
                                        <a16:creationId xmlns:a16="http://schemas.microsoft.com/office/drawing/2014/main" id="{363601AC-E58E-4381-9E1E-EDCE3AA47F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90" name="Grupo 10189">
                                <a:extLst>
                                  <a:ext uri="{FF2B5EF4-FFF2-40B4-BE49-F238E27FC236}">
                                    <a16:creationId xmlns:a16="http://schemas.microsoft.com/office/drawing/2014/main" id="{536F2267-9D1F-4E7F-A9D5-165DDF77AC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1" name="Grupo 10190">
                                  <a:extLst>
                                    <a:ext uri="{FF2B5EF4-FFF2-40B4-BE49-F238E27FC236}">
                                      <a16:creationId xmlns:a16="http://schemas.microsoft.com/office/drawing/2014/main" id="{AC03E623-8782-48BA-95B4-5281BC66A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5" name="Rectángulo 10194">
                                    <a:extLst>
                                      <a:ext uri="{FF2B5EF4-FFF2-40B4-BE49-F238E27FC236}">
                                        <a16:creationId xmlns:a16="http://schemas.microsoft.com/office/drawing/2014/main" id="{9880C06C-A7F8-4D3B-90A4-601EA7550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6" name="Rectángulo 10195">
                                    <a:extLst>
                                      <a:ext uri="{FF2B5EF4-FFF2-40B4-BE49-F238E27FC236}">
                                        <a16:creationId xmlns:a16="http://schemas.microsoft.com/office/drawing/2014/main" id="{3E4C6737-1F08-4E1D-A6AE-0F0E5FC598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2" name="Grupo 10191">
                                  <a:extLst>
                                    <a:ext uri="{FF2B5EF4-FFF2-40B4-BE49-F238E27FC236}">
                                      <a16:creationId xmlns:a16="http://schemas.microsoft.com/office/drawing/2014/main" id="{E6F95891-8AC7-401D-8270-645E3D6D42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3" name="Rectángulo 10192">
                                    <a:extLst>
                                      <a:ext uri="{FF2B5EF4-FFF2-40B4-BE49-F238E27FC236}">
                                        <a16:creationId xmlns:a16="http://schemas.microsoft.com/office/drawing/2014/main" id="{612A1045-5FCB-4101-9803-0C9044D8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4" name="Rectángulo 10193">
                                    <a:extLst>
                                      <a:ext uri="{FF2B5EF4-FFF2-40B4-BE49-F238E27FC236}">
                                        <a16:creationId xmlns:a16="http://schemas.microsoft.com/office/drawing/2014/main" id="{94233544-7A58-4311-BFDF-32DC72F9D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668" name="Grupo 9667">
                    <a:extLst>
                      <a:ext uri="{FF2B5EF4-FFF2-40B4-BE49-F238E27FC236}">
                        <a16:creationId xmlns:a16="http://schemas.microsoft.com/office/drawing/2014/main" id="{E07BC558-2AB0-49A2-8B9F-B8D847D1E78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669" name="Grupo 9668">
                      <a:extLst>
                        <a:ext uri="{FF2B5EF4-FFF2-40B4-BE49-F238E27FC236}">
                          <a16:creationId xmlns:a16="http://schemas.microsoft.com/office/drawing/2014/main" id="{3B531C75-BA83-4F7A-B5A6-7733D40C48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925" name="Grupo 9924">
                        <a:extLst>
                          <a:ext uri="{FF2B5EF4-FFF2-40B4-BE49-F238E27FC236}">
                            <a16:creationId xmlns:a16="http://schemas.microsoft.com/office/drawing/2014/main" id="{F6D5608B-C0E7-4173-9F4E-D2AAAF02EF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053" name="Grupo 10052">
                          <a:extLst>
                            <a:ext uri="{FF2B5EF4-FFF2-40B4-BE49-F238E27FC236}">
                              <a16:creationId xmlns:a16="http://schemas.microsoft.com/office/drawing/2014/main" id="{AAB2213C-E20F-4DE0-B53A-F0EC14B464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17" name="Grupo 10116">
                            <a:extLst>
                              <a:ext uri="{FF2B5EF4-FFF2-40B4-BE49-F238E27FC236}">
                                <a16:creationId xmlns:a16="http://schemas.microsoft.com/office/drawing/2014/main" id="{36CD6E45-40A5-4829-ADEB-520B25A7F9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49" name="Grupo 10148">
                              <a:extLst>
                                <a:ext uri="{FF2B5EF4-FFF2-40B4-BE49-F238E27FC236}">
                                  <a16:creationId xmlns:a16="http://schemas.microsoft.com/office/drawing/2014/main" id="{BD23847F-E7E8-4282-8E54-8E5C49D3CF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65" name="Grupo 10164">
                                <a:extLst>
                                  <a:ext uri="{FF2B5EF4-FFF2-40B4-BE49-F238E27FC236}">
                                    <a16:creationId xmlns:a16="http://schemas.microsoft.com/office/drawing/2014/main" id="{A8BFCACA-78E2-47E1-8C52-FB9F6CF8BC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73" name="Grupo 10172">
                                  <a:extLst>
                                    <a:ext uri="{FF2B5EF4-FFF2-40B4-BE49-F238E27FC236}">
                                      <a16:creationId xmlns:a16="http://schemas.microsoft.com/office/drawing/2014/main" id="{FDCED2D3-5DE1-4EBB-B625-5B73609FB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7" name="Rectángulo 10176">
                                    <a:extLst>
                                      <a:ext uri="{FF2B5EF4-FFF2-40B4-BE49-F238E27FC236}">
                                        <a16:creationId xmlns:a16="http://schemas.microsoft.com/office/drawing/2014/main" id="{D73FA893-3467-4380-84AB-17CAEB5B35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8" name="Rectángulo 10177">
                                    <a:extLst>
                                      <a:ext uri="{FF2B5EF4-FFF2-40B4-BE49-F238E27FC236}">
                                        <a16:creationId xmlns:a16="http://schemas.microsoft.com/office/drawing/2014/main" id="{6625FE6E-90B4-42E8-B6FD-9B30026B56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74" name="Grupo 10173">
                                  <a:extLst>
                                    <a:ext uri="{FF2B5EF4-FFF2-40B4-BE49-F238E27FC236}">
                                      <a16:creationId xmlns:a16="http://schemas.microsoft.com/office/drawing/2014/main" id="{96972523-96F2-4228-B7F6-EC876E17DA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5" name="Rectángulo 10174">
                                    <a:extLst>
                                      <a:ext uri="{FF2B5EF4-FFF2-40B4-BE49-F238E27FC236}">
                                        <a16:creationId xmlns:a16="http://schemas.microsoft.com/office/drawing/2014/main" id="{527BA319-A969-480A-84BB-DAF634C16D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6" name="Rectángulo 10175">
                                    <a:extLst>
                                      <a:ext uri="{FF2B5EF4-FFF2-40B4-BE49-F238E27FC236}">
                                        <a16:creationId xmlns:a16="http://schemas.microsoft.com/office/drawing/2014/main" id="{DBDA32DF-5C27-4DCB-B55A-F7F939EE9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66" name="Grupo 10165">
                                <a:extLst>
                                  <a:ext uri="{FF2B5EF4-FFF2-40B4-BE49-F238E27FC236}">
                                    <a16:creationId xmlns:a16="http://schemas.microsoft.com/office/drawing/2014/main" id="{1151432F-D538-426A-81F5-5D6C494EC0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67" name="Grupo 10166">
                                  <a:extLst>
                                    <a:ext uri="{FF2B5EF4-FFF2-40B4-BE49-F238E27FC236}">
                                      <a16:creationId xmlns:a16="http://schemas.microsoft.com/office/drawing/2014/main" id="{4B50F873-D5B0-4D69-A97E-20A51FD389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1" name="Rectángulo 10170">
                                    <a:extLst>
                                      <a:ext uri="{FF2B5EF4-FFF2-40B4-BE49-F238E27FC236}">
                                        <a16:creationId xmlns:a16="http://schemas.microsoft.com/office/drawing/2014/main" id="{671878B1-7C31-44A9-BC91-49EDDF9B4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2" name="Rectángulo 10171">
                                    <a:extLst>
                                      <a:ext uri="{FF2B5EF4-FFF2-40B4-BE49-F238E27FC236}">
                                        <a16:creationId xmlns:a16="http://schemas.microsoft.com/office/drawing/2014/main" id="{E2B9D6CE-7D3C-4F0E-8359-8B92ADA47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8" name="Grupo 10167">
                                  <a:extLst>
                                    <a:ext uri="{FF2B5EF4-FFF2-40B4-BE49-F238E27FC236}">
                                      <a16:creationId xmlns:a16="http://schemas.microsoft.com/office/drawing/2014/main" id="{173976CC-D0D1-4C09-A4AA-EE9C4C727E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9" name="Rectángulo 10168">
                                    <a:extLst>
                                      <a:ext uri="{FF2B5EF4-FFF2-40B4-BE49-F238E27FC236}">
                                        <a16:creationId xmlns:a16="http://schemas.microsoft.com/office/drawing/2014/main" id="{5ADFD70A-4558-4C10-A0CF-A7AA83441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0" name="Rectángulo 10169">
                                    <a:extLst>
                                      <a:ext uri="{FF2B5EF4-FFF2-40B4-BE49-F238E27FC236}">
                                        <a16:creationId xmlns:a16="http://schemas.microsoft.com/office/drawing/2014/main" id="{B5EEAC6D-C7DC-4259-BD04-3CBB95636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50" name="Grupo 10149">
                              <a:extLst>
                                <a:ext uri="{FF2B5EF4-FFF2-40B4-BE49-F238E27FC236}">
                                  <a16:creationId xmlns:a16="http://schemas.microsoft.com/office/drawing/2014/main" id="{90E6D66E-8B4F-4319-A103-059D9E9BFC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51" name="Grupo 10150">
                                <a:extLst>
                                  <a:ext uri="{FF2B5EF4-FFF2-40B4-BE49-F238E27FC236}">
                                    <a16:creationId xmlns:a16="http://schemas.microsoft.com/office/drawing/2014/main" id="{A866E957-7672-437A-991C-D4F39EB2E9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9" name="Grupo 10158">
                                  <a:extLst>
                                    <a:ext uri="{FF2B5EF4-FFF2-40B4-BE49-F238E27FC236}">
                                      <a16:creationId xmlns:a16="http://schemas.microsoft.com/office/drawing/2014/main" id="{26DA142F-FAD0-459B-9E61-DB79A76DEE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3" name="Rectángulo 10162">
                                    <a:extLst>
                                      <a:ext uri="{FF2B5EF4-FFF2-40B4-BE49-F238E27FC236}">
                                        <a16:creationId xmlns:a16="http://schemas.microsoft.com/office/drawing/2014/main" id="{13666EE6-540E-4123-8020-A6444AC5B1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4" name="Rectángulo 10163">
                                    <a:extLst>
                                      <a:ext uri="{FF2B5EF4-FFF2-40B4-BE49-F238E27FC236}">
                                        <a16:creationId xmlns:a16="http://schemas.microsoft.com/office/drawing/2014/main" id="{06EA3933-5E50-4487-A65A-557AE3F0B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0" name="Grupo 10159">
                                  <a:extLst>
                                    <a:ext uri="{FF2B5EF4-FFF2-40B4-BE49-F238E27FC236}">
                                      <a16:creationId xmlns:a16="http://schemas.microsoft.com/office/drawing/2014/main" id="{D84B42F4-191B-4685-AD0D-15BE70C7E0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1" name="Rectángulo 10160">
                                    <a:extLst>
                                      <a:ext uri="{FF2B5EF4-FFF2-40B4-BE49-F238E27FC236}">
                                        <a16:creationId xmlns:a16="http://schemas.microsoft.com/office/drawing/2014/main" id="{D69FF091-E414-4CD3-B3B0-5FBA8BCC1C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2" name="Rectángulo 10161">
                                    <a:extLst>
                                      <a:ext uri="{FF2B5EF4-FFF2-40B4-BE49-F238E27FC236}">
                                        <a16:creationId xmlns:a16="http://schemas.microsoft.com/office/drawing/2014/main" id="{D08D166E-99EE-4D29-B350-A4F5BBD6F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52" name="Grupo 10151">
                                <a:extLst>
                                  <a:ext uri="{FF2B5EF4-FFF2-40B4-BE49-F238E27FC236}">
                                    <a16:creationId xmlns:a16="http://schemas.microsoft.com/office/drawing/2014/main" id="{4903CC01-357F-4FAE-9AAC-E714A54E09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3" name="Grupo 10152">
                                  <a:extLst>
                                    <a:ext uri="{FF2B5EF4-FFF2-40B4-BE49-F238E27FC236}">
                                      <a16:creationId xmlns:a16="http://schemas.microsoft.com/office/drawing/2014/main" id="{8BA13DFB-A16C-4817-86DF-A1BC5CC060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7" name="Rectángulo 10156">
                                    <a:extLst>
                                      <a:ext uri="{FF2B5EF4-FFF2-40B4-BE49-F238E27FC236}">
                                        <a16:creationId xmlns:a16="http://schemas.microsoft.com/office/drawing/2014/main" id="{C119B367-23B4-416A-A492-4822EDEDF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8" name="Rectángulo 10157">
                                    <a:extLst>
                                      <a:ext uri="{FF2B5EF4-FFF2-40B4-BE49-F238E27FC236}">
                                        <a16:creationId xmlns:a16="http://schemas.microsoft.com/office/drawing/2014/main" id="{31CAB0E9-C510-4206-B92E-9DB0FFB2E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54" name="Grupo 10153">
                                  <a:extLst>
                                    <a:ext uri="{FF2B5EF4-FFF2-40B4-BE49-F238E27FC236}">
                                      <a16:creationId xmlns:a16="http://schemas.microsoft.com/office/drawing/2014/main" id="{BF997F63-173A-4EC0-9680-A03A901DE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5" name="Rectángulo 10154">
                                    <a:extLst>
                                      <a:ext uri="{FF2B5EF4-FFF2-40B4-BE49-F238E27FC236}">
                                        <a16:creationId xmlns:a16="http://schemas.microsoft.com/office/drawing/2014/main" id="{4D1303DA-3CA9-4888-BC90-14BF82A2D7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6" name="Rectángulo 10155">
                                    <a:extLst>
                                      <a:ext uri="{FF2B5EF4-FFF2-40B4-BE49-F238E27FC236}">
                                        <a16:creationId xmlns:a16="http://schemas.microsoft.com/office/drawing/2014/main" id="{2C4E59FC-7A77-4D52-9EDE-C8652E033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18" name="Grupo 10117">
                            <a:extLst>
                              <a:ext uri="{FF2B5EF4-FFF2-40B4-BE49-F238E27FC236}">
                                <a16:creationId xmlns:a16="http://schemas.microsoft.com/office/drawing/2014/main" id="{DDB58B26-6E13-4988-95C5-143A93A8C3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19" name="Grupo 10118">
                              <a:extLst>
                                <a:ext uri="{FF2B5EF4-FFF2-40B4-BE49-F238E27FC236}">
                                  <a16:creationId xmlns:a16="http://schemas.microsoft.com/office/drawing/2014/main" id="{3D5DECDB-D9A9-40C0-9D26-A43E505474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35" name="Grupo 10134">
                                <a:extLst>
                                  <a:ext uri="{FF2B5EF4-FFF2-40B4-BE49-F238E27FC236}">
                                    <a16:creationId xmlns:a16="http://schemas.microsoft.com/office/drawing/2014/main" id="{C59BB5AC-8E88-4501-BDBB-4F216D6735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43" name="Grupo 10142">
                                  <a:extLst>
                                    <a:ext uri="{FF2B5EF4-FFF2-40B4-BE49-F238E27FC236}">
                                      <a16:creationId xmlns:a16="http://schemas.microsoft.com/office/drawing/2014/main" id="{A05BC361-03C2-4E2F-ABE7-AFE46247A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7" name="Rectángulo 10146">
                                    <a:extLst>
                                      <a:ext uri="{FF2B5EF4-FFF2-40B4-BE49-F238E27FC236}">
                                        <a16:creationId xmlns:a16="http://schemas.microsoft.com/office/drawing/2014/main" id="{C0AE3577-8C13-4224-878A-E999EC4EF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8" name="Rectángulo 10147">
                                    <a:extLst>
                                      <a:ext uri="{FF2B5EF4-FFF2-40B4-BE49-F238E27FC236}">
                                        <a16:creationId xmlns:a16="http://schemas.microsoft.com/office/drawing/2014/main" id="{0C92C0B8-2893-4BE6-81CE-AE8B392B5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44" name="Grupo 10143">
                                  <a:extLst>
                                    <a:ext uri="{FF2B5EF4-FFF2-40B4-BE49-F238E27FC236}">
                                      <a16:creationId xmlns:a16="http://schemas.microsoft.com/office/drawing/2014/main" id="{44A0D7BB-B799-4E8F-BD3E-35CF98335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5" name="Rectángulo 10144">
                                    <a:extLst>
                                      <a:ext uri="{FF2B5EF4-FFF2-40B4-BE49-F238E27FC236}">
                                        <a16:creationId xmlns:a16="http://schemas.microsoft.com/office/drawing/2014/main" id="{EF4099A9-CFF8-453C-8DE7-51273D62BB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6" name="Rectángulo 10145">
                                    <a:extLst>
                                      <a:ext uri="{FF2B5EF4-FFF2-40B4-BE49-F238E27FC236}">
                                        <a16:creationId xmlns:a16="http://schemas.microsoft.com/office/drawing/2014/main" id="{B6D14823-F08D-402A-AB54-51934CB2B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36" name="Grupo 10135">
                                <a:extLst>
                                  <a:ext uri="{FF2B5EF4-FFF2-40B4-BE49-F238E27FC236}">
                                    <a16:creationId xmlns:a16="http://schemas.microsoft.com/office/drawing/2014/main" id="{92632E96-1785-4927-A325-B8446CAC00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37" name="Grupo 10136">
                                  <a:extLst>
                                    <a:ext uri="{FF2B5EF4-FFF2-40B4-BE49-F238E27FC236}">
                                      <a16:creationId xmlns:a16="http://schemas.microsoft.com/office/drawing/2014/main" id="{B75CE4EE-DC68-4CCE-951F-89C82435AF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1" name="Rectángulo 10140">
                                    <a:extLst>
                                      <a:ext uri="{FF2B5EF4-FFF2-40B4-BE49-F238E27FC236}">
                                        <a16:creationId xmlns:a16="http://schemas.microsoft.com/office/drawing/2014/main" id="{1C944A74-89F6-494D-B5A0-B151A3557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2" name="Rectángulo 10141">
                                    <a:extLst>
                                      <a:ext uri="{FF2B5EF4-FFF2-40B4-BE49-F238E27FC236}">
                                        <a16:creationId xmlns:a16="http://schemas.microsoft.com/office/drawing/2014/main" id="{B6C688B7-39DA-46A2-8F8D-F7B17BFB2A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8" name="Grupo 10137">
                                  <a:extLst>
                                    <a:ext uri="{FF2B5EF4-FFF2-40B4-BE49-F238E27FC236}">
                                      <a16:creationId xmlns:a16="http://schemas.microsoft.com/office/drawing/2014/main" id="{0A9DD7E2-1B25-4078-8EC4-875E755AF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9" name="Rectángulo 10138">
                                    <a:extLst>
                                      <a:ext uri="{FF2B5EF4-FFF2-40B4-BE49-F238E27FC236}">
                                        <a16:creationId xmlns:a16="http://schemas.microsoft.com/office/drawing/2014/main" id="{DA72AAAF-81F4-4C00-AA76-E3B3C3631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0" name="Rectángulo 10139">
                                    <a:extLst>
                                      <a:ext uri="{FF2B5EF4-FFF2-40B4-BE49-F238E27FC236}">
                                        <a16:creationId xmlns:a16="http://schemas.microsoft.com/office/drawing/2014/main" id="{7244F78C-3337-4C4A-8CDC-992F6AC2C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20" name="Grupo 10119">
                              <a:extLst>
                                <a:ext uri="{FF2B5EF4-FFF2-40B4-BE49-F238E27FC236}">
                                  <a16:creationId xmlns:a16="http://schemas.microsoft.com/office/drawing/2014/main" id="{2F6B3CE5-7C38-460E-BF78-9A344F67B3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21" name="Grupo 10120">
                                <a:extLst>
                                  <a:ext uri="{FF2B5EF4-FFF2-40B4-BE49-F238E27FC236}">
                                    <a16:creationId xmlns:a16="http://schemas.microsoft.com/office/drawing/2014/main" id="{E92A7598-731D-477F-8145-694DC0B56F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9" name="Grupo 10128">
                                  <a:extLst>
                                    <a:ext uri="{FF2B5EF4-FFF2-40B4-BE49-F238E27FC236}">
                                      <a16:creationId xmlns:a16="http://schemas.microsoft.com/office/drawing/2014/main" id="{4C3E935B-0A6E-4E18-B88A-082FB9C86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3" name="Rectángulo 10132">
                                    <a:extLst>
                                      <a:ext uri="{FF2B5EF4-FFF2-40B4-BE49-F238E27FC236}">
                                        <a16:creationId xmlns:a16="http://schemas.microsoft.com/office/drawing/2014/main" id="{B434B9A4-DFB3-4345-AF1C-CF18FFBEC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4" name="Rectángulo 10133">
                                    <a:extLst>
                                      <a:ext uri="{FF2B5EF4-FFF2-40B4-BE49-F238E27FC236}">
                                        <a16:creationId xmlns:a16="http://schemas.microsoft.com/office/drawing/2014/main" id="{4135479D-10CD-47E4-9DE0-BF55E86486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0" name="Grupo 10129">
                                  <a:extLst>
                                    <a:ext uri="{FF2B5EF4-FFF2-40B4-BE49-F238E27FC236}">
                                      <a16:creationId xmlns:a16="http://schemas.microsoft.com/office/drawing/2014/main" id="{CEFCAD76-8F1E-47D1-AB1C-B6B5C2C3A4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1" name="Rectángulo 10130">
                                    <a:extLst>
                                      <a:ext uri="{FF2B5EF4-FFF2-40B4-BE49-F238E27FC236}">
                                        <a16:creationId xmlns:a16="http://schemas.microsoft.com/office/drawing/2014/main" id="{7F0766AA-DCD9-47C5-B653-4537128232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2" name="Rectángulo 10131">
                                    <a:extLst>
                                      <a:ext uri="{FF2B5EF4-FFF2-40B4-BE49-F238E27FC236}">
                                        <a16:creationId xmlns:a16="http://schemas.microsoft.com/office/drawing/2014/main" id="{2CF25772-6188-48A9-AF17-9BC286B3D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22" name="Grupo 10121">
                                <a:extLst>
                                  <a:ext uri="{FF2B5EF4-FFF2-40B4-BE49-F238E27FC236}">
                                    <a16:creationId xmlns:a16="http://schemas.microsoft.com/office/drawing/2014/main" id="{1AD38712-5694-4B29-A616-3F5B37CB5B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3" name="Grupo 10122">
                                  <a:extLst>
                                    <a:ext uri="{FF2B5EF4-FFF2-40B4-BE49-F238E27FC236}">
                                      <a16:creationId xmlns:a16="http://schemas.microsoft.com/office/drawing/2014/main" id="{8364BC9C-1613-41ED-A6DF-1B5B7F1E15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7" name="Rectángulo 10126">
                                    <a:extLst>
                                      <a:ext uri="{FF2B5EF4-FFF2-40B4-BE49-F238E27FC236}">
                                        <a16:creationId xmlns:a16="http://schemas.microsoft.com/office/drawing/2014/main" id="{995DA28B-9393-4388-BA3B-7D810539A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8" name="Rectángulo 10127">
                                    <a:extLst>
                                      <a:ext uri="{FF2B5EF4-FFF2-40B4-BE49-F238E27FC236}">
                                        <a16:creationId xmlns:a16="http://schemas.microsoft.com/office/drawing/2014/main" id="{045AF415-D4C2-4AE8-813E-73D18FFA06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24" name="Grupo 10123">
                                  <a:extLst>
                                    <a:ext uri="{FF2B5EF4-FFF2-40B4-BE49-F238E27FC236}">
                                      <a16:creationId xmlns:a16="http://schemas.microsoft.com/office/drawing/2014/main" id="{6A2BA822-9F0C-453A-AC06-4212663375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5" name="Rectángulo 10124">
                                    <a:extLst>
                                      <a:ext uri="{FF2B5EF4-FFF2-40B4-BE49-F238E27FC236}">
                                        <a16:creationId xmlns:a16="http://schemas.microsoft.com/office/drawing/2014/main" id="{40C1BBA0-4E2A-4377-8F24-0739B2709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6" name="Rectángulo 10125">
                                    <a:extLst>
                                      <a:ext uri="{FF2B5EF4-FFF2-40B4-BE49-F238E27FC236}">
                                        <a16:creationId xmlns:a16="http://schemas.microsoft.com/office/drawing/2014/main" id="{0F4D2D61-5908-4D2E-BC49-619BF5B9B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054" name="Grupo 10053">
                          <a:extLst>
                            <a:ext uri="{FF2B5EF4-FFF2-40B4-BE49-F238E27FC236}">
                              <a16:creationId xmlns:a16="http://schemas.microsoft.com/office/drawing/2014/main" id="{DBBD85C3-D2FA-43AD-8E84-CD8C2BDB6F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055" name="Grupo 10054">
                            <a:extLst>
                              <a:ext uri="{FF2B5EF4-FFF2-40B4-BE49-F238E27FC236}">
                                <a16:creationId xmlns:a16="http://schemas.microsoft.com/office/drawing/2014/main" id="{D69FB074-EF12-405B-8286-87760EE45B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87" name="Grupo 10086">
                              <a:extLst>
                                <a:ext uri="{FF2B5EF4-FFF2-40B4-BE49-F238E27FC236}">
                                  <a16:creationId xmlns:a16="http://schemas.microsoft.com/office/drawing/2014/main" id="{12A959B0-75EC-4E7C-B849-3338A1E085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03" name="Grupo 10102">
                                <a:extLst>
                                  <a:ext uri="{FF2B5EF4-FFF2-40B4-BE49-F238E27FC236}">
                                    <a16:creationId xmlns:a16="http://schemas.microsoft.com/office/drawing/2014/main" id="{1616B6F3-C078-4AE0-9F3B-0BBA1F7C43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11" name="Grupo 10110">
                                  <a:extLst>
                                    <a:ext uri="{FF2B5EF4-FFF2-40B4-BE49-F238E27FC236}">
                                      <a16:creationId xmlns:a16="http://schemas.microsoft.com/office/drawing/2014/main" id="{3AC53236-F2A8-4D1D-89EF-7169465419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5" name="Rectángulo 10114">
                                    <a:extLst>
                                      <a:ext uri="{FF2B5EF4-FFF2-40B4-BE49-F238E27FC236}">
                                        <a16:creationId xmlns:a16="http://schemas.microsoft.com/office/drawing/2014/main" id="{A583EFF7-6D2A-4F32-BE8B-67071E8A4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6" name="Rectángulo 10115">
                                    <a:extLst>
                                      <a:ext uri="{FF2B5EF4-FFF2-40B4-BE49-F238E27FC236}">
                                        <a16:creationId xmlns:a16="http://schemas.microsoft.com/office/drawing/2014/main" id="{B2E50DB1-7D93-4B84-8007-0ADF2B610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12" name="Grupo 10111">
                                  <a:extLst>
                                    <a:ext uri="{FF2B5EF4-FFF2-40B4-BE49-F238E27FC236}">
                                      <a16:creationId xmlns:a16="http://schemas.microsoft.com/office/drawing/2014/main" id="{37464FC5-4F0B-4ACF-8BA7-946373F7F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3" name="Rectángulo 10112">
                                    <a:extLst>
                                      <a:ext uri="{FF2B5EF4-FFF2-40B4-BE49-F238E27FC236}">
                                        <a16:creationId xmlns:a16="http://schemas.microsoft.com/office/drawing/2014/main" id="{7E00C534-7923-4ED7-B35F-123B40A37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4" name="Rectángulo 10113">
                                    <a:extLst>
                                      <a:ext uri="{FF2B5EF4-FFF2-40B4-BE49-F238E27FC236}">
                                        <a16:creationId xmlns:a16="http://schemas.microsoft.com/office/drawing/2014/main" id="{951D96A1-43B1-46DC-850B-BDB192603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04" name="Grupo 10103">
                                <a:extLst>
                                  <a:ext uri="{FF2B5EF4-FFF2-40B4-BE49-F238E27FC236}">
                                    <a16:creationId xmlns:a16="http://schemas.microsoft.com/office/drawing/2014/main" id="{A267C4B7-22B3-4366-82D7-9E8353C71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05" name="Grupo 10104">
                                  <a:extLst>
                                    <a:ext uri="{FF2B5EF4-FFF2-40B4-BE49-F238E27FC236}">
                                      <a16:creationId xmlns:a16="http://schemas.microsoft.com/office/drawing/2014/main" id="{83FE2C9E-D229-4CEA-A75D-2D83C06256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9" name="Rectángulo 10108">
                                    <a:extLst>
                                      <a:ext uri="{FF2B5EF4-FFF2-40B4-BE49-F238E27FC236}">
                                        <a16:creationId xmlns:a16="http://schemas.microsoft.com/office/drawing/2014/main" id="{D9906658-B032-4643-ACEA-1061004D0F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0" name="Rectángulo 10109">
                                    <a:extLst>
                                      <a:ext uri="{FF2B5EF4-FFF2-40B4-BE49-F238E27FC236}">
                                        <a16:creationId xmlns:a16="http://schemas.microsoft.com/office/drawing/2014/main" id="{FFCA095D-A22D-473A-83F8-C2C28B7C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06" name="Grupo 10105">
                                  <a:extLst>
                                    <a:ext uri="{FF2B5EF4-FFF2-40B4-BE49-F238E27FC236}">
                                      <a16:creationId xmlns:a16="http://schemas.microsoft.com/office/drawing/2014/main" id="{701829DE-ECCE-4CE3-881F-42A1B720FC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7" name="Rectángulo 10106">
                                    <a:extLst>
                                      <a:ext uri="{FF2B5EF4-FFF2-40B4-BE49-F238E27FC236}">
                                        <a16:creationId xmlns:a16="http://schemas.microsoft.com/office/drawing/2014/main" id="{E1B2E2FB-5F96-40EC-BA0C-C4F03637D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8" name="Rectángulo 10107">
                                    <a:extLst>
                                      <a:ext uri="{FF2B5EF4-FFF2-40B4-BE49-F238E27FC236}">
                                        <a16:creationId xmlns:a16="http://schemas.microsoft.com/office/drawing/2014/main" id="{708E812A-9037-41AB-9556-F82228AE5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88" name="Grupo 10087">
                              <a:extLst>
                                <a:ext uri="{FF2B5EF4-FFF2-40B4-BE49-F238E27FC236}">
                                  <a16:creationId xmlns:a16="http://schemas.microsoft.com/office/drawing/2014/main" id="{CA9CD5A3-52D1-44F1-B022-23EA60E797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89" name="Grupo 10088">
                                <a:extLst>
                                  <a:ext uri="{FF2B5EF4-FFF2-40B4-BE49-F238E27FC236}">
                                    <a16:creationId xmlns:a16="http://schemas.microsoft.com/office/drawing/2014/main" id="{889D5DC9-8A4B-4E95-BE23-CA6A9B30A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7" name="Grupo 10096">
                                  <a:extLst>
                                    <a:ext uri="{FF2B5EF4-FFF2-40B4-BE49-F238E27FC236}">
                                      <a16:creationId xmlns:a16="http://schemas.microsoft.com/office/drawing/2014/main" id="{4C4FC26D-468E-4913-A7B5-EE582E6E23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1" name="Rectángulo 10100">
                                    <a:extLst>
                                      <a:ext uri="{FF2B5EF4-FFF2-40B4-BE49-F238E27FC236}">
                                        <a16:creationId xmlns:a16="http://schemas.microsoft.com/office/drawing/2014/main" id="{E3B30960-6170-4F96-9BE7-259EE87549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2" name="Rectángulo 10101">
                                    <a:extLst>
                                      <a:ext uri="{FF2B5EF4-FFF2-40B4-BE49-F238E27FC236}">
                                        <a16:creationId xmlns:a16="http://schemas.microsoft.com/office/drawing/2014/main" id="{3C84CB72-4A27-4701-B713-74419ED6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8" name="Grupo 10097">
                                  <a:extLst>
                                    <a:ext uri="{FF2B5EF4-FFF2-40B4-BE49-F238E27FC236}">
                                      <a16:creationId xmlns:a16="http://schemas.microsoft.com/office/drawing/2014/main" id="{7F73F5A3-F81C-405C-B007-6A935BF6C3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9" name="Rectángulo 10098">
                                    <a:extLst>
                                      <a:ext uri="{FF2B5EF4-FFF2-40B4-BE49-F238E27FC236}">
                                        <a16:creationId xmlns:a16="http://schemas.microsoft.com/office/drawing/2014/main" id="{7D9010F5-00FC-41BC-8E58-31A67CF04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0" name="Rectángulo 10099">
                                    <a:extLst>
                                      <a:ext uri="{FF2B5EF4-FFF2-40B4-BE49-F238E27FC236}">
                                        <a16:creationId xmlns:a16="http://schemas.microsoft.com/office/drawing/2014/main" id="{3E6B93C2-679C-4669-9A2B-9DF7435875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90" name="Grupo 10089">
                                <a:extLst>
                                  <a:ext uri="{FF2B5EF4-FFF2-40B4-BE49-F238E27FC236}">
                                    <a16:creationId xmlns:a16="http://schemas.microsoft.com/office/drawing/2014/main" id="{5FF7CD5A-50B1-40FA-823B-325AB7F474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1" name="Grupo 10090">
                                  <a:extLst>
                                    <a:ext uri="{FF2B5EF4-FFF2-40B4-BE49-F238E27FC236}">
                                      <a16:creationId xmlns:a16="http://schemas.microsoft.com/office/drawing/2014/main" id="{738466B9-AE63-4AB0-AEBA-697661BAC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5" name="Rectángulo 10094">
                                    <a:extLst>
                                      <a:ext uri="{FF2B5EF4-FFF2-40B4-BE49-F238E27FC236}">
                                        <a16:creationId xmlns:a16="http://schemas.microsoft.com/office/drawing/2014/main" id="{61F8DE2D-6B5F-4708-AFED-E4709E9239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6" name="Rectángulo 10095">
                                    <a:extLst>
                                      <a:ext uri="{FF2B5EF4-FFF2-40B4-BE49-F238E27FC236}">
                                        <a16:creationId xmlns:a16="http://schemas.microsoft.com/office/drawing/2014/main" id="{E6227DF4-83E0-4DCF-AA0B-81553CAA83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2" name="Grupo 10091">
                                  <a:extLst>
                                    <a:ext uri="{FF2B5EF4-FFF2-40B4-BE49-F238E27FC236}">
                                      <a16:creationId xmlns:a16="http://schemas.microsoft.com/office/drawing/2014/main" id="{7358CFF4-CCD2-4015-B888-F6C7C9A74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3" name="Rectángulo 10092">
                                    <a:extLst>
                                      <a:ext uri="{FF2B5EF4-FFF2-40B4-BE49-F238E27FC236}">
                                        <a16:creationId xmlns:a16="http://schemas.microsoft.com/office/drawing/2014/main" id="{E885C1B9-33B3-48F4-AE5C-AD117A00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4" name="Rectángulo 10093">
                                    <a:extLst>
                                      <a:ext uri="{FF2B5EF4-FFF2-40B4-BE49-F238E27FC236}">
                                        <a16:creationId xmlns:a16="http://schemas.microsoft.com/office/drawing/2014/main" id="{6883BD33-BEA0-42F2-A025-5874A0720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056" name="Grupo 10055">
                            <a:extLst>
                              <a:ext uri="{FF2B5EF4-FFF2-40B4-BE49-F238E27FC236}">
                                <a16:creationId xmlns:a16="http://schemas.microsoft.com/office/drawing/2014/main" id="{911A406B-D393-4A18-8EA3-8D75097489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57" name="Grupo 10056">
                              <a:extLst>
                                <a:ext uri="{FF2B5EF4-FFF2-40B4-BE49-F238E27FC236}">
                                  <a16:creationId xmlns:a16="http://schemas.microsoft.com/office/drawing/2014/main" id="{5769A0B2-A603-409D-AF9A-870C82647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73" name="Grupo 10072">
                                <a:extLst>
                                  <a:ext uri="{FF2B5EF4-FFF2-40B4-BE49-F238E27FC236}">
                                    <a16:creationId xmlns:a16="http://schemas.microsoft.com/office/drawing/2014/main" id="{F2C60AB2-87D1-46F6-AA2F-1344EBF509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81" name="Grupo 10080">
                                  <a:extLst>
                                    <a:ext uri="{FF2B5EF4-FFF2-40B4-BE49-F238E27FC236}">
                                      <a16:creationId xmlns:a16="http://schemas.microsoft.com/office/drawing/2014/main" id="{180F3C96-DD0F-4563-8555-FE6CD876D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5" name="Rectángulo 10084">
                                    <a:extLst>
                                      <a:ext uri="{FF2B5EF4-FFF2-40B4-BE49-F238E27FC236}">
                                        <a16:creationId xmlns:a16="http://schemas.microsoft.com/office/drawing/2014/main" id="{C219A414-1DAE-4320-89BA-EB641AE183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6" name="Rectángulo 10085">
                                    <a:extLst>
                                      <a:ext uri="{FF2B5EF4-FFF2-40B4-BE49-F238E27FC236}">
                                        <a16:creationId xmlns:a16="http://schemas.microsoft.com/office/drawing/2014/main" id="{07F07350-3228-48CF-9F44-1A3C0BFE3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82" name="Grupo 10081">
                                  <a:extLst>
                                    <a:ext uri="{FF2B5EF4-FFF2-40B4-BE49-F238E27FC236}">
                                      <a16:creationId xmlns:a16="http://schemas.microsoft.com/office/drawing/2014/main" id="{68FA249B-8B37-44AD-ACE9-3F69584E2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3" name="Rectángulo 10082">
                                    <a:extLst>
                                      <a:ext uri="{FF2B5EF4-FFF2-40B4-BE49-F238E27FC236}">
                                        <a16:creationId xmlns:a16="http://schemas.microsoft.com/office/drawing/2014/main" id="{AFF9D06F-A0DE-44D7-93D0-A579CA488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4" name="Rectángulo 10083">
                                    <a:extLst>
                                      <a:ext uri="{FF2B5EF4-FFF2-40B4-BE49-F238E27FC236}">
                                        <a16:creationId xmlns:a16="http://schemas.microsoft.com/office/drawing/2014/main" id="{FDD0E366-3B53-4760-A38F-3432D4B041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74" name="Grupo 10073">
                                <a:extLst>
                                  <a:ext uri="{FF2B5EF4-FFF2-40B4-BE49-F238E27FC236}">
                                    <a16:creationId xmlns:a16="http://schemas.microsoft.com/office/drawing/2014/main" id="{8BD95919-7DD0-4BD8-86D1-2776062363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75" name="Grupo 10074">
                                  <a:extLst>
                                    <a:ext uri="{FF2B5EF4-FFF2-40B4-BE49-F238E27FC236}">
                                      <a16:creationId xmlns:a16="http://schemas.microsoft.com/office/drawing/2014/main" id="{8396F651-8DED-426B-BBA9-1D013D195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9" name="Rectángulo 10078">
                                    <a:extLst>
                                      <a:ext uri="{FF2B5EF4-FFF2-40B4-BE49-F238E27FC236}">
                                        <a16:creationId xmlns:a16="http://schemas.microsoft.com/office/drawing/2014/main" id="{1F340B7F-C794-46EA-8C36-D6CE5F268D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0" name="Rectángulo 10079">
                                    <a:extLst>
                                      <a:ext uri="{FF2B5EF4-FFF2-40B4-BE49-F238E27FC236}">
                                        <a16:creationId xmlns:a16="http://schemas.microsoft.com/office/drawing/2014/main" id="{DFE0AF86-840B-48C2-BE69-C70E16983B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76" name="Grupo 10075">
                                  <a:extLst>
                                    <a:ext uri="{FF2B5EF4-FFF2-40B4-BE49-F238E27FC236}">
                                      <a16:creationId xmlns:a16="http://schemas.microsoft.com/office/drawing/2014/main" id="{4D2895C4-5924-4F70-8B3D-41D868D3A7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7" name="Rectángulo 10076">
                                    <a:extLst>
                                      <a:ext uri="{FF2B5EF4-FFF2-40B4-BE49-F238E27FC236}">
                                        <a16:creationId xmlns:a16="http://schemas.microsoft.com/office/drawing/2014/main" id="{128420FB-2617-4DF7-AD9C-01F320515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8" name="Rectángulo 10077">
                                    <a:extLst>
                                      <a:ext uri="{FF2B5EF4-FFF2-40B4-BE49-F238E27FC236}">
                                        <a16:creationId xmlns:a16="http://schemas.microsoft.com/office/drawing/2014/main" id="{7513D0B3-A177-4F6E-8156-264F2E990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58" name="Grupo 10057">
                              <a:extLst>
                                <a:ext uri="{FF2B5EF4-FFF2-40B4-BE49-F238E27FC236}">
                                  <a16:creationId xmlns:a16="http://schemas.microsoft.com/office/drawing/2014/main" id="{2937653B-A748-4F79-994D-DF177A3DBE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59" name="Grupo 10058">
                                <a:extLst>
                                  <a:ext uri="{FF2B5EF4-FFF2-40B4-BE49-F238E27FC236}">
                                    <a16:creationId xmlns:a16="http://schemas.microsoft.com/office/drawing/2014/main" id="{23B01BAE-D0C6-4D00-B33C-FD0A6B66E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7" name="Grupo 10066">
                                  <a:extLst>
                                    <a:ext uri="{FF2B5EF4-FFF2-40B4-BE49-F238E27FC236}">
                                      <a16:creationId xmlns:a16="http://schemas.microsoft.com/office/drawing/2014/main" id="{3CAD3D9D-1717-4147-8CA3-0DED4F7E3B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1" name="Rectángulo 10070">
                                    <a:extLst>
                                      <a:ext uri="{FF2B5EF4-FFF2-40B4-BE49-F238E27FC236}">
                                        <a16:creationId xmlns:a16="http://schemas.microsoft.com/office/drawing/2014/main" id="{6ABBD38B-957B-486E-B3A0-F2DD5FFAE1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2" name="Rectángulo 10071">
                                    <a:extLst>
                                      <a:ext uri="{FF2B5EF4-FFF2-40B4-BE49-F238E27FC236}">
                                        <a16:creationId xmlns:a16="http://schemas.microsoft.com/office/drawing/2014/main" id="{408BD487-AA19-46BA-B5F3-90AB815DD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8" name="Grupo 10067">
                                  <a:extLst>
                                    <a:ext uri="{FF2B5EF4-FFF2-40B4-BE49-F238E27FC236}">
                                      <a16:creationId xmlns:a16="http://schemas.microsoft.com/office/drawing/2014/main" id="{2FABA759-DD6C-4E70-9838-E8EB27E28B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9" name="Rectángulo 10068">
                                    <a:extLst>
                                      <a:ext uri="{FF2B5EF4-FFF2-40B4-BE49-F238E27FC236}">
                                        <a16:creationId xmlns:a16="http://schemas.microsoft.com/office/drawing/2014/main" id="{BF68EBE4-C6DE-4C41-A8A4-DA9C345BED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0" name="Rectángulo 10069">
                                    <a:extLst>
                                      <a:ext uri="{FF2B5EF4-FFF2-40B4-BE49-F238E27FC236}">
                                        <a16:creationId xmlns:a16="http://schemas.microsoft.com/office/drawing/2014/main" id="{E0761056-296A-4312-B48E-CF172BA4B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60" name="Grupo 10059">
                                <a:extLst>
                                  <a:ext uri="{FF2B5EF4-FFF2-40B4-BE49-F238E27FC236}">
                                    <a16:creationId xmlns:a16="http://schemas.microsoft.com/office/drawing/2014/main" id="{1172A29B-635F-43A1-882C-9E8CB9987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1" name="Grupo 10060">
                                  <a:extLst>
                                    <a:ext uri="{FF2B5EF4-FFF2-40B4-BE49-F238E27FC236}">
                                      <a16:creationId xmlns:a16="http://schemas.microsoft.com/office/drawing/2014/main" id="{8E2985FC-2AB0-4DFA-A97B-6EF7F2368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5" name="Rectángulo 10064">
                                    <a:extLst>
                                      <a:ext uri="{FF2B5EF4-FFF2-40B4-BE49-F238E27FC236}">
                                        <a16:creationId xmlns:a16="http://schemas.microsoft.com/office/drawing/2014/main" id="{7EADA243-B502-413C-9AF5-0BBDDA42BF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6" name="Rectángulo 10065">
                                    <a:extLst>
                                      <a:ext uri="{FF2B5EF4-FFF2-40B4-BE49-F238E27FC236}">
                                        <a16:creationId xmlns:a16="http://schemas.microsoft.com/office/drawing/2014/main" id="{899F0180-B7AD-43A7-B46A-1A8B6F348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2" name="Grupo 10061">
                                  <a:extLst>
                                    <a:ext uri="{FF2B5EF4-FFF2-40B4-BE49-F238E27FC236}">
                                      <a16:creationId xmlns:a16="http://schemas.microsoft.com/office/drawing/2014/main" id="{750C7911-EC48-4A06-AEE5-E5D43CCF41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3" name="Rectángulo 10062">
                                    <a:extLst>
                                      <a:ext uri="{FF2B5EF4-FFF2-40B4-BE49-F238E27FC236}">
                                        <a16:creationId xmlns:a16="http://schemas.microsoft.com/office/drawing/2014/main" id="{12859683-93A9-43BA-8C86-5B88FA8A7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4" name="Rectángulo 10063">
                                    <a:extLst>
                                      <a:ext uri="{FF2B5EF4-FFF2-40B4-BE49-F238E27FC236}">
                                        <a16:creationId xmlns:a16="http://schemas.microsoft.com/office/drawing/2014/main" id="{43E2AE29-AB3F-4451-876E-621E144E74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926" name="Grupo 9925">
                        <a:extLst>
                          <a:ext uri="{FF2B5EF4-FFF2-40B4-BE49-F238E27FC236}">
                            <a16:creationId xmlns:a16="http://schemas.microsoft.com/office/drawing/2014/main" id="{BD77D055-3783-46A3-BDB1-9036470DE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927" name="Grupo 9926">
                          <a:extLst>
                            <a:ext uri="{FF2B5EF4-FFF2-40B4-BE49-F238E27FC236}">
                              <a16:creationId xmlns:a16="http://schemas.microsoft.com/office/drawing/2014/main" id="{F1314F52-D4F9-41FF-8F12-9B97587C6B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91" name="Grupo 9990">
                            <a:extLst>
                              <a:ext uri="{FF2B5EF4-FFF2-40B4-BE49-F238E27FC236}">
                                <a16:creationId xmlns:a16="http://schemas.microsoft.com/office/drawing/2014/main" id="{2078D77B-8ADD-45C7-9E64-29CC960924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23" name="Grupo 10022">
                              <a:extLst>
                                <a:ext uri="{FF2B5EF4-FFF2-40B4-BE49-F238E27FC236}">
                                  <a16:creationId xmlns:a16="http://schemas.microsoft.com/office/drawing/2014/main" id="{5911CE70-DE50-4D61-BE9B-5F4A3D67E1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39" name="Grupo 10038">
                                <a:extLst>
                                  <a:ext uri="{FF2B5EF4-FFF2-40B4-BE49-F238E27FC236}">
                                    <a16:creationId xmlns:a16="http://schemas.microsoft.com/office/drawing/2014/main" id="{A21DAA03-5AD4-4036-9778-9F065A6F62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7" name="Grupo 10046">
                                  <a:extLst>
                                    <a:ext uri="{FF2B5EF4-FFF2-40B4-BE49-F238E27FC236}">
                                      <a16:creationId xmlns:a16="http://schemas.microsoft.com/office/drawing/2014/main" id="{401BD5F6-9638-4F8A-8736-F1F538A422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51" name="Rectángulo 10050">
                                    <a:extLst>
                                      <a:ext uri="{FF2B5EF4-FFF2-40B4-BE49-F238E27FC236}">
                                        <a16:creationId xmlns:a16="http://schemas.microsoft.com/office/drawing/2014/main" id="{17018FD6-7501-42DC-BA2C-2DCDA3F9A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2" name="Rectángulo 10051">
                                    <a:extLst>
                                      <a:ext uri="{FF2B5EF4-FFF2-40B4-BE49-F238E27FC236}">
                                        <a16:creationId xmlns:a16="http://schemas.microsoft.com/office/drawing/2014/main" id="{315D6EFA-A11F-48EB-B49E-E98AD150ED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8" name="Grupo 10047">
                                  <a:extLst>
                                    <a:ext uri="{FF2B5EF4-FFF2-40B4-BE49-F238E27FC236}">
                                      <a16:creationId xmlns:a16="http://schemas.microsoft.com/office/drawing/2014/main" id="{BB0D6C9E-ED75-4705-A673-8738B99366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9" name="Rectángulo 10048">
                                    <a:extLst>
                                      <a:ext uri="{FF2B5EF4-FFF2-40B4-BE49-F238E27FC236}">
                                        <a16:creationId xmlns:a16="http://schemas.microsoft.com/office/drawing/2014/main" id="{54DE8D32-49AA-46E0-B772-6CC754ADA2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0" name="Rectángulo 10049">
                                    <a:extLst>
                                      <a:ext uri="{FF2B5EF4-FFF2-40B4-BE49-F238E27FC236}">
                                        <a16:creationId xmlns:a16="http://schemas.microsoft.com/office/drawing/2014/main" id="{20D4D832-A405-4B57-B87F-971E03B44D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40" name="Grupo 10039">
                                <a:extLst>
                                  <a:ext uri="{FF2B5EF4-FFF2-40B4-BE49-F238E27FC236}">
                                    <a16:creationId xmlns:a16="http://schemas.microsoft.com/office/drawing/2014/main" id="{81CC963B-D0F0-4BD5-8388-175A552AF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1" name="Grupo 10040">
                                  <a:extLst>
                                    <a:ext uri="{FF2B5EF4-FFF2-40B4-BE49-F238E27FC236}">
                                      <a16:creationId xmlns:a16="http://schemas.microsoft.com/office/drawing/2014/main" id="{1D6E461A-4E57-469F-BD82-64CAECBE6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5" name="Rectángulo 10044">
                                    <a:extLst>
                                      <a:ext uri="{FF2B5EF4-FFF2-40B4-BE49-F238E27FC236}">
                                        <a16:creationId xmlns:a16="http://schemas.microsoft.com/office/drawing/2014/main" id="{F3B16B77-A446-462F-92C0-49EFD36DD2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6" name="Rectángulo 10045">
                                    <a:extLst>
                                      <a:ext uri="{FF2B5EF4-FFF2-40B4-BE49-F238E27FC236}">
                                        <a16:creationId xmlns:a16="http://schemas.microsoft.com/office/drawing/2014/main" id="{24BE9128-3C79-4D8C-8DAA-98733C78B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2" name="Grupo 10041">
                                  <a:extLst>
                                    <a:ext uri="{FF2B5EF4-FFF2-40B4-BE49-F238E27FC236}">
                                      <a16:creationId xmlns:a16="http://schemas.microsoft.com/office/drawing/2014/main" id="{808090A4-9908-4204-ADF4-3235D551A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3" name="Rectángulo 10042">
                                    <a:extLst>
                                      <a:ext uri="{FF2B5EF4-FFF2-40B4-BE49-F238E27FC236}">
                                        <a16:creationId xmlns:a16="http://schemas.microsoft.com/office/drawing/2014/main" id="{37518586-69D4-4D14-B7D3-ECBC20426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4" name="Rectángulo 10043">
                                    <a:extLst>
                                      <a:ext uri="{FF2B5EF4-FFF2-40B4-BE49-F238E27FC236}">
                                        <a16:creationId xmlns:a16="http://schemas.microsoft.com/office/drawing/2014/main" id="{D2DBD8D5-6FA7-4ED4-B690-38501A6283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24" name="Grupo 10023">
                              <a:extLst>
                                <a:ext uri="{FF2B5EF4-FFF2-40B4-BE49-F238E27FC236}">
                                  <a16:creationId xmlns:a16="http://schemas.microsoft.com/office/drawing/2014/main" id="{3C35F3D0-CB3B-4F99-BB28-984FF8C2F8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25" name="Grupo 10024">
                                <a:extLst>
                                  <a:ext uri="{FF2B5EF4-FFF2-40B4-BE49-F238E27FC236}">
                                    <a16:creationId xmlns:a16="http://schemas.microsoft.com/office/drawing/2014/main" id="{A2418796-018F-43ED-A630-10F4392AD0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33" name="Grupo 10032">
                                  <a:extLst>
                                    <a:ext uri="{FF2B5EF4-FFF2-40B4-BE49-F238E27FC236}">
                                      <a16:creationId xmlns:a16="http://schemas.microsoft.com/office/drawing/2014/main" id="{8656A2F2-5775-4A10-A602-55E01F58BF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7" name="Rectángulo 10036">
                                    <a:extLst>
                                      <a:ext uri="{FF2B5EF4-FFF2-40B4-BE49-F238E27FC236}">
                                        <a16:creationId xmlns:a16="http://schemas.microsoft.com/office/drawing/2014/main" id="{241721C5-66EE-4552-8314-DFF33AF022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8" name="Rectángulo 10037">
                                    <a:extLst>
                                      <a:ext uri="{FF2B5EF4-FFF2-40B4-BE49-F238E27FC236}">
                                        <a16:creationId xmlns:a16="http://schemas.microsoft.com/office/drawing/2014/main" id="{275FB0D9-725E-4C78-9FEE-E8720E867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34" name="Grupo 10033">
                                  <a:extLst>
                                    <a:ext uri="{FF2B5EF4-FFF2-40B4-BE49-F238E27FC236}">
                                      <a16:creationId xmlns:a16="http://schemas.microsoft.com/office/drawing/2014/main" id="{9FD6F44E-C8F1-40BE-91D8-11A3F2AC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5" name="Rectángulo 10034">
                                    <a:extLst>
                                      <a:ext uri="{FF2B5EF4-FFF2-40B4-BE49-F238E27FC236}">
                                        <a16:creationId xmlns:a16="http://schemas.microsoft.com/office/drawing/2014/main" id="{B917C013-62B3-44D6-ACBA-59BB4F551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6" name="Rectángulo 10035">
                                    <a:extLst>
                                      <a:ext uri="{FF2B5EF4-FFF2-40B4-BE49-F238E27FC236}">
                                        <a16:creationId xmlns:a16="http://schemas.microsoft.com/office/drawing/2014/main" id="{9CD2459F-415E-40F3-A6BD-E18AEC610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26" name="Grupo 10025">
                                <a:extLst>
                                  <a:ext uri="{FF2B5EF4-FFF2-40B4-BE49-F238E27FC236}">
                                    <a16:creationId xmlns:a16="http://schemas.microsoft.com/office/drawing/2014/main" id="{A2C94B3E-65B6-4314-AAEC-61CE285672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27" name="Grupo 10026">
                                  <a:extLst>
                                    <a:ext uri="{FF2B5EF4-FFF2-40B4-BE49-F238E27FC236}">
                                      <a16:creationId xmlns:a16="http://schemas.microsoft.com/office/drawing/2014/main" id="{E7322EB2-BDEE-4C7E-A804-2030EABE7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1" name="Rectángulo 10030">
                                    <a:extLst>
                                      <a:ext uri="{FF2B5EF4-FFF2-40B4-BE49-F238E27FC236}">
                                        <a16:creationId xmlns:a16="http://schemas.microsoft.com/office/drawing/2014/main" id="{71727274-35E2-4389-A2BA-BBB27DC52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2" name="Rectángulo 10031">
                                    <a:extLst>
                                      <a:ext uri="{FF2B5EF4-FFF2-40B4-BE49-F238E27FC236}">
                                        <a16:creationId xmlns:a16="http://schemas.microsoft.com/office/drawing/2014/main" id="{16310E99-0680-4847-B4BB-241A90A40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28" name="Grupo 10027">
                                  <a:extLst>
                                    <a:ext uri="{FF2B5EF4-FFF2-40B4-BE49-F238E27FC236}">
                                      <a16:creationId xmlns:a16="http://schemas.microsoft.com/office/drawing/2014/main" id="{7A2F7C72-871B-4B28-8047-BEF07A660E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9" name="Rectángulo 10028">
                                    <a:extLst>
                                      <a:ext uri="{FF2B5EF4-FFF2-40B4-BE49-F238E27FC236}">
                                        <a16:creationId xmlns:a16="http://schemas.microsoft.com/office/drawing/2014/main" id="{AB7E8FAA-47D3-4A14-9FED-9A1EC6137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0" name="Rectángulo 10029">
                                    <a:extLst>
                                      <a:ext uri="{FF2B5EF4-FFF2-40B4-BE49-F238E27FC236}">
                                        <a16:creationId xmlns:a16="http://schemas.microsoft.com/office/drawing/2014/main" id="{198D5096-8425-4CF2-A71A-1177ECAE96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92" name="Grupo 9991">
                            <a:extLst>
                              <a:ext uri="{FF2B5EF4-FFF2-40B4-BE49-F238E27FC236}">
                                <a16:creationId xmlns:a16="http://schemas.microsoft.com/office/drawing/2014/main" id="{87AB57F1-9BCA-4FE3-BA71-C7CA41805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93" name="Grupo 9992">
                              <a:extLst>
                                <a:ext uri="{FF2B5EF4-FFF2-40B4-BE49-F238E27FC236}">
                                  <a16:creationId xmlns:a16="http://schemas.microsoft.com/office/drawing/2014/main" id="{F7778474-66FD-400D-B183-C1DCA3D44C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09" name="Grupo 10008">
                                <a:extLst>
                                  <a:ext uri="{FF2B5EF4-FFF2-40B4-BE49-F238E27FC236}">
                                    <a16:creationId xmlns:a16="http://schemas.microsoft.com/office/drawing/2014/main" id="{AAC7403A-2C60-4BA5-B38C-CCF3F5F42F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7" name="Grupo 10016">
                                  <a:extLst>
                                    <a:ext uri="{FF2B5EF4-FFF2-40B4-BE49-F238E27FC236}">
                                      <a16:creationId xmlns:a16="http://schemas.microsoft.com/office/drawing/2014/main" id="{27BFF422-7E8B-4286-922D-5AF1E1469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1" name="Rectángulo 10020">
                                    <a:extLst>
                                      <a:ext uri="{FF2B5EF4-FFF2-40B4-BE49-F238E27FC236}">
                                        <a16:creationId xmlns:a16="http://schemas.microsoft.com/office/drawing/2014/main" id="{189AE582-68A5-4D1E-97D2-387F820AD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2" name="Rectángulo 10021">
                                    <a:extLst>
                                      <a:ext uri="{FF2B5EF4-FFF2-40B4-BE49-F238E27FC236}">
                                        <a16:creationId xmlns:a16="http://schemas.microsoft.com/office/drawing/2014/main" id="{02877570-EAE7-4E25-8383-C8BF5B967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8" name="Grupo 10017">
                                  <a:extLst>
                                    <a:ext uri="{FF2B5EF4-FFF2-40B4-BE49-F238E27FC236}">
                                      <a16:creationId xmlns:a16="http://schemas.microsoft.com/office/drawing/2014/main" id="{8630E448-03CE-477E-8EFF-A191EED6E6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9" name="Rectángulo 10018">
                                    <a:extLst>
                                      <a:ext uri="{FF2B5EF4-FFF2-40B4-BE49-F238E27FC236}">
                                        <a16:creationId xmlns:a16="http://schemas.microsoft.com/office/drawing/2014/main" id="{8CDE5E92-25C1-49F3-B168-41DD85AC2B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0" name="Rectángulo 10019">
                                    <a:extLst>
                                      <a:ext uri="{FF2B5EF4-FFF2-40B4-BE49-F238E27FC236}">
                                        <a16:creationId xmlns:a16="http://schemas.microsoft.com/office/drawing/2014/main" id="{1DC92A7E-4AD9-4E90-8B76-9F9A06030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10" name="Grupo 10009">
                                <a:extLst>
                                  <a:ext uri="{FF2B5EF4-FFF2-40B4-BE49-F238E27FC236}">
                                    <a16:creationId xmlns:a16="http://schemas.microsoft.com/office/drawing/2014/main" id="{7F6B295F-DD90-4D77-BA29-FC0BC725EC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1" name="Grupo 10010">
                                  <a:extLst>
                                    <a:ext uri="{FF2B5EF4-FFF2-40B4-BE49-F238E27FC236}">
                                      <a16:creationId xmlns:a16="http://schemas.microsoft.com/office/drawing/2014/main" id="{A4DB7184-F19C-466E-B7BD-07329029C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5" name="Rectángulo 10014">
                                    <a:extLst>
                                      <a:ext uri="{FF2B5EF4-FFF2-40B4-BE49-F238E27FC236}">
                                        <a16:creationId xmlns:a16="http://schemas.microsoft.com/office/drawing/2014/main" id="{3B10458B-6A2E-4080-B5F6-E3BD5FC96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6" name="Rectángulo 10015">
                                    <a:extLst>
                                      <a:ext uri="{FF2B5EF4-FFF2-40B4-BE49-F238E27FC236}">
                                        <a16:creationId xmlns:a16="http://schemas.microsoft.com/office/drawing/2014/main" id="{B26F826D-D21A-4A92-B14F-D669C03D96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2" name="Grupo 10011">
                                  <a:extLst>
                                    <a:ext uri="{FF2B5EF4-FFF2-40B4-BE49-F238E27FC236}">
                                      <a16:creationId xmlns:a16="http://schemas.microsoft.com/office/drawing/2014/main" id="{A25B7491-FD34-4949-B617-A22BBF1CA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3" name="Rectángulo 10012">
                                    <a:extLst>
                                      <a:ext uri="{FF2B5EF4-FFF2-40B4-BE49-F238E27FC236}">
                                        <a16:creationId xmlns:a16="http://schemas.microsoft.com/office/drawing/2014/main" id="{AD8759AA-14D7-4449-B9CC-31E0E34F3A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4" name="Rectángulo 10013">
                                    <a:extLst>
                                      <a:ext uri="{FF2B5EF4-FFF2-40B4-BE49-F238E27FC236}">
                                        <a16:creationId xmlns:a16="http://schemas.microsoft.com/office/drawing/2014/main" id="{A29B222F-7961-4865-803A-E274D3ED5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94" name="Grupo 9993">
                              <a:extLst>
                                <a:ext uri="{FF2B5EF4-FFF2-40B4-BE49-F238E27FC236}">
                                  <a16:creationId xmlns:a16="http://schemas.microsoft.com/office/drawing/2014/main" id="{61699ABB-F4F9-487A-A95F-E8ABED29B9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95" name="Grupo 9994">
                                <a:extLst>
                                  <a:ext uri="{FF2B5EF4-FFF2-40B4-BE49-F238E27FC236}">
                                    <a16:creationId xmlns:a16="http://schemas.microsoft.com/office/drawing/2014/main" id="{219D814A-9EA3-444D-B8C7-4B332777F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03" name="Grupo 10002">
                                  <a:extLst>
                                    <a:ext uri="{FF2B5EF4-FFF2-40B4-BE49-F238E27FC236}">
                                      <a16:creationId xmlns:a16="http://schemas.microsoft.com/office/drawing/2014/main" id="{EA52E067-9A71-4C4F-926F-2471C4778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7" name="Rectángulo 10006">
                                    <a:extLst>
                                      <a:ext uri="{FF2B5EF4-FFF2-40B4-BE49-F238E27FC236}">
                                        <a16:creationId xmlns:a16="http://schemas.microsoft.com/office/drawing/2014/main" id="{F0DE71CA-885D-4A5D-8431-86F856AD7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8" name="Rectángulo 10007">
                                    <a:extLst>
                                      <a:ext uri="{FF2B5EF4-FFF2-40B4-BE49-F238E27FC236}">
                                        <a16:creationId xmlns:a16="http://schemas.microsoft.com/office/drawing/2014/main" id="{AD08F243-D642-440C-9A20-FB4A0C299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04" name="Grupo 10003">
                                  <a:extLst>
                                    <a:ext uri="{FF2B5EF4-FFF2-40B4-BE49-F238E27FC236}">
                                      <a16:creationId xmlns:a16="http://schemas.microsoft.com/office/drawing/2014/main" id="{D4711323-65C5-4013-8674-6896AA417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5" name="Rectángulo 10004">
                                    <a:extLst>
                                      <a:ext uri="{FF2B5EF4-FFF2-40B4-BE49-F238E27FC236}">
                                        <a16:creationId xmlns:a16="http://schemas.microsoft.com/office/drawing/2014/main" id="{44C50111-7253-4B30-80BE-6D1CA171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6" name="Rectángulo 10005">
                                    <a:extLst>
                                      <a:ext uri="{FF2B5EF4-FFF2-40B4-BE49-F238E27FC236}">
                                        <a16:creationId xmlns:a16="http://schemas.microsoft.com/office/drawing/2014/main" id="{5A137F21-CBFD-482B-8973-33969DE112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96" name="Grupo 9995">
                                <a:extLst>
                                  <a:ext uri="{FF2B5EF4-FFF2-40B4-BE49-F238E27FC236}">
                                    <a16:creationId xmlns:a16="http://schemas.microsoft.com/office/drawing/2014/main" id="{D8333863-8203-40D0-8E97-77954C7F22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97" name="Grupo 9996">
                                  <a:extLst>
                                    <a:ext uri="{FF2B5EF4-FFF2-40B4-BE49-F238E27FC236}">
                                      <a16:creationId xmlns:a16="http://schemas.microsoft.com/office/drawing/2014/main" id="{C2C84830-D6C4-4E43-A8A0-55F7A5A0F0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1" name="Rectángulo 10000">
                                    <a:extLst>
                                      <a:ext uri="{FF2B5EF4-FFF2-40B4-BE49-F238E27FC236}">
                                        <a16:creationId xmlns:a16="http://schemas.microsoft.com/office/drawing/2014/main" id="{8B5773ED-CCD6-405B-80CB-6002A7949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2" name="Rectángulo 10001">
                                    <a:extLst>
                                      <a:ext uri="{FF2B5EF4-FFF2-40B4-BE49-F238E27FC236}">
                                        <a16:creationId xmlns:a16="http://schemas.microsoft.com/office/drawing/2014/main" id="{C33D3522-6D1B-4B13-9EC7-C9C1391977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98" name="Grupo 9997">
                                  <a:extLst>
                                    <a:ext uri="{FF2B5EF4-FFF2-40B4-BE49-F238E27FC236}">
                                      <a16:creationId xmlns:a16="http://schemas.microsoft.com/office/drawing/2014/main" id="{F3FE5845-399D-49F1-B277-9A28279860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99" name="Rectángulo 9998">
                                    <a:extLst>
                                      <a:ext uri="{FF2B5EF4-FFF2-40B4-BE49-F238E27FC236}">
                                        <a16:creationId xmlns:a16="http://schemas.microsoft.com/office/drawing/2014/main" id="{7A5BFB20-3000-403C-B6FE-D43CBAA0C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0" name="Rectángulo 9999">
                                    <a:extLst>
                                      <a:ext uri="{FF2B5EF4-FFF2-40B4-BE49-F238E27FC236}">
                                        <a16:creationId xmlns:a16="http://schemas.microsoft.com/office/drawing/2014/main" id="{DF6707FA-D3B2-448D-9ADE-A46E39E07E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928" name="Grupo 9927">
                          <a:extLst>
                            <a:ext uri="{FF2B5EF4-FFF2-40B4-BE49-F238E27FC236}">
                              <a16:creationId xmlns:a16="http://schemas.microsoft.com/office/drawing/2014/main" id="{7EB71CD8-2A4B-4FB0-B11C-24623C5ABC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29" name="Grupo 9928">
                            <a:extLst>
                              <a:ext uri="{FF2B5EF4-FFF2-40B4-BE49-F238E27FC236}">
                                <a16:creationId xmlns:a16="http://schemas.microsoft.com/office/drawing/2014/main" id="{51797D4B-E9AC-416A-A50F-4A06A75D1B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61" name="Grupo 9960">
                              <a:extLst>
                                <a:ext uri="{FF2B5EF4-FFF2-40B4-BE49-F238E27FC236}">
                                  <a16:creationId xmlns:a16="http://schemas.microsoft.com/office/drawing/2014/main" id="{724FC0EB-7DA8-4FC4-A864-7BB77CF6AF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77" name="Grupo 9976">
                                <a:extLst>
                                  <a:ext uri="{FF2B5EF4-FFF2-40B4-BE49-F238E27FC236}">
                                    <a16:creationId xmlns:a16="http://schemas.microsoft.com/office/drawing/2014/main" id="{F77CC0AA-9ADA-43D6-A4F5-A7F4ADE7A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85" name="Grupo 9984">
                                  <a:extLst>
                                    <a:ext uri="{FF2B5EF4-FFF2-40B4-BE49-F238E27FC236}">
                                      <a16:creationId xmlns:a16="http://schemas.microsoft.com/office/drawing/2014/main" id="{5F41A2F7-5F88-4013-9E0C-E63D8FA982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9" name="Rectángulo 9988">
                                    <a:extLst>
                                      <a:ext uri="{FF2B5EF4-FFF2-40B4-BE49-F238E27FC236}">
                                        <a16:creationId xmlns:a16="http://schemas.microsoft.com/office/drawing/2014/main" id="{46BEE12B-4873-438E-95DF-F321FD257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90" name="Rectángulo 9989">
                                    <a:extLst>
                                      <a:ext uri="{FF2B5EF4-FFF2-40B4-BE49-F238E27FC236}">
                                        <a16:creationId xmlns:a16="http://schemas.microsoft.com/office/drawing/2014/main" id="{FDE5FDE2-28F0-4A24-864E-518B70A7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6" name="Grupo 9985">
                                  <a:extLst>
                                    <a:ext uri="{FF2B5EF4-FFF2-40B4-BE49-F238E27FC236}">
                                      <a16:creationId xmlns:a16="http://schemas.microsoft.com/office/drawing/2014/main" id="{2E8D970E-BA40-44E4-983E-175EFB133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7" name="Rectángulo 9986">
                                    <a:extLst>
                                      <a:ext uri="{FF2B5EF4-FFF2-40B4-BE49-F238E27FC236}">
                                        <a16:creationId xmlns:a16="http://schemas.microsoft.com/office/drawing/2014/main" id="{9100AD54-692F-43B3-A29A-FA489CB812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8" name="Rectángulo 9987">
                                    <a:extLst>
                                      <a:ext uri="{FF2B5EF4-FFF2-40B4-BE49-F238E27FC236}">
                                        <a16:creationId xmlns:a16="http://schemas.microsoft.com/office/drawing/2014/main" id="{7715D00F-57E3-49E6-9460-557E400F65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78" name="Grupo 9977">
                                <a:extLst>
                                  <a:ext uri="{FF2B5EF4-FFF2-40B4-BE49-F238E27FC236}">
                                    <a16:creationId xmlns:a16="http://schemas.microsoft.com/office/drawing/2014/main" id="{83C6B049-6EBC-450C-A7DE-377D9199FBE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9" name="Grupo 9978">
                                  <a:extLst>
                                    <a:ext uri="{FF2B5EF4-FFF2-40B4-BE49-F238E27FC236}">
                                      <a16:creationId xmlns:a16="http://schemas.microsoft.com/office/drawing/2014/main" id="{054393A5-9EC4-4CB5-83B3-EFD782CBA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3" name="Rectángulo 9982">
                                    <a:extLst>
                                      <a:ext uri="{FF2B5EF4-FFF2-40B4-BE49-F238E27FC236}">
                                        <a16:creationId xmlns:a16="http://schemas.microsoft.com/office/drawing/2014/main" id="{E47DFCA8-ADF0-44BB-88A2-250ED4ECE3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4" name="Rectángulo 9983">
                                    <a:extLst>
                                      <a:ext uri="{FF2B5EF4-FFF2-40B4-BE49-F238E27FC236}">
                                        <a16:creationId xmlns:a16="http://schemas.microsoft.com/office/drawing/2014/main" id="{25362DF2-7DB8-4C11-BB20-137F9CFB43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0" name="Grupo 9979">
                                  <a:extLst>
                                    <a:ext uri="{FF2B5EF4-FFF2-40B4-BE49-F238E27FC236}">
                                      <a16:creationId xmlns:a16="http://schemas.microsoft.com/office/drawing/2014/main" id="{83A79B02-16CF-422F-B4B6-EC185D851F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1" name="Rectángulo 9980">
                                    <a:extLst>
                                      <a:ext uri="{FF2B5EF4-FFF2-40B4-BE49-F238E27FC236}">
                                        <a16:creationId xmlns:a16="http://schemas.microsoft.com/office/drawing/2014/main" id="{2075A9C5-0A78-4176-A218-FF402167D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2" name="Rectángulo 9981">
                                    <a:extLst>
                                      <a:ext uri="{FF2B5EF4-FFF2-40B4-BE49-F238E27FC236}">
                                        <a16:creationId xmlns:a16="http://schemas.microsoft.com/office/drawing/2014/main" id="{3CCE4A39-0E4C-4F72-AB9D-ED5AF8B18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62" name="Grupo 9961">
                              <a:extLst>
                                <a:ext uri="{FF2B5EF4-FFF2-40B4-BE49-F238E27FC236}">
                                  <a16:creationId xmlns:a16="http://schemas.microsoft.com/office/drawing/2014/main" id="{BED5DCDD-8B23-4A69-8AD4-3D1B3ED9A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63" name="Grupo 9962">
                                <a:extLst>
                                  <a:ext uri="{FF2B5EF4-FFF2-40B4-BE49-F238E27FC236}">
                                    <a16:creationId xmlns:a16="http://schemas.microsoft.com/office/drawing/2014/main" id="{B125405B-645F-48E0-A046-B7BC88CAE0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1" name="Grupo 9970">
                                  <a:extLst>
                                    <a:ext uri="{FF2B5EF4-FFF2-40B4-BE49-F238E27FC236}">
                                      <a16:creationId xmlns:a16="http://schemas.microsoft.com/office/drawing/2014/main" id="{A1C2676B-B766-4F2F-A053-E9B2397B7D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5" name="Rectángulo 9974">
                                    <a:extLst>
                                      <a:ext uri="{FF2B5EF4-FFF2-40B4-BE49-F238E27FC236}">
                                        <a16:creationId xmlns:a16="http://schemas.microsoft.com/office/drawing/2014/main" id="{849A1843-9862-46E2-9C38-9888B215D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6" name="Rectángulo 9975">
                                    <a:extLst>
                                      <a:ext uri="{FF2B5EF4-FFF2-40B4-BE49-F238E27FC236}">
                                        <a16:creationId xmlns:a16="http://schemas.microsoft.com/office/drawing/2014/main" id="{872B1E07-0402-44CD-B4D1-E0378B029D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72" name="Grupo 9971">
                                  <a:extLst>
                                    <a:ext uri="{FF2B5EF4-FFF2-40B4-BE49-F238E27FC236}">
                                      <a16:creationId xmlns:a16="http://schemas.microsoft.com/office/drawing/2014/main" id="{2FBC171B-D323-4491-8541-3B48F2F14F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3" name="Rectángulo 9972">
                                    <a:extLst>
                                      <a:ext uri="{FF2B5EF4-FFF2-40B4-BE49-F238E27FC236}">
                                        <a16:creationId xmlns:a16="http://schemas.microsoft.com/office/drawing/2014/main" id="{FCCBF99E-3CB7-4FC3-913D-D2805A1A9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4" name="Rectángulo 9973">
                                    <a:extLst>
                                      <a:ext uri="{FF2B5EF4-FFF2-40B4-BE49-F238E27FC236}">
                                        <a16:creationId xmlns:a16="http://schemas.microsoft.com/office/drawing/2014/main" id="{9C2B32CC-81F7-489D-89A7-E7B0E7814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64" name="Grupo 9963">
                                <a:extLst>
                                  <a:ext uri="{FF2B5EF4-FFF2-40B4-BE49-F238E27FC236}">
                                    <a16:creationId xmlns:a16="http://schemas.microsoft.com/office/drawing/2014/main" id="{498E6CF8-2A9D-42F2-901B-2391164ACD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65" name="Grupo 9964">
                                  <a:extLst>
                                    <a:ext uri="{FF2B5EF4-FFF2-40B4-BE49-F238E27FC236}">
                                      <a16:creationId xmlns:a16="http://schemas.microsoft.com/office/drawing/2014/main" id="{FF3A90D1-D315-4E6F-A683-00038523E2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9" name="Rectángulo 9968">
                                    <a:extLst>
                                      <a:ext uri="{FF2B5EF4-FFF2-40B4-BE49-F238E27FC236}">
                                        <a16:creationId xmlns:a16="http://schemas.microsoft.com/office/drawing/2014/main" id="{8B589707-65AF-40E6-BE46-85240474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0" name="Rectángulo 9969">
                                    <a:extLst>
                                      <a:ext uri="{FF2B5EF4-FFF2-40B4-BE49-F238E27FC236}">
                                        <a16:creationId xmlns:a16="http://schemas.microsoft.com/office/drawing/2014/main" id="{90D2B2C0-66D6-4115-941C-91E3308BAA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66" name="Grupo 9965">
                                  <a:extLst>
                                    <a:ext uri="{FF2B5EF4-FFF2-40B4-BE49-F238E27FC236}">
                                      <a16:creationId xmlns:a16="http://schemas.microsoft.com/office/drawing/2014/main" id="{7CF7A9B0-8A6E-488E-9901-25C1F5AB9E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7" name="Rectángulo 9966">
                                    <a:extLst>
                                      <a:ext uri="{FF2B5EF4-FFF2-40B4-BE49-F238E27FC236}">
                                        <a16:creationId xmlns:a16="http://schemas.microsoft.com/office/drawing/2014/main" id="{5BCA43FC-90B6-4DF3-A58E-DFC998EA7B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8" name="Rectángulo 9967">
                                    <a:extLst>
                                      <a:ext uri="{FF2B5EF4-FFF2-40B4-BE49-F238E27FC236}">
                                        <a16:creationId xmlns:a16="http://schemas.microsoft.com/office/drawing/2014/main" id="{3B6E5870-7140-40E9-A06A-F3A67026C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30" name="Grupo 9929">
                            <a:extLst>
                              <a:ext uri="{FF2B5EF4-FFF2-40B4-BE49-F238E27FC236}">
                                <a16:creationId xmlns:a16="http://schemas.microsoft.com/office/drawing/2014/main" id="{C799B8DB-EED3-4C96-B2E2-D4BF15107E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31" name="Grupo 9930">
                              <a:extLst>
                                <a:ext uri="{FF2B5EF4-FFF2-40B4-BE49-F238E27FC236}">
                                  <a16:creationId xmlns:a16="http://schemas.microsoft.com/office/drawing/2014/main" id="{0CFF3610-6A75-4947-94D9-5222B24676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47" name="Grupo 9946">
                                <a:extLst>
                                  <a:ext uri="{FF2B5EF4-FFF2-40B4-BE49-F238E27FC236}">
                                    <a16:creationId xmlns:a16="http://schemas.microsoft.com/office/drawing/2014/main" id="{BA7FE286-C8B5-4A3D-8CA8-DC4C1560C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55" name="Grupo 9954">
                                  <a:extLst>
                                    <a:ext uri="{FF2B5EF4-FFF2-40B4-BE49-F238E27FC236}">
                                      <a16:creationId xmlns:a16="http://schemas.microsoft.com/office/drawing/2014/main" id="{DB218641-8CEE-4EE1-BF4D-335F4E212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9" name="Rectángulo 9958">
                                    <a:extLst>
                                      <a:ext uri="{FF2B5EF4-FFF2-40B4-BE49-F238E27FC236}">
                                        <a16:creationId xmlns:a16="http://schemas.microsoft.com/office/drawing/2014/main" id="{255FDD77-323C-467D-AC49-28B4E0646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0" name="Rectángulo 9959">
                                    <a:extLst>
                                      <a:ext uri="{FF2B5EF4-FFF2-40B4-BE49-F238E27FC236}">
                                        <a16:creationId xmlns:a16="http://schemas.microsoft.com/office/drawing/2014/main" id="{F62F4451-7CEF-4463-8ECF-DE899F2B7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6" name="Grupo 9955">
                                  <a:extLst>
                                    <a:ext uri="{FF2B5EF4-FFF2-40B4-BE49-F238E27FC236}">
                                      <a16:creationId xmlns:a16="http://schemas.microsoft.com/office/drawing/2014/main" id="{472E0EF4-19C6-491A-81F4-8AC0A7880E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7" name="Rectángulo 9956">
                                    <a:extLst>
                                      <a:ext uri="{FF2B5EF4-FFF2-40B4-BE49-F238E27FC236}">
                                        <a16:creationId xmlns:a16="http://schemas.microsoft.com/office/drawing/2014/main" id="{08F9C804-38ED-41F6-A648-A3E8F7C7B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8" name="Rectángulo 9957">
                                    <a:extLst>
                                      <a:ext uri="{FF2B5EF4-FFF2-40B4-BE49-F238E27FC236}">
                                        <a16:creationId xmlns:a16="http://schemas.microsoft.com/office/drawing/2014/main" id="{17028A85-3F08-4420-8F2E-370D9B1A55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48" name="Grupo 9947">
                                <a:extLst>
                                  <a:ext uri="{FF2B5EF4-FFF2-40B4-BE49-F238E27FC236}">
                                    <a16:creationId xmlns:a16="http://schemas.microsoft.com/office/drawing/2014/main" id="{6C4BEC5E-E2E9-4A94-97F5-2DB4F00C5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9" name="Grupo 9948">
                                  <a:extLst>
                                    <a:ext uri="{FF2B5EF4-FFF2-40B4-BE49-F238E27FC236}">
                                      <a16:creationId xmlns:a16="http://schemas.microsoft.com/office/drawing/2014/main" id="{C6CB9EA7-C3C1-492D-A00A-AFDA9088AB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3" name="Rectángulo 9952">
                                    <a:extLst>
                                      <a:ext uri="{FF2B5EF4-FFF2-40B4-BE49-F238E27FC236}">
                                        <a16:creationId xmlns:a16="http://schemas.microsoft.com/office/drawing/2014/main" id="{B7D99EFF-F916-4E50-8E46-9EC7E65469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4" name="Rectángulo 9953">
                                    <a:extLst>
                                      <a:ext uri="{FF2B5EF4-FFF2-40B4-BE49-F238E27FC236}">
                                        <a16:creationId xmlns:a16="http://schemas.microsoft.com/office/drawing/2014/main" id="{5856AECC-ABC1-4ED1-9F59-124A20FBB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0" name="Grupo 9949">
                                  <a:extLst>
                                    <a:ext uri="{FF2B5EF4-FFF2-40B4-BE49-F238E27FC236}">
                                      <a16:creationId xmlns:a16="http://schemas.microsoft.com/office/drawing/2014/main" id="{B066B15D-344C-4520-9208-887A96F90A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1" name="Rectángulo 9950">
                                    <a:extLst>
                                      <a:ext uri="{FF2B5EF4-FFF2-40B4-BE49-F238E27FC236}">
                                        <a16:creationId xmlns:a16="http://schemas.microsoft.com/office/drawing/2014/main" id="{28A510BA-0AC7-4335-BE92-075B9CA5C3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2" name="Rectángulo 9951">
                                    <a:extLst>
                                      <a:ext uri="{FF2B5EF4-FFF2-40B4-BE49-F238E27FC236}">
                                        <a16:creationId xmlns:a16="http://schemas.microsoft.com/office/drawing/2014/main" id="{AFD7EFB1-EDA4-45CD-B3D0-EA3E47C5E0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32" name="Grupo 9931">
                              <a:extLst>
                                <a:ext uri="{FF2B5EF4-FFF2-40B4-BE49-F238E27FC236}">
                                  <a16:creationId xmlns:a16="http://schemas.microsoft.com/office/drawing/2014/main" id="{14274D7A-3C70-43C5-8716-3BC96683C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33" name="Grupo 9932">
                                <a:extLst>
                                  <a:ext uri="{FF2B5EF4-FFF2-40B4-BE49-F238E27FC236}">
                                    <a16:creationId xmlns:a16="http://schemas.microsoft.com/office/drawing/2014/main" id="{5751227E-FF95-4774-BF48-D109DE7F7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1" name="Grupo 9940">
                                  <a:extLst>
                                    <a:ext uri="{FF2B5EF4-FFF2-40B4-BE49-F238E27FC236}">
                                      <a16:creationId xmlns:a16="http://schemas.microsoft.com/office/drawing/2014/main" id="{A775D4A8-7457-48BD-8EB2-146DDAE23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5" name="Rectángulo 9944">
                                    <a:extLst>
                                      <a:ext uri="{FF2B5EF4-FFF2-40B4-BE49-F238E27FC236}">
                                        <a16:creationId xmlns:a16="http://schemas.microsoft.com/office/drawing/2014/main" id="{40B4C0C9-2344-40AC-B47F-95F6331D7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6" name="Rectángulo 9945">
                                    <a:extLst>
                                      <a:ext uri="{FF2B5EF4-FFF2-40B4-BE49-F238E27FC236}">
                                        <a16:creationId xmlns:a16="http://schemas.microsoft.com/office/drawing/2014/main" id="{F1A1D018-C237-4857-B89A-2081CDFACE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42" name="Grupo 9941">
                                  <a:extLst>
                                    <a:ext uri="{FF2B5EF4-FFF2-40B4-BE49-F238E27FC236}">
                                      <a16:creationId xmlns:a16="http://schemas.microsoft.com/office/drawing/2014/main" id="{7239E3A3-AAF4-49B8-AC6F-8BC8617CB6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3" name="Rectángulo 9942">
                                    <a:extLst>
                                      <a:ext uri="{FF2B5EF4-FFF2-40B4-BE49-F238E27FC236}">
                                        <a16:creationId xmlns:a16="http://schemas.microsoft.com/office/drawing/2014/main" id="{98781D82-CC6E-4E69-8D4A-AA111F656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4" name="Rectángulo 9943">
                                    <a:extLst>
                                      <a:ext uri="{FF2B5EF4-FFF2-40B4-BE49-F238E27FC236}">
                                        <a16:creationId xmlns:a16="http://schemas.microsoft.com/office/drawing/2014/main" id="{24C26BBF-20E1-4044-BAA7-C7146390A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34" name="Grupo 9933">
                                <a:extLst>
                                  <a:ext uri="{FF2B5EF4-FFF2-40B4-BE49-F238E27FC236}">
                                    <a16:creationId xmlns:a16="http://schemas.microsoft.com/office/drawing/2014/main" id="{68F9CE1D-5835-4154-BC59-8B1361E9BE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35" name="Grupo 9934">
                                  <a:extLst>
                                    <a:ext uri="{FF2B5EF4-FFF2-40B4-BE49-F238E27FC236}">
                                      <a16:creationId xmlns:a16="http://schemas.microsoft.com/office/drawing/2014/main" id="{017AB072-CCE4-4FB0-8543-13978451BF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9" name="Rectángulo 9938">
                                    <a:extLst>
                                      <a:ext uri="{FF2B5EF4-FFF2-40B4-BE49-F238E27FC236}">
                                        <a16:creationId xmlns:a16="http://schemas.microsoft.com/office/drawing/2014/main" id="{A9879F4A-F46C-40B2-B97C-6A5EA78EA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0" name="Rectángulo 9939">
                                    <a:extLst>
                                      <a:ext uri="{FF2B5EF4-FFF2-40B4-BE49-F238E27FC236}">
                                        <a16:creationId xmlns:a16="http://schemas.microsoft.com/office/drawing/2014/main" id="{6C892B8A-3F1C-4698-B0B9-9E22F6F7A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36" name="Grupo 9935">
                                  <a:extLst>
                                    <a:ext uri="{FF2B5EF4-FFF2-40B4-BE49-F238E27FC236}">
                                      <a16:creationId xmlns:a16="http://schemas.microsoft.com/office/drawing/2014/main" id="{402F340E-10CB-4C7A-A70F-608FAD6C95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7" name="Rectángulo 9936">
                                    <a:extLst>
                                      <a:ext uri="{FF2B5EF4-FFF2-40B4-BE49-F238E27FC236}">
                                        <a16:creationId xmlns:a16="http://schemas.microsoft.com/office/drawing/2014/main" id="{28E6D499-FB16-4D9A-A894-F759D925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38" name="Rectángulo 9937">
                                    <a:extLst>
                                      <a:ext uri="{FF2B5EF4-FFF2-40B4-BE49-F238E27FC236}">
                                        <a16:creationId xmlns:a16="http://schemas.microsoft.com/office/drawing/2014/main" id="{506D04AD-DBB5-4A00-B928-2AF1AD827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670" name="Grupo 9669">
                      <a:extLst>
                        <a:ext uri="{FF2B5EF4-FFF2-40B4-BE49-F238E27FC236}">
                          <a16:creationId xmlns:a16="http://schemas.microsoft.com/office/drawing/2014/main" id="{D1D7C6E3-243F-4AC7-9ACA-9151BA766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671" name="Grupo 9670">
                        <a:extLst>
                          <a:ext uri="{FF2B5EF4-FFF2-40B4-BE49-F238E27FC236}">
                            <a16:creationId xmlns:a16="http://schemas.microsoft.com/office/drawing/2014/main" id="{22242A0E-7555-464F-AA52-EFC63C0244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799" name="Grupo 9798">
                          <a:extLst>
                            <a:ext uri="{FF2B5EF4-FFF2-40B4-BE49-F238E27FC236}">
                              <a16:creationId xmlns:a16="http://schemas.microsoft.com/office/drawing/2014/main" id="{FB795B80-8550-4854-9679-90D5474CD8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63" name="Grupo 9862">
                            <a:extLst>
                              <a:ext uri="{FF2B5EF4-FFF2-40B4-BE49-F238E27FC236}">
                                <a16:creationId xmlns:a16="http://schemas.microsoft.com/office/drawing/2014/main" id="{AD1F6277-23C1-4808-B1BB-371ADE13C5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95" name="Grupo 9894">
                              <a:extLst>
                                <a:ext uri="{FF2B5EF4-FFF2-40B4-BE49-F238E27FC236}">
                                  <a16:creationId xmlns:a16="http://schemas.microsoft.com/office/drawing/2014/main" id="{ADCFCD74-F94C-4A7B-86CC-47B0AA2CF4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11" name="Grupo 9910">
                                <a:extLst>
                                  <a:ext uri="{FF2B5EF4-FFF2-40B4-BE49-F238E27FC236}">
                                    <a16:creationId xmlns:a16="http://schemas.microsoft.com/office/drawing/2014/main" id="{A24666D5-5E7E-4FEF-9C89-9EBADC183D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9" name="Grupo 9918">
                                  <a:extLst>
                                    <a:ext uri="{FF2B5EF4-FFF2-40B4-BE49-F238E27FC236}">
                                      <a16:creationId xmlns:a16="http://schemas.microsoft.com/office/drawing/2014/main" id="{B98E3B2A-A4F4-4D7A-90F9-39C2D26B6F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3" name="Rectángulo 9922">
                                    <a:extLst>
                                      <a:ext uri="{FF2B5EF4-FFF2-40B4-BE49-F238E27FC236}">
                                        <a16:creationId xmlns:a16="http://schemas.microsoft.com/office/drawing/2014/main" id="{185D330E-020D-43FC-AA32-CE2348884A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4" name="Rectángulo 9923">
                                    <a:extLst>
                                      <a:ext uri="{FF2B5EF4-FFF2-40B4-BE49-F238E27FC236}">
                                        <a16:creationId xmlns:a16="http://schemas.microsoft.com/office/drawing/2014/main" id="{B05A4039-0D5C-49CF-B620-6735A7AAED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20" name="Grupo 9919">
                                  <a:extLst>
                                    <a:ext uri="{FF2B5EF4-FFF2-40B4-BE49-F238E27FC236}">
                                      <a16:creationId xmlns:a16="http://schemas.microsoft.com/office/drawing/2014/main" id="{553225CD-62ED-44E2-AE21-CC581E6A87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1" name="Rectángulo 9920">
                                    <a:extLst>
                                      <a:ext uri="{FF2B5EF4-FFF2-40B4-BE49-F238E27FC236}">
                                        <a16:creationId xmlns:a16="http://schemas.microsoft.com/office/drawing/2014/main" id="{4EC85638-0C98-4268-97AE-EE4E25347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2" name="Rectángulo 9921">
                                    <a:extLst>
                                      <a:ext uri="{FF2B5EF4-FFF2-40B4-BE49-F238E27FC236}">
                                        <a16:creationId xmlns:a16="http://schemas.microsoft.com/office/drawing/2014/main" id="{02E8F0F2-8842-457C-9DD0-49D66F71E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12" name="Grupo 9911">
                                <a:extLst>
                                  <a:ext uri="{FF2B5EF4-FFF2-40B4-BE49-F238E27FC236}">
                                    <a16:creationId xmlns:a16="http://schemas.microsoft.com/office/drawing/2014/main" id="{5219323E-7075-4DF6-96B8-0D8DB6CF97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3" name="Grupo 9912">
                                  <a:extLst>
                                    <a:ext uri="{FF2B5EF4-FFF2-40B4-BE49-F238E27FC236}">
                                      <a16:creationId xmlns:a16="http://schemas.microsoft.com/office/drawing/2014/main" id="{8E0F3FE4-28EC-42E2-923C-EE9313A5EA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7" name="Rectángulo 9916">
                                    <a:extLst>
                                      <a:ext uri="{FF2B5EF4-FFF2-40B4-BE49-F238E27FC236}">
                                        <a16:creationId xmlns:a16="http://schemas.microsoft.com/office/drawing/2014/main" id="{0B78C5E1-70F4-4925-A6ED-C81F1E7C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8" name="Rectángulo 9917">
                                    <a:extLst>
                                      <a:ext uri="{FF2B5EF4-FFF2-40B4-BE49-F238E27FC236}">
                                        <a16:creationId xmlns:a16="http://schemas.microsoft.com/office/drawing/2014/main" id="{F257F1C4-E611-40B6-B423-F6472E340D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14" name="Grupo 9913">
                                  <a:extLst>
                                    <a:ext uri="{FF2B5EF4-FFF2-40B4-BE49-F238E27FC236}">
                                      <a16:creationId xmlns:a16="http://schemas.microsoft.com/office/drawing/2014/main" id="{7081D3DD-DD68-4DFD-8D1B-65B22467A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5" name="Rectángulo 9914">
                                    <a:extLst>
                                      <a:ext uri="{FF2B5EF4-FFF2-40B4-BE49-F238E27FC236}">
                                        <a16:creationId xmlns:a16="http://schemas.microsoft.com/office/drawing/2014/main" id="{D02414C5-A891-4291-B957-6F49623D99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6" name="Rectángulo 9915">
                                    <a:extLst>
                                      <a:ext uri="{FF2B5EF4-FFF2-40B4-BE49-F238E27FC236}">
                                        <a16:creationId xmlns:a16="http://schemas.microsoft.com/office/drawing/2014/main" id="{D79511AB-511A-40FF-B94A-237BEB7E7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96" name="Grupo 9895">
                              <a:extLst>
                                <a:ext uri="{FF2B5EF4-FFF2-40B4-BE49-F238E27FC236}">
                                  <a16:creationId xmlns:a16="http://schemas.microsoft.com/office/drawing/2014/main" id="{070A3D93-B831-46D6-8226-84204F0DA6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97" name="Grupo 9896">
                                <a:extLst>
                                  <a:ext uri="{FF2B5EF4-FFF2-40B4-BE49-F238E27FC236}">
                                    <a16:creationId xmlns:a16="http://schemas.microsoft.com/office/drawing/2014/main" id="{EFFA8BE4-F727-477C-89DC-B593146F9A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05" name="Grupo 9904">
                                  <a:extLst>
                                    <a:ext uri="{FF2B5EF4-FFF2-40B4-BE49-F238E27FC236}">
                                      <a16:creationId xmlns:a16="http://schemas.microsoft.com/office/drawing/2014/main" id="{667CF7E1-B884-4F22-993D-218697C283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9" name="Rectángulo 9908">
                                    <a:extLst>
                                      <a:ext uri="{FF2B5EF4-FFF2-40B4-BE49-F238E27FC236}">
                                        <a16:creationId xmlns:a16="http://schemas.microsoft.com/office/drawing/2014/main" id="{52021524-884F-4359-AEAF-B29633E29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0" name="Rectángulo 9909">
                                    <a:extLst>
                                      <a:ext uri="{FF2B5EF4-FFF2-40B4-BE49-F238E27FC236}">
                                        <a16:creationId xmlns:a16="http://schemas.microsoft.com/office/drawing/2014/main" id="{6F499B37-3FDC-40A8-AEA5-6B673BE6E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6" name="Grupo 9905">
                                  <a:extLst>
                                    <a:ext uri="{FF2B5EF4-FFF2-40B4-BE49-F238E27FC236}">
                                      <a16:creationId xmlns:a16="http://schemas.microsoft.com/office/drawing/2014/main" id="{67EBFD4F-2DF4-4546-93B2-1F36B8D210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7" name="Rectángulo 9906">
                                    <a:extLst>
                                      <a:ext uri="{FF2B5EF4-FFF2-40B4-BE49-F238E27FC236}">
                                        <a16:creationId xmlns:a16="http://schemas.microsoft.com/office/drawing/2014/main" id="{3C1E4E25-960A-4BD5-B154-753AD808FD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8" name="Rectángulo 9907">
                                    <a:extLst>
                                      <a:ext uri="{FF2B5EF4-FFF2-40B4-BE49-F238E27FC236}">
                                        <a16:creationId xmlns:a16="http://schemas.microsoft.com/office/drawing/2014/main" id="{D968464C-7CD6-44A8-BDBF-46BFE9E733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98" name="Grupo 9897">
                                <a:extLst>
                                  <a:ext uri="{FF2B5EF4-FFF2-40B4-BE49-F238E27FC236}">
                                    <a16:creationId xmlns:a16="http://schemas.microsoft.com/office/drawing/2014/main" id="{098201DD-DE3B-44DD-8FB7-5065F7A0AD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99" name="Grupo 9898">
                                  <a:extLst>
                                    <a:ext uri="{FF2B5EF4-FFF2-40B4-BE49-F238E27FC236}">
                                      <a16:creationId xmlns:a16="http://schemas.microsoft.com/office/drawing/2014/main" id="{C56F5972-1820-4DD5-90E4-848FF65890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3" name="Rectángulo 9902">
                                    <a:extLst>
                                      <a:ext uri="{FF2B5EF4-FFF2-40B4-BE49-F238E27FC236}">
                                        <a16:creationId xmlns:a16="http://schemas.microsoft.com/office/drawing/2014/main" id="{086FA683-FDB8-40A5-90A1-25CA8C530F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4" name="Rectángulo 9903">
                                    <a:extLst>
                                      <a:ext uri="{FF2B5EF4-FFF2-40B4-BE49-F238E27FC236}">
                                        <a16:creationId xmlns:a16="http://schemas.microsoft.com/office/drawing/2014/main" id="{788262C1-4C2B-4F67-AD21-24248FBDCF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0" name="Grupo 9899">
                                  <a:extLst>
                                    <a:ext uri="{FF2B5EF4-FFF2-40B4-BE49-F238E27FC236}">
                                      <a16:creationId xmlns:a16="http://schemas.microsoft.com/office/drawing/2014/main" id="{3E2E45A2-20D4-4C7C-BB30-651F861B7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1" name="Rectángulo 9900">
                                    <a:extLst>
                                      <a:ext uri="{FF2B5EF4-FFF2-40B4-BE49-F238E27FC236}">
                                        <a16:creationId xmlns:a16="http://schemas.microsoft.com/office/drawing/2014/main" id="{B546CBD3-9A0E-43CF-B135-8E620FCD3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2" name="Rectángulo 9901">
                                    <a:extLst>
                                      <a:ext uri="{FF2B5EF4-FFF2-40B4-BE49-F238E27FC236}">
                                        <a16:creationId xmlns:a16="http://schemas.microsoft.com/office/drawing/2014/main" id="{50CCAE75-D18D-4373-BECA-E5D8AEB56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64" name="Grupo 9863">
                            <a:extLst>
                              <a:ext uri="{FF2B5EF4-FFF2-40B4-BE49-F238E27FC236}">
                                <a16:creationId xmlns:a16="http://schemas.microsoft.com/office/drawing/2014/main" id="{E9F27FA4-6C89-45F6-932D-5C8C5D6F9D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65" name="Grupo 9864">
                              <a:extLst>
                                <a:ext uri="{FF2B5EF4-FFF2-40B4-BE49-F238E27FC236}">
                                  <a16:creationId xmlns:a16="http://schemas.microsoft.com/office/drawing/2014/main" id="{D6DE98CD-BE5B-46AF-96EE-ABFBFFE44C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81" name="Grupo 9880">
                                <a:extLst>
                                  <a:ext uri="{FF2B5EF4-FFF2-40B4-BE49-F238E27FC236}">
                                    <a16:creationId xmlns:a16="http://schemas.microsoft.com/office/drawing/2014/main" id="{909E7005-44E1-42FC-927C-96EBF87CEB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9" name="Grupo 9888">
                                  <a:extLst>
                                    <a:ext uri="{FF2B5EF4-FFF2-40B4-BE49-F238E27FC236}">
                                      <a16:creationId xmlns:a16="http://schemas.microsoft.com/office/drawing/2014/main" id="{A8C97568-20D3-427E-9AB1-7CC70FF459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3" name="Rectángulo 9892">
                                    <a:extLst>
                                      <a:ext uri="{FF2B5EF4-FFF2-40B4-BE49-F238E27FC236}">
                                        <a16:creationId xmlns:a16="http://schemas.microsoft.com/office/drawing/2014/main" id="{3EA203E4-2FC5-44F4-B763-D26874C19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4" name="Rectángulo 9893">
                                    <a:extLst>
                                      <a:ext uri="{FF2B5EF4-FFF2-40B4-BE49-F238E27FC236}">
                                        <a16:creationId xmlns:a16="http://schemas.microsoft.com/office/drawing/2014/main" id="{1E02B5AD-9881-4CCF-AB41-B6B7B1F81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90" name="Grupo 9889">
                                  <a:extLst>
                                    <a:ext uri="{FF2B5EF4-FFF2-40B4-BE49-F238E27FC236}">
                                      <a16:creationId xmlns:a16="http://schemas.microsoft.com/office/drawing/2014/main" id="{4CD10F8A-17F6-4B92-8CFF-5B19A760B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1" name="Rectángulo 9890">
                                    <a:extLst>
                                      <a:ext uri="{FF2B5EF4-FFF2-40B4-BE49-F238E27FC236}">
                                        <a16:creationId xmlns:a16="http://schemas.microsoft.com/office/drawing/2014/main" id="{C2BE9F2C-DC18-4C45-8A78-D39A15ADC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2" name="Rectángulo 9891">
                                    <a:extLst>
                                      <a:ext uri="{FF2B5EF4-FFF2-40B4-BE49-F238E27FC236}">
                                        <a16:creationId xmlns:a16="http://schemas.microsoft.com/office/drawing/2014/main" id="{56E42844-9A21-41AA-A7CF-84C728CC5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82" name="Grupo 9881">
                                <a:extLst>
                                  <a:ext uri="{FF2B5EF4-FFF2-40B4-BE49-F238E27FC236}">
                                    <a16:creationId xmlns:a16="http://schemas.microsoft.com/office/drawing/2014/main" id="{A560131D-690F-4507-BD5A-35CF1A12F5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3" name="Grupo 9882">
                                  <a:extLst>
                                    <a:ext uri="{FF2B5EF4-FFF2-40B4-BE49-F238E27FC236}">
                                      <a16:creationId xmlns:a16="http://schemas.microsoft.com/office/drawing/2014/main" id="{2BDD2A51-6871-47ED-A4D6-E0428756C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7" name="Rectángulo 9886">
                                    <a:extLst>
                                      <a:ext uri="{FF2B5EF4-FFF2-40B4-BE49-F238E27FC236}">
                                        <a16:creationId xmlns:a16="http://schemas.microsoft.com/office/drawing/2014/main" id="{F7EB8FF6-E693-4AC7-ABF0-3DDE74C27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8" name="Rectángulo 9887">
                                    <a:extLst>
                                      <a:ext uri="{FF2B5EF4-FFF2-40B4-BE49-F238E27FC236}">
                                        <a16:creationId xmlns:a16="http://schemas.microsoft.com/office/drawing/2014/main" id="{C1A94971-0D59-4EA3-AF9A-55EB771ECA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84" name="Grupo 9883">
                                  <a:extLst>
                                    <a:ext uri="{FF2B5EF4-FFF2-40B4-BE49-F238E27FC236}">
                                      <a16:creationId xmlns:a16="http://schemas.microsoft.com/office/drawing/2014/main" id="{7B6D885E-2009-47EC-B361-D3155A6447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5" name="Rectángulo 9884">
                                    <a:extLst>
                                      <a:ext uri="{FF2B5EF4-FFF2-40B4-BE49-F238E27FC236}">
                                        <a16:creationId xmlns:a16="http://schemas.microsoft.com/office/drawing/2014/main" id="{371B04ED-4C74-489D-BDBB-27D474D70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6" name="Rectángulo 9885">
                                    <a:extLst>
                                      <a:ext uri="{FF2B5EF4-FFF2-40B4-BE49-F238E27FC236}">
                                        <a16:creationId xmlns:a16="http://schemas.microsoft.com/office/drawing/2014/main" id="{02E1A686-4472-43F1-A312-5B82C4E0C2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66" name="Grupo 9865">
                              <a:extLst>
                                <a:ext uri="{FF2B5EF4-FFF2-40B4-BE49-F238E27FC236}">
                                  <a16:creationId xmlns:a16="http://schemas.microsoft.com/office/drawing/2014/main" id="{4A145106-6001-44AD-8D40-049315EDC1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67" name="Grupo 9866">
                                <a:extLst>
                                  <a:ext uri="{FF2B5EF4-FFF2-40B4-BE49-F238E27FC236}">
                                    <a16:creationId xmlns:a16="http://schemas.microsoft.com/office/drawing/2014/main" id="{A4BA4B01-2102-4A10-8ECE-B7DD690C40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75" name="Grupo 9874">
                                  <a:extLst>
                                    <a:ext uri="{FF2B5EF4-FFF2-40B4-BE49-F238E27FC236}">
                                      <a16:creationId xmlns:a16="http://schemas.microsoft.com/office/drawing/2014/main" id="{0AF7916B-0503-4DB4-BEF8-BFA48FB4F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9" name="Rectángulo 9878">
                                    <a:extLst>
                                      <a:ext uri="{FF2B5EF4-FFF2-40B4-BE49-F238E27FC236}">
                                        <a16:creationId xmlns:a16="http://schemas.microsoft.com/office/drawing/2014/main" id="{EC8D7B5E-DD92-467C-A2A6-BE14677EB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0" name="Rectángulo 9879">
                                    <a:extLst>
                                      <a:ext uri="{FF2B5EF4-FFF2-40B4-BE49-F238E27FC236}">
                                        <a16:creationId xmlns:a16="http://schemas.microsoft.com/office/drawing/2014/main" id="{E935D44D-C425-4255-80A0-306EC0C619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6" name="Grupo 9875">
                                  <a:extLst>
                                    <a:ext uri="{FF2B5EF4-FFF2-40B4-BE49-F238E27FC236}">
                                      <a16:creationId xmlns:a16="http://schemas.microsoft.com/office/drawing/2014/main" id="{FB347165-13F1-444D-B76C-A77A6BC274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7" name="Rectángulo 9876">
                                    <a:extLst>
                                      <a:ext uri="{FF2B5EF4-FFF2-40B4-BE49-F238E27FC236}">
                                        <a16:creationId xmlns:a16="http://schemas.microsoft.com/office/drawing/2014/main" id="{909DBE01-7391-431A-9D99-76E54CB6A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8" name="Rectángulo 9877">
                                    <a:extLst>
                                      <a:ext uri="{FF2B5EF4-FFF2-40B4-BE49-F238E27FC236}">
                                        <a16:creationId xmlns:a16="http://schemas.microsoft.com/office/drawing/2014/main" id="{AB56522A-8D34-439F-9416-DD9BC3B6A9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68" name="Grupo 9867">
                                <a:extLst>
                                  <a:ext uri="{FF2B5EF4-FFF2-40B4-BE49-F238E27FC236}">
                                    <a16:creationId xmlns:a16="http://schemas.microsoft.com/office/drawing/2014/main" id="{060A43DF-17F1-4D37-8F55-DC5BD9B14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69" name="Grupo 9868">
                                  <a:extLst>
                                    <a:ext uri="{FF2B5EF4-FFF2-40B4-BE49-F238E27FC236}">
                                      <a16:creationId xmlns:a16="http://schemas.microsoft.com/office/drawing/2014/main" id="{BAE34D76-F9E3-4358-8059-05C2B8F35D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3" name="Rectángulo 9872">
                                    <a:extLst>
                                      <a:ext uri="{FF2B5EF4-FFF2-40B4-BE49-F238E27FC236}">
                                        <a16:creationId xmlns:a16="http://schemas.microsoft.com/office/drawing/2014/main" id="{75E67A24-FB93-4B5B-BDAF-955B679A2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4" name="Rectángulo 9873">
                                    <a:extLst>
                                      <a:ext uri="{FF2B5EF4-FFF2-40B4-BE49-F238E27FC236}">
                                        <a16:creationId xmlns:a16="http://schemas.microsoft.com/office/drawing/2014/main" id="{981E727D-BC4F-428D-ADE3-04E93B7909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0" name="Grupo 9869">
                                  <a:extLst>
                                    <a:ext uri="{FF2B5EF4-FFF2-40B4-BE49-F238E27FC236}">
                                      <a16:creationId xmlns:a16="http://schemas.microsoft.com/office/drawing/2014/main" id="{FE0B9381-780F-4453-BBDD-EFC329F28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1" name="Rectángulo 9870">
                                    <a:extLst>
                                      <a:ext uri="{FF2B5EF4-FFF2-40B4-BE49-F238E27FC236}">
                                        <a16:creationId xmlns:a16="http://schemas.microsoft.com/office/drawing/2014/main" id="{2D5E6844-5752-4173-A07A-22657A08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2" name="Rectángulo 9871">
                                    <a:extLst>
                                      <a:ext uri="{FF2B5EF4-FFF2-40B4-BE49-F238E27FC236}">
                                        <a16:creationId xmlns:a16="http://schemas.microsoft.com/office/drawing/2014/main" id="{14F26633-1853-483D-B72B-79D72FFF51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800" name="Grupo 9799">
                          <a:extLst>
                            <a:ext uri="{FF2B5EF4-FFF2-40B4-BE49-F238E27FC236}">
                              <a16:creationId xmlns:a16="http://schemas.microsoft.com/office/drawing/2014/main" id="{DEFD6BE0-B406-4A55-BB55-BC99FAAB17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01" name="Grupo 9800">
                            <a:extLst>
                              <a:ext uri="{FF2B5EF4-FFF2-40B4-BE49-F238E27FC236}">
                                <a16:creationId xmlns:a16="http://schemas.microsoft.com/office/drawing/2014/main" id="{3C33B942-1D7C-48A1-95B7-33BE6A2A3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33" name="Grupo 9832">
                              <a:extLst>
                                <a:ext uri="{FF2B5EF4-FFF2-40B4-BE49-F238E27FC236}">
                                  <a16:creationId xmlns:a16="http://schemas.microsoft.com/office/drawing/2014/main" id="{2E74F69B-71B5-4339-AE13-77AEA66C5C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49" name="Grupo 9848">
                                <a:extLst>
                                  <a:ext uri="{FF2B5EF4-FFF2-40B4-BE49-F238E27FC236}">
                                    <a16:creationId xmlns:a16="http://schemas.microsoft.com/office/drawing/2014/main" id="{532F9336-BEF2-4EFA-8F0B-2D11B5CD8B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7" name="Grupo 9856">
                                  <a:extLst>
                                    <a:ext uri="{FF2B5EF4-FFF2-40B4-BE49-F238E27FC236}">
                                      <a16:creationId xmlns:a16="http://schemas.microsoft.com/office/drawing/2014/main" id="{3292A2ED-BD69-41A0-BBC7-8C9D87E3A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61" name="Rectángulo 9860">
                                    <a:extLst>
                                      <a:ext uri="{FF2B5EF4-FFF2-40B4-BE49-F238E27FC236}">
                                        <a16:creationId xmlns:a16="http://schemas.microsoft.com/office/drawing/2014/main" id="{1B0DDA44-55B5-48AB-AAFE-80AF3D7CC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2" name="Rectángulo 9861">
                                    <a:extLst>
                                      <a:ext uri="{FF2B5EF4-FFF2-40B4-BE49-F238E27FC236}">
                                        <a16:creationId xmlns:a16="http://schemas.microsoft.com/office/drawing/2014/main" id="{57A6045C-D73A-47F2-9C95-42B5AED78E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8" name="Grupo 9857">
                                  <a:extLst>
                                    <a:ext uri="{FF2B5EF4-FFF2-40B4-BE49-F238E27FC236}">
                                      <a16:creationId xmlns:a16="http://schemas.microsoft.com/office/drawing/2014/main" id="{58FB61C2-CE51-42FE-B8BF-A8566765B7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9" name="Rectángulo 9858">
                                    <a:extLst>
                                      <a:ext uri="{FF2B5EF4-FFF2-40B4-BE49-F238E27FC236}">
                                        <a16:creationId xmlns:a16="http://schemas.microsoft.com/office/drawing/2014/main" id="{49BD927B-871C-4DA1-8A61-180BD63F2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0" name="Rectángulo 9859">
                                    <a:extLst>
                                      <a:ext uri="{FF2B5EF4-FFF2-40B4-BE49-F238E27FC236}">
                                        <a16:creationId xmlns:a16="http://schemas.microsoft.com/office/drawing/2014/main" id="{49E86333-470A-4B09-A617-26625E202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50" name="Grupo 9849">
                                <a:extLst>
                                  <a:ext uri="{FF2B5EF4-FFF2-40B4-BE49-F238E27FC236}">
                                    <a16:creationId xmlns:a16="http://schemas.microsoft.com/office/drawing/2014/main" id="{2C7DB2CE-C845-4549-B9A4-EEC5F5544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1" name="Grupo 9850">
                                  <a:extLst>
                                    <a:ext uri="{FF2B5EF4-FFF2-40B4-BE49-F238E27FC236}">
                                      <a16:creationId xmlns:a16="http://schemas.microsoft.com/office/drawing/2014/main" id="{69E86507-3198-45E3-A52E-270AC093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5" name="Rectángulo 9854">
                                    <a:extLst>
                                      <a:ext uri="{FF2B5EF4-FFF2-40B4-BE49-F238E27FC236}">
                                        <a16:creationId xmlns:a16="http://schemas.microsoft.com/office/drawing/2014/main" id="{1679AF17-1300-42AF-BEC3-7B1DA5AC1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6" name="Rectángulo 9855">
                                    <a:extLst>
                                      <a:ext uri="{FF2B5EF4-FFF2-40B4-BE49-F238E27FC236}">
                                        <a16:creationId xmlns:a16="http://schemas.microsoft.com/office/drawing/2014/main" id="{F18CB38F-2EE6-4FD9-B1BA-AD71AE45E1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2" name="Grupo 9851">
                                  <a:extLst>
                                    <a:ext uri="{FF2B5EF4-FFF2-40B4-BE49-F238E27FC236}">
                                      <a16:creationId xmlns:a16="http://schemas.microsoft.com/office/drawing/2014/main" id="{91EF6475-B3D6-439A-A9BF-CCF84A5D6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3" name="Rectángulo 9852">
                                    <a:extLst>
                                      <a:ext uri="{FF2B5EF4-FFF2-40B4-BE49-F238E27FC236}">
                                        <a16:creationId xmlns:a16="http://schemas.microsoft.com/office/drawing/2014/main" id="{B35B8A25-4EF5-43D1-9B0E-235EBCD17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4" name="Rectángulo 9853">
                                    <a:extLst>
                                      <a:ext uri="{FF2B5EF4-FFF2-40B4-BE49-F238E27FC236}">
                                        <a16:creationId xmlns:a16="http://schemas.microsoft.com/office/drawing/2014/main" id="{8FB554D9-898E-48A3-BE24-08819A0532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34" name="Grupo 9833">
                              <a:extLst>
                                <a:ext uri="{FF2B5EF4-FFF2-40B4-BE49-F238E27FC236}">
                                  <a16:creationId xmlns:a16="http://schemas.microsoft.com/office/drawing/2014/main" id="{8769AD0A-0A07-4212-A626-7E7DDD3F0B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35" name="Grupo 9834">
                                <a:extLst>
                                  <a:ext uri="{FF2B5EF4-FFF2-40B4-BE49-F238E27FC236}">
                                    <a16:creationId xmlns:a16="http://schemas.microsoft.com/office/drawing/2014/main" id="{4656B5D4-AAB9-433C-94E2-F8B18B4BE7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43" name="Grupo 9842">
                                  <a:extLst>
                                    <a:ext uri="{FF2B5EF4-FFF2-40B4-BE49-F238E27FC236}">
                                      <a16:creationId xmlns:a16="http://schemas.microsoft.com/office/drawing/2014/main" id="{B3C301E1-D66E-4AAC-B6E9-7A6E92EC1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7" name="Rectángulo 9846">
                                    <a:extLst>
                                      <a:ext uri="{FF2B5EF4-FFF2-40B4-BE49-F238E27FC236}">
                                        <a16:creationId xmlns:a16="http://schemas.microsoft.com/office/drawing/2014/main" id="{381DB6BE-F2DA-4EDC-ACC3-EE5478698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8" name="Rectángulo 9847">
                                    <a:extLst>
                                      <a:ext uri="{FF2B5EF4-FFF2-40B4-BE49-F238E27FC236}">
                                        <a16:creationId xmlns:a16="http://schemas.microsoft.com/office/drawing/2014/main" id="{93DAADD2-A413-4638-8FBE-BE4937A5D3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44" name="Grupo 9843">
                                  <a:extLst>
                                    <a:ext uri="{FF2B5EF4-FFF2-40B4-BE49-F238E27FC236}">
                                      <a16:creationId xmlns:a16="http://schemas.microsoft.com/office/drawing/2014/main" id="{AEAEF053-DC8B-42A5-9144-1794F70602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5" name="Rectángulo 9844">
                                    <a:extLst>
                                      <a:ext uri="{FF2B5EF4-FFF2-40B4-BE49-F238E27FC236}">
                                        <a16:creationId xmlns:a16="http://schemas.microsoft.com/office/drawing/2014/main" id="{C57D2671-1453-44EA-A9BD-33780755E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6" name="Rectángulo 9845">
                                    <a:extLst>
                                      <a:ext uri="{FF2B5EF4-FFF2-40B4-BE49-F238E27FC236}">
                                        <a16:creationId xmlns:a16="http://schemas.microsoft.com/office/drawing/2014/main" id="{E0E836FB-7F48-486E-B2C8-233CBFFFD3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36" name="Grupo 9835">
                                <a:extLst>
                                  <a:ext uri="{FF2B5EF4-FFF2-40B4-BE49-F238E27FC236}">
                                    <a16:creationId xmlns:a16="http://schemas.microsoft.com/office/drawing/2014/main" id="{2FE909A0-249C-4D22-93B4-A6CDAD818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37" name="Grupo 9836">
                                  <a:extLst>
                                    <a:ext uri="{FF2B5EF4-FFF2-40B4-BE49-F238E27FC236}">
                                      <a16:creationId xmlns:a16="http://schemas.microsoft.com/office/drawing/2014/main" id="{10CAAD05-3190-4988-B13A-95CCD18D8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1" name="Rectángulo 9840">
                                    <a:extLst>
                                      <a:ext uri="{FF2B5EF4-FFF2-40B4-BE49-F238E27FC236}">
                                        <a16:creationId xmlns:a16="http://schemas.microsoft.com/office/drawing/2014/main" id="{5D5B32C3-4562-4625-BF22-1E96C48596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2" name="Rectángulo 9841">
                                    <a:extLst>
                                      <a:ext uri="{FF2B5EF4-FFF2-40B4-BE49-F238E27FC236}">
                                        <a16:creationId xmlns:a16="http://schemas.microsoft.com/office/drawing/2014/main" id="{63A35B4D-6E15-401D-96FA-AE475EB778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38" name="Grupo 9837">
                                  <a:extLst>
                                    <a:ext uri="{FF2B5EF4-FFF2-40B4-BE49-F238E27FC236}">
                                      <a16:creationId xmlns:a16="http://schemas.microsoft.com/office/drawing/2014/main" id="{320C7E9D-430E-4E6F-99A0-F13CECCC1F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9" name="Rectángulo 9838">
                                    <a:extLst>
                                      <a:ext uri="{FF2B5EF4-FFF2-40B4-BE49-F238E27FC236}">
                                        <a16:creationId xmlns:a16="http://schemas.microsoft.com/office/drawing/2014/main" id="{0ADBE0D8-7A91-47D2-8B40-6D30B34F6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0" name="Rectángulo 9839">
                                    <a:extLst>
                                      <a:ext uri="{FF2B5EF4-FFF2-40B4-BE49-F238E27FC236}">
                                        <a16:creationId xmlns:a16="http://schemas.microsoft.com/office/drawing/2014/main" id="{102D868E-C528-4135-AFC8-0F02FDEC8D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02" name="Grupo 9801">
                            <a:extLst>
                              <a:ext uri="{FF2B5EF4-FFF2-40B4-BE49-F238E27FC236}">
                                <a16:creationId xmlns:a16="http://schemas.microsoft.com/office/drawing/2014/main" id="{2A301EB5-3FD1-4746-9591-FE02B22F5C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03" name="Grupo 9802">
                              <a:extLst>
                                <a:ext uri="{FF2B5EF4-FFF2-40B4-BE49-F238E27FC236}">
                                  <a16:creationId xmlns:a16="http://schemas.microsoft.com/office/drawing/2014/main" id="{75121CC4-7C69-476E-BEED-91DFAAEDCE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19" name="Grupo 9818">
                                <a:extLst>
                                  <a:ext uri="{FF2B5EF4-FFF2-40B4-BE49-F238E27FC236}">
                                    <a16:creationId xmlns:a16="http://schemas.microsoft.com/office/drawing/2014/main" id="{A2A4A4D8-33A9-4687-BA3A-47E804C850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7" name="Grupo 9826">
                                  <a:extLst>
                                    <a:ext uri="{FF2B5EF4-FFF2-40B4-BE49-F238E27FC236}">
                                      <a16:creationId xmlns:a16="http://schemas.microsoft.com/office/drawing/2014/main" id="{0630AC5D-90A2-4A81-A7CF-C28B55478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1" name="Rectángulo 9830">
                                    <a:extLst>
                                      <a:ext uri="{FF2B5EF4-FFF2-40B4-BE49-F238E27FC236}">
                                        <a16:creationId xmlns:a16="http://schemas.microsoft.com/office/drawing/2014/main" id="{378B3702-68A6-42CB-9BF5-C29D6A19D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2" name="Rectángulo 9831">
                                    <a:extLst>
                                      <a:ext uri="{FF2B5EF4-FFF2-40B4-BE49-F238E27FC236}">
                                        <a16:creationId xmlns:a16="http://schemas.microsoft.com/office/drawing/2014/main" id="{27EB43D9-D576-4119-AABD-866D70BCB4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8" name="Grupo 9827">
                                  <a:extLst>
                                    <a:ext uri="{FF2B5EF4-FFF2-40B4-BE49-F238E27FC236}">
                                      <a16:creationId xmlns:a16="http://schemas.microsoft.com/office/drawing/2014/main" id="{09939A5B-F80F-439B-BC80-6C4A0375E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9" name="Rectángulo 9828">
                                    <a:extLst>
                                      <a:ext uri="{FF2B5EF4-FFF2-40B4-BE49-F238E27FC236}">
                                        <a16:creationId xmlns:a16="http://schemas.microsoft.com/office/drawing/2014/main" id="{72CA235D-A080-475D-858F-DD756C28C1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0" name="Rectángulo 9829">
                                    <a:extLst>
                                      <a:ext uri="{FF2B5EF4-FFF2-40B4-BE49-F238E27FC236}">
                                        <a16:creationId xmlns:a16="http://schemas.microsoft.com/office/drawing/2014/main" id="{74D69964-9847-455A-A4E8-3CCE3A49E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20" name="Grupo 9819">
                                <a:extLst>
                                  <a:ext uri="{FF2B5EF4-FFF2-40B4-BE49-F238E27FC236}">
                                    <a16:creationId xmlns:a16="http://schemas.microsoft.com/office/drawing/2014/main" id="{245E1E32-B554-4E96-B794-6E5551DCFF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1" name="Grupo 9820">
                                  <a:extLst>
                                    <a:ext uri="{FF2B5EF4-FFF2-40B4-BE49-F238E27FC236}">
                                      <a16:creationId xmlns:a16="http://schemas.microsoft.com/office/drawing/2014/main" id="{37CEB165-4535-48B4-A548-E23933C73C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5" name="Rectángulo 9824">
                                    <a:extLst>
                                      <a:ext uri="{FF2B5EF4-FFF2-40B4-BE49-F238E27FC236}">
                                        <a16:creationId xmlns:a16="http://schemas.microsoft.com/office/drawing/2014/main" id="{AB9C1F0D-A24A-4B8A-BBE4-D97F5A4800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6" name="Rectángulo 9825">
                                    <a:extLst>
                                      <a:ext uri="{FF2B5EF4-FFF2-40B4-BE49-F238E27FC236}">
                                        <a16:creationId xmlns:a16="http://schemas.microsoft.com/office/drawing/2014/main" id="{A77DD4A9-16A3-4DF9-858B-D0DBC216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2" name="Grupo 9821">
                                  <a:extLst>
                                    <a:ext uri="{FF2B5EF4-FFF2-40B4-BE49-F238E27FC236}">
                                      <a16:creationId xmlns:a16="http://schemas.microsoft.com/office/drawing/2014/main" id="{F7CEF16B-9363-46E4-B713-FDCAA9AC80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3" name="Rectángulo 9822">
                                    <a:extLst>
                                      <a:ext uri="{FF2B5EF4-FFF2-40B4-BE49-F238E27FC236}">
                                        <a16:creationId xmlns:a16="http://schemas.microsoft.com/office/drawing/2014/main" id="{BE364E58-745F-4F16-A74C-27FB83C8AB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4" name="Rectángulo 9823">
                                    <a:extLst>
                                      <a:ext uri="{FF2B5EF4-FFF2-40B4-BE49-F238E27FC236}">
                                        <a16:creationId xmlns:a16="http://schemas.microsoft.com/office/drawing/2014/main" id="{6868B736-2C23-41B2-BCF6-30C393946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04" name="Grupo 9803">
                              <a:extLst>
                                <a:ext uri="{FF2B5EF4-FFF2-40B4-BE49-F238E27FC236}">
                                  <a16:creationId xmlns:a16="http://schemas.microsoft.com/office/drawing/2014/main" id="{50082C52-BD75-400B-A53B-29D57B09D7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05" name="Grupo 9804">
                                <a:extLst>
                                  <a:ext uri="{FF2B5EF4-FFF2-40B4-BE49-F238E27FC236}">
                                    <a16:creationId xmlns:a16="http://schemas.microsoft.com/office/drawing/2014/main" id="{F2275221-FF7D-4081-9DFB-18EC78C0D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13" name="Grupo 9812">
                                  <a:extLst>
                                    <a:ext uri="{FF2B5EF4-FFF2-40B4-BE49-F238E27FC236}">
                                      <a16:creationId xmlns:a16="http://schemas.microsoft.com/office/drawing/2014/main" id="{984ACEAA-85F0-4384-B2FB-468A36EB2E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7" name="Rectángulo 9816">
                                    <a:extLst>
                                      <a:ext uri="{FF2B5EF4-FFF2-40B4-BE49-F238E27FC236}">
                                        <a16:creationId xmlns:a16="http://schemas.microsoft.com/office/drawing/2014/main" id="{3784590A-D533-43D3-B622-A962858374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8" name="Rectángulo 9817">
                                    <a:extLst>
                                      <a:ext uri="{FF2B5EF4-FFF2-40B4-BE49-F238E27FC236}">
                                        <a16:creationId xmlns:a16="http://schemas.microsoft.com/office/drawing/2014/main" id="{E75BC092-013A-4583-8718-932A629BEA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14" name="Grupo 9813">
                                  <a:extLst>
                                    <a:ext uri="{FF2B5EF4-FFF2-40B4-BE49-F238E27FC236}">
                                      <a16:creationId xmlns:a16="http://schemas.microsoft.com/office/drawing/2014/main" id="{B9637107-CCD2-4BC4-BEA2-6528820A4D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5" name="Rectángulo 9814">
                                    <a:extLst>
                                      <a:ext uri="{FF2B5EF4-FFF2-40B4-BE49-F238E27FC236}">
                                        <a16:creationId xmlns:a16="http://schemas.microsoft.com/office/drawing/2014/main" id="{BF9D9DEE-21DE-416A-8033-937E965C7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6" name="Rectángulo 9815">
                                    <a:extLst>
                                      <a:ext uri="{FF2B5EF4-FFF2-40B4-BE49-F238E27FC236}">
                                        <a16:creationId xmlns:a16="http://schemas.microsoft.com/office/drawing/2014/main" id="{22A7C77C-610B-4411-9708-D782447A91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06" name="Grupo 9805">
                                <a:extLst>
                                  <a:ext uri="{FF2B5EF4-FFF2-40B4-BE49-F238E27FC236}">
                                    <a16:creationId xmlns:a16="http://schemas.microsoft.com/office/drawing/2014/main" id="{0A01C362-C889-438F-8E9D-7432BAA64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07" name="Grupo 9806">
                                  <a:extLst>
                                    <a:ext uri="{FF2B5EF4-FFF2-40B4-BE49-F238E27FC236}">
                                      <a16:creationId xmlns:a16="http://schemas.microsoft.com/office/drawing/2014/main" id="{F78F9082-B113-4C56-AC07-0333FD0F86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1" name="Rectángulo 9810">
                                    <a:extLst>
                                      <a:ext uri="{FF2B5EF4-FFF2-40B4-BE49-F238E27FC236}">
                                        <a16:creationId xmlns:a16="http://schemas.microsoft.com/office/drawing/2014/main" id="{41C39F75-BE62-4225-8315-6366A783C6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2" name="Rectángulo 9811">
                                    <a:extLst>
                                      <a:ext uri="{FF2B5EF4-FFF2-40B4-BE49-F238E27FC236}">
                                        <a16:creationId xmlns:a16="http://schemas.microsoft.com/office/drawing/2014/main" id="{B9A2C5A2-6026-4586-974A-BE0CFB8B6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08" name="Grupo 9807">
                                  <a:extLst>
                                    <a:ext uri="{FF2B5EF4-FFF2-40B4-BE49-F238E27FC236}">
                                      <a16:creationId xmlns:a16="http://schemas.microsoft.com/office/drawing/2014/main" id="{CC2180AB-1373-4E9A-BE42-B85A7BFCF4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09" name="Rectángulo 9808">
                                    <a:extLst>
                                      <a:ext uri="{FF2B5EF4-FFF2-40B4-BE49-F238E27FC236}">
                                        <a16:creationId xmlns:a16="http://schemas.microsoft.com/office/drawing/2014/main" id="{B1E722D6-596B-4A91-8329-79FC817DDC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0" name="Rectángulo 9809">
                                    <a:extLst>
                                      <a:ext uri="{FF2B5EF4-FFF2-40B4-BE49-F238E27FC236}">
                                        <a16:creationId xmlns:a16="http://schemas.microsoft.com/office/drawing/2014/main" id="{3EB89773-AE8A-4E4A-BCAC-2352891693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672" name="Grupo 9671">
                        <a:extLst>
                          <a:ext uri="{FF2B5EF4-FFF2-40B4-BE49-F238E27FC236}">
                            <a16:creationId xmlns:a16="http://schemas.microsoft.com/office/drawing/2014/main" id="{69248157-3E60-46C5-8A7E-6898461E4C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673" name="Grupo 9672">
                          <a:extLst>
                            <a:ext uri="{FF2B5EF4-FFF2-40B4-BE49-F238E27FC236}">
                              <a16:creationId xmlns:a16="http://schemas.microsoft.com/office/drawing/2014/main" id="{456C9DB2-ED8D-47E4-8A64-E6FB38517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737" name="Grupo 9736">
                            <a:extLst>
                              <a:ext uri="{FF2B5EF4-FFF2-40B4-BE49-F238E27FC236}">
                                <a16:creationId xmlns:a16="http://schemas.microsoft.com/office/drawing/2014/main" id="{8393E4B6-A800-4AA9-80F5-9AC2CBC1E9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69" name="Grupo 9768">
                              <a:extLst>
                                <a:ext uri="{FF2B5EF4-FFF2-40B4-BE49-F238E27FC236}">
                                  <a16:creationId xmlns:a16="http://schemas.microsoft.com/office/drawing/2014/main" id="{FE649324-9C0D-48C5-9DC0-C76CCBC497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85" name="Grupo 9784">
                                <a:extLst>
                                  <a:ext uri="{FF2B5EF4-FFF2-40B4-BE49-F238E27FC236}">
                                    <a16:creationId xmlns:a16="http://schemas.microsoft.com/office/drawing/2014/main" id="{D1322A6E-5607-4A95-8EA5-1D3DC67AD1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93" name="Grupo 9792">
                                  <a:extLst>
                                    <a:ext uri="{FF2B5EF4-FFF2-40B4-BE49-F238E27FC236}">
                                      <a16:creationId xmlns:a16="http://schemas.microsoft.com/office/drawing/2014/main" id="{B45B44B8-83E1-4F46-8B97-D3878880BA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7" name="Rectángulo 9796">
                                    <a:extLst>
                                      <a:ext uri="{FF2B5EF4-FFF2-40B4-BE49-F238E27FC236}">
                                        <a16:creationId xmlns:a16="http://schemas.microsoft.com/office/drawing/2014/main" id="{9EAC20EA-C6ED-4B3F-B4E7-1A862A7B4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8" name="Rectángulo 9797">
                                    <a:extLst>
                                      <a:ext uri="{FF2B5EF4-FFF2-40B4-BE49-F238E27FC236}">
                                        <a16:creationId xmlns:a16="http://schemas.microsoft.com/office/drawing/2014/main" id="{743A37AF-41FC-461D-B49A-B0E5D38320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94" name="Grupo 9793">
                                  <a:extLst>
                                    <a:ext uri="{FF2B5EF4-FFF2-40B4-BE49-F238E27FC236}">
                                      <a16:creationId xmlns:a16="http://schemas.microsoft.com/office/drawing/2014/main" id="{4FDF6D4E-D1AE-4602-87D0-29122D328C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5" name="Rectángulo 9794">
                                    <a:extLst>
                                      <a:ext uri="{FF2B5EF4-FFF2-40B4-BE49-F238E27FC236}">
                                        <a16:creationId xmlns:a16="http://schemas.microsoft.com/office/drawing/2014/main" id="{EB88D617-B3E7-4311-8E94-750D446D81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6" name="Rectángulo 9795">
                                    <a:extLst>
                                      <a:ext uri="{FF2B5EF4-FFF2-40B4-BE49-F238E27FC236}">
                                        <a16:creationId xmlns:a16="http://schemas.microsoft.com/office/drawing/2014/main" id="{F30BD792-C5FD-4EE2-9C48-1AB33E1B5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86" name="Grupo 9785">
                                <a:extLst>
                                  <a:ext uri="{FF2B5EF4-FFF2-40B4-BE49-F238E27FC236}">
                                    <a16:creationId xmlns:a16="http://schemas.microsoft.com/office/drawing/2014/main" id="{5E913072-6AF8-41CD-9038-42A040FDDE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87" name="Grupo 9786">
                                  <a:extLst>
                                    <a:ext uri="{FF2B5EF4-FFF2-40B4-BE49-F238E27FC236}">
                                      <a16:creationId xmlns:a16="http://schemas.microsoft.com/office/drawing/2014/main" id="{974F8ED4-D063-4187-9441-D12EFBF12E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1" name="Rectángulo 9790">
                                    <a:extLst>
                                      <a:ext uri="{FF2B5EF4-FFF2-40B4-BE49-F238E27FC236}">
                                        <a16:creationId xmlns:a16="http://schemas.microsoft.com/office/drawing/2014/main" id="{B34A6142-D9CE-4CA2-AF8B-AC0A7AD048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2" name="Rectángulo 9791">
                                    <a:extLst>
                                      <a:ext uri="{FF2B5EF4-FFF2-40B4-BE49-F238E27FC236}">
                                        <a16:creationId xmlns:a16="http://schemas.microsoft.com/office/drawing/2014/main" id="{5B129E89-3177-41E9-A8E1-A77444CD6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8" name="Grupo 9787">
                                  <a:extLst>
                                    <a:ext uri="{FF2B5EF4-FFF2-40B4-BE49-F238E27FC236}">
                                      <a16:creationId xmlns:a16="http://schemas.microsoft.com/office/drawing/2014/main" id="{84DA589A-2A95-4818-9F4F-83F94A295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9" name="Rectángulo 9788">
                                    <a:extLst>
                                      <a:ext uri="{FF2B5EF4-FFF2-40B4-BE49-F238E27FC236}">
                                        <a16:creationId xmlns:a16="http://schemas.microsoft.com/office/drawing/2014/main" id="{CFE06178-59AF-49B9-A3B0-4BA1252E77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0" name="Rectángulo 9789">
                                    <a:extLst>
                                      <a:ext uri="{FF2B5EF4-FFF2-40B4-BE49-F238E27FC236}">
                                        <a16:creationId xmlns:a16="http://schemas.microsoft.com/office/drawing/2014/main" id="{FF91173D-228E-42F5-98F4-74DB19A6C3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70" name="Grupo 9769">
                              <a:extLst>
                                <a:ext uri="{FF2B5EF4-FFF2-40B4-BE49-F238E27FC236}">
                                  <a16:creationId xmlns:a16="http://schemas.microsoft.com/office/drawing/2014/main" id="{C2CC585C-7F15-411B-BF5A-11975158B2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71" name="Grupo 9770">
                                <a:extLst>
                                  <a:ext uri="{FF2B5EF4-FFF2-40B4-BE49-F238E27FC236}">
                                    <a16:creationId xmlns:a16="http://schemas.microsoft.com/office/drawing/2014/main" id="{CDDA6EBE-8A37-4262-82B0-B7926C3495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9" name="Grupo 9778">
                                  <a:extLst>
                                    <a:ext uri="{FF2B5EF4-FFF2-40B4-BE49-F238E27FC236}">
                                      <a16:creationId xmlns:a16="http://schemas.microsoft.com/office/drawing/2014/main" id="{343FD5D9-ACAD-48DD-8D37-4E83492421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3" name="Rectángulo 9782">
                                    <a:extLst>
                                      <a:ext uri="{FF2B5EF4-FFF2-40B4-BE49-F238E27FC236}">
                                        <a16:creationId xmlns:a16="http://schemas.microsoft.com/office/drawing/2014/main" id="{155250CD-E7DE-460B-B5C9-F5DB930EF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4" name="Rectángulo 9783">
                                    <a:extLst>
                                      <a:ext uri="{FF2B5EF4-FFF2-40B4-BE49-F238E27FC236}">
                                        <a16:creationId xmlns:a16="http://schemas.microsoft.com/office/drawing/2014/main" id="{84D9A860-939C-4683-89F3-2C4663EC8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0" name="Grupo 9779">
                                  <a:extLst>
                                    <a:ext uri="{FF2B5EF4-FFF2-40B4-BE49-F238E27FC236}">
                                      <a16:creationId xmlns:a16="http://schemas.microsoft.com/office/drawing/2014/main" id="{51193886-8836-4836-9690-B70A739A2D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1" name="Rectángulo 9780">
                                    <a:extLst>
                                      <a:ext uri="{FF2B5EF4-FFF2-40B4-BE49-F238E27FC236}">
                                        <a16:creationId xmlns:a16="http://schemas.microsoft.com/office/drawing/2014/main" id="{7E2B03EF-7625-48D9-A8A6-F1944DDBE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2" name="Rectángulo 9781">
                                    <a:extLst>
                                      <a:ext uri="{FF2B5EF4-FFF2-40B4-BE49-F238E27FC236}">
                                        <a16:creationId xmlns:a16="http://schemas.microsoft.com/office/drawing/2014/main" id="{83525605-8E48-4D82-A7A9-5DE54A6DE8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72" name="Grupo 9771">
                                <a:extLst>
                                  <a:ext uri="{FF2B5EF4-FFF2-40B4-BE49-F238E27FC236}">
                                    <a16:creationId xmlns:a16="http://schemas.microsoft.com/office/drawing/2014/main" id="{2EEFF72C-2301-4A2C-991D-6FE0AEDF4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3" name="Grupo 9772">
                                  <a:extLst>
                                    <a:ext uri="{FF2B5EF4-FFF2-40B4-BE49-F238E27FC236}">
                                      <a16:creationId xmlns:a16="http://schemas.microsoft.com/office/drawing/2014/main" id="{794DCB89-9E87-4E4B-AD6C-21E9242E5A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7" name="Rectángulo 9776">
                                    <a:extLst>
                                      <a:ext uri="{FF2B5EF4-FFF2-40B4-BE49-F238E27FC236}">
                                        <a16:creationId xmlns:a16="http://schemas.microsoft.com/office/drawing/2014/main" id="{ED491093-9200-47AC-B5C7-A81E7225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8" name="Rectángulo 9777">
                                    <a:extLst>
                                      <a:ext uri="{FF2B5EF4-FFF2-40B4-BE49-F238E27FC236}">
                                        <a16:creationId xmlns:a16="http://schemas.microsoft.com/office/drawing/2014/main" id="{F3E082AB-EAED-402F-B8C7-5D14F7812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74" name="Grupo 9773">
                                  <a:extLst>
                                    <a:ext uri="{FF2B5EF4-FFF2-40B4-BE49-F238E27FC236}">
                                      <a16:creationId xmlns:a16="http://schemas.microsoft.com/office/drawing/2014/main" id="{0307A7D0-EC1B-4C62-B42B-08EFAD969D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5" name="Rectángulo 9774">
                                    <a:extLst>
                                      <a:ext uri="{FF2B5EF4-FFF2-40B4-BE49-F238E27FC236}">
                                        <a16:creationId xmlns:a16="http://schemas.microsoft.com/office/drawing/2014/main" id="{94B98934-E89C-4D8B-8592-3BC2E34B91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6" name="Rectángulo 9775">
                                    <a:extLst>
                                      <a:ext uri="{FF2B5EF4-FFF2-40B4-BE49-F238E27FC236}">
                                        <a16:creationId xmlns:a16="http://schemas.microsoft.com/office/drawing/2014/main" id="{C6C23204-8BA9-4B51-A396-463CCA184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738" name="Grupo 9737">
                            <a:extLst>
                              <a:ext uri="{FF2B5EF4-FFF2-40B4-BE49-F238E27FC236}">
                                <a16:creationId xmlns:a16="http://schemas.microsoft.com/office/drawing/2014/main" id="{CFE45124-A7F5-4BCB-B8D4-4F69AB3770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39" name="Grupo 9738">
                              <a:extLst>
                                <a:ext uri="{FF2B5EF4-FFF2-40B4-BE49-F238E27FC236}">
                                  <a16:creationId xmlns:a16="http://schemas.microsoft.com/office/drawing/2014/main" id="{14F1BA26-422B-409E-87B6-006A4CD6F4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55" name="Grupo 9754">
                                <a:extLst>
                                  <a:ext uri="{FF2B5EF4-FFF2-40B4-BE49-F238E27FC236}">
                                    <a16:creationId xmlns:a16="http://schemas.microsoft.com/office/drawing/2014/main" id="{9F4B5B0A-4600-458D-B4E1-9911B7F9F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63" name="Grupo 9762">
                                  <a:extLst>
                                    <a:ext uri="{FF2B5EF4-FFF2-40B4-BE49-F238E27FC236}">
                                      <a16:creationId xmlns:a16="http://schemas.microsoft.com/office/drawing/2014/main" id="{0E54F9F4-C6AE-4B96-8F33-4D81496A7B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7" name="Rectángulo 9766">
                                    <a:extLst>
                                      <a:ext uri="{FF2B5EF4-FFF2-40B4-BE49-F238E27FC236}">
                                        <a16:creationId xmlns:a16="http://schemas.microsoft.com/office/drawing/2014/main" id="{0D50DCD9-A41A-4CA0-B5F5-1DCAE8ECAD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8" name="Rectángulo 9767">
                                    <a:extLst>
                                      <a:ext uri="{FF2B5EF4-FFF2-40B4-BE49-F238E27FC236}">
                                        <a16:creationId xmlns:a16="http://schemas.microsoft.com/office/drawing/2014/main" id="{810E8763-2AB5-4E23-BD4E-FA47902BE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64" name="Grupo 9763">
                                  <a:extLst>
                                    <a:ext uri="{FF2B5EF4-FFF2-40B4-BE49-F238E27FC236}">
                                      <a16:creationId xmlns:a16="http://schemas.microsoft.com/office/drawing/2014/main" id="{DF352EE7-6158-43B8-922E-7F7439D47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5" name="Rectángulo 9764">
                                    <a:extLst>
                                      <a:ext uri="{FF2B5EF4-FFF2-40B4-BE49-F238E27FC236}">
                                        <a16:creationId xmlns:a16="http://schemas.microsoft.com/office/drawing/2014/main" id="{0F295CC5-BB3E-492D-BC69-7FC94C57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6" name="Rectángulo 9765">
                                    <a:extLst>
                                      <a:ext uri="{FF2B5EF4-FFF2-40B4-BE49-F238E27FC236}">
                                        <a16:creationId xmlns:a16="http://schemas.microsoft.com/office/drawing/2014/main" id="{3B101223-DB38-4C65-90AD-197EC1AC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56" name="Grupo 9755">
                                <a:extLst>
                                  <a:ext uri="{FF2B5EF4-FFF2-40B4-BE49-F238E27FC236}">
                                    <a16:creationId xmlns:a16="http://schemas.microsoft.com/office/drawing/2014/main" id="{272E81F6-734C-4F70-A8F7-FF1F6C1F10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57" name="Grupo 9756">
                                  <a:extLst>
                                    <a:ext uri="{FF2B5EF4-FFF2-40B4-BE49-F238E27FC236}">
                                      <a16:creationId xmlns:a16="http://schemas.microsoft.com/office/drawing/2014/main" id="{DB15A749-5B8D-4B5F-A679-BC521B30EB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1" name="Rectángulo 9760">
                                    <a:extLst>
                                      <a:ext uri="{FF2B5EF4-FFF2-40B4-BE49-F238E27FC236}">
                                        <a16:creationId xmlns:a16="http://schemas.microsoft.com/office/drawing/2014/main" id="{6F31E725-2E0D-41D1-96B1-322DB733FD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2" name="Rectángulo 9761">
                                    <a:extLst>
                                      <a:ext uri="{FF2B5EF4-FFF2-40B4-BE49-F238E27FC236}">
                                        <a16:creationId xmlns:a16="http://schemas.microsoft.com/office/drawing/2014/main" id="{9612A112-1AA0-4B8B-A1E8-DAE0F36F6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8" name="Grupo 9757">
                                  <a:extLst>
                                    <a:ext uri="{FF2B5EF4-FFF2-40B4-BE49-F238E27FC236}">
                                      <a16:creationId xmlns:a16="http://schemas.microsoft.com/office/drawing/2014/main" id="{C25A819C-9B92-4725-BB2E-CFB74F96E2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9" name="Rectángulo 9758">
                                    <a:extLst>
                                      <a:ext uri="{FF2B5EF4-FFF2-40B4-BE49-F238E27FC236}">
                                        <a16:creationId xmlns:a16="http://schemas.microsoft.com/office/drawing/2014/main" id="{457FB7F3-D6FC-4490-829C-25BD4AB80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0" name="Rectángulo 9759">
                                    <a:extLst>
                                      <a:ext uri="{FF2B5EF4-FFF2-40B4-BE49-F238E27FC236}">
                                        <a16:creationId xmlns:a16="http://schemas.microsoft.com/office/drawing/2014/main" id="{3A45D2BF-9BD9-4A95-8459-9CAEC3DB1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40" name="Grupo 9739">
                              <a:extLst>
                                <a:ext uri="{FF2B5EF4-FFF2-40B4-BE49-F238E27FC236}">
                                  <a16:creationId xmlns:a16="http://schemas.microsoft.com/office/drawing/2014/main" id="{6CA1749F-D452-463F-93C6-0FF42CDF83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41" name="Grupo 9740">
                                <a:extLst>
                                  <a:ext uri="{FF2B5EF4-FFF2-40B4-BE49-F238E27FC236}">
                                    <a16:creationId xmlns:a16="http://schemas.microsoft.com/office/drawing/2014/main" id="{477820CF-5A62-4627-A062-12973C17C3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9" name="Grupo 9748">
                                  <a:extLst>
                                    <a:ext uri="{FF2B5EF4-FFF2-40B4-BE49-F238E27FC236}">
                                      <a16:creationId xmlns:a16="http://schemas.microsoft.com/office/drawing/2014/main" id="{0FCA2D8E-61E9-4B5A-815B-96CAD3E28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3" name="Rectángulo 9752">
                                    <a:extLst>
                                      <a:ext uri="{FF2B5EF4-FFF2-40B4-BE49-F238E27FC236}">
                                        <a16:creationId xmlns:a16="http://schemas.microsoft.com/office/drawing/2014/main" id="{350ED7F0-FF8A-497B-8939-E6479DA48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4" name="Rectángulo 9753">
                                    <a:extLst>
                                      <a:ext uri="{FF2B5EF4-FFF2-40B4-BE49-F238E27FC236}">
                                        <a16:creationId xmlns:a16="http://schemas.microsoft.com/office/drawing/2014/main" id="{64C57310-4A6C-4EEE-9659-AE7FCEE23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0" name="Grupo 9749">
                                  <a:extLst>
                                    <a:ext uri="{FF2B5EF4-FFF2-40B4-BE49-F238E27FC236}">
                                      <a16:creationId xmlns:a16="http://schemas.microsoft.com/office/drawing/2014/main" id="{5A43A255-77B2-488A-A915-470E077A7A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1" name="Rectángulo 9750">
                                    <a:extLst>
                                      <a:ext uri="{FF2B5EF4-FFF2-40B4-BE49-F238E27FC236}">
                                        <a16:creationId xmlns:a16="http://schemas.microsoft.com/office/drawing/2014/main" id="{67278494-7B49-42D3-955B-C19F2C7052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2" name="Rectángulo 9751">
                                    <a:extLst>
                                      <a:ext uri="{FF2B5EF4-FFF2-40B4-BE49-F238E27FC236}">
                                        <a16:creationId xmlns:a16="http://schemas.microsoft.com/office/drawing/2014/main" id="{CFDDE59A-FA8C-4E15-9147-E78FBDE4C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42" name="Grupo 9741">
                                <a:extLst>
                                  <a:ext uri="{FF2B5EF4-FFF2-40B4-BE49-F238E27FC236}">
                                    <a16:creationId xmlns:a16="http://schemas.microsoft.com/office/drawing/2014/main" id="{246E56E6-BF7B-434A-AD18-3453229538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3" name="Grupo 9742">
                                  <a:extLst>
                                    <a:ext uri="{FF2B5EF4-FFF2-40B4-BE49-F238E27FC236}">
                                      <a16:creationId xmlns:a16="http://schemas.microsoft.com/office/drawing/2014/main" id="{EB5F1507-3A92-4DC7-A3F6-8558CE7D5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7" name="Rectángulo 9746">
                                    <a:extLst>
                                      <a:ext uri="{FF2B5EF4-FFF2-40B4-BE49-F238E27FC236}">
                                        <a16:creationId xmlns:a16="http://schemas.microsoft.com/office/drawing/2014/main" id="{CBAA7203-29BA-4DD9-ACC0-B5F08A0758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8" name="Rectángulo 9747">
                                    <a:extLst>
                                      <a:ext uri="{FF2B5EF4-FFF2-40B4-BE49-F238E27FC236}">
                                        <a16:creationId xmlns:a16="http://schemas.microsoft.com/office/drawing/2014/main" id="{73C640D2-13BE-4635-9A43-E093922FE1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44" name="Grupo 9743">
                                  <a:extLst>
                                    <a:ext uri="{FF2B5EF4-FFF2-40B4-BE49-F238E27FC236}">
                                      <a16:creationId xmlns:a16="http://schemas.microsoft.com/office/drawing/2014/main" id="{CBEDAD5C-CEC0-42C6-A444-45CCB3B9F3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5" name="Rectángulo 9744">
                                    <a:extLst>
                                      <a:ext uri="{FF2B5EF4-FFF2-40B4-BE49-F238E27FC236}">
                                        <a16:creationId xmlns:a16="http://schemas.microsoft.com/office/drawing/2014/main" id="{57D62C5E-5FD7-4D3F-9249-AC28719A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6" name="Rectángulo 9745">
                                    <a:extLst>
                                      <a:ext uri="{FF2B5EF4-FFF2-40B4-BE49-F238E27FC236}">
                                        <a16:creationId xmlns:a16="http://schemas.microsoft.com/office/drawing/2014/main" id="{293AD8B3-3A15-4D4A-9C38-7EF0C7A186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674" name="Grupo 9673">
                          <a:extLst>
                            <a:ext uri="{FF2B5EF4-FFF2-40B4-BE49-F238E27FC236}">
                              <a16:creationId xmlns:a16="http://schemas.microsoft.com/office/drawing/2014/main" id="{E429CDBF-175F-4BD3-97F1-44FED3697E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75" name="Grupo 9674">
                            <a:extLst>
                              <a:ext uri="{FF2B5EF4-FFF2-40B4-BE49-F238E27FC236}">
                                <a16:creationId xmlns:a16="http://schemas.microsoft.com/office/drawing/2014/main" id="{921F5018-3F7D-4E3E-992D-8443286151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07" name="Grupo 9706">
                              <a:extLst>
                                <a:ext uri="{FF2B5EF4-FFF2-40B4-BE49-F238E27FC236}">
                                  <a16:creationId xmlns:a16="http://schemas.microsoft.com/office/drawing/2014/main" id="{6346AACD-352C-491C-8DCC-A1FF15EBD8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23" name="Grupo 9722">
                                <a:extLst>
                                  <a:ext uri="{FF2B5EF4-FFF2-40B4-BE49-F238E27FC236}">
                                    <a16:creationId xmlns:a16="http://schemas.microsoft.com/office/drawing/2014/main" id="{62E4C211-86F0-4CCF-8F3B-C7C47C0297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31" name="Grupo 9730">
                                  <a:extLst>
                                    <a:ext uri="{FF2B5EF4-FFF2-40B4-BE49-F238E27FC236}">
                                      <a16:creationId xmlns:a16="http://schemas.microsoft.com/office/drawing/2014/main" id="{A1CBE635-65C5-4A31-8378-2A520B7135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5" name="Rectángulo 9734">
                                    <a:extLst>
                                      <a:ext uri="{FF2B5EF4-FFF2-40B4-BE49-F238E27FC236}">
                                        <a16:creationId xmlns:a16="http://schemas.microsoft.com/office/drawing/2014/main" id="{ACAD427E-C375-4182-BB1D-4238D66F63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6" name="Rectángulo 9735">
                                    <a:extLst>
                                      <a:ext uri="{FF2B5EF4-FFF2-40B4-BE49-F238E27FC236}">
                                        <a16:creationId xmlns:a16="http://schemas.microsoft.com/office/drawing/2014/main" id="{3BDBE5FC-048F-455D-824F-4F83CBFFA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32" name="Grupo 9731">
                                  <a:extLst>
                                    <a:ext uri="{FF2B5EF4-FFF2-40B4-BE49-F238E27FC236}">
                                      <a16:creationId xmlns:a16="http://schemas.microsoft.com/office/drawing/2014/main" id="{E1CBF533-E1C9-43D9-8390-4366B5C4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3" name="Rectángulo 9732">
                                    <a:extLst>
                                      <a:ext uri="{FF2B5EF4-FFF2-40B4-BE49-F238E27FC236}">
                                        <a16:creationId xmlns:a16="http://schemas.microsoft.com/office/drawing/2014/main" id="{368CA3E5-0085-4E88-BE9D-6E6AF2B67B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4" name="Rectángulo 9733">
                                    <a:extLst>
                                      <a:ext uri="{FF2B5EF4-FFF2-40B4-BE49-F238E27FC236}">
                                        <a16:creationId xmlns:a16="http://schemas.microsoft.com/office/drawing/2014/main" id="{0C2B13F5-FE2B-402D-AC64-38D9C459B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24" name="Grupo 9723">
                                <a:extLst>
                                  <a:ext uri="{FF2B5EF4-FFF2-40B4-BE49-F238E27FC236}">
                                    <a16:creationId xmlns:a16="http://schemas.microsoft.com/office/drawing/2014/main" id="{F1BB8279-FEDB-470F-A577-F75BF309DB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25" name="Grupo 9724">
                                  <a:extLst>
                                    <a:ext uri="{FF2B5EF4-FFF2-40B4-BE49-F238E27FC236}">
                                      <a16:creationId xmlns:a16="http://schemas.microsoft.com/office/drawing/2014/main" id="{41CC4294-2C01-4F3F-8CFF-FE01F24D9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9" name="Rectángulo 9728">
                                    <a:extLst>
                                      <a:ext uri="{FF2B5EF4-FFF2-40B4-BE49-F238E27FC236}">
                                        <a16:creationId xmlns:a16="http://schemas.microsoft.com/office/drawing/2014/main" id="{C1C4821E-BF52-45BB-A7A7-BDE11E57CC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0" name="Rectángulo 9729">
                                    <a:extLst>
                                      <a:ext uri="{FF2B5EF4-FFF2-40B4-BE49-F238E27FC236}">
                                        <a16:creationId xmlns:a16="http://schemas.microsoft.com/office/drawing/2014/main" id="{1F689DB7-A55B-4F61-B7BE-98AE40F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26" name="Grupo 9725">
                                  <a:extLst>
                                    <a:ext uri="{FF2B5EF4-FFF2-40B4-BE49-F238E27FC236}">
                                      <a16:creationId xmlns:a16="http://schemas.microsoft.com/office/drawing/2014/main" id="{FE699CC0-B9BD-445A-B218-BA29731FAF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7" name="Rectángulo 9726">
                                    <a:extLst>
                                      <a:ext uri="{FF2B5EF4-FFF2-40B4-BE49-F238E27FC236}">
                                        <a16:creationId xmlns:a16="http://schemas.microsoft.com/office/drawing/2014/main" id="{0D4E1A97-F218-4873-8E6C-652A9AD785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8" name="Rectángulo 9727">
                                    <a:extLst>
                                      <a:ext uri="{FF2B5EF4-FFF2-40B4-BE49-F238E27FC236}">
                                        <a16:creationId xmlns:a16="http://schemas.microsoft.com/office/drawing/2014/main" id="{E5AB16A2-927B-41CB-AF51-73D0F7EB8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08" name="Grupo 9707">
                              <a:extLst>
                                <a:ext uri="{FF2B5EF4-FFF2-40B4-BE49-F238E27FC236}">
                                  <a16:creationId xmlns:a16="http://schemas.microsoft.com/office/drawing/2014/main" id="{005F0FDD-97A1-455B-885E-2841274C74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09" name="Grupo 9708">
                                <a:extLst>
                                  <a:ext uri="{FF2B5EF4-FFF2-40B4-BE49-F238E27FC236}">
                                    <a16:creationId xmlns:a16="http://schemas.microsoft.com/office/drawing/2014/main" id="{98EF8B2A-076D-4380-96FD-1B6387EB87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7" name="Grupo 9716">
                                  <a:extLst>
                                    <a:ext uri="{FF2B5EF4-FFF2-40B4-BE49-F238E27FC236}">
                                      <a16:creationId xmlns:a16="http://schemas.microsoft.com/office/drawing/2014/main" id="{D9B41839-47D5-4637-8A39-B857CD5F48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1" name="Rectángulo 9720">
                                    <a:extLst>
                                      <a:ext uri="{FF2B5EF4-FFF2-40B4-BE49-F238E27FC236}">
                                        <a16:creationId xmlns:a16="http://schemas.microsoft.com/office/drawing/2014/main" id="{E827FA1F-ACAF-477E-81EB-86F746B06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2" name="Rectángulo 9721">
                                    <a:extLst>
                                      <a:ext uri="{FF2B5EF4-FFF2-40B4-BE49-F238E27FC236}">
                                        <a16:creationId xmlns:a16="http://schemas.microsoft.com/office/drawing/2014/main" id="{1C358C5B-FD4F-4D86-8EDE-676D2B870C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8" name="Grupo 9717">
                                  <a:extLst>
                                    <a:ext uri="{FF2B5EF4-FFF2-40B4-BE49-F238E27FC236}">
                                      <a16:creationId xmlns:a16="http://schemas.microsoft.com/office/drawing/2014/main" id="{FA2858B6-82E0-4B64-8FAF-DD2F648E0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9" name="Rectángulo 9718">
                                    <a:extLst>
                                      <a:ext uri="{FF2B5EF4-FFF2-40B4-BE49-F238E27FC236}">
                                        <a16:creationId xmlns:a16="http://schemas.microsoft.com/office/drawing/2014/main" id="{FE3E5AFE-8BCA-4E7C-A93A-9A43AD4124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0" name="Rectángulo 9719">
                                    <a:extLst>
                                      <a:ext uri="{FF2B5EF4-FFF2-40B4-BE49-F238E27FC236}">
                                        <a16:creationId xmlns:a16="http://schemas.microsoft.com/office/drawing/2014/main" id="{2638A315-DEEC-42BB-8426-E823764EB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10" name="Grupo 9709">
                                <a:extLst>
                                  <a:ext uri="{FF2B5EF4-FFF2-40B4-BE49-F238E27FC236}">
                                    <a16:creationId xmlns:a16="http://schemas.microsoft.com/office/drawing/2014/main" id="{747C7AAE-94B0-423C-A81A-45655A42E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1" name="Grupo 9710">
                                  <a:extLst>
                                    <a:ext uri="{FF2B5EF4-FFF2-40B4-BE49-F238E27FC236}">
                                      <a16:creationId xmlns:a16="http://schemas.microsoft.com/office/drawing/2014/main" id="{F3A0640A-0249-4D57-89CD-BDA07402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5" name="Rectángulo 9714">
                                    <a:extLst>
                                      <a:ext uri="{FF2B5EF4-FFF2-40B4-BE49-F238E27FC236}">
                                        <a16:creationId xmlns:a16="http://schemas.microsoft.com/office/drawing/2014/main" id="{4EB08A10-C40F-4880-8310-C30B66F788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6" name="Rectángulo 9715">
                                    <a:extLst>
                                      <a:ext uri="{FF2B5EF4-FFF2-40B4-BE49-F238E27FC236}">
                                        <a16:creationId xmlns:a16="http://schemas.microsoft.com/office/drawing/2014/main" id="{62FB12C1-2543-4E4D-904F-933A1E7D5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2" name="Grupo 9711">
                                  <a:extLst>
                                    <a:ext uri="{FF2B5EF4-FFF2-40B4-BE49-F238E27FC236}">
                                      <a16:creationId xmlns:a16="http://schemas.microsoft.com/office/drawing/2014/main" id="{FE903CF8-A7F5-4EE5-BFD5-BD90494C35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3" name="Rectángulo 9712">
                                    <a:extLst>
                                      <a:ext uri="{FF2B5EF4-FFF2-40B4-BE49-F238E27FC236}">
                                        <a16:creationId xmlns:a16="http://schemas.microsoft.com/office/drawing/2014/main" id="{699E763E-364B-4496-AD86-FB54F45D33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4" name="Rectángulo 9713">
                                    <a:extLst>
                                      <a:ext uri="{FF2B5EF4-FFF2-40B4-BE49-F238E27FC236}">
                                        <a16:creationId xmlns:a16="http://schemas.microsoft.com/office/drawing/2014/main" id="{B0AD9D32-5B88-42B5-B3E5-B7351423E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76" name="Grupo 9675">
                            <a:extLst>
                              <a:ext uri="{FF2B5EF4-FFF2-40B4-BE49-F238E27FC236}">
                                <a16:creationId xmlns:a16="http://schemas.microsoft.com/office/drawing/2014/main" id="{3931EBA7-7C1A-4FAF-974A-782E5A0C8C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77" name="Grupo 9676">
                              <a:extLst>
                                <a:ext uri="{FF2B5EF4-FFF2-40B4-BE49-F238E27FC236}">
                                  <a16:creationId xmlns:a16="http://schemas.microsoft.com/office/drawing/2014/main" id="{820BEEA5-4F30-47BE-8AB6-C4A4B5436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93" name="Grupo 9692">
                                <a:extLst>
                                  <a:ext uri="{FF2B5EF4-FFF2-40B4-BE49-F238E27FC236}">
                                    <a16:creationId xmlns:a16="http://schemas.microsoft.com/office/drawing/2014/main" id="{F423406D-BEF3-41DF-A4FF-23838494B2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01" name="Grupo 9700">
                                  <a:extLst>
                                    <a:ext uri="{FF2B5EF4-FFF2-40B4-BE49-F238E27FC236}">
                                      <a16:creationId xmlns:a16="http://schemas.microsoft.com/office/drawing/2014/main" id="{94556D92-9055-4368-952E-26086A1276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5" name="Rectángulo 9704">
                                    <a:extLst>
                                      <a:ext uri="{FF2B5EF4-FFF2-40B4-BE49-F238E27FC236}">
                                        <a16:creationId xmlns:a16="http://schemas.microsoft.com/office/drawing/2014/main" id="{DE33C337-2B56-4FFA-8E46-FD4EC0C1A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6" name="Rectángulo 9705">
                                    <a:extLst>
                                      <a:ext uri="{FF2B5EF4-FFF2-40B4-BE49-F238E27FC236}">
                                        <a16:creationId xmlns:a16="http://schemas.microsoft.com/office/drawing/2014/main" id="{5BC16809-7071-4A80-BB84-2D83A5E83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02" name="Grupo 9701">
                                  <a:extLst>
                                    <a:ext uri="{FF2B5EF4-FFF2-40B4-BE49-F238E27FC236}">
                                      <a16:creationId xmlns:a16="http://schemas.microsoft.com/office/drawing/2014/main" id="{E337C27C-064A-4BF4-B665-1053512E6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3" name="Rectángulo 9702">
                                    <a:extLst>
                                      <a:ext uri="{FF2B5EF4-FFF2-40B4-BE49-F238E27FC236}">
                                        <a16:creationId xmlns:a16="http://schemas.microsoft.com/office/drawing/2014/main" id="{871CB765-CE8C-4DB3-A836-F82FFFECA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4" name="Rectángulo 9703">
                                    <a:extLst>
                                      <a:ext uri="{FF2B5EF4-FFF2-40B4-BE49-F238E27FC236}">
                                        <a16:creationId xmlns:a16="http://schemas.microsoft.com/office/drawing/2014/main" id="{98B5B166-A4F0-4D8E-A849-7481FDE48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94" name="Grupo 9693">
                                <a:extLst>
                                  <a:ext uri="{FF2B5EF4-FFF2-40B4-BE49-F238E27FC236}">
                                    <a16:creationId xmlns:a16="http://schemas.microsoft.com/office/drawing/2014/main" id="{536DD1A5-FC00-4B76-91C6-50FF8945E9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95" name="Grupo 9694">
                                  <a:extLst>
                                    <a:ext uri="{FF2B5EF4-FFF2-40B4-BE49-F238E27FC236}">
                                      <a16:creationId xmlns:a16="http://schemas.microsoft.com/office/drawing/2014/main" id="{83A91A35-87A5-4D14-B0A9-35B1CF986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9" name="Rectángulo 9698">
                                    <a:extLst>
                                      <a:ext uri="{FF2B5EF4-FFF2-40B4-BE49-F238E27FC236}">
                                        <a16:creationId xmlns:a16="http://schemas.microsoft.com/office/drawing/2014/main" id="{219D9116-2E2D-44C4-B2D7-C8F5D79F17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0" name="Rectángulo 9699">
                                    <a:extLst>
                                      <a:ext uri="{FF2B5EF4-FFF2-40B4-BE49-F238E27FC236}">
                                        <a16:creationId xmlns:a16="http://schemas.microsoft.com/office/drawing/2014/main" id="{6FFAF1CA-AB7B-422E-A84E-6131DD7D02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96" name="Grupo 9695">
                                  <a:extLst>
                                    <a:ext uri="{FF2B5EF4-FFF2-40B4-BE49-F238E27FC236}">
                                      <a16:creationId xmlns:a16="http://schemas.microsoft.com/office/drawing/2014/main" id="{C6C72D8C-AEE6-4F75-9775-566E36E6D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7" name="Rectángulo 9696">
                                    <a:extLst>
                                      <a:ext uri="{FF2B5EF4-FFF2-40B4-BE49-F238E27FC236}">
                                        <a16:creationId xmlns:a16="http://schemas.microsoft.com/office/drawing/2014/main" id="{CEFE548B-9774-422F-A367-C7639EA5D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8" name="Rectángulo 9697">
                                    <a:extLst>
                                      <a:ext uri="{FF2B5EF4-FFF2-40B4-BE49-F238E27FC236}">
                                        <a16:creationId xmlns:a16="http://schemas.microsoft.com/office/drawing/2014/main" id="{4F80D822-287B-4EF0-BA5B-8AAA93A78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78" name="Grupo 9677">
                              <a:extLst>
                                <a:ext uri="{FF2B5EF4-FFF2-40B4-BE49-F238E27FC236}">
                                  <a16:creationId xmlns:a16="http://schemas.microsoft.com/office/drawing/2014/main" id="{A9F2D3AE-35DF-4AE6-B367-16B45BF51D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79" name="Grupo 9678">
                                <a:extLst>
                                  <a:ext uri="{FF2B5EF4-FFF2-40B4-BE49-F238E27FC236}">
                                    <a16:creationId xmlns:a16="http://schemas.microsoft.com/office/drawing/2014/main" id="{79A65F7B-E2D4-4256-A9C8-0F0F7446D2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7" name="Grupo 9686">
                                  <a:extLst>
                                    <a:ext uri="{FF2B5EF4-FFF2-40B4-BE49-F238E27FC236}">
                                      <a16:creationId xmlns:a16="http://schemas.microsoft.com/office/drawing/2014/main" id="{50E9AE55-3FC4-425B-A64D-DAB4BC4CE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1" name="Rectángulo 9690">
                                    <a:extLst>
                                      <a:ext uri="{FF2B5EF4-FFF2-40B4-BE49-F238E27FC236}">
                                        <a16:creationId xmlns:a16="http://schemas.microsoft.com/office/drawing/2014/main" id="{A3C52247-CE10-493D-92B3-DEF2F65769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2" name="Rectángulo 9691">
                                    <a:extLst>
                                      <a:ext uri="{FF2B5EF4-FFF2-40B4-BE49-F238E27FC236}">
                                        <a16:creationId xmlns:a16="http://schemas.microsoft.com/office/drawing/2014/main" id="{EEF2482A-4AA5-400B-8DE5-644CDF0A2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8" name="Grupo 9687">
                                  <a:extLst>
                                    <a:ext uri="{FF2B5EF4-FFF2-40B4-BE49-F238E27FC236}">
                                      <a16:creationId xmlns:a16="http://schemas.microsoft.com/office/drawing/2014/main" id="{0B2F95FF-87FF-484E-A261-BE54940EE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9" name="Rectángulo 9688">
                                    <a:extLst>
                                      <a:ext uri="{FF2B5EF4-FFF2-40B4-BE49-F238E27FC236}">
                                        <a16:creationId xmlns:a16="http://schemas.microsoft.com/office/drawing/2014/main" id="{4B6C03F1-9B05-4816-A98E-B1BF8441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0" name="Rectángulo 9689">
                                    <a:extLst>
                                      <a:ext uri="{FF2B5EF4-FFF2-40B4-BE49-F238E27FC236}">
                                        <a16:creationId xmlns:a16="http://schemas.microsoft.com/office/drawing/2014/main" id="{BA7920BF-3847-40C6-B954-5FA6C30110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80" name="Grupo 9679">
                                <a:extLst>
                                  <a:ext uri="{FF2B5EF4-FFF2-40B4-BE49-F238E27FC236}">
                                    <a16:creationId xmlns:a16="http://schemas.microsoft.com/office/drawing/2014/main" id="{FC413C6B-067A-4C5B-A5A9-15DBE4568B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1" name="Grupo 9680">
                                  <a:extLst>
                                    <a:ext uri="{FF2B5EF4-FFF2-40B4-BE49-F238E27FC236}">
                                      <a16:creationId xmlns:a16="http://schemas.microsoft.com/office/drawing/2014/main" id="{D9D9E049-6C19-40D8-9E0A-508B4EE570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5" name="Rectángulo 9684">
                                    <a:extLst>
                                      <a:ext uri="{FF2B5EF4-FFF2-40B4-BE49-F238E27FC236}">
                                        <a16:creationId xmlns:a16="http://schemas.microsoft.com/office/drawing/2014/main" id="{C68C04C2-C356-43B9-9796-419CC052C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6" name="Rectángulo 9685">
                                    <a:extLst>
                                      <a:ext uri="{FF2B5EF4-FFF2-40B4-BE49-F238E27FC236}">
                                        <a16:creationId xmlns:a16="http://schemas.microsoft.com/office/drawing/2014/main" id="{E4784081-B586-4C0E-9AE6-FAE6AB3F08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2" name="Grupo 9681">
                                  <a:extLst>
                                    <a:ext uri="{FF2B5EF4-FFF2-40B4-BE49-F238E27FC236}">
                                      <a16:creationId xmlns:a16="http://schemas.microsoft.com/office/drawing/2014/main" id="{2DFC3F7D-24EA-49DD-AD53-79B25D2182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3" name="Rectángulo 9682">
                                    <a:extLst>
                                      <a:ext uri="{FF2B5EF4-FFF2-40B4-BE49-F238E27FC236}">
                                        <a16:creationId xmlns:a16="http://schemas.microsoft.com/office/drawing/2014/main" id="{2DD6D52C-C31B-4CC5-98D2-84AC92A1D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4" name="Rectángulo 9683">
                                    <a:extLst>
                                      <a:ext uri="{FF2B5EF4-FFF2-40B4-BE49-F238E27FC236}">
                                        <a16:creationId xmlns:a16="http://schemas.microsoft.com/office/drawing/2014/main" id="{29AA82D8-B1F4-4D18-81EB-6CB788C01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8644" name="Grupo 8643">
                  <a:extLst>
                    <a:ext uri="{FF2B5EF4-FFF2-40B4-BE49-F238E27FC236}">
                      <a16:creationId xmlns:a16="http://schemas.microsoft.com/office/drawing/2014/main" id="{A8BE12EB-3A1F-4FDA-9B67-834752A61A59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8645" name="Grupo 8644">
                    <a:extLst>
                      <a:ext uri="{FF2B5EF4-FFF2-40B4-BE49-F238E27FC236}">
                        <a16:creationId xmlns:a16="http://schemas.microsoft.com/office/drawing/2014/main" id="{B975120D-8B3E-4B45-9397-7DA7454D6B8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157" name="Grupo 9156">
                      <a:extLst>
                        <a:ext uri="{FF2B5EF4-FFF2-40B4-BE49-F238E27FC236}">
                          <a16:creationId xmlns:a16="http://schemas.microsoft.com/office/drawing/2014/main" id="{E01067CF-A3A8-486D-85A1-8085019C6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413" name="Grupo 9412">
                        <a:extLst>
                          <a:ext uri="{FF2B5EF4-FFF2-40B4-BE49-F238E27FC236}">
                            <a16:creationId xmlns:a16="http://schemas.microsoft.com/office/drawing/2014/main" id="{7569896C-C0D9-4130-A5D6-EDAE6451B4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541" name="Grupo 9540">
                          <a:extLst>
                            <a:ext uri="{FF2B5EF4-FFF2-40B4-BE49-F238E27FC236}">
                              <a16:creationId xmlns:a16="http://schemas.microsoft.com/office/drawing/2014/main" id="{91C4A6EB-6DAF-4F00-9291-190C2E703C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05" name="Grupo 9604">
                            <a:extLst>
                              <a:ext uri="{FF2B5EF4-FFF2-40B4-BE49-F238E27FC236}">
                                <a16:creationId xmlns:a16="http://schemas.microsoft.com/office/drawing/2014/main" id="{D7B14D88-59D8-41F5-A3DD-9FF322D4B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37" name="Grupo 9636">
                              <a:extLst>
                                <a:ext uri="{FF2B5EF4-FFF2-40B4-BE49-F238E27FC236}">
                                  <a16:creationId xmlns:a16="http://schemas.microsoft.com/office/drawing/2014/main" id="{71518ECC-564D-46CA-966B-B2ABFF8C8D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53" name="Grupo 9652">
                                <a:extLst>
                                  <a:ext uri="{FF2B5EF4-FFF2-40B4-BE49-F238E27FC236}">
                                    <a16:creationId xmlns:a16="http://schemas.microsoft.com/office/drawing/2014/main" id="{BA9701A5-9F28-4F1C-BE17-DEC1E3F466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61" name="Grupo 9660">
                                  <a:extLst>
                                    <a:ext uri="{FF2B5EF4-FFF2-40B4-BE49-F238E27FC236}">
                                      <a16:creationId xmlns:a16="http://schemas.microsoft.com/office/drawing/2014/main" id="{39EEC4E1-75EB-4275-8E5D-58CD40C74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5" name="Rectángulo 9664">
                                    <a:extLst>
                                      <a:ext uri="{FF2B5EF4-FFF2-40B4-BE49-F238E27FC236}">
                                        <a16:creationId xmlns:a16="http://schemas.microsoft.com/office/drawing/2014/main" id="{AF349727-F906-4D1F-ABAD-1BB0ED81E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6" name="Rectángulo 9665">
                                    <a:extLst>
                                      <a:ext uri="{FF2B5EF4-FFF2-40B4-BE49-F238E27FC236}">
                                        <a16:creationId xmlns:a16="http://schemas.microsoft.com/office/drawing/2014/main" id="{DA72A17A-B7EF-4181-9C53-5762D1CD6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62" name="Grupo 9661">
                                  <a:extLst>
                                    <a:ext uri="{FF2B5EF4-FFF2-40B4-BE49-F238E27FC236}">
                                      <a16:creationId xmlns:a16="http://schemas.microsoft.com/office/drawing/2014/main" id="{4CC4AC88-BF5D-4C6D-A026-2A846EE832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3" name="Rectángulo 9662">
                                    <a:extLst>
                                      <a:ext uri="{FF2B5EF4-FFF2-40B4-BE49-F238E27FC236}">
                                        <a16:creationId xmlns:a16="http://schemas.microsoft.com/office/drawing/2014/main" id="{B6F1AE3D-31CC-40E6-BBE3-240411398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4" name="Rectángulo 9663">
                                    <a:extLst>
                                      <a:ext uri="{FF2B5EF4-FFF2-40B4-BE49-F238E27FC236}">
                                        <a16:creationId xmlns:a16="http://schemas.microsoft.com/office/drawing/2014/main" id="{7CEF8AC6-C9F0-472B-BF7E-9D0E14DF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54" name="Grupo 9653">
                                <a:extLst>
                                  <a:ext uri="{FF2B5EF4-FFF2-40B4-BE49-F238E27FC236}">
                                    <a16:creationId xmlns:a16="http://schemas.microsoft.com/office/drawing/2014/main" id="{86F3F7B9-2E69-4D92-B830-4DBD3FF57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55" name="Grupo 9654">
                                  <a:extLst>
                                    <a:ext uri="{FF2B5EF4-FFF2-40B4-BE49-F238E27FC236}">
                                      <a16:creationId xmlns:a16="http://schemas.microsoft.com/office/drawing/2014/main" id="{D0C41A9D-7F83-4732-B7A8-A6B83E0CBC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9" name="Rectángulo 9658">
                                    <a:extLst>
                                      <a:ext uri="{FF2B5EF4-FFF2-40B4-BE49-F238E27FC236}">
                                        <a16:creationId xmlns:a16="http://schemas.microsoft.com/office/drawing/2014/main" id="{8C3F4176-9DBB-45CD-A93D-5F1E30530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0" name="Rectángulo 9659">
                                    <a:extLst>
                                      <a:ext uri="{FF2B5EF4-FFF2-40B4-BE49-F238E27FC236}">
                                        <a16:creationId xmlns:a16="http://schemas.microsoft.com/office/drawing/2014/main" id="{5D89E4C4-3F49-48AE-816A-AAFA1519F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56" name="Grupo 9655">
                                  <a:extLst>
                                    <a:ext uri="{FF2B5EF4-FFF2-40B4-BE49-F238E27FC236}">
                                      <a16:creationId xmlns:a16="http://schemas.microsoft.com/office/drawing/2014/main" id="{10B0137C-835B-4866-A364-32DF9C14A3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7" name="Rectángulo 9656">
                                    <a:extLst>
                                      <a:ext uri="{FF2B5EF4-FFF2-40B4-BE49-F238E27FC236}">
                                        <a16:creationId xmlns:a16="http://schemas.microsoft.com/office/drawing/2014/main" id="{1428E62C-107E-4638-806E-3EC493D14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8" name="Rectángulo 9657">
                                    <a:extLst>
                                      <a:ext uri="{FF2B5EF4-FFF2-40B4-BE49-F238E27FC236}">
                                        <a16:creationId xmlns:a16="http://schemas.microsoft.com/office/drawing/2014/main" id="{8C078DD8-D897-4E9A-8BC0-5199AFB54E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38" name="Grupo 9637">
                              <a:extLst>
                                <a:ext uri="{FF2B5EF4-FFF2-40B4-BE49-F238E27FC236}">
                                  <a16:creationId xmlns:a16="http://schemas.microsoft.com/office/drawing/2014/main" id="{A9ECF12C-1A73-4183-889A-35A5EFB0D6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39" name="Grupo 9638">
                                <a:extLst>
                                  <a:ext uri="{FF2B5EF4-FFF2-40B4-BE49-F238E27FC236}">
                                    <a16:creationId xmlns:a16="http://schemas.microsoft.com/office/drawing/2014/main" id="{AC03046A-729E-46F9-8501-062EB49A9D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7" name="Grupo 9646">
                                  <a:extLst>
                                    <a:ext uri="{FF2B5EF4-FFF2-40B4-BE49-F238E27FC236}">
                                      <a16:creationId xmlns:a16="http://schemas.microsoft.com/office/drawing/2014/main" id="{498FA499-1636-499C-959A-FC048C24D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1" name="Rectángulo 9650">
                                    <a:extLst>
                                      <a:ext uri="{FF2B5EF4-FFF2-40B4-BE49-F238E27FC236}">
                                        <a16:creationId xmlns:a16="http://schemas.microsoft.com/office/drawing/2014/main" id="{17CF7B96-E91C-4B88-A194-3630B7DEE7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2" name="Rectángulo 9651">
                                    <a:extLst>
                                      <a:ext uri="{FF2B5EF4-FFF2-40B4-BE49-F238E27FC236}">
                                        <a16:creationId xmlns:a16="http://schemas.microsoft.com/office/drawing/2014/main" id="{74E72980-8E22-4E76-985C-6127C0710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8" name="Grupo 9647">
                                  <a:extLst>
                                    <a:ext uri="{FF2B5EF4-FFF2-40B4-BE49-F238E27FC236}">
                                      <a16:creationId xmlns:a16="http://schemas.microsoft.com/office/drawing/2014/main" id="{1EFD0BBF-47AB-43BE-A46D-2881A0A010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9" name="Rectángulo 9648">
                                    <a:extLst>
                                      <a:ext uri="{FF2B5EF4-FFF2-40B4-BE49-F238E27FC236}">
                                        <a16:creationId xmlns:a16="http://schemas.microsoft.com/office/drawing/2014/main" id="{86DF69F8-83D6-4887-ABA1-1D00E524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0" name="Rectángulo 9649">
                                    <a:extLst>
                                      <a:ext uri="{FF2B5EF4-FFF2-40B4-BE49-F238E27FC236}">
                                        <a16:creationId xmlns:a16="http://schemas.microsoft.com/office/drawing/2014/main" id="{6A195559-8499-4C50-9292-71CFDDADE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40" name="Grupo 9639">
                                <a:extLst>
                                  <a:ext uri="{FF2B5EF4-FFF2-40B4-BE49-F238E27FC236}">
                                    <a16:creationId xmlns:a16="http://schemas.microsoft.com/office/drawing/2014/main" id="{5DA8D05B-9F91-484D-AD2F-5295F7B241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1" name="Grupo 9640">
                                  <a:extLst>
                                    <a:ext uri="{FF2B5EF4-FFF2-40B4-BE49-F238E27FC236}">
                                      <a16:creationId xmlns:a16="http://schemas.microsoft.com/office/drawing/2014/main" id="{36A78EB4-D963-4352-8E58-52278143E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5" name="Rectángulo 9644">
                                    <a:extLst>
                                      <a:ext uri="{FF2B5EF4-FFF2-40B4-BE49-F238E27FC236}">
                                        <a16:creationId xmlns:a16="http://schemas.microsoft.com/office/drawing/2014/main" id="{A0137D96-8AC7-457E-989E-58391EAE09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6" name="Rectángulo 9645">
                                    <a:extLst>
                                      <a:ext uri="{FF2B5EF4-FFF2-40B4-BE49-F238E27FC236}">
                                        <a16:creationId xmlns:a16="http://schemas.microsoft.com/office/drawing/2014/main" id="{7CFF744E-6169-4644-ABE7-B0508BAA0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2" name="Grupo 9641">
                                  <a:extLst>
                                    <a:ext uri="{FF2B5EF4-FFF2-40B4-BE49-F238E27FC236}">
                                      <a16:creationId xmlns:a16="http://schemas.microsoft.com/office/drawing/2014/main" id="{D5C3CB21-CCD1-4D34-AD98-6DEB96CA86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3" name="Rectángulo 9642">
                                    <a:extLst>
                                      <a:ext uri="{FF2B5EF4-FFF2-40B4-BE49-F238E27FC236}">
                                        <a16:creationId xmlns:a16="http://schemas.microsoft.com/office/drawing/2014/main" id="{35558348-82E9-4653-9F06-639DC1486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4" name="Rectángulo 9643">
                                    <a:extLst>
                                      <a:ext uri="{FF2B5EF4-FFF2-40B4-BE49-F238E27FC236}">
                                        <a16:creationId xmlns:a16="http://schemas.microsoft.com/office/drawing/2014/main" id="{7485D427-6BE3-49CF-9DD7-D97BAF638F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06" name="Grupo 9605">
                            <a:extLst>
                              <a:ext uri="{FF2B5EF4-FFF2-40B4-BE49-F238E27FC236}">
                                <a16:creationId xmlns:a16="http://schemas.microsoft.com/office/drawing/2014/main" id="{F7FD2BA8-7E6E-4A2C-AC1C-4AB0EF06C6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07" name="Grupo 9606">
                              <a:extLst>
                                <a:ext uri="{FF2B5EF4-FFF2-40B4-BE49-F238E27FC236}">
                                  <a16:creationId xmlns:a16="http://schemas.microsoft.com/office/drawing/2014/main" id="{DCAE60E1-A83F-41DE-9788-EFCB5B71CA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23" name="Grupo 9622">
                                <a:extLst>
                                  <a:ext uri="{FF2B5EF4-FFF2-40B4-BE49-F238E27FC236}">
                                    <a16:creationId xmlns:a16="http://schemas.microsoft.com/office/drawing/2014/main" id="{2AF45952-F742-44D5-9DC7-D3CC66503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31" name="Grupo 9630">
                                  <a:extLst>
                                    <a:ext uri="{FF2B5EF4-FFF2-40B4-BE49-F238E27FC236}">
                                      <a16:creationId xmlns:a16="http://schemas.microsoft.com/office/drawing/2014/main" id="{DC35DE87-54EE-4078-A650-B422718A33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5" name="Rectángulo 9634">
                                    <a:extLst>
                                      <a:ext uri="{FF2B5EF4-FFF2-40B4-BE49-F238E27FC236}">
                                        <a16:creationId xmlns:a16="http://schemas.microsoft.com/office/drawing/2014/main" id="{4F2340DB-884A-44B0-B88B-0B557F8F87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6" name="Rectángulo 9635">
                                    <a:extLst>
                                      <a:ext uri="{FF2B5EF4-FFF2-40B4-BE49-F238E27FC236}">
                                        <a16:creationId xmlns:a16="http://schemas.microsoft.com/office/drawing/2014/main" id="{F167C566-F9E2-4C69-B7CB-4356AE0543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32" name="Grupo 9631">
                                  <a:extLst>
                                    <a:ext uri="{FF2B5EF4-FFF2-40B4-BE49-F238E27FC236}">
                                      <a16:creationId xmlns:a16="http://schemas.microsoft.com/office/drawing/2014/main" id="{6F387622-B13C-4B91-BACC-2A400213B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3" name="Rectángulo 9632">
                                    <a:extLst>
                                      <a:ext uri="{FF2B5EF4-FFF2-40B4-BE49-F238E27FC236}">
                                        <a16:creationId xmlns:a16="http://schemas.microsoft.com/office/drawing/2014/main" id="{693985A6-E185-4E48-87E0-E8C43400F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4" name="Rectángulo 9633">
                                    <a:extLst>
                                      <a:ext uri="{FF2B5EF4-FFF2-40B4-BE49-F238E27FC236}">
                                        <a16:creationId xmlns:a16="http://schemas.microsoft.com/office/drawing/2014/main" id="{422C6BEE-DE81-4947-AB92-C309956BE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24" name="Grupo 9623">
                                <a:extLst>
                                  <a:ext uri="{FF2B5EF4-FFF2-40B4-BE49-F238E27FC236}">
                                    <a16:creationId xmlns:a16="http://schemas.microsoft.com/office/drawing/2014/main" id="{66092EB4-4AC1-4390-9C90-31B8F66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25" name="Grupo 9624">
                                  <a:extLst>
                                    <a:ext uri="{FF2B5EF4-FFF2-40B4-BE49-F238E27FC236}">
                                      <a16:creationId xmlns:a16="http://schemas.microsoft.com/office/drawing/2014/main" id="{B478DCC6-0F07-4ECB-B338-A7614DFAC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9" name="Rectángulo 9628">
                                    <a:extLst>
                                      <a:ext uri="{FF2B5EF4-FFF2-40B4-BE49-F238E27FC236}">
                                        <a16:creationId xmlns:a16="http://schemas.microsoft.com/office/drawing/2014/main" id="{16AED45E-3E4D-427D-BA95-BC90CDD077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0" name="Rectángulo 9629">
                                    <a:extLst>
                                      <a:ext uri="{FF2B5EF4-FFF2-40B4-BE49-F238E27FC236}">
                                        <a16:creationId xmlns:a16="http://schemas.microsoft.com/office/drawing/2014/main" id="{FD90FB8E-8F50-4769-9F30-B2A9C94D9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26" name="Grupo 9625">
                                  <a:extLst>
                                    <a:ext uri="{FF2B5EF4-FFF2-40B4-BE49-F238E27FC236}">
                                      <a16:creationId xmlns:a16="http://schemas.microsoft.com/office/drawing/2014/main" id="{D6D00C7D-4053-45FC-A485-FB7BB4FC57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7" name="Rectángulo 9626">
                                    <a:extLst>
                                      <a:ext uri="{FF2B5EF4-FFF2-40B4-BE49-F238E27FC236}">
                                        <a16:creationId xmlns:a16="http://schemas.microsoft.com/office/drawing/2014/main" id="{8577CC97-8D36-426C-9402-35BA31C7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8" name="Rectángulo 9627">
                                    <a:extLst>
                                      <a:ext uri="{FF2B5EF4-FFF2-40B4-BE49-F238E27FC236}">
                                        <a16:creationId xmlns:a16="http://schemas.microsoft.com/office/drawing/2014/main" id="{CA304D13-AB7A-4AE3-B776-3F3077B2F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08" name="Grupo 9607">
                              <a:extLst>
                                <a:ext uri="{FF2B5EF4-FFF2-40B4-BE49-F238E27FC236}">
                                  <a16:creationId xmlns:a16="http://schemas.microsoft.com/office/drawing/2014/main" id="{222742A2-847E-43D2-9145-E53972C7DF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09" name="Grupo 9608">
                                <a:extLst>
                                  <a:ext uri="{FF2B5EF4-FFF2-40B4-BE49-F238E27FC236}">
                                    <a16:creationId xmlns:a16="http://schemas.microsoft.com/office/drawing/2014/main" id="{3E65E2C5-B683-4FD6-AE72-5B5E23F3FA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7" name="Grupo 9616">
                                  <a:extLst>
                                    <a:ext uri="{FF2B5EF4-FFF2-40B4-BE49-F238E27FC236}">
                                      <a16:creationId xmlns:a16="http://schemas.microsoft.com/office/drawing/2014/main" id="{DB48C9D6-E411-4580-A3EB-F602C2B74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1" name="Rectángulo 9620">
                                    <a:extLst>
                                      <a:ext uri="{FF2B5EF4-FFF2-40B4-BE49-F238E27FC236}">
                                        <a16:creationId xmlns:a16="http://schemas.microsoft.com/office/drawing/2014/main" id="{03DAA3B8-1556-41C0-B309-47E5E0187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2" name="Rectángulo 9621">
                                    <a:extLst>
                                      <a:ext uri="{FF2B5EF4-FFF2-40B4-BE49-F238E27FC236}">
                                        <a16:creationId xmlns:a16="http://schemas.microsoft.com/office/drawing/2014/main" id="{D9DED6AB-9693-4B4D-81A1-B5795FCE9E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8" name="Grupo 9617">
                                  <a:extLst>
                                    <a:ext uri="{FF2B5EF4-FFF2-40B4-BE49-F238E27FC236}">
                                      <a16:creationId xmlns:a16="http://schemas.microsoft.com/office/drawing/2014/main" id="{DB37F2C4-386A-4CED-9D97-F7AB73B3C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9" name="Rectángulo 9618">
                                    <a:extLst>
                                      <a:ext uri="{FF2B5EF4-FFF2-40B4-BE49-F238E27FC236}">
                                        <a16:creationId xmlns:a16="http://schemas.microsoft.com/office/drawing/2014/main" id="{AAFB8210-CA3B-4A2E-9212-F4822DD0D4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0" name="Rectángulo 9619">
                                    <a:extLst>
                                      <a:ext uri="{FF2B5EF4-FFF2-40B4-BE49-F238E27FC236}">
                                        <a16:creationId xmlns:a16="http://schemas.microsoft.com/office/drawing/2014/main" id="{5A7A08EE-AB76-4695-92A0-E0C23B3939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10" name="Grupo 9609">
                                <a:extLst>
                                  <a:ext uri="{FF2B5EF4-FFF2-40B4-BE49-F238E27FC236}">
                                    <a16:creationId xmlns:a16="http://schemas.microsoft.com/office/drawing/2014/main" id="{35EAF976-AC88-45C5-A65C-725B8488E3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1" name="Grupo 9610">
                                  <a:extLst>
                                    <a:ext uri="{FF2B5EF4-FFF2-40B4-BE49-F238E27FC236}">
                                      <a16:creationId xmlns:a16="http://schemas.microsoft.com/office/drawing/2014/main" id="{C55B9898-7B37-4105-8928-EA78CA4CE6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5" name="Rectángulo 9614">
                                    <a:extLst>
                                      <a:ext uri="{FF2B5EF4-FFF2-40B4-BE49-F238E27FC236}">
                                        <a16:creationId xmlns:a16="http://schemas.microsoft.com/office/drawing/2014/main" id="{AA39012D-5D99-43D3-9E27-D71D4F6D0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6" name="Rectángulo 9615">
                                    <a:extLst>
                                      <a:ext uri="{FF2B5EF4-FFF2-40B4-BE49-F238E27FC236}">
                                        <a16:creationId xmlns:a16="http://schemas.microsoft.com/office/drawing/2014/main" id="{27916397-8CD3-4F74-8495-5886BB218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2" name="Grupo 9611">
                                  <a:extLst>
                                    <a:ext uri="{FF2B5EF4-FFF2-40B4-BE49-F238E27FC236}">
                                      <a16:creationId xmlns:a16="http://schemas.microsoft.com/office/drawing/2014/main" id="{F6D18FCD-0FE7-4088-8019-26FF688152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3" name="Rectángulo 9612">
                                    <a:extLst>
                                      <a:ext uri="{FF2B5EF4-FFF2-40B4-BE49-F238E27FC236}">
                                        <a16:creationId xmlns:a16="http://schemas.microsoft.com/office/drawing/2014/main" id="{EDA1FD11-2A40-4E55-9DFA-27E8FF6B8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4" name="Rectángulo 9613">
                                    <a:extLst>
                                      <a:ext uri="{FF2B5EF4-FFF2-40B4-BE49-F238E27FC236}">
                                        <a16:creationId xmlns:a16="http://schemas.microsoft.com/office/drawing/2014/main" id="{AAF48190-5B5C-4AFB-B4E1-803BF6616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542" name="Grupo 9541">
                          <a:extLst>
                            <a:ext uri="{FF2B5EF4-FFF2-40B4-BE49-F238E27FC236}">
                              <a16:creationId xmlns:a16="http://schemas.microsoft.com/office/drawing/2014/main" id="{95163DBC-575D-42C9-87C0-E36231A9A4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543" name="Grupo 9542">
                            <a:extLst>
                              <a:ext uri="{FF2B5EF4-FFF2-40B4-BE49-F238E27FC236}">
                                <a16:creationId xmlns:a16="http://schemas.microsoft.com/office/drawing/2014/main" id="{ED6CCECE-24D7-4212-8259-2D03029D67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75" name="Grupo 9574">
                              <a:extLst>
                                <a:ext uri="{FF2B5EF4-FFF2-40B4-BE49-F238E27FC236}">
                                  <a16:creationId xmlns:a16="http://schemas.microsoft.com/office/drawing/2014/main" id="{A5D42C4F-387E-42CC-93D1-5FBC127A4B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91" name="Grupo 9590">
                                <a:extLst>
                                  <a:ext uri="{FF2B5EF4-FFF2-40B4-BE49-F238E27FC236}">
                                    <a16:creationId xmlns:a16="http://schemas.microsoft.com/office/drawing/2014/main" id="{554530D6-6A01-44F7-B626-2B6653036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9" name="Grupo 9598">
                                  <a:extLst>
                                    <a:ext uri="{FF2B5EF4-FFF2-40B4-BE49-F238E27FC236}">
                                      <a16:creationId xmlns:a16="http://schemas.microsoft.com/office/drawing/2014/main" id="{23B7A0FB-8541-490D-A72C-DBEFCFEAE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3" name="Rectángulo 9602">
                                    <a:extLst>
                                      <a:ext uri="{FF2B5EF4-FFF2-40B4-BE49-F238E27FC236}">
                                        <a16:creationId xmlns:a16="http://schemas.microsoft.com/office/drawing/2014/main" id="{CA5DEFF6-B73F-477C-99E5-6B47C043DB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4" name="Rectángulo 9603">
                                    <a:extLst>
                                      <a:ext uri="{FF2B5EF4-FFF2-40B4-BE49-F238E27FC236}">
                                        <a16:creationId xmlns:a16="http://schemas.microsoft.com/office/drawing/2014/main" id="{B4EB6939-1874-4062-B270-EA7E9869B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00" name="Grupo 9599">
                                  <a:extLst>
                                    <a:ext uri="{FF2B5EF4-FFF2-40B4-BE49-F238E27FC236}">
                                      <a16:creationId xmlns:a16="http://schemas.microsoft.com/office/drawing/2014/main" id="{FE3DCC5B-7F5F-45CC-987E-6FD5A2A8C3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1" name="Rectángulo 9600">
                                    <a:extLst>
                                      <a:ext uri="{FF2B5EF4-FFF2-40B4-BE49-F238E27FC236}">
                                        <a16:creationId xmlns:a16="http://schemas.microsoft.com/office/drawing/2014/main" id="{8278C675-FD81-4E7A-9E95-8050FFA09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2" name="Rectángulo 9601">
                                    <a:extLst>
                                      <a:ext uri="{FF2B5EF4-FFF2-40B4-BE49-F238E27FC236}">
                                        <a16:creationId xmlns:a16="http://schemas.microsoft.com/office/drawing/2014/main" id="{F5C95266-254E-4807-8E27-C17D5793C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92" name="Grupo 9591">
                                <a:extLst>
                                  <a:ext uri="{FF2B5EF4-FFF2-40B4-BE49-F238E27FC236}">
                                    <a16:creationId xmlns:a16="http://schemas.microsoft.com/office/drawing/2014/main" id="{FDE77A2C-2081-4BE1-B6F3-178A1B5F0D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3" name="Grupo 9592">
                                  <a:extLst>
                                    <a:ext uri="{FF2B5EF4-FFF2-40B4-BE49-F238E27FC236}">
                                      <a16:creationId xmlns:a16="http://schemas.microsoft.com/office/drawing/2014/main" id="{9B7FACD6-44E0-4BC4-BA65-6D7ED94AD2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7" name="Rectángulo 9596">
                                    <a:extLst>
                                      <a:ext uri="{FF2B5EF4-FFF2-40B4-BE49-F238E27FC236}">
                                        <a16:creationId xmlns:a16="http://schemas.microsoft.com/office/drawing/2014/main" id="{0F6DC64E-6CB9-4C94-96F7-3DC9FAA1E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8" name="Rectángulo 9597">
                                    <a:extLst>
                                      <a:ext uri="{FF2B5EF4-FFF2-40B4-BE49-F238E27FC236}">
                                        <a16:creationId xmlns:a16="http://schemas.microsoft.com/office/drawing/2014/main" id="{4876FE49-9D9F-43F8-A9CF-34DCBB2E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94" name="Grupo 9593">
                                  <a:extLst>
                                    <a:ext uri="{FF2B5EF4-FFF2-40B4-BE49-F238E27FC236}">
                                      <a16:creationId xmlns:a16="http://schemas.microsoft.com/office/drawing/2014/main" id="{1098E594-28E4-49E4-B1A0-C882A78BC6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5" name="Rectángulo 9594">
                                    <a:extLst>
                                      <a:ext uri="{FF2B5EF4-FFF2-40B4-BE49-F238E27FC236}">
                                        <a16:creationId xmlns:a16="http://schemas.microsoft.com/office/drawing/2014/main" id="{94909192-FC8A-4431-9090-131D866214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6" name="Rectángulo 9595">
                                    <a:extLst>
                                      <a:ext uri="{FF2B5EF4-FFF2-40B4-BE49-F238E27FC236}">
                                        <a16:creationId xmlns:a16="http://schemas.microsoft.com/office/drawing/2014/main" id="{BCCDFADD-661D-4C8A-913B-D05F8AE908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76" name="Grupo 9575">
                              <a:extLst>
                                <a:ext uri="{FF2B5EF4-FFF2-40B4-BE49-F238E27FC236}">
                                  <a16:creationId xmlns:a16="http://schemas.microsoft.com/office/drawing/2014/main" id="{04D97EB3-7083-4D39-BEF7-7E81EA4DF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77" name="Grupo 9576">
                                <a:extLst>
                                  <a:ext uri="{FF2B5EF4-FFF2-40B4-BE49-F238E27FC236}">
                                    <a16:creationId xmlns:a16="http://schemas.microsoft.com/office/drawing/2014/main" id="{433D1C74-2282-4094-B2BE-2A395871C4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85" name="Grupo 9584">
                                  <a:extLst>
                                    <a:ext uri="{FF2B5EF4-FFF2-40B4-BE49-F238E27FC236}">
                                      <a16:creationId xmlns:a16="http://schemas.microsoft.com/office/drawing/2014/main" id="{6BAA9376-83D3-40A4-8833-0F7B8ADF2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9" name="Rectángulo 9588">
                                    <a:extLst>
                                      <a:ext uri="{FF2B5EF4-FFF2-40B4-BE49-F238E27FC236}">
                                        <a16:creationId xmlns:a16="http://schemas.microsoft.com/office/drawing/2014/main" id="{A66FF42D-1B58-435C-BFDD-7938164B2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0" name="Rectángulo 9589">
                                    <a:extLst>
                                      <a:ext uri="{FF2B5EF4-FFF2-40B4-BE49-F238E27FC236}">
                                        <a16:creationId xmlns:a16="http://schemas.microsoft.com/office/drawing/2014/main" id="{77CEB1B2-D154-4A1C-B38E-E6C205650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6" name="Grupo 9585">
                                  <a:extLst>
                                    <a:ext uri="{FF2B5EF4-FFF2-40B4-BE49-F238E27FC236}">
                                      <a16:creationId xmlns:a16="http://schemas.microsoft.com/office/drawing/2014/main" id="{DE57D64D-E95C-4D10-969D-EBF02E99D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7" name="Rectángulo 9586">
                                    <a:extLst>
                                      <a:ext uri="{FF2B5EF4-FFF2-40B4-BE49-F238E27FC236}">
                                        <a16:creationId xmlns:a16="http://schemas.microsoft.com/office/drawing/2014/main" id="{CEFB1272-AA24-4AE8-ACF6-D3CE54649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8" name="Rectángulo 9587">
                                    <a:extLst>
                                      <a:ext uri="{FF2B5EF4-FFF2-40B4-BE49-F238E27FC236}">
                                        <a16:creationId xmlns:a16="http://schemas.microsoft.com/office/drawing/2014/main" id="{214F82D9-65D6-4984-BC68-687B53EBF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78" name="Grupo 9577">
                                <a:extLst>
                                  <a:ext uri="{FF2B5EF4-FFF2-40B4-BE49-F238E27FC236}">
                                    <a16:creationId xmlns:a16="http://schemas.microsoft.com/office/drawing/2014/main" id="{C6CE7565-65D1-4001-8B9D-B8EEBC3647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79" name="Grupo 9578">
                                  <a:extLst>
                                    <a:ext uri="{FF2B5EF4-FFF2-40B4-BE49-F238E27FC236}">
                                      <a16:creationId xmlns:a16="http://schemas.microsoft.com/office/drawing/2014/main" id="{6C0B2F5B-067E-4941-8139-2846708C32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3" name="Rectángulo 9582">
                                    <a:extLst>
                                      <a:ext uri="{FF2B5EF4-FFF2-40B4-BE49-F238E27FC236}">
                                        <a16:creationId xmlns:a16="http://schemas.microsoft.com/office/drawing/2014/main" id="{ACBC0556-DA3A-425B-B713-BF5D20A16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4" name="Rectángulo 9583">
                                    <a:extLst>
                                      <a:ext uri="{FF2B5EF4-FFF2-40B4-BE49-F238E27FC236}">
                                        <a16:creationId xmlns:a16="http://schemas.microsoft.com/office/drawing/2014/main" id="{5922B3D3-2A6A-4D04-840C-EDBCDA2C4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0" name="Grupo 9579">
                                  <a:extLst>
                                    <a:ext uri="{FF2B5EF4-FFF2-40B4-BE49-F238E27FC236}">
                                      <a16:creationId xmlns:a16="http://schemas.microsoft.com/office/drawing/2014/main" id="{44E24691-0F7F-41EA-BCD9-A2DA091F7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1" name="Rectángulo 9580">
                                    <a:extLst>
                                      <a:ext uri="{FF2B5EF4-FFF2-40B4-BE49-F238E27FC236}">
                                        <a16:creationId xmlns:a16="http://schemas.microsoft.com/office/drawing/2014/main" id="{FF980322-10B8-4459-AB1D-F04EEE808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2" name="Rectángulo 9581">
                                    <a:extLst>
                                      <a:ext uri="{FF2B5EF4-FFF2-40B4-BE49-F238E27FC236}">
                                        <a16:creationId xmlns:a16="http://schemas.microsoft.com/office/drawing/2014/main" id="{8B5F5151-7C1F-477C-971D-A004768B3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544" name="Grupo 9543">
                            <a:extLst>
                              <a:ext uri="{FF2B5EF4-FFF2-40B4-BE49-F238E27FC236}">
                                <a16:creationId xmlns:a16="http://schemas.microsoft.com/office/drawing/2014/main" id="{FE79D5CE-9778-40E1-8F6F-9368FAECF1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45" name="Grupo 9544">
                              <a:extLst>
                                <a:ext uri="{FF2B5EF4-FFF2-40B4-BE49-F238E27FC236}">
                                  <a16:creationId xmlns:a16="http://schemas.microsoft.com/office/drawing/2014/main" id="{12FE060E-18BA-408D-BEE1-2B4C71C637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61" name="Grupo 9560">
                                <a:extLst>
                                  <a:ext uri="{FF2B5EF4-FFF2-40B4-BE49-F238E27FC236}">
                                    <a16:creationId xmlns:a16="http://schemas.microsoft.com/office/drawing/2014/main" id="{1DD8BAC9-388D-4F26-806B-6CC84BFEE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9" name="Grupo 9568">
                                  <a:extLst>
                                    <a:ext uri="{FF2B5EF4-FFF2-40B4-BE49-F238E27FC236}">
                                      <a16:creationId xmlns:a16="http://schemas.microsoft.com/office/drawing/2014/main" id="{21967870-739D-4FD9-8F3A-2A82F7E00F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3" name="Rectángulo 9572">
                                    <a:extLst>
                                      <a:ext uri="{FF2B5EF4-FFF2-40B4-BE49-F238E27FC236}">
                                        <a16:creationId xmlns:a16="http://schemas.microsoft.com/office/drawing/2014/main" id="{BCCC625D-2368-42F8-B47D-933601E540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4" name="Rectángulo 9573">
                                    <a:extLst>
                                      <a:ext uri="{FF2B5EF4-FFF2-40B4-BE49-F238E27FC236}">
                                        <a16:creationId xmlns:a16="http://schemas.microsoft.com/office/drawing/2014/main" id="{6022B2FD-EE11-4001-99ED-E5A3530E0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70" name="Grupo 9569">
                                  <a:extLst>
                                    <a:ext uri="{FF2B5EF4-FFF2-40B4-BE49-F238E27FC236}">
                                      <a16:creationId xmlns:a16="http://schemas.microsoft.com/office/drawing/2014/main" id="{DE5302E0-C387-407A-B2C6-39B134270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1" name="Rectángulo 9570">
                                    <a:extLst>
                                      <a:ext uri="{FF2B5EF4-FFF2-40B4-BE49-F238E27FC236}">
                                        <a16:creationId xmlns:a16="http://schemas.microsoft.com/office/drawing/2014/main" id="{7C080C98-0F4E-41AA-AD8E-D9A3111A0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2" name="Rectángulo 9571">
                                    <a:extLst>
                                      <a:ext uri="{FF2B5EF4-FFF2-40B4-BE49-F238E27FC236}">
                                        <a16:creationId xmlns:a16="http://schemas.microsoft.com/office/drawing/2014/main" id="{AAF516D0-92EE-44B7-AAA5-4565DD58E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62" name="Grupo 9561">
                                <a:extLst>
                                  <a:ext uri="{FF2B5EF4-FFF2-40B4-BE49-F238E27FC236}">
                                    <a16:creationId xmlns:a16="http://schemas.microsoft.com/office/drawing/2014/main" id="{19FBEC45-12F7-48F3-9BD9-5279E803B6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3" name="Grupo 9562">
                                  <a:extLst>
                                    <a:ext uri="{FF2B5EF4-FFF2-40B4-BE49-F238E27FC236}">
                                      <a16:creationId xmlns:a16="http://schemas.microsoft.com/office/drawing/2014/main" id="{CDE9984C-92E9-4046-AB97-BC3765A33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7" name="Rectángulo 9566">
                                    <a:extLst>
                                      <a:ext uri="{FF2B5EF4-FFF2-40B4-BE49-F238E27FC236}">
                                        <a16:creationId xmlns:a16="http://schemas.microsoft.com/office/drawing/2014/main" id="{B451E142-CF66-4BA5-80C4-1D55E8A4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8" name="Rectángulo 9567">
                                    <a:extLst>
                                      <a:ext uri="{FF2B5EF4-FFF2-40B4-BE49-F238E27FC236}">
                                        <a16:creationId xmlns:a16="http://schemas.microsoft.com/office/drawing/2014/main" id="{A0B6A239-E429-412E-A1D9-E42F3AC8F3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64" name="Grupo 9563">
                                  <a:extLst>
                                    <a:ext uri="{FF2B5EF4-FFF2-40B4-BE49-F238E27FC236}">
                                      <a16:creationId xmlns:a16="http://schemas.microsoft.com/office/drawing/2014/main" id="{10A641BF-85DC-4C07-A924-24DFC1D68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5" name="Rectángulo 9564">
                                    <a:extLst>
                                      <a:ext uri="{FF2B5EF4-FFF2-40B4-BE49-F238E27FC236}">
                                        <a16:creationId xmlns:a16="http://schemas.microsoft.com/office/drawing/2014/main" id="{F32C94BC-2246-47BE-AE96-6FB5718A1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6" name="Rectángulo 9565">
                                    <a:extLst>
                                      <a:ext uri="{FF2B5EF4-FFF2-40B4-BE49-F238E27FC236}">
                                        <a16:creationId xmlns:a16="http://schemas.microsoft.com/office/drawing/2014/main" id="{3B3AC830-5B09-46BB-9539-49FFF146A5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46" name="Grupo 9545">
                              <a:extLst>
                                <a:ext uri="{FF2B5EF4-FFF2-40B4-BE49-F238E27FC236}">
                                  <a16:creationId xmlns:a16="http://schemas.microsoft.com/office/drawing/2014/main" id="{78594BC5-0B88-4389-AA0F-7B0058914A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47" name="Grupo 9546">
                                <a:extLst>
                                  <a:ext uri="{FF2B5EF4-FFF2-40B4-BE49-F238E27FC236}">
                                    <a16:creationId xmlns:a16="http://schemas.microsoft.com/office/drawing/2014/main" id="{FE00381C-D489-4C99-BA2F-2321BEBFC6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55" name="Grupo 9554">
                                  <a:extLst>
                                    <a:ext uri="{FF2B5EF4-FFF2-40B4-BE49-F238E27FC236}">
                                      <a16:creationId xmlns:a16="http://schemas.microsoft.com/office/drawing/2014/main" id="{E50DED53-1C41-48B7-B644-E2D918BCE4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9" name="Rectángulo 9558">
                                    <a:extLst>
                                      <a:ext uri="{FF2B5EF4-FFF2-40B4-BE49-F238E27FC236}">
                                        <a16:creationId xmlns:a16="http://schemas.microsoft.com/office/drawing/2014/main" id="{1AF97242-421C-4777-9FA4-C8A0B16DA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0" name="Rectángulo 9559">
                                    <a:extLst>
                                      <a:ext uri="{FF2B5EF4-FFF2-40B4-BE49-F238E27FC236}">
                                        <a16:creationId xmlns:a16="http://schemas.microsoft.com/office/drawing/2014/main" id="{010B2134-E440-45A8-9B99-22B3D2E9F4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6" name="Grupo 9555">
                                  <a:extLst>
                                    <a:ext uri="{FF2B5EF4-FFF2-40B4-BE49-F238E27FC236}">
                                      <a16:creationId xmlns:a16="http://schemas.microsoft.com/office/drawing/2014/main" id="{016F9B22-F0B7-4A31-A9C4-8AD7116E18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7" name="Rectángulo 9556">
                                    <a:extLst>
                                      <a:ext uri="{FF2B5EF4-FFF2-40B4-BE49-F238E27FC236}">
                                        <a16:creationId xmlns:a16="http://schemas.microsoft.com/office/drawing/2014/main" id="{1F8F0807-2D54-45F7-A59E-9B4076625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8" name="Rectángulo 9557">
                                    <a:extLst>
                                      <a:ext uri="{FF2B5EF4-FFF2-40B4-BE49-F238E27FC236}">
                                        <a16:creationId xmlns:a16="http://schemas.microsoft.com/office/drawing/2014/main" id="{F9B5C7F7-ECD6-44C3-9A2A-7949240E7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48" name="Grupo 9547">
                                <a:extLst>
                                  <a:ext uri="{FF2B5EF4-FFF2-40B4-BE49-F238E27FC236}">
                                    <a16:creationId xmlns:a16="http://schemas.microsoft.com/office/drawing/2014/main" id="{87F9E988-418D-49A8-9B06-45F4D25ED6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49" name="Grupo 9548">
                                  <a:extLst>
                                    <a:ext uri="{FF2B5EF4-FFF2-40B4-BE49-F238E27FC236}">
                                      <a16:creationId xmlns:a16="http://schemas.microsoft.com/office/drawing/2014/main" id="{64AC5014-1787-4BFA-8286-17A1902DDC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3" name="Rectángulo 9552">
                                    <a:extLst>
                                      <a:ext uri="{FF2B5EF4-FFF2-40B4-BE49-F238E27FC236}">
                                        <a16:creationId xmlns:a16="http://schemas.microsoft.com/office/drawing/2014/main" id="{D53D4B17-F5D2-4726-A282-A3527EFBE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4" name="Rectángulo 9553">
                                    <a:extLst>
                                      <a:ext uri="{FF2B5EF4-FFF2-40B4-BE49-F238E27FC236}">
                                        <a16:creationId xmlns:a16="http://schemas.microsoft.com/office/drawing/2014/main" id="{3EE68224-B716-4D1E-8124-4CBE2894C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0" name="Grupo 9549">
                                  <a:extLst>
                                    <a:ext uri="{FF2B5EF4-FFF2-40B4-BE49-F238E27FC236}">
                                      <a16:creationId xmlns:a16="http://schemas.microsoft.com/office/drawing/2014/main" id="{C8E099FA-1179-40DE-A9EC-118FA3F9B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1" name="Rectángulo 9550">
                                    <a:extLst>
                                      <a:ext uri="{FF2B5EF4-FFF2-40B4-BE49-F238E27FC236}">
                                        <a16:creationId xmlns:a16="http://schemas.microsoft.com/office/drawing/2014/main" id="{87F67D93-D008-4551-9E90-8884E54DB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2" name="Rectángulo 9551">
                                    <a:extLst>
                                      <a:ext uri="{FF2B5EF4-FFF2-40B4-BE49-F238E27FC236}">
                                        <a16:creationId xmlns:a16="http://schemas.microsoft.com/office/drawing/2014/main" id="{08775F9D-D4AD-4899-BEBC-DA75DE35D2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414" name="Grupo 9413">
                        <a:extLst>
                          <a:ext uri="{FF2B5EF4-FFF2-40B4-BE49-F238E27FC236}">
                            <a16:creationId xmlns:a16="http://schemas.microsoft.com/office/drawing/2014/main" id="{F86845D2-D892-46E8-9F1B-EE021CF407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415" name="Grupo 9414">
                          <a:extLst>
                            <a:ext uri="{FF2B5EF4-FFF2-40B4-BE49-F238E27FC236}">
                              <a16:creationId xmlns:a16="http://schemas.microsoft.com/office/drawing/2014/main" id="{DF135B27-2181-4A6D-8C31-167A218C71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79" name="Grupo 9478">
                            <a:extLst>
                              <a:ext uri="{FF2B5EF4-FFF2-40B4-BE49-F238E27FC236}">
                                <a16:creationId xmlns:a16="http://schemas.microsoft.com/office/drawing/2014/main" id="{95B4C546-7435-4F9C-9612-E08A83125A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11" name="Grupo 9510">
                              <a:extLst>
                                <a:ext uri="{FF2B5EF4-FFF2-40B4-BE49-F238E27FC236}">
                                  <a16:creationId xmlns:a16="http://schemas.microsoft.com/office/drawing/2014/main" id="{67D05F6B-241D-4753-A56C-B984452CAD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27" name="Grupo 9526">
                                <a:extLst>
                                  <a:ext uri="{FF2B5EF4-FFF2-40B4-BE49-F238E27FC236}">
                                    <a16:creationId xmlns:a16="http://schemas.microsoft.com/office/drawing/2014/main" id="{CEBCA451-30C7-4468-8727-FA9AE69126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35" name="Grupo 9534">
                                  <a:extLst>
                                    <a:ext uri="{FF2B5EF4-FFF2-40B4-BE49-F238E27FC236}">
                                      <a16:creationId xmlns:a16="http://schemas.microsoft.com/office/drawing/2014/main" id="{2448BBDA-728C-46DC-8B66-12C91587C2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9" name="Rectángulo 9538">
                                    <a:extLst>
                                      <a:ext uri="{FF2B5EF4-FFF2-40B4-BE49-F238E27FC236}">
                                        <a16:creationId xmlns:a16="http://schemas.microsoft.com/office/drawing/2014/main" id="{40FCBCE5-E7B8-4C24-BB26-2343F07B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40" name="Rectángulo 9539">
                                    <a:extLst>
                                      <a:ext uri="{FF2B5EF4-FFF2-40B4-BE49-F238E27FC236}">
                                        <a16:creationId xmlns:a16="http://schemas.microsoft.com/office/drawing/2014/main" id="{4BFB31DD-411A-4348-B02F-69F6C995B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6" name="Grupo 9535">
                                  <a:extLst>
                                    <a:ext uri="{FF2B5EF4-FFF2-40B4-BE49-F238E27FC236}">
                                      <a16:creationId xmlns:a16="http://schemas.microsoft.com/office/drawing/2014/main" id="{71727591-18C2-47B1-89F8-D0655C9020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7" name="Rectángulo 9536">
                                    <a:extLst>
                                      <a:ext uri="{FF2B5EF4-FFF2-40B4-BE49-F238E27FC236}">
                                        <a16:creationId xmlns:a16="http://schemas.microsoft.com/office/drawing/2014/main" id="{A990CF25-9FDC-4E47-B3CD-6E284C4E9E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8" name="Rectángulo 9537">
                                    <a:extLst>
                                      <a:ext uri="{FF2B5EF4-FFF2-40B4-BE49-F238E27FC236}">
                                        <a16:creationId xmlns:a16="http://schemas.microsoft.com/office/drawing/2014/main" id="{EE99CDBB-0DBD-4E96-B75B-050907206D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28" name="Grupo 9527">
                                <a:extLst>
                                  <a:ext uri="{FF2B5EF4-FFF2-40B4-BE49-F238E27FC236}">
                                    <a16:creationId xmlns:a16="http://schemas.microsoft.com/office/drawing/2014/main" id="{F147B694-BA19-4F8E-BE29-B418D97A4B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9" name="Grupo 9528">
                                  <a:extLst>
                                    <a:ext uri="{FF2B5EF4-FFF2-40B4-BE49-F238E27FC236}">
                                      <a16:creationId xmlns:a16="http://schemas.microsoft.com/office/drawing/2014/main" id="{9DB7FCD8-D882-4E08-9481-22B777981B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3" name="Rectángulo 9532">
                                    <a:extLst>
                                      <a:ext uri="{FF2B5EF4-FFF2-40B4-BE49-F238E27FC236}">
                                        <a16:creationId xmlns:a16="http://schemas.microsoft.com/office/drawing/2014/main" id="{7FECD8F3-9CBF-4FB8-8605-3F725DFC8B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4" name="Rectángulo 9533">
                                    <a:extLst>
                                      <a:ext uri="{FF2B5EF4-FFF2-40B4-BE49-F238E27FC236}">
                                        <a16:creationId xmlns:a16="http://schemas.microsoft.com/office/drawing/2014/main" id="{999ABCC8-78EA-4311-B121-BDBCEB3D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0" name="Grupo 9529">
                                  <a:extLst>
                                    <a:ext uri="{FF2B5EF4-FFF2-40B4-BE49-F238E27FC236}">
                                      <a16:creationId xmlns:a16="http://schemas.microsoft.com/office/drawing/2014/main" id="{BEA4B7CB-8693-479A-9D3C-0E843DBD58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1" name="Rectángulo 9530">
                                    <a:extLst>
                                      <a:ext uri="{FF2B5EF4-FFF2-40B4-BE49-F238E27FC236}">
                                        <a16:creationId xmlns:a16="http://schemas.microsoft.com/office/drawing/2014/main" id="{DD398CF4-DDA0-45F9-9AFD-8F00115AF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2" name="Rectángulo 9531">
                                    <a:extLst>
                                      <a:ext uri="{FF2B5EF4-FFF2-40B4-BE49-F238E27FC236}">
                                        <a16:creationId xmlns:a16="http://schemas.microsoft.com/office/drawing/2014/main" id="{D5460064-DB1F-411E-BC99-701C87A9B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12" name="Grupo 9511">
                              <a:extLst>
                                <a:ext uri="{FF2B5EF4-FFF2-40B4-BE49-F238E27FC236}">
                                  <a16:creationId xmlns:a16="http://schemas.microsoft.com/office/drawing/2014/main" id="{772C442F-8E91-45CE-BB1A-EAD0F5EB73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13" name="Grupo 9512">
                                <a:extLst>
                                  <a:ext uri="{FF2B5EF4-FFF2-40B4-BE49-F238E27FC236}">
                                    <a16:creationId xmlns:a16="http://schemas.microsoft.com/office/drawing/2014/main" id="{136B3F16-04B3-4C93-96FC-4A2DB4C488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1" name="Grupo 9520">
                                  <a:extLst>
                                    <a:ext uri="{FF2B5EF4-FFF2-40B4-BE49-F238E27FC236}">
                                      <a16:creationId xmlns:a16="http://schemas.microsoft.com/office/drawing/2014/main" id="{C2862258-FE94-4B46-B8C4-F19CDA411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5" name="Rectángulo 9524">
                                    <a:extLst>
                                      <a:ext uri="{FF2B5EF4-FFF2-40B4-BE49-F238E27FC236}">
                                        <a16:creationId xmlns:a16="http://schemas.microsoft.com/office/drawing/2014/main" id="{8CBDBE82-D7AB-400C-B0FF-0013114ABC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6" name="Rectángulo 9525">
                                    <a:extLst>
                                      <a:ext uri="{FF2B5EF4-FFF2-40B4-BE49-F238E27FC236}">
                                        <a16:creationId xmlns:a16="http://schemas.microsoft.com/office/drawing/2014/main" id="{90EE2496-DFCC-4B04-B421-5B42B601C2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22" name="Grupo 9521">
                                  <a:extLst>
                                    <a:ext uri="{FF2B5EF4-FFF2-40B4-BE49-F238E27FC236}">
                                      <a16:creationId xmlns:a16="http://schemas.microsoft.com/office/drawing/2014/main" id="{4FBC6141-71EE-4EC3-9199-D72F9061D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3" name="Rectángulo 9522">
                                    <a:extLst>
                                      <a:ext uri="{FF2B5EF4-FFF2-40B4-BE49-F238E27FC236}">
                                        <a16:creationId xmlns:a16="http://schemas.microsoft.com/office/drawing/2014/main" id="{112CDAE5-4477-4D7C-8087-9AB0D1F628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4" name="Rectángulo 9523">
                                    <a:extLst>
                                      <a:ext uri="{FF2B5EF4-FFF2-40B4-BE49-F238E27FC236}">
                                        <a16:creationId xmlns:a16="http://schemas.microsoft.com/office/drawing/2014/main" id="{B0F4A0D6-9FD4-4938-8634-24E142F82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14" name="Grupo 9513">
                                <a:extLst>
                                  <a:ext uri="{FF2B5EF4-FFF2-40B4-BE49-F238E27FC236}">
                                    <a16:creationId xmlns:a16="http://schemas.microsoft.com/office/drawing/2014/main" id="{983E12AB-ECEA-499F-A430-98888D239A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15" name="Grupo 9514">
                                  <a:extLst>
                                    <a:ext uri="{FF2B5EF4-FFF2-40B4-BE49-F238E27FC236}">
                                      <a16:creationId xmlns:a16="http://schemas.microsoft.com/office/drawing/2014/main" id="{99A66AB1-0291-4E60-8680-27F9B6474C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9" name="Rectángulo 9518">
                                    <a:extLst>
                                      <a:ext uri="{FF2B5EF4-FFF2-40B4-BE49-F238E27FC236}">
                                        <a16:creationId xmlns:a16="http://schemas.microsoft.com/office/drawing/2014/main" id="{B5C5332A-5A04-4B9B-9F1F-B922620087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0" name="Rectángulo 9519">
                                    <a:extLst>
                                      <a:ext uri="{FF2B5EF4-FFF2-40B4-BE49-F238E27FC236}">
                                        <a16:creationId xmlns:a16="http://schemas.microsoft.com/office/drawing/2014/main" id="{4A2F364D-A89C-44DE-9CD3-839B7530CE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16" name="Grupo 9515">
                                  <a:extLst>
                                    <a:ext uri="{FF2B5EF4-FFF2-40B4-BE49-F238E27FC236}">
                                      <a16:creationId xmlns:a16="http://schemas.microsoft.com/office/drawing/2014/main" id="{6312F612-119F-4381-A958-127DD4812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7" name="Rectángulo 9516">
                                    <a:extLst>
                                      <a:ext uri="{FF2B5EF4-FFF2-40B4-BE49-F238E27FC236}">
                                        <a16:creationId xmlns:a16="http://schemas.microsoft.com/office/drawing/2014/main" id="{ED583967-FF5E-49AD-8647-46BC4A6889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8" name="Rectángulo 9517">
                                    <a:extLst>
                                      <a:ext uri="{FF2B5EF4-FFF2-40B4-BE49-F238E27FC236}">
                                        <a16:creationId xmlns:a16="http://schemas.microsoft.com/office/drawing/2014/main" id="{A4F639AD-256B-4DFC-B43E-D37FBFD9B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80" name="Grupo 9479">
                            <a:extLst>
                              <a:ext uri="{FF2B5EF4-FFF2-40B4-BE49-F238E27FC236}">
                                <a16:creationId xmlns:a16="http://schemas.microsoft.com/office/drawing/2014/main" id="{7D021DB3-8E1E-4274-A2FB-3D4FBCC4D0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81" name="Grupo 9480">
                              <a:extLst>
                                <a:ext uri="{FF2B5EF4-FFF2-40B4-BE49-F238E27FC236}">
                                  <a16:creationId xmlns:a16="http://schemas.microsoft.com/office/drawing/2014/main" id="{9A246F71-1078-4DA5-839C-8AAFDD9C1A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97" name="Grupo 9496">
                                <a:extLst>
                                  <a:ext uri="{FF2B5EF4-FFF2-40B4-BE49-F238E27FC236}">
                                    <a16:creationId xmlns:a16="http://schemas.microsoft.com/office/drawing/2014/main" id="{66E22DE0-CF90-42D2-92A1-7F2628A489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05" name="Grupo 9504">
                                  <a:extLst>
                                    <a:ext uri="{FF2B5EF4-FFF2-40B4-BE49-F238E27FC236}">
                                      <a16:creationId xmlns:a16="http://schemas.microsoft.com/office/drawing/2014/main" id="{54790B49-6B84-4F5B-8B3D-DBEC06701A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9" name="Rectángulo 9508">
                                    <a:extLst>
                                      <a:ext uri="{FF2B5EF4-FFF2-40B4-BE49-F238E27FC236}">
                                        <a16:creationId xmlns:a16="http://schemas.microsoft.com/office/drawing/2014/main" id="{3C54B2E0-DB95-4B59-AA27-E78F8DEE8D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0" name="Rectángulo 9509">
                                    <a:extLst>
                                      <a:ext uri="{FF2B5EF4-FFF2-40B4-BE49-F238E27FC236}">
                                        <a16:creationId xmlns:a16="http://schemas.microsoft.com/office/drawing/2014/main" id="{EE6CA5D7-8A20-4085-A923-F9DBED339F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6" name="Grupo 9505">
                                  <a:extLst>
                                    <a:ext uri="{FF2B5EF4-FFF2-40B4-BE49-F238E27FC236}">
                                      <a16:creationId xmlns:a16="http://schemas.microsoft.com/office/drawing/2014/main" id="{CDD5520E-6C95-4EBF-ABAA-7910648D1B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7" name="Rectángulo 9506">
                                    <a:extLst>
                                      <a:ext uri="{FF2B5EF4-FFF2-40B4-BE49-F238E27FC236}">
                                        <a16:creationId xmlns:a16="http://schemas.microsoft.com/office/drawing/2014/main" id="{219616FD-209E-49AD-AD33-7E36AD757C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8" name="Rectángulo 9507">
                                    <a:extLst>
                                      <a:ext uri="{FF2B5EF4-FFF2-40B4-BE49-F238E27FC236}">
                                        <a16:creationId xmlns:a16="http://schemas.microsoft.com/office/drawing/2014/main" id="{677AA458-E5C1-4907-AACB-75BC46285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98" name="Grupo 9497">
                                <a:extLst>
                                  <a:ext uri="{FF2B5EF4-FFF2-40B4-BE49-F238E27FC236}">
                                    <a16:creationId xmlns:a16="http://schemas.microsoft.com/office/drawing/2014/main" id="{5B3F1FF7-D9E9-4EA0-9F35-8EA65EC657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9" name="Grupo 9498">
                                  <a:extLst>
                                    <a:ext uri="{FF2B5EF4-FFF2-40B4-BE49-F238E27FC236}">
                                      <a16:creationId xmlns:a16="http://schemas.microsoft.com/office/drawing/2014/main" id="{7E991048-42A5-44A0-B6E3-AA52591A4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3" name="Rectángulo 9502">
                                    <a:extLst>
                                      <a:ext uri="{FF2B5EF4-FFF2-40B4-BE49-F238E27FC236}">
                                        <a16:creationId xmlns:a16="http://schemas.microsoft.com/office/drawing/2014/main" id="{010A0949-5960-41F0-8E8E-5118C9BCC2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4" name="Rectángulo 9503">
                                    <a:extLst>
                                      <a:ext uri="{FF2B5EF4-FFF2-40B4-BE49-F238E27FC236}">
                                        <a16:creationId xmlns:a16="http://schemas.microsoft.com/office/drawing/2014/main" id="{0D371EBD-E76F-4008-B97D-BC791D693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0" name="Grupo 9499">
                                  <a:extLst>
                                    <a:ext uri="{FF2B5EF4-FFF2-40B4-BE49-F238E27FC236}">
                                      <a16:creationId xmlns:a16="http://schemas.microsoft.com/office/drawing/2014/main" id="{90A72154-1AE0-40E8-9763-E6E1967EEB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1" name="Rectángulo 9500">
                                    <a:extLst>
                                      <a:ext uri="{FF2B5EF4-FFF2-40B4-BE49-F238E27FC236}">
                                        <a16:creationId xmlns:a16="http://schemas.microsoft.com/office/drawing/2014/main" id="{47DD9AE1-1EE5-4956-9BB3-2318CC89C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2" name="Rectángulo 9501">
                                    <a:extLst>
                                      <a:ext uri="{FF2B5EF4-FFF2-40B4-BE49-F238E27FC236}">
                                        <a16:creationId xmlns:a16="http://schemas.microsoft.com/office/drawing/2014/main" id="{9007601D-289C-4FAF-AB8B-0ACE3BEBA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82" name="Grupo 9481">
                              <a:extLst>
                                <a:ext uri="{FF2B5EF4-FFF2-40B4-BE49-F238E27FC236}">
                                  <a16:creationId xmlns:a16="http://schemas.microsoft.com/office/drawing/2014/main" id="{BBCE0191-BB0C-4282-A9FB-63E776955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83" name="Grupo 9482">
                                <a:extLst>
                                  <a:ext uri="{FF2B5EF4-FFF2-40B4-BE49-F238E27FC236}">
                                    <a16:creationId xmlns:a16="http://schemas.microsoft.com/office/drawing/2014/main" id="{C43531ED-2D74-4BE3-92A9-4E461007C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1" name="Grupo 9490">
                                  <a:extLst>
                                    <a:ext uri="{FF2B5EF4-FFF2-40B4-BE49-F238E27FC236}">
                                      <a16:creationId xmlns:a16="http://schemas.microsoft.com/office/drawing/2014/main" id="{98BFA213-1078-4732-9DB5-E4674E739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5" name="Rectángulo 9494">
                                    <a:extLst>
                                      <a:ext uri="{FF2B5EF4-FFF2-40B4-BE49-F238E27FC236}">
                                        <a16:creationId xmlns:a16="http://schemas.microsoft.com/office/drawing/2014/main" id="{9A9EC7CB-4615-4DE6-A6D7-C8000EAAB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6" name="Rectángulo 9495">
                                    <a:extLst>
                                      <a:ext uri="{FF2B5EF4-FFF2-40B4-BE49-F238E27FC236}">
                                        <a16:creationId xmlns:a16="http://schemas.microsoft.com/office/drawing/2014/main" id="{0B488200-10FA-4EEB-95AA-E532FE0E8E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92" name="Grupo 9491">
                                  <a:extLst>
                                    <a:ext uri="{FF2B5EF4-FFF2-40B4-BE49-F238E27FC236}">
                                      <a16:creationId xmlns:a16="http://schemas.microsoft.com/office/drawing/2014/main" id="{07B2110D-4D5F-4620-AAE9-1EB3A4C5E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3" name="Rectángulo 9492">
                                    <a:extLst>
                                      <a:ext uri="{FF2B5EF4-FFF2-40B4-BE49-F238E27FC236}">
                                        <a16:creationId xmlns:a16="http://schemas.microsoft.com/office/drawing/2014/main" id="{2EABD40B-D6E4-44C7-8307-D0C6D0969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4" name="Rectángulo 9493">
                                    <a:extLst>
                                      <a:ext uri="{FF2B5EF4-FFF2-40B4-BE49-F238E27FC236}">
                                        <a16:creationId xmlns:a16="http://schemas.microsoft.com/office/drawing/2014/main" id="{07E76AF4-DBBB-42CE-8EEF-79D7A8B4C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84" name="Grupo 9483">
                                <a:extLst>
                                  <a:ext uri="{FF2B5EF4-FFF2-40B4-BE49-F238E27FC236}">
                                    <a16:creationId xmlns:a16="http://schemas.microsoft.com/office/drawing/2014/main" id="{CDFF2333-EAD5-400F-A2A5-238A15E9D8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85" name="Grupo 9484">
                                  <a:extLst>
                                    <a:ext uri="{FF2B5EF4-FFF2-40B4-BE49-F238E27FC236}">
                                      <a16:creationId xmlns:a16="http://schemas.microsoft.com/office/drawing/2014/main" id="{9113443E-1B41-4220-8BDB-F316AFE601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9" name="Rectángulo 9488">
                                    <a:extLst>
                                      <a:ext uri="{FF2B5EF4-FFF2-40B4-BE49-F238E27FC236}">
                                        <a16:creationId xmlns:a16="http://schemas.microsoft.com/office/drawing/2014/main" id="{6D050F3A-A2DE-48BD-943B-47A2EA2FC4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0" name="Rectángulo 9489">
                                    <a:extLst>
                                      <a:ext uri="{FF2B5EF4-FFF2-40B4-BE49-F238E27FC236}">
                                        <a16:creationId xmlns:a16="http://schemas.microsoft.com/office/drawing/2014/main" id="{11913640-22FD-4648-9E6E-FEA82D32D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86" name="Grupo 9485">
                                  <a:extLst>
                                    <a:ext uri="{FF2B5EF4-FFF2-40B4-BE49-F238E27FC236}">
                                      <a16:creationId xmlns:a16="http://schemas.microsoft.com/office/drawing/2014/main" id="{B0F3CB64-F66A-4376-A35A-04041FC475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7" name="Rectángulo 9486">
                                    <a:extLst>
                                      <a:ext uri="{FF2B5EF4-FFF2-40B4-BE49-F238E27FC236}">
                                        <a16:creationId xmlns:a16="http://schemas.microsoft.com/office/drawing/2014/main" id="{838ACC81-E332-4536-82D4-572329926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88" name="Rectángulo 9487">
                                    <a:extLst>
                                      <a:ext uri="{FF2B5EF4-FFF2-40B4-BE49-F238E27FC236}">
                                        <a16:creationId xmlns:a16="http://schemas.microsoft.com/office/drawing/2014/main" id="{3D405A88-EB6E-4C36-B510-99D092F44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416" name="Grupo 9415">
                          <a:extLst>
                            <a:ext uri="{FF2B5EF4-FFF2-40B4-BE49-F238E27FC236}">
                              <a16:creationId xmlns:a16="http://schemas.microsoft.com/office/drawing/2014/main" id="{F318322D-2A8A-4176-8BFF-DD860FB921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17" name="Grupo 9416">
                            <a:extLst>
                              <a:ext uri="{FF2B5EF4-FFF2-40B4-BE49-F238E27FC236}">
                                <a16:creationId xmlns:a16="http://schemas.microsoft.com/office/drawing/2014/main" id="{4FB957C7-9C94-4C70-9C8A-2F5661AD0E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49" name="Grupo 9448">
                              <a:extLst>
                                <a:ext uri="{FF2B5EF4-FFF2-40B4-BE49-F238E27FC236}">
                                  <a16:creationId xmlns:a16="http://schemas.microsoft.com/office/drawing/2014/main" id="{7EE76EC1-0F7B-4F77-81E8-D27BC445B5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65" name="Grupo 9464">
                                <a:extLst>
                                  <a:ext uri="{FF2B5EF4-FFF2-40B4-BE49-F238E27FC236}">
                                    <a16:creationId xmlns:a16="http://schemas.microsoft.com/office/drawing/2014/main" id="{67898156-AD6C-4B07-B392-6593D15897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73" name="Grupo 9472">
                                  <a:extLst>
                                    <a:ext uri="{FF2B5EF4-FFF2-40B4-BE49-F238E27FC236}">
                                      <a16:creationId xmlns:a16="http://schemas.microsoft.com/office/drawing/2014/main" id="{0C462126-C7D3-4A9F-A2C5-CDE2855D2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7" name="Rectángulo 9476">
                                    <a:extLst>
                                      <a:ext uri="{FF2B5EF4-FFF2-40B4-BE49-F238E27FC236}">
                                        <a16:creationId xmlns:a16="http://schemas.microsoft.com/office/drawing/2014/main" id="{89DA0A70-6CFD-49CD-8EAF-F36DE79C9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8" name="Rectángulo 9477">
                                    <a:extLst>
                                      <a:ext uri="{FF2B5EF4-FFF2-40B4-BE49-F238E27FC236}">
                                        <a16:creationId xmlns:a16="http://schemas.microsoft.com/office/drawing/2014/main" id="{46F53A9B-7DA8-4BCF-ACDC-A799F69D3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74" name="Grupo 9473">
                                  <a:extLst>
                                    <a:ext uri="{FF2B5EF4-FFF2-40B4-BE49-F238E27FC236}">
                                      <a16:creationId xmlns:a16="http://schemas.microsoft.com/office/drawing/2014/main" id="{62D7C451-927A-4CDE-A824-F72C69A07B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5" name="Rectángulo 9474">
                                    <a:extLst>
                                      <a:ext uri="{FF2B5EF4-FFF2-40B4-BE49-F238E27FC236}">
                                        <a16:creationId xmlns:a16="http://schemas.microsoft.com/office/drawing/2014/main" id="{C5924886-37A5-47FD-8B0A-913E3E4B45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6" name="Rectángulo 9475">
                                    <a:extLst>
                                      <a:ext uri="{FF2B5EF4-FFF2-40B4-BE49-F238E27FC236}">
                                        <a16:creationId xmlns:a16="http://schemas.microsoft.com/office/drawing/2014/main" id="{E755BFAC-5EF6-4D2D-A1BF-1131F9721A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66" name="Grupo 9465">
                                <a:extLst>
                                  <a:ext uri="{FF2B5EF4-FFF2-40B4-BE49-F238E27FC236}">
                                    <a16:creationId xmlns:a16="http://schemas.microsoft.com/office/drawing/2014/main" id="{E317356F-6A45-48CB-A102-70ABA0A18E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67" name="Grupo 9466">
                                  <a:extLst>
                                    <a:ext uri="{FF2B5EF4-FFF2-40B4-BE49-F238E27FC236}">
                                      <a16:creationId xmlns:a16="http://schemas.microsoft.com/office/drawing/2014/main" id="{70375716-145B-44DC-8637-0D5F6810D4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1" name="Rectángulo 9470">
                                    <a:extLst>
                                      <a:ext uri="{FF2B5EF4-FFF2-40B4-BE49-F238E27FC236}">
                                        <a16:creationId xmlns:a16="http://schemas.microsoft.com/office/drawing/2014/main" id="{8FB47A24-9397-4A21-8C9F-5B0170A8FF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2" name="Rectángulo 9471">
                                    <a:extLst>
                                      <a:ext uri="{FF2B5EF4-FFF2-40B4-BE49-F238E27FC236}">
                                        <a16:creationId xmlns:a16="http://schemas.microsoft.com/office/drawing/2014/main" id="{9BB4275B-28FB-4F31-ACD1-06D4264CE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8" name="Grupo 9467">
                                  <a:extLst>
                                    <a:ext uri="{FF2B5EF4-FFF2-40B4-BE49-F238E27FC236}">
                                      <a16:creationId xmlns:a16="http://schemas.microsoft.com/office/drawing/2014/main" id="{559E1464-9491-4772-96F1-5EB10F0531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9" name="Rectángulo 9468">
                                    <a:extLst>
                                      <a:ext uri="{FF2B5EF4-FFF2-40B4-BE49-F238E27FC236}">
                                        <a16:creationId xmlns:a16="http://schemas.microsoft.com/office/drawing/2014/main" id="{D176AFEA-0D7B-491C-B9B5-A169975A8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0" name="Rectángulo 9469">
                                    <a:extLst>
                                      <a:ext uri="{FF2B5EF4-FFF2-40B4-BE49-F238E27FC236}">
                                        <a16:creationId xmlns:a16="http://schemas.microsoft.com/office/drawing/2014/main" id="{C3887E7F-AC0B-4C44-B396-0D4301D20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50" name="Grupo 9449">
                              <a:extLst>
                                <a:ext uri="{FF2B5EF4-FFF2-40B4-BE49-F238E27FC236}">
                                  <a16:creationId xmlns:a16="http://schemas.microsoft.com/office/drawing/2014/main" id="{AA6A6725-68D0-4F51-ADCF-F88F0C8EB1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51" name="Grupo 9450">
                                <a:extLst>
                                  <a:ext uri="{FF2B5EF4-FFF2-40B4-BE49-F238E27FC236}">
                                    <a16:creationId xmlns:a16="http://schemas.microsoft.com/office/drawing/2014/main" id="{9DE73CBE-AE26-4CD9-A65E-97C14C301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9" name="Grupo 9458">
                                  <a:extLst>
                                    <a:ext uri="{FF2B5EF4-FFF2-40B4-BE49-F238E27FC236}">
                                      <a16:creationId xmlns:a16="http://schemas.microsoft.com/office/drawing/2014/main" id="{B7020247-4388-4079-AD35-F03B8E67CD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3" name="Rectángulo 9462">
                                    <a:extLst>
                                      <a:ext uri="{FF2B5EF4-FFF2-40B4-BE49-F238E27FC236}">
                                        <a16:creationId xmlns:a16="http://schemas.microsoft.com/office/drawing/2014/main" id="{68D6E609-7285-4923-BA68-B612715097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4" name="Rectángulo 9463">
                                    <a:extLst>
                                      <a:ext uri="{FF2B5EF4-FFF2-40B4-BE49-F238E27FC236}">
                                        <a16:creationId xmlns:a16="http://schemas.microsoft.com/office/drawing/2014/main" id="{E56E5C46-D434-4D6C-AF3B-2DDFADCAF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0" name="Grupo 9459">
                                  <a:extLst>
                                    <a:ext uri="{FF2B5EF4-FFF2-40B4-BE49-F238E27FC236}">
                                      <a16:creationId xmlns:a16="http://schemas.microsoft.com/office/drawing/2014/main" id="{71A8EB5F-A209-4B69-9134-9624C261B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1" name="Rectángulo 9460">
                                    <a:extLst>
                                      <a:ext uri="{FF2B5EF4-FFF2-40B4-BE49-F238E27FC236}">
                                        <a16:creationId xmlns:a16="http://schemas.microsoft.com/office/drawing/2014/main" id="{62389763-133B-4BB1-9C6B-E6E21BAAB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2" name="Rectángulo 9461">
                                    <a:extLst>
                                      <a:ext uri="{FF2B5EF4-FFF2-40B4-BE49-F238E27FC236}">
                                        <a16:creationId xmlns:a16="http://schemas.microsoft.com/office/drawing/2014/main" id="{E1875482-5313-4DB5-B117-B3E56E586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52" name="Grupo 9451">
                                <a:extLst>
                                  <a:ext uri="{FF2B5EF4-FFF2-40B4-BE49-F238E27FC236}">
                                    <a16:creationId xmlns:a16="http://schemas.microsoft.com/office/drawing/2014/main" id="{A2B3D0D8-24C9-464F-89B6-E6B95AF303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3" name="Grupo 9452">
                                  <a:extLst>
                                    <a:ext uri="{FF2B5EF4-FFF2-40B4-BE49-F238E27FC236}">
                                      <a16:creationId xmlns:a16="http://schemas.microsoft.com/office/drawing/2014/main" id="{E3F768B4-7DE8-44CC-90DC-288FE3C8E9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7" name="Rectángulo 9456">
                                    <a:extLst>
                                      <a:ext uri="{FF2B5EF4-FFF2-40B4-BE49-F238E27FC236}">
                                        <a16:creationId xmlns:a16="http://schemas.microsoft.com/office/drawing/2014/main" id="{AAF274D9-2405-4040-AA0C-79FC1842A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8" name="Rectángulo 9457">
                                    <a:extLst>
                                      <a:ext uri="{FF2B5EF4-FFF2-40B4-BE49-F238E27FC236}">
                                        <a16:creationId xmlns:a16="http://schemas.microsoft.com/office/drawing/2014/main" id="{A717CE56-9F48-48BC-A37F-358BFB95B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54" name="Grupo 9453">
                                  <a:extLst>
                                    <a:ext uri="{FF2B5EF4-FFF2-40B4-BE49-F238E27FC236}">
                                      <a16:creationId xmlns:a16="http://schemas.microsoft.com/office/drawing/2014/main" id="{AE5F82AF-2267-451B-B6AA-EA8D3DB37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5" name="Rectángulo 9454">
                                    <a:extLst>
                                      <a:ext uri="{FF2B5EF4-FFF2-40B4-BE49-F238E27FC236}">
                                        <a16:creationId xmlns:a16="http://schemas.microsoft.com/office/drawing/2014/main" id="{D59B24BE-88C1-4368-909F-52BF3B15B1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6" name="Rectángulo 9455">
                                    <a:extLst>
                                      <a:ext uri="{FF2B5EF4-FFF2-40B4-BE49-F238E27FC236}">
                                        <a16:creationId xmlns:a16="http://schemas.microsoft.com/office/drawing/2014/main" id="{3F8DFE47-04BA-41A2-929B-7BFA7D229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18" name="Grupo 9417">
                            <a:extLst>
                              <a:ext uri="{FF2B5EF4-FFF2-40B4-BE49-F238E27FC236}">
                                <a16:creationId xmlns:a16="http://schemas.microsoft.com/office/drawing/2014/main" id="{D7789A2E-2F54-4BC3-817B-E430568B36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19" name="Grupo 9418">
                              <a:extLst>
                                <a:ext uri="{FF2B5EF4-FFF2-40B4-BE49-F238E27FC236}">
                                  <a16:creationId xmlns:a16="http://schemas.microsoft.com/office/drawing/2014/main" id="{48257A41-4167-4BEB-95E5-56756CC4A2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35" name="Grupo 9434">
                                <a:extLst>
                                  <a:ext uri="{FF2B5EF4-FFF2-40B4-BE49-F238E27FC236}">
                                    <a16:creationId xmlns:a16="http://schemas.microsoft.com/office/drawing/2014/main" id="{A1A81C32-97CB-4838-92FF-3BADD65F1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43" name="Grupo 9442">
                                  <a:extLst>
                                    <a:ext uri="{FF2B5EF4-FFF2-40B4-BE49-F238E27FC236}">
                                      <a16:creationId xmlns:a16="http://schemas.microsoft.com/office/drawing/2014/main" id="{D69279D4-948C-44FC-9971-26A3019EC1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7" name="Rectángulo 9446">
                                    <a:extLst>
                                      <a:ext uri="{FF2B5EF4-FFF2-40B4-BE49-F238E27FC236}">
                                        <a16:creationId xmlns:a16="http://schemas.microsoft.com/office/drawing/2014/main" id="{04A385BD-F971-4E26-AC2A-6A210742D3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8" name="Rectángulo 9447">
                                    <a:extLst>
                                      <a:ext uri="{FF2B5EF4-FFF2-40B4-BE49-F238E27FC236}">
                                        <a16:creationId xmlns:a16="http://schemas.microsoft.com/office/drawing/2014/main" id="{9C026573-5DA8-442B-A255-D5892416E1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44" name="Grupo 9443">
                                  <a:extLst>
                                    <a:ext uri="{FF2B5EF4-FFF2-40B4-BE49-F238E27FC236}">
                                      <a16:creationId xmlns:a16="http://schemas.microsoft.com/office/drawing/2014/main" id="{3E95E64C-1E1E-41DB-98B1-B306F41259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5" name="Rectángulo 9444">
                                    <a:extLst>
                                      <a:ext uri="{FF2B5EF4-FFF2-40B4-BE49-F238E27FC236}">
                                        <a16:creationId xmlns:a16="http://schemas.microsoft.com/office/drawing/2014/main" id="{2519E048-4B91-4A16-AF6C-60661406B0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6" name="Rectángulo 9445">
                                    <a:extLst>
                                      <a:ext uri="{FF2B5EF4-FFF2-40B4-BE49-F238E27FC236}">
                                        <a16:creationId xmlns:a16="http://schemas.microsoft.com/office/drawing/2014/main" id="{D91967F5-2A2D-4559-8ACB-BCC8345B6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36" name="Grupo 9435">
                                <a:extLst>
                                  <a:ext uri="{FF2B5EF4-FFF2-40B4-BE49-F238E27FC236}">
                                    <a16:creationId xmlns:a16="http://schemas.microsoft.com/office/drawing/2014/main" id="{1DF9314E-6C27-450F-BBBD-4E915E74EC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37" name="Grupo 9436">
                                  <a:extLst>
                                    <a:ext uri="{FF2B5EF4-FFF2-40B4-BE49-F238E27FC236}">
                                      <a16:creationId xmlns:a16="http://schemas.microsoft.com/office/drawing/2014/main" id="{CE854A22-346C-4702-8E45-105437EC7D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1" name="Rectángulo 9440">
                                    <a:extLst>
                                      <a:ext uri="{FF2B5EF4-FFF2-40B4-BE49-F238E27FC236}">
                                        <a16:creationId xmlns:a16="http://schemas.microsoft.com/office/drawing/2014/main" id="{DFB48852-71C8-40E8-B75A-12DFD862E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2" name="Rectángulo 9441">
                                    <a:extLst>
                                      <a:ext uri="{FF2B5EF4-FFF2-40B4-BE49-F238E27FC236}">
                                        <a16:creationId xmlns:a16="http://schemas.microsoft.com/office/drawing/2014/main" id="{766519DB-849A-4FC2-AC65-FE8391F7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8" name="Grupo 9437">
                                  <a:extLst>
                                    <a:ext uri="{FF2B5EF4-FFF2-40B4-BE49-F238E27FC236}">
                                      <a16:creationId xmlns:a16="http://schemas.microsoft.com/office/drawing/2014/main" id="{79E221E3-09A0-4E7F-9B42-86DCD7C53A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9" name="Rectángulo 9438">
                                    <a:extLst>
                                      <a:ext uri="{FF2B5EF4-FFF2-40B4-BE49-F238E27FC236}">
                                        <a16:creationId xmlns:a16="http://schemas.microsoft.com/office/drawing/2014/main" id="{AA13CF09-BD07-4BC5-9572-249152539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0" name="Rectángulo 9439">
                                    <a:extLst>
                                      <a:ext uri="{FF2B5EF4-FFF2-40B4-BE49-F238E27FC236}">
                                        <a16:creationId xmlns:a16="http://schemas.microsoft.com/office/drawing/2014/main" id="{212B4E1A-BEBB-4204-9BD1-B127345212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20" name="Grupo 9419">
                              <a:extLst>
                                <a:ext uri="{FF2B5EF4-FFF2-40B4-BE49-F238E27FC236}">
                                  <a16:creationId xmlns:a16="http://schemas.microsoft.com/office/drawing/2014/main" id="{2AED4018-F4DA-49F9-82F0-41F55C238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21" name="Grupo 9420">
                                <a:extLst>
                                  <a:ext uri="{FF2B5EF4-FFF2-40B4-BE49-F238E27FC236}">
                                    <a16:creationId xmlns:a16="http://schemas.microsoft.com/office/drawing/2014/main" id="{E8ABFD9F-3683-43B6-A678-56853F564C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9" name="Grupo 9428">
                                  <a:extLst>
                                    <a:ext uri="{FF2B5EF4-FFF2-40B4-BE49-F238E27FC236}">
                                      <a16:creationId xmlns:a16="http://schemas.microsoft.com/office/drawing/2014/main" id="{4CCBAD63-48C0-45BA-9E7B-D826716C30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3" name="Rectángulo 9432">
                                    <a:extLst>
                                      <a:ext uri="{FF2B5EF4-FFF2-40B4-BE49-F238E27FC236}">
                                        <a16:creationId xmlns:a16="http://schemas.microsoft.com/office/drawing/2014/main" id="{63F77FE6-E555-4FE7-9C97-0A8C0A718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4" name="Rectángulo 9433">
                                    <a:extLst>
                                      <a:ext uri="{FF2B5EF4-FFF2-40B4-BE49-F238E27FC236}">
                                        <a16:creationId xmlns:a16="http://schemas.microsoft.com/office/drawing/2014/main" id="{A62056EB-BA30-4B2C-A478-223195DF8F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0" name="Grupo 9429">
                                  <a:extLst>
                                    <a:ext uri="{FF2B5EF4-FFF2-40B4-BE49-F238E27FC236}">
                                      <a16:creationId xmlns:a16="http://schemas.microsoft.com/office/drawing/2014/main" id="{41CC9B09-33B7-4AA0-9A03-DA254D43DA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1" name="Rectángulo 9430">
                                    <a:extLst>
                                      <a:ext uri="{FF2B5EF4-FFF2-40B4-BE49-F238E27FC236}">
                                        <a16:creationId xmlns:a16="http://schemas.microsoft.com/office/drawing/2014/main" id="{B5A7E691-F3C1-49BD-9D27-2C437AE84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2" name="Rectángulo 9431">
                                    <a:extLst>
                                      <a:ext uri="{FF2B5EF4-FFF2-40B4-BE49-F238E27FC236}">
                                        <a16:creationId xmlns:a16="http://schemas.microsoft.com/office/drawing/2014/main" id="{EADFB3B9-0C6C-45FE-88F5-08DD7D0B9A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22" name="Grupo 9421">
                                <a:extLst>
                                  <a:ext uri="{FF2B5EF4-FFF2-40B4-BE49-F238E27FC236}">
                                    <a16:creationId xmlns:a16="http://schemas.microsoft.com/office/drawing/2014/main" id="{BE6288B5-E9A5-4871-9F95-D83DC4EF23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3" name="Grupo 9422">
                                  <a:extLst>
                                    <a:ext uri="{FF2B5EF4-FFF2-40B4-BE49-F238E27FC236}">
                                      <a16:creationId xmlns:a16="http://schemas.microsoft.com/office/drawing/2014/main" id="{3E50B742-9D71-4666-8B8B-6DDD28B1F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7" name="Rectángulo 9426">
                                    <a:extLst>
                                      <a:ext uri="{FF2B5EF4-FFF2-40B4-BE49-F238E27FC236}">
                                        <a16:creationId xmlns:a16="http://schemas.microsoft.com/office/drawing/2014/main" id="{FAAA69B4-9A6A-4B81-822F-62DB79BCC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8" name="Rectángulo 9427">
                                    <a:extLst>
                                      <a:ext uri="{FF2B5EF4-FFF2-40B4-BE49-F238E27FC236}">
                                        <a16:creationId xmlns:a16="http://schemas.microsoft.com/office/drawing/2014/main" id="{F46957A3-69C2-491F-A3EA-DA981FD29D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24" name="Grupo 9423">
                                  <a:extLst>
                                    <a:ext uri="{FF2B5EF4-FFF2-40B4-BE49-F238E27FC236}">
                                      <a16:creationId xmlns:a16="http://schemas.microsoft.com/office/drawing/2014/main" id="{E4E29348-13CF-4964-8897-DDA96CC97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5" name="Rectángulo 9424">
                                    <a:extLst>
                                      <a:ext uri="{FF2B5EF4-FFF2-40B4-BE49-F238E27FC236}">
                                        <a16:creationId xmlns:a16="http://schemas.microsoft.com/office/drawing/2014/main" id="{4CEEEF3E-EA5B-4F9D-BF1F-C353B92DE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6" name="Rectángulo 9425">
                                    <a:extLst>
                                      <a:ext uri="{FF2B5EF4-FFF2-40B4-BE49-F238E27FC236}">
                                        <a16:creationId xmlns:a16="http://schemas.microsoft.com/office/drawing/2014/main" id="{B63CABDD-6D41-4EFE-9A54-8D5C1D8EE6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158" name="Grupo 9157">
                      <a:extLst>
                        <a:ext uri="{FF2B5EF4-FFF2-40B4-BE49-F238E27FC236}">
                          <a16:creationId xmlns:a16="http://schemas.microsoft.com/office/drawing/2014/main" id="{CEF1E28F-0022-4CF0-ABA3-7F0F143E98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159" name="Grupo 9158">
                        <a:extLst>
                          <a:ext uri="{FF2B5EF4-FFF2-40B4-BE49-F238E27FC236}">
                            <a16:creationId xmlns:a16="http://schemas.microsoft.com/office/drawing/2014/main" id="{B6FBD61D-BA66-4A26-916F-D9B657D0C7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287" name="Grupo 9286">
                          <a:extLst>
                            <a:ext uri="{FF2B5EF4-FFF2-40B4-BE49-F238E27FC236}">
                              <a16:creationId xmlns:a16="http://schemas.microsoft.com/office/drawing/2014/main" id="{33A60F08-2495-48FF-91B4-9F5DCD75F6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351" name="Grupo 9350">
                            <a:extLst>
                              <a:ext uri="{FF2B5EF4-FFF2-40B4-BE49-F238E27FC236}">
                                <a16:creationId xmlns:a16="http://schemas.microsoft.com/office/drawing/2014/main" id="{36F9D51D-DBFA-46B2-A2AF-8C97487EA6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83" name="Grupo 9382">
                              <a:extLst>
                                <a:ext uri="{FF2B5EF4-FFF2-40B4-BE49-F238E27FC236}">
                                  <a16:creationId xmlns:a16="http://schemas.microsoft.com/office/drawing/2014/main" id="{A7D3B922-3357-450C-B6D1-692EA96C87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99" name="Grupo 9398">
                                <a:extLst>
                                  <a:ext uri="{FF2B5EF4-FFF2-40B4-BE49-F238E27FC236}">
                                    <a16:creationId xmlns:a16="http://schemas.microsoft.com/office/drawing/2014/main" id="{808DADFA-BD28-411E-80B9-E23235EF5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7" name="Grupo 9406">
                                  <a:extLst>
                                    <a:ext uri="{FF2B5EF4-FFF2-40B4-BE49-F238E27FC236}">
                                      <a16:creationId xmlns:a16="http://schemas.microsoft.com/office/drawing/2014/main" id="{735877AC-92C0-4328-92F1-9DFFF530F8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11" name="Rectángulo 9410">
                                    <a:extLst>
                                      <a:ext uri="{FF2B5EF4-FFF2-40B4-BE49-F238E27FC236}">
                                        <a16:creationId xmlns:a16="http://schemas.microsoft.com/office/drawing/2014/main" id="{2D915F17-B817-4134-8AB3-8C49BA13A5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2" name="Rectángulo 9411">
                                    <a:extLst>
                                      <a:ext uri="{FF2B5EF4-FFF2-40B4-BE49-F238E27FC236}">
                                        <a16:creationId xmlns:a16="http://schemas.microsoft.com/office/drawing/2014/main" id="{6C0A2633-9342-4898-A423-4F44CF18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8" name="Grupo 9407">
                                  <a:extLst>
                                    <a:ext uri="{FF2B5EF4-FFF2-40B4-BE49-F238E27FC236}">
                                      <a16:creationId xmlns:a16="http://schemas.microsoft.com/office/drawing/2014/main" id="{88A98203-440A-4368-812C-ACF39A0CC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9" name="Rectángulo 9408">
                                    <a:extLst>
                                      <a:ext uri="{FF2B5EF4-FFF2-40B4-BE49-F238E27FC236}">
                                        <a16:creationId xmlns:a16="http://schemas.microsoft.com/office/drawing/2014/main" id="{64CC899F-8C45-48F9-9D5B-F9292E9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0" name="Rectángulo 9409">
                                    <a:extLst>
                                      <a:ext uri="{FF2B5EF4-FFF2-40B4-BE49-F238E27FC236}">
                                        <a16:creationId xmlns:a16="http://schemas.microsoft.com/office/drawing/2014/main" id="{254E7AE8-31A7-4CB8-8691-1069E282DE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00" name="Grupo 9399">
                                <a:extLst>
                                  <a:ext uri="{FF2B5EF4-FFF2-40B4-BE49-F238E27FC236}">
                                    <a16:creationId xmlns:a16="http://schemas.microsoft.com/office/drawing/2014/main" id="{98D873F7-1160-4830-91BD-65E7A4DFF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1" name="Grupo 9400">
                                  <a:extLst>
                                    <a:ext uri="{FF2B5EF4-FFF2-40B4-BE49-F238E27FC236}">
                                      <a16:creationId xmlns:a16="http://schemas.microsoft.com/office/drawing/2014/main" id="{8A45F840-B555-4824-B612-839EA83B95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5" name="Rectángulo 9404">
                                    <a:extLst>
                                      <a:ext uri="{FF2B5EF4-FFF2-40B4-BE49-F238E27FC236}">
                                        <a16:creationId xmlns:a16="http://schemas.microsoft.com/office/drawing/2014/main" id="{2AEB71D2-F63A-4419-ACC3-450D2D322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6" name="Rectángulo 9405">
                                    <a:extLst>
                                      <a:ext uri="{FF2B5EF4-FFF2-40B4-BE49-F238E27FC236}">
                                        <a16:creationId xmlns:a16="http://schemas.microsoft.com/office/drawing/2014/main" id="{1557E26A-D34A-47EC-A911-6452C0DD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2" name="Grupo 9401">
                                  <a:extLst>
                                    <a:ext uri="{FF2B5EF4-FFF2-40B4-BE49-F238E27FC236}">
                                      <a16:creationId xmlns:a16="http://schemas.microsoft.com/office/drawing/2014/main" id="{FE1B9447-EC49-4C60-B1B0-B5804ADECC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3" name="Rectángulo 9402">
                                    <a:extLst>
                                      <a:ext uri="{FF2B5EF4-FFF2-40B4-BE49-F238E27FC236}">
                                        <a16:creationId xmlns:a16="http://schemas.microsoft.com/office/drawing/2014/main" id="{5E8132B9-944C-42FE-8826-4E8712254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4" name="Rectángulo 9403">
                                    <a:extLst>
                                      <a:ext uri="{FF2B5EF4-FFF2-40B4-BE49-F238E27FC236}">
                                        <a16:creationId xmlns:a16="http://schemas.microsoft.com/office/drawing/2014/main" id="{41E9E6BF-5411-4348-800B-0A8E40BFCC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84" name="Grupo 9383">
                              <a:extLst>
                                <a:ext uri="{FF2B5EF4-FFF2-40B4-BE49-F238E27FC236}">
                                  <a16:creationId xmlns:a16="http://schemas.microsoft.com/office/drawing/2014/main" id="{9E558414-21FA-4E32-B916-A7AB5D73E8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85" name="Grupo 9384">
                                <a:extLst>
                                  <a:ext uri="{FF2B5EF4-FFF2-40B4-BE49-F238E27FC236}">
                                    <a16:creationId xmlns:a16="http://schemas.microsoft.com/office/drawing/2014/main" id="{CF1D7B9D-D6EC-44DA-8322-B183F05CF5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93" name="Grupo 9392">
                                  <a:extLst>
                                    <a:ext uri="{FF2B5EF4-FFF2-40B4-BE49-F238E27FC236}">
                                      <a16:creationId xmlns:a16="http://schemas.microsoft.com/office/drawing/2014/main" id="{2BCF402D-65D9-4E7E-A24F-1E20CB21D5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7" name="Rectángulo 9396">
                                    <a:extLst>
                                      <a:ext uri="{FF2B5EF4-FFF2-40B4-BE49-F238E27FC236}">
                                        <a16:creationId xmlns:a16="http://schemas.microsoft.com/office/drawing/2014/main" id="{D75EF7FF-EF3A-44B7-8A41-11AEBF6DB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8" name="Rectángulo 9397">
                                    <a:extLst>
                                      <a:ext uri="{FF2B5EF4-FFF2-40B4-BE49-F238E27FC236}">
                                        <a16:creationId xmlns:a16="http://schemas.microsoft.com/office/drawing/2014/main" id="{498A9780-8AAF-452C-AC10-DB8DF5409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94" name="Grupo 9393">
                                  <a:extLst>
                                    <a:ext uri="{FF2B5EF4-FFF2-40B4-BE49-F238E27FC236}">
                                      <a16:creationId xmlns:a16="http://schemas.microsoft.com/office/drawing/2014/main" id="{A45F92C7-CE6C-498F-9B94-8D9677AB3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5" name="Rectángulo 9394">
                                    <a:extLst>
                                      <a:ext uri="{FF2B5EF4-FFF2-40B4-BE49-F238E27FC236}">
                                        <a16:creationId xmlns:a16="http://schemas.microsoft.com/office/drawing/2014/main" id="{07DD3A18-9613-41F1-9019-0C830431A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6" name="Rectángulo 9395">
                                    <a:extLst>
                                      <a:ext uri="{FF2B5EF4-FFF2-40B4-BE49-F238E27FC236}">
                                        <a16:creationId xmlns:a16="http://schemas.microsoft.com/office/drawing/2014/main" id="{DFA8A97B-407C-4AF3-AE7E-6B3815040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86" name="Grupo 9385">
                                <a:extLst>
                                  <a:ext uri="{FF2B5EF4-FFF2-40B4-BE49-F238E27FC236}">
                                    <a16:creationId xmlns:a16="http://schemas.microsoft.com/office/drawing/2014/main" id="{E7E96EFB-92AB-43AB-8AF3-0138DC16D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87" name="Grupo 9386">
                                  <a:extLst>
                                    <a:ext uri="{FF2B5EF4-FFF2-40B4-BE49-F238E27FC236}">
                                      <a16:creationId xmlns:a16="http://schemas.microsoft.com/office/drawing/2014/main" id="{B0C9F5F9-DC52-4135-B34D-B448109B12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1" name="Rectángulo 9390">
                                    <a:extLst>
                                      <a:ext uri="{FF2B5EF4-FFF2-40B4-BE49-F238E27FC236}">
                                        <a16:creationId xmlns:a16="http://schemas.microsoft.com/office/drawing/2014/main" id="{F52B913E-DA8E-4E98-9DE4-DD9A8E82E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2" name="Rectángulo 9391">
                                    <a:extLst>
                                      <a:ext uri="{FF2B5EF4-FFF2-40B4-BE49-F238E27FC236}">
                                        <a16:creationId xmlns:a16="http://schemas.microsoft.com/office/drawing/2014/main" id="{B3284826-85F8-4174-A6AB-10983668E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88" name="Grupo 9387">
                                  <a:extLst>
                                    <a:ext uri="{FF2B5EF4-FFF2-40B4-BE49-F238E27FC236}">
                                      <a16:creationId xmlns:a16="http://schemas.microsoft.com/office/drawing/2014/main" id="{E12B91FA-0105-4ECB-B79B-83E79B36A9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9" name="Rectángulo 9388">
                                    <a:extLst>
                                      <a:ext uri="{FF2B5EF4-FFF2-40B4-BE49-F238E27FC236}">
                                        <a16:creationId xmlns:a16="http://schemas.microsoft.com/office/drawing/2014/main" id="{0C1338FF-E532-4398-B078-E25B8F7C7F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0" name="Rectángulo 9389">
                                    <a:extLst>
                                      <a:ext uri="{FF2B5EF4-FFF2-40B4-BE49-F238E27FC236}">
                                        <a16:creationId xmlns:a16="http://schemas.microsoft.com/office/drawing/2014/main" id="{FB0CD50C-4030-4ED8-8DE1-0AFF1BA47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352" name="Grupo 9351">
                            <a:extLst>
                              <a:ext uri="{FF2B5EF4-FFF2-40B4-BE49-F238E27FC236}">
                                <a16:creationId xmlns:a16="http://schemas.microsoft.com/office/drawing/2014/main" id="{82C4884A-E3F9-4190-97AF-98E4F5D1C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53" name="Grupo 9352">
                              <a:extLst>
                                <a:ext uri="{FF2B5EF4-FFF2-40B4-BE49-F238E27FC236}">
                                  <a16:creationId xmlns:a16="http://schemas.microsoft.com/office/drawing/2014/main" id="{308B7E3A-7881-4E08-9EFB-F205964FA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69" name="Grupo 9368">
                                <a:extLst>
                                  <a:ext uri="{FF2B5EF4-FFF2-40B4-BE49-F238E27FC236}">
                                    <a16:creationId xmlns:a16="http://schemas.microsoft.com/office/drawing/2014/main" id="{341F1C3C-780C-4E52-853E-B8A79B0B04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7" name="Grupo 9376">
                                  <a:extLst>
                                    <a:ext uri="{FF2B5EF4-FFF2-40B4-BE49-F238E27FC236}">
                                      <a16:creationId xmlns:a16="http://schemas.microsoft.com/office/drawing/2014/main" id="{F6F4A0F4-6122-436E-B117-F6E8ABC014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1" name="Rectángulo 9380">
                                    <a:extLst>
                                      <a:ext uri="{FF2B5EF4-FFF2-40B4-BE49-F238E27FC236}">
                                        <a16:creationId xmlns:a16="http://schemas.microsoft.com/office/drawing/2014/main" id="{E29910F2-AB7F-4CFD-8445-4EB8AB5B5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2" name="Rectángulo 9381">
                                    <a:extLst>
                                      <a:ext uri="{FF2B5EF4-FFF2-40B4-BE49-F238E27FC236}">
                                        <a16:creationId xmlns:a16="http://schemas.microsoft.com/office/drawing/2014/main" id="{94B212DC-A740-471C-9BB7-36FD2ED7E5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8" name="Grupo 9377">
                                  <a:extLst>
                                    <a:ext uri="{FF2B5EF4-FFF2-40B4-BE49-F238E27FC236}">
                                      <a16:creationId xmlns:a16="http://schemas.microsoft.com/office/drawing/2014/main" id="{E179EAB9-5CAD-44A8-B7C0-611241051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9" name="Rectángulo 9378">
                                    <a:extLst>
                                      <a:ext uri="{FF2B5EF4-FFF2-40B4-BE49-F238E27FC236}">
                                        <a16:creationId xmlns:a16="http://schemas.microsoft.com/office/drawing/2014/main" id="{B34C4F0E-1251-4541-B65D-8D532F5AE6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0" name="Rectángulo 9379">
                                    <a:extLst>
                                      <a:ext uri="{FF2B5EF4-FFF2-40B4-BE49-F238E27FC236}">
                                        <a16:creationId xmlns:a16="http://schemas.microsoft.com/office/drawing/2014/main" id="{2AD2099A-24C2-4642-AB24-C60C2C6F9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70" name="Grupo 9369">
                                <a:extLst>
                                  <a:ext uri="{FF2B5EF4-FFF2-40B4-BE49-F238E27FC236}">
                                    <a16:creationId xmlns:a16="http://schemas.microsoft.com/office/drawing/2014/main" id="{0F6F353D-4969-4480-ABFF-3CD6022CF9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1" name="Grupo 9370">
                                  <a:extLst>
                                    <a:ext uri="{FF2B5EF4-FFF2-40B4-BE49-F238E27FC236}">
                                      <a16:creationId xmlns:a16="http://schemas.microsoft.com/office/drawing/2014/main" id="{2664F179-EECB-4382-B65F-1F7DB592A7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5" name="Rectángulo 9374">
                                    <a:extLst>
                                      <a:ext uri="{FF2B5EF4-FFF2-40B4-BE49-F238E27FC236}">
                                        <a16:creationId xmlns:a16="http://schemas.microsoft.com/office/drawing/2014/main" id="{F5451A0E-C056-4964-BE47-B5EC97BE3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6" name="Rectángulo 9375">
                                    <a:extLst>
                                      <a:ext uri="{FF2B5EF4-FFF2-40B4-BE49-F238E27FC236}">
                                        <a16:creationId xmlns:a16="http://schemas.microsoft.com/office/drawing/2014/main" id="{21455D51-6529-4F11-9919-2ED10DD00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2" name="Grupo 9371">
                                  <a:extLst>
                                    <a:ext uri="{FF2B5EF4-FFF2-40B4-BE49-F238E27FC236}">
                                      <a16:creationId xmlns:a16="http://schemas.microsoft.com/office/drawing/2014/main" id="{0391D925-6B2E-47DA-AC2E-FBE1169E74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3" name="Rectángulo 9372">
                                    <a:extLst>
                                      <a:ext uri="{FF2B5EF4-FFF2-40B4-BE49-F238E27FC236}">
                                        <a16:creationId xmlns:a16="http://schemas.microsoft.com/office/drawing/2014/main" id="{AE2072B9-8C53-4932-A5D4-D6DB6750D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4" name="Rectángulo 9373">
                                    <a:extLst>
                                      <a:ext uri="{FF2B5EF4-FFF2-40B4-BE49-F238E27FC236}">
                                        <a16:creationId xmlns:a16="http://schemas.microsoft.com/office/drawing/2014/main" id="{11486A07-11A2-4D55-920A-FBE3EA7B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54" name="Grupo 9353">
                              <a:extLst>
                                <a:ext uri="{FF2B5EF4-FFF2-40B4-BE49-F238E27FC236}">
                                  <a16:creationId xmlns:a16="http://schemas.microsoft.com/office/drawing/2014/main" id="{24D5BF5C-9218-49D3-A426-0697AA10AB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55" name="Grupo 9354">
                                <a:extLst>
                                  <a:ext uri="{FF2B5EF4-FFF2-40B4-BE49-F238E27FC236}">
                                    <a16:creationId xmlns:a16="http://schemas.microsoft.com/office/drawing/2014/main" id="{3D40291C-7373-4E71-A6E5-7979170540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63" name="Grupo 9362">
                                  <a:extLst>
                                    <a:ext uri="{FF2B5EF4-FFF2-40B4-BE49-F238E27FC236}">
                                      <a16:creationId xmlns:a16="http://schemas.microsoft.com/office/drawing/2014/main" id="{71B70D66-39AB-45CF-B403-040763DD87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7" name="Rectángulo 9366">
                                    <a:extLst>
                                      <a:ext uri="{FF2B5EF4-FFF2-40B4-BE49-F238E27FC236}">
                                        <a16:creationId xmlns:a16="http://schemas.microsoft.com/office/drawing/2014/main" id="{89F0237D-00C5-471B-B851-FA9385D03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8" name="Rectángulo 9367">
                                    <a:extLst>
                                      <a:ext uri="{FF2B5EF4-FFF2-40B4-BE49-F238E27FC236}">
                                        <a16:creationId xmlns:a16="http://schemas.microsoft.com/office/drawing/2014/main" id="{185EAE9B-D076-4B87-94CC-CC0F1A94E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64" name="Grupo 9363">
                                  <a:extLst>
                                    <a:ext uri="{FF2B5EF4-FFF2-40B4-BE49-F238E27FC236}">
                                      <a16:creationId xmlns:a16="http://schemas.microsoft.com/office/drawing/2014/main" id="{615AEE91-FB9B-4A1E-AC8C-DAC460993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5" name="Rectángulo 9364">
                                    <a:extLst>
                                      <a:ext uri="{FF2B5EF4-FFF2-40B4-BE49-F238E27FC236}">
                                        <a16:creationId xmlns:a16="http://schemas.microsoft.com/office/drawing/2014/main" id="{0EDEBB23-FD0C-48C1-AFE1-7C024CA34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6" name="Rectángulo 9365">
                                    <a:extLst>
                                      <a:ext uri="{FF2B5EF4-FFF2-40B4-BE49-F238E27FC236}">
                                        <a16:creationId xmlns:a16="http://schemas.microsoft.com/office/drawing/2014/main" id="{1F2ED71B-6645-421E-8F57-C9449849F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56" name="Grupo 9355">
                                <a:extLst>
                                  <a:ext uri="{FF2B5EF4-FFF2-40B4-BE49-F238E27FC236}">
                                    <a16:creationId xmlns:a16="http://schemas.microsoft.com/office/drawing/2014/main" id="{93051242-E284-476D-B0BC-690B8262ED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57" name="Grupo 9356">
                                  <a:extLst>
                                    <a:ext uri="{FF2B5EF4-FFF2-40B4-BE49-F238E27FC236}">
                                      <a16:creationId xmlns:a16="http://schemas.microsoft.com/office/drawing/2014/main" id="{D3E3BC00-2626-46EA-93F8-CDB787A6D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1" name="Rectángulo 9360">
                                    <a:extLst>
                                      <a:ext uri="{FF2B5EF4-FFF2-40B4-BE49-F238E27FC236}">
                                        <a16:creationId xmlns:a16="http://schemas.microsoft.com/office/drawing/2014/main" id="{1A2E7140-1B33-4161-9014-10B72D6F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2" name="Rectángulo 9361">
                                    <a:extLst>
                                      <a:ext uri="{FF2B5EF4-FFF2-40B4-BE49-F238E27FC236}">
                                        <a16:creationId xmlns:a16="http://schemas.microsoft.com/office/drawing/2014/main" id="{55E4F45D-E41F-4215-9825-8BF29588D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58" name="Grupo 9357">
                                  <a:extLst>
                                    <a:ext uri="{FF2B5EF4-FFF2-40B4-BE49-F238E27FC236}">
                                      <a16:creationId xmlns:a16="http://schemas.microsoft.com/office/drawing/2014/main" id="{99B02F05-6AAC-46E0-A44D-9EFF1BE85F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59" name="Rectángulo 9358">
                                    <a:extLst>
                                      <a:ext uri="{FF2B5EF4-FFF2-40B4-BE49-F238E27FC236}">
                                        <a16:creationId xmlns:a16="http://schemas.microsoft.com/office/drawing/2014/main" id="{8B9CBDC2-2D30-44A1-B978-C329A73D7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0" name="Rectángulo 9359">
                                    <a:extLst>
                                      <a:ext uri="{FF2B5EF4-FFF2-40B4-BE49-F238E27FC236}">
                                        <a16:creationId xmlns:a16="http://schemas.microsoft.com/office/drawing/2014/main" id="{88CE2CEC-6D1F-4D58-BB9D-4036639CD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288" name="Grupo 9287">
                          <a:extLst>
                            <a:ext uri="{FF2B5EF4-FFF2-40B4-BE49-F238E27FC236}">
                              <a16:creationId xmlns:a16="http://schemas.microsoft.com/office/drawing/2014/main" id="{6422FD09-5417-4DE2-B366-C3E3EC89CE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89" name="Grupo 9288">
                            <a:extLst>
                              <a:ext uri="{FF2B5EF4-FFF2-40B4-BE49-F238E27FC236}">
                                <a16:creationId xmlns:a16="http://schemas.microsoft.com/office/drawing/2014/main" id="{34E7F6B2-4D4A-4EC8-84F2-30A118A69E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21" name="Grupo 9320">
                              <a:extLst>
                                <a:ext uri="{FF2B5EF4-FFF2-40B4-BE49-F238E27FC236}">
                                  <a16:creationId xmlns:a16="http://schemas.microsoft.com/office/drawing/2014/main" id="{E82946C6-2501-4877-A881-3CE101B4C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37" name="Grupo 9336">
                                <a:extLst>
                                  <a:ext uri="{FF2B5EF4-FFF2-40B4-BE49-F238E27FC236}">
                                    <a16:creationId xmlns:a16="http://schemas.microsoft.com/office/drawing/2014/main" id="{EBBA4E4D-3336-40E5-B41E-4869BD6DED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45" name="Grupo 9344">
                                  <a:extLst>
                                    <a:ext uri="{FF2B5EF4-FFF2-40B4-BE49-F238E27FC236}">
                                      <a16:creationId xmlns:a16="http://schemas.microsoft.com/office/drawing/2014/main" id="{68B809CC-5230-4AB7-8163-FAD830E47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9" name="Rectángulo 9348">
                                    <a:extLst>
                                      <a:ext uri="{FF2B5EF4-FFF2-40B4-BE49-F238E27FC236}">
                                        <a16:creationId xmlns:a16="http://schemas.microsoft.com/office/drawing/2014/main" id="{7017EBA4-2C7F-402B-A909-75235C67AA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50" name="Rectángulo 9349">
                                    <a:extLst>
                                      <a:ext uri="{FF2B5EF4-FFF2-40B4-BE49-F238E27FC236}">
                                        <a16:creationId xmlns:a16="http://schemas.microsoft.com/office/drawing/2014/main" id="{6D70E7C8-9986-46F1-B71A-4A2044CCD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6" name="Grupo 9345">
                                  <a:extLst>
                                    <a:ext uri="{FF2B5EF4-FFF2-40B4-BE49-F238E27FC236}">
                                      <a16:creationId xmlns:a16="http://schemas.microsoft.com/office/drawing/2014/main" id="{7435492A-E04D-4E15-96D1-7574AC035D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7" name="Rectángulo 9346">
                                    <a:extLst>
                                      <a:ext uri="{FF2B5EF4-FFF2-40B4-BE49-F238E27FC236}">
                                        <a16:creationId xmlns:a16="http://schemas.microsoft.com/office/drawing/2014/main" id="{3F6352C6-598A-4027-9223-5C8DFD515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8" name="Rectángulo 9347">
                                    <a:extLst>
                                      <a:ext uri="{FF2B5EF4-FFF2-40B4-BE49-F238E27FC236}">
                                        <a16:creationId xmlns:a16="http://schemas.microsoft.com/office/drawing/2014/main" id="{ECE1B960-A52E-4C5E-B448-75F6663F8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38" name="Grupo 9337">
                                <a:extLst>
                                  <a:ext uri="{FF2B5EF4-FFF2-40B4-BE49-F238E27FC236}">
                                    <a16:creationId xmlns:a16="http://schemas.microsoft.com/office/drawing/2014/main" id="{517B60F3-4769-491E-8D1E-6CEEBC9612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9" name="Grupo 9338">
                                  <a:extLst>
                                    <a:ext uri="{FF2B5EF4-FFF2-40B4-BE49-F238E27FC236}">
                                      <a16:creationId xmlns:a16="http://schemas.microsoft.com/office/drawing/2014/main" id="{B4CEEA3E-26D3-42FE-96F7-9040D72AA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3" name="Rectángulo 9342">
                                    <a:extLst>
                                      <a:ext uri="{FF2B5EF4-FFF2-40B4-BE49-F238E27FC236}">
                                        <a16:creationId xmlns:a16="http://schemas.microsoft.com/office/drawing/2014/main" id="{262491E4-4C42-4184-AD4E-11EF5CBF8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4" name="Rectángulo 9343">
                                    <a:extLst>
                                      <a:ext uri="{FF2B5EF4-FFF2-40B4-BE49-F238E27FC236}">
                                        <a16:creationId xmlns:a16="http://schemas.microsoft.com/office/drawing/2014/main" id="{2CBCE57A-5838-4ECB-81B2-5524E1302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0" name="Grupo 9339">
                                  <a:extLst>
                                    <a:ext uri="{FF2B5EF4-FFF2-40B4-BE49-F238E27FC236}">
                                      <a16:creationId xmlns:a16="http://schemas.microsoft.com/office/drawing/2014/main" id="{60B37787-D786-4BB7-8F67-4D8421D9DA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1" name="Rectángulo 9340">
                                    <a:extLst>
                                      <a:ext uri="{FF2B5EF4-FFF2-40B4-BE49-F238E27FC236}">
                                        <a16:creationId xmlns:a16="http://schemas.microsoft.com/office/drawing/2014/main" id="{2C41E1D9-0885-46A6-9335-6AEB14BF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2" name="Rectángulo 9341">
                                    <a:extLst>
                                      <a:ext uri="{FF2B5EF4-FFF2-40B4-BE49-F238E27FC236}">
                                        <a16:creationId xmlns:a16="http://schemas.microsoft.com/office/drawing/2014/main" id="{B20EF7C3-4664-4D5D-99AE-6217056540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22" name="Grupo 9321">
                              <a:extLst>
                                <a:ext uri="{FF2B5EF4-FFF2-40B4-BE49-F238E27FC236}">
                                  <a16:creationId xmlns:a16="http://schemas.microsoft.com/office/drawing/2014/main" id="{3AE0B13C-BA48-4985-82F0-F8C01D9CAD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23" name="Grupo 9322">
                                <a:extLst>
                                  <a:ext uri="{FF2B5EF4-FFF2-40B4-BE49-F238E27FC236}">
                                    <a16:creationId xmlns:a16="http://schemas.microsoft.com/office/drawing/2014/main" id="{EDA7086D-7A0F-46AC-9197-8D7900376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1" name="Grupo 9330">
                                  <a:extLst>
                                    <a:ext uri="{FF2B5EF4-FFF2-40B4-BE49-F238E27FC236}">
                                      <a16:creationId xmlns:a16="http://schemas.microsoft.com/office/drawing/2014/main" id="{6C9A3F27-2759-4D6F-9165-F2E6C13F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5" name="Rectángulo 9334">
                                    <a:extLst>
                                      <a:ext uri="{FF2B5EF4-FFF2-40B4-BE49-F238E27FC236}">
                                        <a16:creationId xmlns:a16="http://schemas.microsoft.com/office/drawing/2014/main" id="{FCF90FE9-A1CB-4BD7-8A2B-AFA9277B1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6" name="Rectángulo 9335">
                                    <a:extLst>
                                      <a:ext uri="{FF2B5EF4-FFF2-40B4-BE49-F238E27FC236}">
                                        <a16:creationId xmlns:a16="http://schemas.microsoft.com/office/drawing/2014/main" id="{F146A044-C0EB-4894-9DD3-1347F6C3A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32" name="Grupo 9331">
                                  <a:extLst>
                                    <a:ext uri="{FF2B5EF4-FFF2-40B4-BE49-F238E27FC236}">
                                      <a16:creationId xmlns:a16="http://schemas.microsoft.com/office/drawing/2014/main" id="{4884EDD5-BC5C-42E8-A79B-9368FF6D44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3" name="Rectángulo 9332">
                                    <a:extLst>
                                      <a:ext uri="{FF2B5EF4-FFF2-40B4-BE49-F238E27FC236}">
                                        <a16:creationId xmlns:a16="http://schemas.microsoft.com/office/drawing/2014/main" id="{92350FB9-C27E-4A03-BE55-0D6A00719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4" name="Rectángulo 9333">
                                    <a:extLst>
                                      <a:ext uri="{FF2B5EF4-FFF2-40B4-BE49-F238E27FC236}">
                                        <a16:creationId xmlns:a16="http://schemas.microsoft.com/office/drawing/2014/main" id="{78F89689-2869-4FFD-8A54-22889F336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24" name="Grupo 9323">
                                <a:extLst>
                                  <a:ext uri="{FF2B5EF4-FFF2-40B4-BE49-F238E27FC236}">
                                    <a16:creationId xmlns:a16="http://schemas.microsoft.com/office/drawing/2014/main" id="{17BA5F75-BD41-4AE4-ADBB-F8936D2D99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25" name="Grupo 9324">
                                  <a:extLst>
                                    <a:ext uri="{FF2B5EF4-FFF2-40B4-BE49-F238E27FC236}">
                                      <a16:creationId xmlns:a16="http://schemas.microsoft.com/office/drawing/2014/main" id="{BE728DC1-6FC0-449E-982F-714CB19994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9" name="Rectángulo 9328">
                                    <a:extLst>
                                      <a:ext uri="{FF2B5EF4-FFF2-40B4-BE49-F238E27FC236}">
                                        <a16:creationId xmlns:a16="http://schemas.microsoft.com/office/drawing/2014/main" id="{0C7960C5-D574-4D6B-9397-A1365FE6E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0" name="Rectángulo 9329">
                                    <a:extLst>
                                      <a:ext uri="{FF2B5EF4-FFF2-40B4-BE49-F238E27FC236}">
                                        <a16:creationId xmlns:a16="http://schemas.microsoft.com/office/drawing/2014/main" id="{A08B29DF-BF08-4372-8DA5-B7E1F07308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26" name="Grupo 9325">
                                  <a:extLst>
                                    <a:ext uri="{FF2B5EF4-FFF2-40B4-BE49-F238E27FC236}">
                                      <a16:creationId xmlns:a16="http://schemas.microsoft.com/office/drawing/2014/main" id="{CA5074CF-D21C-48D5-9B7C-364D0AB12F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7" name="Rectángulo 9326">
                                    <a:extLst>
                                      <a:ext uri="{FF2B5EF4-FFF2-40B4-BE49-F238E27FC236}">
                                        <a16:creationId xmlns:a16="http://schemas.microsoft.com/office/drawing/2014/main" id="{D588ED40-154C-4413-A29B-5CB1E581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8" name="Rectángulo 9327">
                                    <a:extLst>
                                      <a:ext uri="{FF2B5EF4-FFF2-40B4-BE49-F238E27FC236}">
                                        <a16:creationId xmlns:a16="http://schemas.microsoft.com/office/drawing/2014/main" id="{F9B531AB-B0B0-425E-920B-D6DD3D373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90" name="Grupo 9289">
                            <a:extLst>
                              <a:ext uri="{FF2B5EF4-FFF2-40B4-BE49-F238E27FC236}">
                                <a16:creationId xmlns:a16="http://schemas.microsoft.com/office/drawing/2014/main" id="{50FE2A6C-DDB0-42AC-8858-DCE1EBFD5C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91" name="Grupo 9290">
                              <a:extLst>
                                <a:ext uri="{FF2B5EF4-FFF2-40B4-BE49-F238E27FC236}">
                                  <a16:creationId xmlns:a16="http://schemas.microsoft.com/office/drawing/2014/main" id="{7D8C065C-C0F3-4FED-B3FF-8841518A0D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07" name="Grupo 9306">
                                <a:extLst>
                                  <a:ext uri="{FF2B5EF4-FFF2-40B4-BE49-F238E27FC236}">
                                    <a16:creationId xmlns:a16="http://schemas.microsoft.com/office/drawing/2014/main" id="{03FC5CC3-F00D-47F6-903A-9C8BCB0533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15" name="Grupo 9314">
                                  <a:extLst>
                                    <a:ext uri="{FF2B5EF4-FFF2-40B4-BE49-F238E27FC236}">
                                      <a16:creationId xmlns:a16="http://schemas.microsoft.com/office/drawing/2014/main" id="{109E8047-4AE7-449D-9D2C-2C932CA0F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9" name="Rectángulo 9318">
                                    <a:extLst>
                                      <a:ext uri="{FF2B5EF4-FFF2-40B4-BE49-F238E27FC236}">
                                        <a16:creationId xmlns:a16="http://schemas.microsoft.com/office/drawing/2014/main" id="{71EFE7A0-557F-428D-A477-398470F8F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0" name="Rectángulo 9319">
                                    <a:extLst>
                                      <a:ext uri="{FF2B5EF4-FFF2-40B4-BE49-F238E27FC236}">
                                        <a16:creationId xmlns:a16="http://schemas.microsoft.com/office/drawing/2014/main" id="{A0D852C5-4FDB-4612-B4E3-6975BD72F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6" name="Grupo 9315">
                                  <a:extLst>
                                    <a:ext uri="{FF2B5EF4-FFF2-40B4-BE49-F238E27FC236}">
                                      <a16:creationId xmlns:a16="http://schemas.microsoft.com/office/drawing/2014/main" id="{9E20B71B-41C9-46E4-985A-B2046BFA1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7" name="Rectángulo 9316">
                                    <a:extLst>
                                      <a:ext uri="{FF2B5EF4-FFF2-40B4-BE49-F238E27FC236}">
                                        <a16:creationId xmlns:a16="http://schemas.microsoft.com/office/drawing/2014/main" id="{0B59388C-2861-40F5-9919-E468A77B6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8" name="Rectángulo 9317">
                                    <a:extLst>
                                      <a:ext uri="{FF2B5EF4-FFF2-40B4-BE49-F238E27FC236}">
                                        <a16:creationId xmlns:a16="http://schemas.microsoft.com/office/drawing/2014/main" id="{6F0A2945-E2AD-40B5-AED3-C5B7D04F7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08" name="Grupo 9307">
                                <a:extLst>
                                  <a:ext uri="{FF2B5EF4-FFF2-40B4-BE49-F238E27FC236}">
                                    <a16:creationId xmlns:a16="http://schemas.microsoft.com/office/drawing/2014/main" id="{C4C38C43-81DF-43F8-9EA2-9BDA339AA5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9" name="Grupo 9308">
                                  <a:extLst>
                                    <a:ext uri="{FF2B5EF4-FFF2-40B4-BE49-F238E27FC236}">
                                      <a16:creationId xmlns:a16="http://schemas.microsoft.com/office/drawing/2014/main" id="{AE9B93FD-2B1C-47A1-8789-AF529D49A3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3" name="Rectángulo 9312">
                                    <a:extLst>
                                      <a:ext uri="{FF2B5EF4-FFF2-40B4-BE49-F238E27FC236}">
                                        <a16:creationId xmlns:a16="http://schemas.microsoft.com/office/drawing/2014/main" id="{3265B73C-9A35-40FD-8E4B-885253BC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4" name="Rectángulo 9313">
                                    <a:extLst>
                                      <a:ext uri="{FF2B5EF4-FFF2-40B4-BE49-F238E27FC236}">
                                        <a16:creationId xmlns:a16="http://schemas.microsoft.com/office/drawing/2014/main" id="{921C0623-97CE-46D2-AFE9-B0079DD33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0" name="Grupo 9309">
                                  <a:extLst>
                                    <a:ext uri="{FF2B5EF4-FFF2-40B4-BE49-F238E27FC236}">
                                      <a16:creationId xmlns:a16="http://schemas.microsoft.com/office/drawing/2014/main" id="{B1F0F0D5-6AA1-4C2B-B277-A4E978472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1" name="Rectángulo 9310">
                                    <a:extLst>
                                      <a:ext uri="{FF2B5EF4-FFF2-40B4-BE49-F238E27FC236}">
                                        <a16:creationId xmlns:a16="http://schemas.microsoft.com/office/drawing/2014/main" id="{7486017D-28D8-42F2-8B03-2A889839E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2" name="Rectángulo 9311">
                                    <a:extLst>
                                      <a:ext uri="{FF2B5EF4-FFF2-40B4-BE49-F238E27FC236}">
                                        <a16:creationId xmlns:a16="http://schemas.microsoft.com/office/drawing/2014/main" id="{B173239C-BC1E-49F0-80A8-A838ED060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92" name="Grupo 9291">
                              <a:extLst>
                                <a:ext uri="{FF2B5EF4-FFF2-40B4-BE49-F238E27FC236}">
                                  <a16:creationId xmlns:a16="http://schemas.microsoft.com/office/drawing/2014/main" id="{6809D8EF-84FD-4BC8-B2E3-27ABDD4C77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93" name="Grupo 9292">
                                <a:extLst>
                                  <a:ext uri="{FF2B5EF4-FFF2-40B4-BE49-F238E27FC236}">
                                    <a16:creationId xmlns:a16="http://schemas.microsoft.com/office/drawing/2014/main" id="{15FB7BD8-0B2D-41FF-8442-CBC8C76584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1" name="Grupo 9300">
                                  <a:extLst>
                                    <a:ext uri="{FF2B5EF4-FFF2-40B4-BE49-F238E27FC236}">
                                      <a16:creationId xmlns:a16="http://schemas.microsoft.com/office/drawing/2014/main" id="{4EC55685-B9A8-4B69-AED0-3654A53FAD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5" name="Rectángulo 9304">
                                    <a:extLst>
                                      <a:ext uri="{FF2B5EF4-FFF2-40B4-BE49-F238E27FC236}">
                                        <a16:creationId xmlns:a16="http://schemas.microsoft.com/office/drawing/2014/main" id="{7942A11F-F6D0-4814-A213-E7C03D976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6" name="Rectángulo 9305">
                                    <a:extLst>
                                      <a:ext uri="{FF2B5EF4-FFF2-40B4-BE49-F238E27FC236}">
                                        <a16:creationId xmlns:a16="http://schemas.microsoft.com/office/drawing/2014/main" id="{FA3DF59F-8524-4059-ABD4-A570FBCB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02" name="Grupo 9301">
                                  <a:extLst>
                                    <a:ext uri="{FF2B5EF4-FFF2-40B4-BE49-F238E27FC236}">
                                      <a16:creationId xmlns:a16="http://schemas.microsoft.com/office/drawing/2014/main" id="{CA9D59A1-99AD-43C0-8CB5-D4E0D8B82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3" name="Rectángulo 9302">
                                    <a:extLst>
                                      <a:ext uri="{FF2B5EF4-FFF2-40B4-BE49-F238E27FC236}">
                                        <a16:creationId xmlns:a16="http://schemas.microsoft.com/office/drawing/2014/main" id="{79B75C42-3BAB-4E39-BEA1-D33830DB87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4" name="Rectángulo 9303">
                                    <a:extLst>
                                      <a:ext uri="{FF2B5EF4-FFF2-40B4-BE49-F238E27FC236}">
                                        <a16:creationId xmlns:a16="http://schemas.microsoft.com/office/drawing/2014/main" id="{1F91DFED-CF9F-4950-B868-C40C1A60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94" name="Grupo 9293">
                                <a:extLst>
                                  <a:ext uri="{FF2B5EF4-FFF2-40B4-BE49-F238E27FC236}">
                                    <a16:creationId xmlns:a16="http://schemas.microsoft.com/office/drawing/2014/main" id="{4EE41DCB-6AD9-4690-A120-C8DD3DBE03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95" name="Grupo 9294">
                                  <a:extLst>
                                    <a:ext uri="{FF2B5EF4-FFF2-40B4-BE49-F238E27FC236}">
                                      <a16:creationId xmlns:a16="http://schemas.microsoft.com/office/drawing/2014/main" id="{DD02C035-752D-4A31-BA19-7FC679503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9" name="Rectángulo 9298">
                                    <a:extLst>
                                      <a:ext uri="{FF2B5EF4-FFF2-40B4-BE49-F238E27FC236}">
                                        <a16:creationId xmlns:a16="http://schemas.microsoft.com/office/drawing/2014/main" id="{5686C351-4F8A-43C0-994A-2EF55274B1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0" name="Rectángulo 9299">
                                    <a:extLst>
                                      <a:ext uri="{FF2B5EF4-FFF2-40B4-BE49-F238E27FC236}">
                                        <a16:creationId xmlns:a16="http://schemas.microsoft.com/office/drawing/2014/main" id="{FDB4ED97-7C7F-4355-BB87-8C2A9D4429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96" name="Grupo 9295">
                                  <a:extLst>
                                    <a:ext uri="{FF2B5EF4-FFF2-40B4-BE49-F238E27FC236}">
                                      <a16:creationId xmlns:a16="http://schemas.microsoft.com/office/drawing/2014/main" id="{45D6B5BA-CAFE-409D-A3F0-276D9B1B3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7" name="Rectángulo 9296">
                                    <a:extLst>
                                      <a:ext uri="{FF2B5EF4-FFF2-40B4-BE49-F238E27FC236}">
                                        <a16:creationId xmlns:a16="http://schemas.microsoft.com/office/drawing/2014/main" id="{AD4EA1E9-AF16-40A9-9CF6-BB2EE40FC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98" name="Rectángulo 9297">
                                    <a:extLst>
                                      <a:ext uri="{FF2B5EF4-FFF2-40B4-BE49-F238E27FC236}">
                                        <a16:creationId xmlns:a16="http://schemas.microsoft.com/office/drawing/2014/main" id="{ACBE692B-C9BF-409A-AEB3-1CC2531624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160" name="Grupo 9159">
                        <a:extLst>
                          <a:ext uri="{FF2B5EF4-FFF2-40B4-BE49-F238E27FC236}">
                            <a16:creationId xmlns:a16="http://schemas.microsoft.com/office/drawing/2014/main" id="{D8964388-7B70-4CBF-80BD-AAA4E11D55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161" name="Grupo 9160">
                          <a:extLst>
                            <a:ext uri="{FF2B5EF4-FFF2-40B4-BE49-F238E27FC236}">
                              <a16:creationId xmlns:a16="http://schemas.microsoft.com/office/drawing/2014/main" id="{A98DD9E8-D959-4225-9E4E-799D1B5068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25" name="Grupo 9224">
                            <a:extLst>
                              <a:ext uri="{FF2B5EF4-FFF2-40B4-BE49-F238E27FC236}">
                                <a16:creationId xmlns:a16="http://schemas.microsoft.com/office/drawing/2014/main" id="{E690BB7B-159D-4DDA-98A5-EE4822AA77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57" name="Grupo 9256">
                              <a:extLst>
                                <a:ext uri="{FF2B5EF4-FFF2-40B4-BE49-F238E27FC236}">
                                  <a16:creationId xmlns:a16="http://schemas.microsoft.com/office/drawing/2014/main" id="{B9797D21-0B08-4832-9036-DB30CAB239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73" name="Grupo 9272">
                                <a:extLst>
                                  <a:ext uri="{FF2B5EF4-FFF2-40B4-BE49-F238E27FC236}">
                                    <a16:creationId xmlns:a16="http://schemas.microsoft.com/office/drawing/2014/main" id="{4F60D7ED-1BF8-4C47-A137-EABDD9821C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81" name="Grupo 9280">
                                  <a:extLst>
                                    <a:ext uri="{FF2B5EF4-FFF2-40B4-BE49-F238E27FC236}">
                                      <a16:creationId xmlns:a16="http://schemas.microsoft.com/office/drawing/2014/main" id="{C849DCC4-6460-4FE0-9EFD-F17180436D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5" name="Rectángulo 9284">
                                    <a:extLst>
                                      <a:ext uri="{FF2B5EF4-FFF2-40B4-BE49-F238E27FC236}">
                                        <a16:creationId xmlns:a16="http://schemas.microsoft.com/office/drawing/2014/main" id="{7DF61AB5-049F-4EB4-8DD4-42DCE95DAA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6" name="Rectángulo 9285">
                                    <a:extLst>
                                      <a:ext uri="{FF2B5EF4-FFF2-40B4-BE49-F238E27FC236}">
                                        <a16:creationId xmlns:a16="http://schemas.microsoft.com/office/drawing/2014/main" id="{EC40C315-FA6D-4F50-BEE1-AA2FB9F65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82" name="Grupo 9281">
                                  <a:extLst>
                                    <a:ext uri="{FF2B5EF4-FFF2-40B4-BE49-F238E27FC236}">
                                      <a16:creationId xmlns:a16="http://schemas.microsoft.com/office/drawing/2014/main" id="{1741AFE6-D9C1-4574-9966-16F6960ECF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3" name="Rectángulo 9282">
                                    <a:extLst>
                                      <a:ext uri="{FF2B5EF4-FFF2-40B4-BE49-F238E27FC236}">
                                        <a16:creationId xmlns:a16="http://schemas.microsoft.com/office/drawing/2014/main" id="{7669DE26-24EE-4A0F-B231-4FF9B1D15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4" name="Rectángulo 9283">
                                    <a:extLst>
                                      <a:ext uri="{FF2B5EF4-FFF2-40B4-BE49-F238E27FC236}">
                                        <a16:creationId xmlns:a16="http://schemas.microsoft.com/office/drawing/2014/main" id="{776EF623-32DB-48C0-A073-C350C1F63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74" name="Grupo 9273">
                                <a:extLst>
                                  <a:ext uri="{FF2B5EF4-FFF2-40B4-BE49-F238E27FC236}">
                                    <a16:creationId xmlns:a16="http://schemas.microsoft.com/office/drawing/2014/main" id="{8D775C1D-74CD-4C8A-B089-58E7A3EAD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75" name="Grupo 9274">
                                  <a:extLst>
                                    <a:ext uri="{FF2B5EF4-FFF2-40B4-BE49-F238E27FC236}">
                                      <a16:creationId xmlns:a16="http://schemas.microsoft.com/office/drawing/2014/main" id="{23475BBE-3EAC-4EA7-8C6D-09C18FBCA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9" name="Rectángulo 9278">
                                    <a:extLst>
                                      <a:ext uri="{FF2B5EF4-FFF2-40B4-BE49-F238E27FC236}">
                                        <a16:creationId xmlns:a16="http://schemas.microsoft.com/office/drawing/2014/main" id="{27AFB561-4855-4239-9596-5A6B32CC4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0" name="Rectángulo 9279">
                                    <a:extLst>
                                      <a:ext uri="{FF2B5EF4-FFF2-40B4-BE49-F238E27FC236}">
                                        <a16:creationId xmlns:a16="http://schemas.microsoft.com/office/drawing/2014/main" id="{5A73F9EF-852F-4277-BF75-232D51573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76" name="Grupo 9275">
                                  <a:extLst>
                                    <a:ext uri="{FF2B5EF4-FFF2-40B4-BE49-F238E27FC236}">
                                      <a16:creationId xmlns:a16="http://schemas.microsoft.com/office/drawing/2014/main" id="{A4661A40-450A-4B2A-88D2-0E8BF598D9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7" name="Rectángulo 9276">
                                    <a:extLst>
                                      <a:ext uri="{FF2B5EF4-FFF2-40B4-BE49-F238E27FC236}">
                                        <a16:creationId xmlns:a16="http://schemas.microsoft.com/office/drawing/2014/main" id="{716B3D58-CEE4-4548-BD21-FF6703C5E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8" name="Rectángulo 9277">
                                    <a:extLst>
                                      <a:ext uri="{FF2B5EF4-FFF2-40B4-BE49-F238E27FC236}">
                                        <a16:creationId xmlns:a16="http://schemas.microsoft.com/office/drawing/2014/main" id="{07E8FA20-E4CB-4F20-BF61-B63D4F96B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58" name="Grupo 9257">
                              <a:extLst>
                                <a:ext uri="{FF2B5EF4-FFF2-40B4-BE49-F238E27FC236}">
                                  <a16:creationId xmlns:a16="http://schemas.microsoft.com/office/drawing/2014/main" id="{44F61169-1115-40D1-B410-F0DB15B2B2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59" name="Grupo 9258">
                                <a:extLst>
                                  <a:ext uri="{FF2B5EF4-FFF2-40B4-BE49-F238E27FC236}">
                                    <a16:creationId xmlns:a16="http://schemas.microsoft.com/office/drawing/2014/main" id="{28B74781-4817-440C-899F-7E5CA17AA7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7" name="Grupo 9266">
                                  <a:extLst>
                                    <a:ext uri="{FF2B5EF4-FFF2-40B4-BE49-F238E27FC236}">
                                      <a16:creationId xmlns:a16="http://schemas.microsoft.com/office/drawing/2014/main" id="{B72B899C-1968-44C7-BE99-7308EED35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1" name="Rectángulo 9270">
                                    <a:extLst>
                                      <a:ext uri="{FF2B5EF4-FFF2-40B4-BE49-F238E27FC236}">
                                        <a16:creationId xmlns:a16="http://schemas.microsoft.com/office/drawing/2014/main" id="{D5358E25-0F97-4325-9B9D-89EAEABFDD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2" name="Rectángulo 9271">
                                    <a:extLst>
                                      <a:ext uri="{FF2B5EF4-FFF2-40B4-BE49-F238E27FC236}">
                                        <a16:creationId xmlns:a16="http://schemas.microsoft.com/office/drawing/2014/main" id="{2D9741BC-5B46-4FFF-9521-8397B3F341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8" name="Grupo 9267">
                                  <a:extLst>
                                    <a:ext uri="{FF2B5EF4-FFF2-40B4-BE49-F238E27FC236}">
                                      <a16:creationId xmlns:a16="http://schemas.microsoft.com/office/drawing/2014/main" id="{008D077D-D723-4BC8-A0E3-E1B2DFC4FE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9" name="Rectángulo 9268">
                                    <a:extLst>
                                      <a:ext uri="{FF2B5EF4-FFF2-40B4-BE49-F238E27FC236}">
                                        <a16:creationId xmlns:a16="http://schemas.microsoft.com/office/drawing/2014/main" id="{10A8E8CC-DF41-42FA-9BB4-4B625DD06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0" name="Rectángulo 9269">
                                    <a:extLst>
                                      <a:ext uri="{FF2B5EF4-FFF2-40B4-BE49-F238E27FC236}">
                                        <a16:creationId xmlns:a16="http://schemas.microsoft.com/office/drawing/2014/main" id="{3CA3B52B-A6CE-4DEA-BB89-204673438B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60" name="Grupo 9259">
                                <a:extLst>
                                  <a:ext uri="{FF2B5EF4-FFF2-40B4-BE49-F238E27FC236}">
                                    <a16:creationId xmlns:a16="http://schemas.microsoft.com/office/drawing/2014/main" id="{438D4169-331F-4209-AF4B-CF55F1F1AB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1" name="Grupo 9260">
                                  <a:extLst>
                                    <a:ext uri="{FF2B5EF4-FFF2-40B4-BE49-F238E27FC236}">
                                      <a16:creationId xmlns:a16="http://schemas.microsoft.com/office/drawing/2014/main" id="{ADB61C1E-83D5-4E1F-87A5-4E81927799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5" name="Rectángulo 9264">
                                    <a:extLst>
                                      <a:ext uri="{FF2B5EF4-FFF2-40B4-BE49-F238E27FC236}">
                                        <a16:creationId xmlns:a16="http://schemas.microsoft.com/office/drawing/2014/main" id="{5FFFD99D-24EE-4F62-B8E3-119358133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6" name="Rectángulo 9265">
                                    <a:extLst>
                                      <a:ext uri="{FF2B5EF4-FFF2-40B4-BE49-F238E27FC236}">
                                        <a16:creationId xmlns:a16="http://schemas.microsoft.com/office/drawing/2014/main" id="{09F2D98F-F153-40E6-B43A-9491A152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2" name="Grupo 9261">
                                  <a:extLst>
                                    <a:ext uri="{FF2B5EF4-FFF2-40B4-BE49-F238E27FC236}">
                                      <a16:creationId xmlns:a16="http://schemas.microsoft.com/office/drawing/2014/main" id="{FBE4033C-4153-445A-9C17-975FDA93D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3" name="Rectángulo 9262">
                                    <a:extLst>
                                      <a:ext uri="{FF2B5EF4-FFF2-40B4-BE49-F238E27FC236}">
                                        <a16:creationId xmlns:a16="http://schemas.microsoft.com/office/drawing/2014/main" id="{52C72894-3C18-472A-B913-4FA067711E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4" name="Rectángulo 9263">
                                    <a:extLst>
                                      <a:ext uri="{FF2B5EF4-FFF2-40B4-BE49-F238E27FC236}">
                                        <a16:creationId xmlns:a16="http://schemas.microsoft.com/office/drawing/2014/main" id="{B327E6A7-ECFD-4C57-BB54-7C9B03C225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26" name="Grupo 9225">
                            <a:extLst>
                              <a:ext uri="{FF2B5EF4-FFF2-40B4-BE49-F238E27FC236}">
                                <a16:creationId xmlns:a16="http://schemas.microsoft.com/office/drawing/2014/main" id="{06EC9D7E-1020-49F2-84CB-351E97B323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27" name="Grupo 9226">
                              <a:extLst>
                                <a:ext uri="{FF2B5EF4-FFF2-40B4-BE49-F238E27FC236}">
                                  <a16:creationId xmlns:a16="http://schemas.microsoft.com/office/drawing/2014/main" id="{67976416-47DF-48EB-8E76-0C49CE7201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43" name="Grupo 9242">
                                <a:extLst>
                                  <a:ext uri="{FF2B5EF4-FFF2-40B4-BE49-F238E27FC236}">
                                    <a16:creationId xmlns:a16="http://schemas.microsoft.com/office/drawing/2014/main" id="{3177529C-CBF0-426D-BEE6-C3FA7C53F9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51" name="Grupo 9250">
                                  <a:extLst>
                                    <a:ext uri="{FF2B5EF4-FFF2-40B4-BE49-F238E27FC236}">
                                      <a16:creationId xmlns:a16="http://schemas.microsoft.com/office/drawing/2014/main" id="{E023934B-5853-4C8A-8213-31E749D16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5" name="Rectángulo 9254">
                                    <a:extLst>
                                      <a:ext uri="{FF2B5EF4-FFF2-40B4-BE49-F238E27FC236}">
                                        <a16:creationId xmlns:a16="http://schemas.microsoft.com/office/drawing/2014/main" id="{10DB3DDE-B94F-40C6-A7DB-7F984FCFCF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6" name="Rectángulo 9255">
                                    <a:extLst>
                                      <a:ext uri="{FF2B5EF4-FFF2-40B4-BE49-F238E27FC236}">
                                        <a16:creationId xmlns:a16="http://schemas.microsoft.com/office/drawing/2014/main" id="{35982994-CC5A-447A-A2E3-A6CE1B1CBA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52" name="Grupo 9251">
                                  <a:extLst>
                                    <a:ext uri="{FF2B5EF4-FFF2-40B4-BE49-F238E27FC236}">
                                      <a16:creationId xmlns:a16="http://schemas.microsoft.com/office/drawing/2014/main" id="{D2AC50D9-73F5-4374-996E-123144E956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3" name="Rectángulo 9252">
                                    <a:extLst>
                                      <a:ext uri="{FF2B5EF4-FFF2-40B4-BE49-F238E27FC236}">
                                        <a16:creationId xmlns:a16="http://schemas.microsoft.com/office/drawing/2014/main" id="{E7069BA0-E6B4-48F5-9098-24CD7CA4E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4" name="Rectángulo 9253">
                                    <a:extLst>
                                      <a:ext uri="{FF2B5EF4-FFF2-40B4-BE49-F238E27FC236}">
                                        <a16:creationId xmlns:a16="http://schemas.microsoft.com/office/drawing/2014/main" id="{8EF2BF45-D4F2-4768-B4E0-226559BAA5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44" name="Grupo 9243">
                                <a:extLst>
                                  <a:ext uri="{FF2B5EF4-FFF2-40B4-BE49-F238E27FC236}">
                                    <a16:creationId xmlns:a16="http://schemas.microsoft.com/office/drawing/2014/main" id="{F97013A8-7031-4FD5-822E-022B2C74C1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45" name="Grupo 9244">
                                  <a:extLst>
                                    <a:ext uri="{FF2B5EF4-FFF2-40B4-BE49-F238E27FC236}">
                                      <a16:creationId xmlns:a16="http://schemas.microsoft.com/office/drawing/2014/main" id="{A42A4F90-DB8F-48F9-A2C5-EAA9E45CDB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9" name="Rectángulo 9248">
                                    <a:extLst>
                                      <a:ext uri="{FF2B5EF4-FFF2-40B4-BE49-F238E27FC236}">
                                        <a16:creationId xmlns:a16="http://schemas.microsoft.com/office/drawing/2014/main" id="{CF219776-0B95-4CF6-B903-EBC0B30501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0" name="Rectángulo 9249">
                                    <a:extLst>
                                      <a:ext uri="{FF2B5EF4-FFF2-40B4-BE49-F238E27FC236}">
                                        <a16:creationId xmlns:a16="http://schemas.microsoft.com/office/drawing/2014/main" id="{5D64DA37-017C-4AB4-AED4-6AD2BC17D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46" name="Grupo 9245">
                                  <a:extLst>
                                    <a:ext uri="{FF2B5EF4-FFF2-40B4-BE49-F238E27FC236}">
                                      <a16:creationId xmlns:a16="http://schemas.microsoft.com/office/drawing/2014/main" id="{EE9D81CB-064F-4E18-853A-145F7E8E6A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7" name="Rectángulo 9246">
                                    <a:extLst>
                                      <a:ext uri="{FF2B5EF4-FFF2-40B4-BE49-F238E27FC236}">
                                        <a16:creationId xmlns:a16="http://schemas.microsoft.com/office/drawing/2014/main" id="{CB55EF57-22C3-49F1-9F47-1F2D760A2F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8" name="Rectángulo 9247">
                                    <a:extLst>
                                      <a:ext uri="{FF2B5EF4-FFF2-40B4-BE49-F238E27FC236}">
                                        <a16:creationId xmlns:a16="http://schemas.microsoft.com/office/drawing/2014/main" id="{F5B01FC2-BDF2-4D6A-8DB1-042BDBC28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28" name="Grupo 9227">
                              <a:extLst>
                                <a:ext uri="{FF2B5EF4-FFF2-40B4-BE49-F238E27FC236}">
                                  <a16:creationId xmlns:a16="http://schemas.microsoft.com/office/drawing/2014/main" id="{64787347-5759-4C65-9043-629B41B6AA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29" name="Grupo 9228">
                                <a:extLst>
                                  <a:ext uri="{FF2B5EF4-FFF2-40B4-BE49-F238E27FC236}">
                                    <a16:creationId xmlns:a16="http://schemas.microsoft.com/office/drawing/2014/main" id="{7BC953CC-58ED-4F0F-846F-5F91E41FDD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7" name="Grupo 9236">
                                  <a:extLst>
                                    <a:ext uri="{FF2B5EF4-FFF2-40B4-BE49-F238E27FC236}">
                                      <a16:creationId xmlns:a16="http://schemas.microsoft.com/office/drawing/2014/main" id="{92FED426-14C0-4F52-A60E-A05150E4DA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1" name="Rectángulo 9240">
                                    <a:extLst>
                                      <a:ext uri="{FF2B5EF4-FFF2-40B4-BE49-F238E27FC236}">
                                        <a16:creationId xmlns:a16="http://schemas.microsoft.com/office/drawing/2014/main" id="{0D3D2F72-428D-4499-9240-BD52A95AB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2" name="Rectángulo 9241">
                                    <a:extLst>
                                      <a:ext uri="{FF2B5EF4-FFF2-40B4-BE49-F238E27FC236}">
                                        <a16:creationId xmlns:a16="http://schemas.microsoft.com/office/drawing/2014/main" id="{2BE1FBED-30B2-4D83-9DAD-E4C4322DB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8" name="Grupo 9237">
                                  <a:extLst>
                                    <a:ext uri="{FF2B5EF4-FFF2-40B4-BE49-F238E27FC236}">
                                      <a16:creationId xmlns:a16="http://schemas.microsoft.com/office/drawing/2014/main" id="{75F3BECF-C21F-46ED-9B0B-774003D1C0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9" name="Rectángulo 9238">
                                    <a:extLst>
                                      <a:ext uri="{FF2B5EF4-FFF2-40B4-BE49-F238E27FC236}">
                                        <a16:creationId xmlns:a16="http://schemas.microsoft.com/office/drawing/2014/main" id="{4A36D0E1-EEDE-444F-8922-023BB0CB87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0" name="Rectángulo 9239">
                                    <a:extLst>
                                      <a:ext uri="{FF2B5EF4-FFF2-40B4-BE49-F238E27FC236}">
                                        <a16:creationId xmlns:a16="http://schemas.microsoft.com/office/drawing/2014/main" id="{16FC80BA-6ECB-4AB8-86A8-A3BD2C0B9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30" name="Grupo 9229">
                                <a:extLst>
                                  <a:ext uri="{FF2B5EF4-FFF2-40B4-BE49-F238E27FC236}">
                                    <a16:creationId xmlns:a16="http://schemas.microsoft.com/office/drawing/2014/main" id="{8461664C-C245-45DC-8D58-F8C503ABF11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1" name="Grupo 9230">
                                  <a:extLst>
                                    <a:ext uri="{FF2B5EF4-FFF2-40B4-BE49-F238E27FC236}">
                                      <a16:creationId xmlns:a16="http://schemas.microsoft.com/office/drawing/2014/main" id="{4AA5B1F3-15A6-4183-8A6A-B7D4BF8948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5" name="Rectángulo 9234">
                                    <a:extLst>
                                      <a:ext uri="{FF2B5EF4-FFF2-40B4-BE49-F238E27FC236}">
                                        <a16:creationId xmlns:a16="http://schemas.microsoft.com/office/drawing/2014/main" id="{1A64F1CF-A7CF-48AC-9384-F1F28B0AD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6" name="Rectángulo 9235">
                                    <a:extLst>
                                      <a:ext uri="{FF2B5EF4-FFF2-40B4-BE49-F238E27FC236}">
                                        <a16:creationId xmlns:a16="http://schemas.microsoft.com/office/drawing/2014/main" id="{4FB5585A-1E57-46B8-9B9F-6020EF7D2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2" name="Grupo 9231">
                                  <a:extLst>
                                    <a:ext uri="{FF2B5EF4-FFF2-40B4-BE49-F238E27FC236}">
                                      <a16:creationId xmlns:a16="http://schemas.microsoft.com/office/drawing/2014/main" id="{9CDB3C63-D6F2-4AEB-BB67-5B5CB2AA36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3" name="Rectángulo 9232">
                                    <a:extLst>
                                      <a:ext uri="{FF2B5EF4-FFF2-40B4-BE49-F238E27FC236}">
                                        <a16:creationId xmlns:a16="http://schemas.microsoft.com/office/drawing/2014/main" id="{A1A5DE23-91E1-4E63-8613-83C7646A7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4" name="Rectángulo 9233">
                                    <a:extLst>
                                      <a:ext uri="{FF2B5EF4-FFF2-40B4-BE49-F238E27FC236}">
                                        <a16:creationId xmlns:a16="http://schemas.microsoft.com/office/drawing/2014/main" id="{B007F8CB-8C0F-4CD0-97FE-9F7A17343B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162" name="Grupo 9161">
                          <a:extLst>
                            <a:ext uri="{FF2B5EF4-FFF2-40B4-BE49-F238E27FC236}">
                              <a16:creationId xmlns:a16="http://schemas.microsoft.com/office/drawing/2014/main" id="{0739159F-64B9-4370-98B4-914A134F24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163" name="Grupo 9162">
                            <a:extLst>
                              <a:ext uri="{FF2B5EF4-FFF2-40B4-BE49-F238E27FC236}">
                                <a16:creationId xmlns:a16="http://schemas.microsoft.com/office/drawing/2014/main" id="{250618FE-8EC1-4E78-B815-426C47010F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95" name="Grupo 9194">
                              <a:extLst>
                                <a:ext uri="{FF2B5EF4-FFF2-40B4-BE49-F238E27FC236}">
                                  <a16:creationId xmlns:a16="http://schemas.microsoft.com/office/drawing/2014/main" id="{2913ABFA-CF02-41B3-B894-29A9DC345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11" name="Grupo 9210">
                                <a:extLst>
                                  <a:ext uri="{FF2B5EF4-FFF2-40B4-BE49-F238E27FC236}">
                                    <a16:creationId xmlns:a16="http://schemas.microsoft.com/office/drawing/2014/main" id="{89509F5B-B00F-4C51-9E2B-8B79BEA214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9" name="Grupo 9218">
                                  <a:extLst>
                                    <a:ext uri="{FF2B5EF4-FFF2-40B4-BE49-F238E27FC236}">
                                      <a16:creationId xmlns:a16="http://schemas.microsoft.com/office/drawing/2014/main" id="{2395E0CF-18D4-4A9E-A21C-99D878375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3" name="Rectángulo 9222">
                                    <a:extLst>
                                      <a:ext uri="{FF2B5EF4-FFF2-40B4-BE49-F238E27FC236}">
                                        <a16:creationId xmlns:a16="http://schemas.microsoft.com/office/drawing/2014/main" id="{E05F9D39-1730-4F48-AFD0-2009E2AC0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4" name="Rectángulo 9223">
                                    <a:extLst>
                                      <a:ext uri="{FF2B5EF4-FFF2-40B4-BE49-F238E27FC236}">
                                        <a16:creationId xmlns:a16="http://schemas.microsoft.com/office/drawing/2014/main" id="{D3948DC0-C06F-473B-9DC2-C75B1712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20" name="Grupo 9219">
                                  <a:extLst>
                                    <a:ext uri="{FF2B5EF4-FFF2-40B4-BE49-F238E27FC236}">
                                      <a16:creationId xmlns:a16="http://schemas.microsoft.com/office/drawing/2014/main" id="{83B16B43-AA65-4FB2-8898-165976272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1" name="Rectángulo 9220">
                                    <a:extLst>
                                      <a:ext uri="{FF2B5EF4-FFF2-40B4-BE49-F238E27FC236}">
                                        <a16:creationId xmlns:a16="http://schemas.microsoft.com/office/drawing/2014/main" id="{4F061053-2115-4820-9784-CBF36C900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2" name="Rectángulo 9221">
                                    <a:extLst>
                                      <a:ext uri="{FF2B5EF4-FFF2-40B4-BE49-F238E27FC236}">
                                        <a16:creationId xmlns:a16="http://schemas.microsoft.com/office/drawing/2014/main" id="{5E8B86B8-BD26-4600-B2B3-42EFAF5879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12" name="Grupo 9211">
                                <a:extLst>
                                  <a:ext uri="{FF2B5EF4-FFF2-40B4-BE49-F238E27FC236}">
                                    <a16:creationId xmlns:a16="http://schemas.microsoft.com/office/drawing/2014/main" id="{B35A940D-F729-42E9-9C92-D56E7C19F5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3" name="Grupo 9212">
                                  <a:extLst>
                                    <a:ext uri="{FF2B5EF4-FFF2-40B4-BE49-F238E27FC236}">
                                      <a16:creationId xmlns:a16="http://schemas.microsoft.com/office/drawing/2014/main" id="{ABA7B2F8-5422-406B-A225-9A54A56F93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7" name="Rectángulo 9216">
                                    <a:extLst>
                                      <a:ext uri="{FF2B5EF4-FFF2-40B4-BE49-F238E27FC236}">
                                        <a16:creationId xmlns:a16="http://schemas.microsoft.com/office/drawing/2014/main" id="{15FB74EF-FFF9-4C10-8067-2DF0F8AAEC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8" name="Rectángulo 9217">
                                    <a:extLst>
                                      <a:ext uri="{FF2B5EF4-FFF2-40B4-BE49-F238E27FC236}">
                                        <a16:creationId xmlns:a16="http://schemas.microsoft.com/office/drawing/2014/main" id="{D8F85C08-7CEC-46C3-B492-B4D061395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14" name="Grupo 9213">
                                  <a:extLst>
                                    <a:ext uri="{FF2B5EF4-FFF2-40B4-BE49-F238E27FC236}">
                                      <a16:creationId xmlns:a16="http://schemas.microsoft.com/office/drawing/2014/main" id="{9835CC41-CB8C-4EB6-A35D-BF08074DBE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5" name="Rectángulo 9214">
                                    <a:extLst>
                                      <a:ext uri="{FF2B5EF4-FFF2-40B4-BE49-F238E27FC236}">
                                        <a16:creationId xmlns:a16="http://schemas.microsoft.com/office/drawing/2014/main" id="{74E69BF3-74F3-4B54-A5EC-F4945EA8B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6" name="Rectángulo 9215">
                                    <a:extLst>
                                      <a:ext uri="{FF2B5EF4-FFF2-40B4-BE49-F238E27FC236}">
                                        <a16:creationId xmlns:a16="http://schemas.microsoft.com/office/drawing/2014/main" id="{315225F2-8B0C-470D-BB86-7E3A0AF723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96" name="Grupo 9195">
                              <a:extLst>
                                <a:ext uri="{FF2B5EF4-FFF2-40B4-BE49-F238E27FC236}">
                                  <a16:creationId xmlns:a16="http://schemas.microsoft.com/office/drawing/2014/main" id="{300A6BC7-D21C-4E65-9C5B-94428525B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97" name="Grupo 9196">
                                <a:extLst>
                                  <a:ext uri="{FF2B5EF4-FFF2-40B4-BE49-F238E27FC236}">
                                    <a16:creationId xmlns:a16="http://schemas.microsoft.com/office/drawing/2014/main" id="{2E12DEF8-582B-4598-A924-BDF73BC8A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05" name="Grupo 9204">
                                  <a:extLst>
                                    <a:ext uri="{FF2B5EF4-FFF2-40B4-BE49-F238E27FC236}">
                                      <a16:creationId xmlns:a16="http://schemas.microsoft.com/office/drawing/2014/main" id="{3C17806F-1EB1-4E00-8F5C-301E0FC46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9" name="Rectángulo 9208">
                                    <a:extLst>
                                      <a:ext uri="{FF2B5EF4-FFF2-40B4-BE49-F238E27FC236}">
                                        <a16:creationId xmlns:a16="http://schemas.microsoft.com/office/drawing/2014/main" id="{33CBB389-76EB-4E1A-82E8-2D90AB10A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0" name="Rectángulo 9209">
                                    <a:extLst>
                                      <a:ext uri="{FF2B5EF4-FFF2-40B4-BE49-F238E27FC236}">
                                        <a16:creationId xmlns:a16="http://schemas.microsoft.com/office/drawing/2014/main" id="{A6C30D6C-1381-43AD-8619-CA289532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6" name="Grupo 9205">
                                  <a:extLst>
                                    <a:ext uri="{FF2B5EF4-FFF2-40B4-BE49-F238E27FC236}">
                                      <a16:creationId xmlns:a16="http://schemas.microsoft.com/office/drawing/2014/main" id="{6B17E3D8-D95B-4D83-95A2-C6E05F229D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7" name="Rectángulo 9206">
                                    <a:extLst>
                                      <a:ext uri="{FF2B5EF4-FFF2-40B4-BE49-F238E27FC236}">
                                        <a16:creationId xmlns:a16="http://schemas.microsoft.com/office/drawing/2014/main" id="{0FE014A6-F40D-495B-8CD2-31A511738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8" name="Rectángulo 9207">
                                    <a:extLst>
                                      <a:ext uri="{FF2B5EF4-FFF2-40B4-BE49-F238E27FC236}">
                                        <a16:creationId xmlns:a16="http://schemas.microsoft.com/office/drawing/2014/main" id="{78DAE1EB-4B38-4846-9615-C4BC83B699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98" name="Grupo 9197">
                                <a:extLst>
                                  <a:ext uri="{FF2B5EF4-FFF2-40B4-BE49-F238E27FC236}">
                                    <a16:creationId xmlns:a16="http://schemas.microsoft.com/office/drawing/2014/main" id="{5F741626-8F30-4FE8-9B1C-F58DB07CA8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99" name="Grupo 9198">
                                  <a:extLst>
                                    <a:ext uri="{FF2B5EF4-FFF2-40B4-BE49-F238E27FC236}">
                                      <a16:creationId xmlns:a16="http://schemas.microsoft.com/office/drawing/2014/main" id="{08C95375-05A6-4E7E-A0A7-1E40C09551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3" name="Rectángulo 9202">
                                    <a:extLst>
                                      <a:ext uri="{FF2B5EF4-FFF2-40B4-BE49-F238E27FC236}">
                                        <a16:creationId xmlns:a16="http://schemas.microsoft.com/office/drawing/2014/main" id="{B6AC208E-C47F-434E-AD34-F37E3545F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4" name="Rectángulo 9203">
                                    <a:extLst>
                                      <a:ext uri="{FF2B5EF4-FFF2-40B4-BE49-F238E27FC236}">
                                        <a16:creationId xmlns:a16="http://schemas.microsoft.com/office/drawing/2014/main" id="{3855F2A1-9962-43F9-A4D4-4B0980B6F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0" name="Grupo 9199">
                                  <a:extLst>
                                    <a:ext uri="{FF2B5EF4-FFF2-40B4-BE49-F238E27FC236}">
                                      <a16:creationId xmlns:a16="http://schemas.microsoft.com/office/drawing/2014/main" id="{A6A35BD8-8228-4062-9435-2B8DB70348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1" name="Rectángulo 9200">
                                    <a:extLst>
                                      <a:ext uri="{FF2B5EF4-FFF2-40B4-BE49-F238E27FC236}">
                                        <a16:creationId xmlns:a16="http://schemas.microsoft.com/office/drawing/2014/main" id="{230D63A4-F80E-47EE-B6F8-265B5ED70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2" name="Rectángulo 9201">
                                    <a:extLst>
                                      <a:ext uri="{FF2B5EF4-FFF2-40B4-BE49-F238E27FC236}">
                                        <a16:creationId xmlns:a16="http://schemas.microsoft.com/office/drawing/2014/main" id="{B75EC476-793C-497D-940B-1055425AF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164" name="Grupo 9163">
                            <a:extLst>
                              <a:ext uri="{FF2B5EF4-FFF2-40B4-BE49-F238E27FC236}">
                                <a16:creationId xmlns:a16="http://schemas.microsoft.com/office/drawing/2014/main" id="{BC2085DE-5A83-440B-BFA5-DF3A237E4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65" name="Grupo 9164">
                              <a:extLst>
                                <a:ext uri="{FF2B5EF4-FFF2-40B4-BE49-F238E27FC236}">
                                  <a16:creationId xmlns:a16="http://schemas.microsoft.com/office/drawing/2014/main" id="{F42507F3-6C29-49C6-992F-F89BF3B7E1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81" name="Grupo 9180">
                                <a:extLst>
                                  <a:ext uri="{FF2B5EF4-FFF2-40B4-BE49-F238E27FC236}">
                                    <a16:creationId xmlns:a16="http://schemas.microsoft.com/office/drawing/2014/main" id="{F68F786B-A12E-4357-AB74-6305D6AE12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9" name="Grupo 9188">
                                  <a:extLst>
                                    <a:ext uri="{FF2B5EF4-FFF2-40B4-BE49-F238E27FC236}">
                                      <a16:creationId xmlns:a16="http://schemas.microsoft.com/office/drawing/2014/main" id="{50F072D8-803A-44BD-A923-A89EDCDBBA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3" name="Rectángulo 9192">
                                    <a:extLst>
                                      <a:ext uri="{FF2B5EF4-FFF2-40B4-BE49-F238E27FC236}">
                                        <a16:creationId xmlns:a16="http://schemas.microsoft.com/office/drawing/2014/main" id="{C7217E02-E854-4A4B-A599-6657B316D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4" name="Rectángulo 9193">
                                    <a:extLst>
                                      <a:ext uri="{FF2B5EF4-FFF2-40B4-BE49-F238E27FC236}">
                                        <a16:creationId xmlns:a16="http://schemas.microsoft.com/office/drawing/2014/main" id="{49DEC2DD-A31E-46FC-AFF5-5E28CC3A9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90" name="Grupo 9189">
                                  <a:extLst>
                                    <a:ext uri="{FF2B5EF4-FFF2-40B4-BE49-F238E27FC236}">
                                      <a16:creationId xmlns:a16="http://schemas.microsoft.com/office/drawing/2014/main" id="{6D7EC3C5-911D-4475-853B-6921EC6C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1" name="Rectángulo 9190">
                                    <a:extLst>
                                      <a:ext uri="{FF2B5EF4-FFF2-40B4-BE49-F238E27FC236}">
                                        <a16:creationId xmlns:a16="http://schemas.microsoft.com/office/drawing/2014/main" id="{EF4B5868-D2B4-4E8E-A49B-9FC321FB4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2" name="Rectángulo 9191">
                                    <a:extLst>
                                      <a:ext uri="{FF2B5EF4-FFF2-40B4-BE49-F238E27FC236}">
                                        <a16:creationId xmlns:a16="http://schemas.microsoft.com/office/drawing/2014/main" id="{9F41DD4E-7954-41D1-9832-8CCA372104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82" name="Grupo 9181">
                                <a:extLst>
                                  <a:ext uri="{FF2B5EF4-FFF2-40B4-BE49-F238E27FC236}">
                                    <a16:creationId xmlns:a16="http://schemas.microsoft.com/office/drawing/2014/main" id="{87C50304-4D85-4869-9F6B-7403D718B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3" name="Grupo 9182">
                                  <a:extLst>
                                    <a:ext uri="{FF2B5EF4-FFF2-40B4-BE49-F238E27FC236}">
                                      <a16:creationId xmlns:a16="http://schemas.microsoft.com/office/drawing/2014/main" id="{AFD21D25-0C07-4F5B-B06D-9F43063D4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7" name="Rectángulo 9186">
                                    <a:extLst>
                                      <a:ext uri="{FF2B5EF4-FFF2-40B4-BE49-F238E27FC236}">
                                        <a16:creationId xmlns:a16="http://schemas.microsoft.com/office/drawing/2014/main" id="{2C6FEBE7-A8A3-4283-84AD-A9123CAFF8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8" name="Rectángulo 9187">
                                    <a:extLst>
                                      <a:ext uri="{FF2B5EF4-FFF2-40B4-BE49-F238E27FC236}">
                                        <a16:creationId xmlns:a16="http://schemas.microsoft.com/office/drawing/2014/main" id="{ED0B7FA4-A085-4CAB-802E-F0ACA27BE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84" name="Grupo 9183">
                                  <a:extLst>
                                    <a:ext uri="{FF2B5EF4-FFF2-40B4-BE49-F238E27FC236}">
                                      <a16:creationId xmlns:a16="http://schemas.microsoft.com/office/drawing/2014/main" id="{B60218F7-47A0-4425-9228-68A32BDB66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5" name="Rectángulo 9184">
                                    <a:extLst>
                                      <a:ext uri="{FF2B5EF4-FFF2-40B4-BE49-F238E27FC236}">
                                        <a16:creationId xmlns:a16="http://schemas.microsoft.com/office/drawing/2014/main" id="{D277056B-542E-4D50-9328-09B9477F6A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6" name="Rectángulo 9185">
                                    <a:extLst>
                                      <a:ext uri="{FF2B5EF4-FFF2-40B4-BE49-F238E27FC236}">
                                        <a16:creationId xmlns:a16="http://schemas.microsoft.com/office/drawing/2014/main" id="{64A7D6B0-01F2-4EF8-95CF-2A9D6045E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66" name="Grupo 9165">
                              <a:extLst>
                                <a:ext uri="{FF2B5EF4-FFF2-40B4-BE49-F238E27FC236}">
                                  <a16:creationId xmlns:a16="http://schemas.microsoft.com/office/drawing/2014/main" id="{37122FA7-5E60-46D7-AEAE-553F8A1183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67" name="Grupo 9166">
                                <a:extLst>
                                  <a:ext uri="{FF2B5EF4-FFF2-40B4-BE49-F238E27FC236}">
                                    <a16:creationId xmlns:a16="http://schemas.microsoft.com/office/drawing/2014/main" id="{2D8144C7-320A-4875-9BFC-F5F9AAD19D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75" name="Grupo 9174">
                                  <a:extLst>
                                    <a:ext uri="{FF2B5EF4-FFF2-40B4-BE49-F238E27FC236}">
                                      <a16:creationId xmlns:a16="http://schemas.microsoft.com/office/drawing/2014/main" id="{E4713D54-FDF7-4C24-9F3E-DAAB531C1C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9" name="Rectángulo 9178">
                                    <a:extLst>
                                      <a:ext uri="{FF2B5EF4-FFF2-40B4-BE49-F238E27FC236}">
                                        <a16:creationId xmlns:a16="http://schemas.microsoft.com/office/drawing/2014/main" id="{7C522FD2-F652-4906-BB40-C2F7E33F91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0" name="Rectángulo 9179">
                                    <a:extLst>
                                      <a:ext uri="{FF2B5EF4-FFF2-40B4-BE49-F238E27FC236}">
                                        <a16:creationId xmlns:a16="http://schemas.microsoft.com/office/drawing/2014/main" id="{930B83FB-B120-4FAF-A9A3-821B12E2C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6" name="Grupo 9175">
                                  <a:extLst>
                                    <a:ext uri="{FF2B5EF4-FFF2-40B4-BE49-F238E27FC236}">
                                      <a16:creationId xmlns:a16="http://schemas.microsoft.com/office/drawing/2014/main" id="{08E3B233-3AAE-4ABA-9910-97102765D9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7" name="Rectángulo 9176">
                                    <a:extLst>
                                      <a:ext uri="{FF2B5EF4-FFF2-40B4-BE49-F238E27FC236}">
                                        <a16:creationId xmlns:a16="http://schemas.microsoft.com/office/drawing/2014/main" id="{CCEA500E-A56B-4FDA-826A-50F1672D6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8" name="Rectángulo 9177">
                                    <a:extLst>
                                      <a:ext uri="{FF2B5EF4-FFF2-40B4-BE49-F238E27FC236}">
                                        <a16:creationId xmlns:a16="http://schemas.microsoft.com/office/drawing/2014/main" id="{225A575A-F0AE-4A8E-8296-E7C59F4715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68" name="Grupo 9167">
                                <a:extLst>
                                  <a:ext uri="{FF2B5EF4-FFF2-40B4-BE49-F238E27FC236}">
                                    <a16:creationId xmlns:a16="http://schemas.microsoft.com/office/drawing/2014/main" id="{999AC78C-6FD1-47DA-A673-C1A65C2ED9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69" name="Grupo 9168">
                                  <a:extLst>
                                    <a:ext uri="{FF2B5EF4-FFF2-40B4-BE49-F238E27FC236}">
                                      <a16:creationId xmlns:a16="http://schemas.microsoft.com/office/drawing/2014/main" id="{3DA81194-1FA2-4D04-AF9F-505C7ADA6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3" name="Rectángulo 9172">
                                    <a:extLst>
                                      <a:ext uri="{FF2B5EF4-FFF2-40B4-BE49-F238E27FC236}">
                                        <a16:creationId xmlns:a16="http://schemas.microsoft.com/office/drawing/2014/main" id="{7EF19CAF-775D-45DB-BCC8-F5C90D54D0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4" name="Rectángulo 9173">
                                    <a:extLst>
                                      <a:ext uri="{FF2B5EF4-FFF2-40B4-BE49-F238E27FC236}">
                                        <a16:creationId xmlns:a16="http://schemas.microsoft.com/office/drawing/2014/main" id="{A621CBCE-563C-438E-AB22-D02FF8ABC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0" name="Grupo 9169">
                                  <a:extLst>
                                    <a:ext uri="{FF2B5EF4-FFF2-40B4-BE49-F238E27FC236}">
                                      <a16:creationId xmlns:a16="http://schemas.microsoft.com/office/drawing/2014/main" id="{9A5471F8-C204-40C1-8284-B6B3812EF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1" name="Rectángulo 9170">
                                    <a:extLst>
                                      <a:ext uri="{FF2B5EF4-FFF2-40B4-BE49-F238E27FC236}">
                                        <a16:creationId xmlns:a16="http://schemas.microsoft.com/office/drawing/2014/main" id="{EB562734-21CD-4939-8143-E326A1C92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2" name="Rectángulo 9171">
                                    <a:extLst>
                                      <a:ext uri="{FF2B5EF4-FFF2-40B4-BE49-F238E27FC236}">
                                        <a16:creationId xmlns:a16="http://schemas.microsoft.com/office/drawing/2014/main" id="{6C706678-084D-41CF-AFDC-64B16A7964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8646" name="Grupo 8645">
                    <a:extLst>
                      <a:ext uri="{FF2B5EF4-FFF2-40B4-BE49-F238E27FC236}">
                        <a16:creationId xmlns:a16="http://schemas.microsoft.com/office/drawing/2014/main" id="{7D069F8D-0974-4D3E-84D1-F2607C19D1EE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8647" name="Grupo 8646">
                      <a:extLst>
                        <a:ext uri="{FF2B5EF4-FFF2-40B4-BE49-F238E27FC236}">
                          <a16:creationId xmlns:a16="http://schemas.microsoft.com/office/drawing/2014/main" id="{20938329-B2A2-4FA1-8758-747278427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903" name="Grupo 8902">
                        <a:extLst>
                          <a:ext uri="{FF2B5EF4-FFF2-40B4-BE49-F238E27FC236}">
                            <a16:creationId xmlns:a16="http://schemas.microsoft.com/office/drawing/2014/main" id="{E08F3D5C-3774-44C5-BA2D-593C7A24C6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031" name="Grupo 9030">
                          <a:extLst>
                            <a:ext uri="{FF2B5EF4-FFF2-40B4-BE49-F238E27FC236}">
                              <a16:creationId xmlns:a16="http://schemas.microsoft.com/office/drawing/2014/main" id="{7A35AF0F-9B28-4F43-95A3-247DB5DC9B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95" name="Grupo 9094">
                            <a:extLst>
                              <a:ext uri="{FF2B5EF4-FFF2-40B4-BE49-F238E27FC236}">
                                <a16:creationId xmlns:a16="http://schemas.microsoft.com/office/drawing/2014/main" id="{36930053-E38B-4266-B372-C63394EC0E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27" name="Grupo 9126">
                              <a:extLst>
                                <a:ext uri="{FF2B5EF4-FFF2-40B4-BE49-F238E27FC236}">
                                  <a16:creationId xmlns:a16="http://schemas.microsoft.com/office/drawing/2014/main" id="{F4EE9E31-F523-46DC-9171-B05C29F6CB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43" name="Grupo 9142">
                                <a:extLst>
                                  <a:ext uri="{FF2B5EF4-FFF2-40B4-BE49-F238E27FC236}">
                                    <a16:creationId xmlns:a16="http://schemas.microsoft.com/office/drawing/2014/main" id="{91357C83-6625-4099-83FA-E428E640B0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51" name="Grupo 9150">
                                  <a:extLst>
                                    <a:ext uri="{FF2B5EF4-FFF2-40B4-BE49-F238E27FC236}">
                                      <a16:creationId xmlns:a16="http://schemas.microsoft.com/office/drawing/2014/main" id="{30ED1CD8-FB2B-41B8-8732-DF9FAD73CD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5" name="Rectángulo 9154">
                                    <a:extLst>
                                      <a:ext uri="{FF2B5EF4-FFF2-40B4-BE49-F238E27FC236}">
                                        <a16:creationId xmlns:a16="http://schemas.microsoft.com/office/drawing/2014/main" id="{85E06D3B-E454-4BD9-ACD0-CAF2D15BB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6" name="Rectángulo 9155">
                                    <a:extLst>
                                      <a:ext uri="{FF2B5EF4-FFF2-40B4-BE49-F238E27FC236}">
                                        <a16:creationId xmlns:a16="http://schemas.microsoft.com/office/drawing/2014/main" id="{F885E209-3424-4B17-9638-8CF876F676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52" name="Grupo 9151">
                                  <a:extLst>
                                    <a:ext uri="{FF2B5EF4-FFF2-40B4-BE49-F238E27FC236}">
                                      <a16:creationId xmlns:a16="http://schemas.microsoft.com/office/drawing/2014/main" id="{C70C5FA1-3173-4C7E-B991-38F4BCB85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3" name="Rectángulo 9152">
                                    <a:extLst>
                                      <a:ext uri="{FF2B5EF4-FFF2-40B4-BE49-F238E27FC236}">
                                        <a16:creationId xmlns:a16="http://schemas.microsoft.com/office/drawing/2014/main" id="{93722F28-F49B-432E-9113-4EA156D26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4" name="Rectángulo 9153">
                                    <a:extLst>
                                      <a:ext uri="{FF2B5EF4-FFF2-40B4-BE49-F238E27FC236}">
                                        <a16:creationId xmlns:a16="http://schemas.microsoft.com/office/drawing/2014/main" id="{2CCA2F4A-C16A-463A-A991-A17910934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44" name="Grupo 9143">
                                <a:extLst>
                                  <a:ext uri="{FF2B5EF4-FFF2-40B4-BE49-F238E27FC236}">
                                    <a16:creationId xmlns:a16="http://schemas.microsoft.com/office/drawing/2014/main" id="{E5A5E52A-DB46-40C9-A10A-C2C79796E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45" name="Grupo 9144">
                                  <a:extLst>
                                    <a:ext uri="{FF2B5EF4-FFF2-40B4-BE49-F238E27FC236}">
                                      <a16:creationId xmlns:a16="http://schemas.microsoft.com/office/drawing/2014/main" id="{AFEDB142-73B9-420B-B3A1-F9ED28BBFF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9" name="Rectángulo 9148">
                                    <a:extLst>
                                      <a:ext uri="{FF2B5EF4-FFF2-40B4-BE49-F238E27FC236}">
                                        <a16:creationId xmlns:a16="http://schemas.microsoft.com/office/drawing/2014/main" id="{730FF16C-20DE-413E-B541-EE396EF970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0" name="Rectángulo 9149">
                                    <a:extLst>
                                      <a:ext uri="{FF2B5EF4-FFF2-40B4-BE49-F238E27FC236}">
                                        <a16:creationId xmlns:a16="http://schemas.microsoft.com/office/drawing/2014/main" id="{2E5667C8-DF45-4817-AF90-502EC69C4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46" name="Grupo 9145">
                                  <a:extLst>
                                    <a:ext uri="{FF2B5EF4-FFF2-40B4-BE49-F238E27FC236}">
                                      <a16:creationId xmlns:a16="http://schemas.microsoft.com/office/drawing/2014/main" id="{56B1E6B4-874E-4AEB-B7C2-7C7FA2A28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7" name="Rectángulo 9146">
                                    <a:extLst>
                                      <a:ext uri="{FF2B5EF4-FFF2-40B4-BE49-F238E27FC236}">
                                        <a16:creationId xmlns:a16="http://schemas.microsoft.com/office/drawing/2014/main" id="{B2531FCF-2301-45BB-958E-81357967C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8" name="Rectángulo 9147">
                                    <a:extLst>
                                      <a:ext uri="{FF2B5EF4-FFF2-40B4-BE49-F238E27FC236}">
                                        <a16:creationId xmlns:a16="http://schemas.microsoft.com/office/drawing/2014/main" id="{5A44573D-0173-4AA5-93A6-27AC95541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28" name="Grupo 9127">
                              <a:extLst>
                                <a:ext uri="{FF2B5EF4-FFF2-40B4-BE49-F238E27FC236}">
                                  <a16:creationId xmlns:a16="http://schemas.microsoft.com/office/drawing/2014/main" id="{16B3F3DF-080C-4AF7-B121-5F723F5B5A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29" name="Grupo 9128">
                                <a:extLst>
                                  <a:ext uri="{FF2B5EF4-FFF2-40B4-BE49-F238E27FC236}">
                                    <a16:creationId xmlns:a16="http://schemas.microsoft.com/office/drawing/2014/main" id="{7EEBAC12-167F-4C09-AF6D-A2A5E56D6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7" name="Grupo 9136">
                                  <a:extLst>
                                    <a:ext uri="{FF2B5EF4-FFF2-40B4-BE49-F238E27FC236}">
                                      <a16:creationId xmlns:a16="http://schemas.microsoft.com/office/drawing/2014/main" id="{CD095257-B691-4200-A18D-418626E859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1" name="Rectángulo 9140">
                                    <a:extLst>
                                      <a:ext uri="{FF2B5EF4-FFF2-40B4-BE49-F238E27FC236}">
                                        <a16:creationId xmlns:a16="http://schemas.microsoft.com/office/drawing/2014/main" id="{B742432B-F057-4E78-B898-2F928CDDF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2" name="Rectángulo 9141">
                                    <a:extLst>
                                      <a:ext uri="{FF2B5EF4-FFF2-40B4-BE49-F238E27FC236}">
                                        <a16:creationId xmlns:a16="http://schemas.microsoft.com/office/drawing/2014/main" id="{AF7CE95E-90E0-4DC2-8DA2-21ADFCE11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8" name="Grupo 9137">
                                  <a:extLst>
                                    <a:ext uri="{FF2B5EF4-FFF2-40B4-BE49-F238E27FC236}">
                                      <a16:creationId xmlns:a16="http://schemas.microsoft.com/office/drawing/2014/main" id="{CE33325B-90CF-40B6-BAF3-56BA260730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9" name="Rectángulo 9138">
                                    <a:extLst>
                                      <a:ext uri="{FF2B5EF4-FFF2-40B4-BE49-F238E27FC236}">
                                        <a16:creationId xmlns:a16="http://schemas.microsoft.com/office/drawing/2014/main" id="{6FD845B1-D423-4A29-9F3A-3DFBA813A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0" name="Rectángulo 9139">
                                    <a:extLst>
                                      <a:ext uri="{FF2B5EF4-FFF2-40B4-BE49-F238E27FC236}">
                                        <a16:creationId xmlns:a16="http://schemas.microsoft.com/office/drawing/2014/main" id="{E95551F0-9A1F-45A2-A0AF-80F6CFF73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30" name="Grupo 9129">
                                <a:extLst>
                                  <a:ext uri="{FF2B5EF4-FFF2-40B4-BE49-F238E27FC236}">
                                    <a16:creationId xmlns:a16="http://schemas.microsoft.com/office/drawing/2014/main" id="{D3C7CB25-BC92-489D-90A4-8E4F70B16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1" name="Grupo 9130">
                                  <a:extLst>
                                    <a:ext uri="{FF2B5EF4-FFF2-40B4-BE49-F238E27FC236}">
                                      <a16:creationId xmlns:a16="http://schemas.microsoft.com/office/drawing/2014/main" id="{5118ABF4-8ED6-4BD8-8857-418DE3258A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5" name="Rectángulo 9134">
                                    <a:extLst>
                                      <a:ext uri="{FF2B5EF4-FFF2-40B4-BE49-F238E27FC236}">
                                        <a16:creationId xmlns:a16="http://schemas.microsoft.com/office/drawing/2014/main" id="{C553C8CA-69BB-4C49-89FF-9FAFC3057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6" name="Rectángulo 9135">
                                    <a:extLst>
                                      <a:ext uri="{FF2B5EF4-FFF2-40B4-BE49-F238E27FC236}">
                                        <a16:creationId xmlns:a16="http://schemas.microsoft.com/office/drawing/2014/main" id="{B21FBFA8-02E9-4843-93F9-7834C2072E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2" name="Grupo 9131">
                                  <a:extLst>
                                    <a:ext uri="{FF2B5EF4-FFF2-40B4-BE49-F238E27FC236}">
                                      <a16:creationId xmlns:a16="http://schemas.microsoft.com/office/drawing/2014/main" id="{8492C2C4-9C40-4BE6-B1C4-35B8BD0B4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3" name="Rectángulo 9132">
                                    <a:extLst>
                                      <a:ext uri="{FF2B5EF4-FFF2-40B4-BE49-F238E27FC236}">
                                        <a16:creationId xmlns:a16="http://schemas.microsoft.com/office/drawing/2014/main" id="{BD090DEC-3816-4F4F-8890-FDB3334D7A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4" name="Rectángulo 9133">
                                    <a:extLst>
                                      <a:ext uri="{FF2B5EF4-FFF2-40B4-BE49-F238E27FC236}">
                                        <a16:creationId xmlns:a16="http://schemas.microsoft.com/office/drawing/2014/main" id="{B9EF8AD6-6175-4A62-9312-401E42409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96" name="Grupo 9095">
                            <a:extLst>
                              <a:ext uri="{FF2B5EF4-FFF2-40B4-BE49-F238E27FC236}">
                                <a16:creationId xmlns:a16="http://schemas.microsoft.com/office/drawing/2014/main" id="{FB0AFF36-B8D8-481D-81A5-0EFC693D85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97" name="Grupo 9096">
                              <a:extLst>
                                <a:ext uri="{FF2B5EF4-FFF2-40B4-BE49-F238E27FC236}">
                                  <a16:creationId xmlns:a16="http://schemas.microsoft.com/office/drawing/2014/main" id="{675DDA94-020C-48F9-AE0A-5884ED68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13" name="Grupo 9112">
                                <a:extLst>
                                  <a:ext uri="{FF2B5EF4-FFF2-40B4-BE49-F238E27FC236}">
                                    <a16:creationId xmlns:a16="http://schemas.microsoft.com/office/drawing/2014/main" id="{634B1570-C40A-4252-B1D9-3F555C96F6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21" name="Grupo 9120">
                                  <a:extLst>
                                    <a:ext uri="{FF2B5EF4-FFF2-40B4-BE49-F238E27FC236}">
                                      <a16:creationId xmlns:a16="http://schemas.microsoft.com/office/drawing/2014/main" id="{D67FE92A-76DC-424B-A312-97B64C0898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5" name="Rectángulo 9124">
                                    <a:extLst>
                                      <a:ext uri="{FF2B5EF4-FFF2-40B4-BE49-F238E27FC236}">
                                        <a16:creationId xmlns:a16="http://schemas.microsoft.com/office/drawing/2014/main" id="{76433C9C-A295-4E5D-8363-7044147593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6" name="Rectángulo 9125">
                                    <a:extLst>
                                      <a:ext uri="{FF2B5EF4-FFF2-40B4-BE49-F238E27FC236}">
                                        <a16:creationId xmlns:a16="http://schemas.microsoft.com/office/drawing/2014/main" id="{10DC96A2-0700-4D3D-9E74-9702D58F4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22" name="Grupo 9121">
                                  <a:extLst>
                                    <a:ext uri="{FF2B5EF4-FFF2-40B4-BE49-F238E27FC236}">
                                      <a16:creationId xmlns:a16="http://schemas.microsoft.com/office/drawing/2014/main" id="{96F6A474-EC9B-47B5-B296-76374230D5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3" name="Rectángulo 9122">
                                    <a:extLst>
                                      <a:ext uri="{FF2B5EF4-FFF2-40B4-BE49-F238E27FC236}">
                                        <a16:creationId xmlns:a16="http://schemas.microsoft.com/office/drawing/2014/main" id="{8A640762-1476-4DC0-9A4A-1C30CD63AE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4" name="Rectángulo 9123">
                                    <a:extLst>
                                      <a:ext uri="{FF2B5EF4-FFF2-40B4-BE49-F238E27FC236}">
                                        <a16:creationId xmlns:a16="http://schemas.microsoft.com/office/drawing/2014/main" id="{2992947C-80ED-47E3-95D0-E1E5EAC54D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14" name="Grupo 9113">
                                <a:extLst>
                                  <a:ext uri="{FF2B5EF4-FFF2-40B4-BE49-F238E27FC236}">
                                    <a16:creationId xmlns:a16="http://schemas.microsoft.com/office/drawing/2014/main" id="{CD152467-B3B2-47FC-900A-F57F99761C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15" name="Grupo 9114">
                                  <a:extLst>
                                    <a:ext uri="{FF2B5EF4-FFF2-40B4-BE49-F238E27FC236}">
                                      <a16:creationId xmlns:a16="http://schemas.microsoft.com/office/drawing/2014/main" id="{CBD71671-71FF-4CF8-B4DB-39D9BFEEF7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9" name="Rectángulo 9118">
                                    <a:extLst>
                                      <a:ext uri="{FF2B5EF4-FFF2-40B4-BE49-F238E27FC236}">
                                        <a16:creationId xmlns:a16="http://schemas.microsoft.com/office/drawing/2014/main" id="{A3BB282F-F17D-477F-83EF-D385C0AE1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0" name="Rectángulo 9119">
                                    <a:extLst>
                                      <a:ext uri="{FF2B5EF4-FFF2-40B4-BE49-F238E27FC236}">
                                        <a16:creationId xmlns:a16="http://schemas.microsoft.com/office/drawing/2014/main" id="{C3996745-B7C9-423D-AF74-118A58DA8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16" name="Grupo 9115">
                                  <a:extLst>
                                    <a:ext uri="{FF2B5EF4-FFF2-40B4-BE49-F238E27FC236}">
                                      <a16:creationId xmlns:a16="http://schemas.microsoft.com/office/drawing/2014/main" id="{C7A9D7E2-33D0-46D3-B5FE-FC2CF0320D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7" name="Rectángulo 9116">
                                    <a:extLst>
                                      <a:ext uri="{FF2B5EF4-FFF2-40B4-BE49-F238E27FC236}">
                                        <a16:creationId xmlns:a16="http://schemas.microsoft.com/office/drawing/2014/main" id="{F3F0CCA0-964E-46A2-870D-918F9B15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8" name="Rectángulo 9117">
                                    <a:extLst>
                                      <a:ext uri="{FF2B5EF4-FFF2-40B4-BE49-F238E27FC236}">
                                        <a16:creationId xmlns:a16="http://schemas.microsoft.com/office/drawing/2014/main" id="{27285518-82CC-41CD-9F24-41DA2C115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98" name="Grupo 9097">
                              <a:extLst>
                                <a:ext uri="{FF2B5EF4-FFF2-40B4-BE49-F238E27FC236}">
                                  <a16:creationId xmlns:a16="http://schemas.microsoft.com/office/drawing/2014/main" id="{AE04379C-E4B1-4EEE-94E5-8879A34F7C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99" name="Grupo 9098">
                                <a:extLst>
                                  <a:ext uri="{FF2B5EF4-FFF2-40B4-BE49-F238E27FC236}">
                                    <a16:creationId xmlns:a16="http://schemas.microsoft.com/office/drawing/2014/main" id="{6074BBFA-DD48-4683-BF35-22FCD44193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7" name="Grupo 9106">
                                  <a:extLst>
                                    <a:ext uri="{FF2B5EF4-FFF2-40B4-BE49-F238E27FC236}">
                                      <a16:creationId xmlns:a16="http://schemas.microsoft.com/office/drawing/2014/main" id="{E927CFCE-545B-429F-AD5C-AF48A5E57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1" name="Rectángulo 9110">
                                    <a:extLst>
                                      <a:ext uri="{FF2B5EF4-FFF2-40B4-BE49-F238E27FC236}">
                                        <a16:creationId xmlns:a16="http://schemas.microsoft.com/office/drawing/2014/main" id="{9334E4B6-01EC-4F5C-B2E5-33BE84FA3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2" name="Rectángulo 9111">
                                    <a:extLst>
                                      <a:ext uri="{FF2B5EF4-FFF2-40B4-BE49-F238E27FC236}">
                                        <a16:creationId xmlns:a16="http://schemas.microsoft.com/office/drawing/2014/main" id="{A5B630F2-8DD4-4993-978A-4ACE6EDEE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8" name="Grupo 9107">
                                  <a:extLst>
                                    <a:ext uri="{FF2B5EF4-FFF2-40B4-BE49-F238E27FC236}">
                                      <a16:creationId xmlns:a16="http://schemas.microsoft.com/office/drawing/2014/main" id="{C077E70F-080A-4824-AD93-00FCCB2867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9" name="Rectángulo 9108">
                                    <a:extLst>
                                      <a:ext uri="{FF2B5EF4-FFF2-40B4-BE49-F238E27FC236}">
                                        <a16:creationId xmlns:a16="http://schemas.microsoft.com/office/drawing/2014/main" id="{27A0D17C-AD3A-410B-ADEF-FE42DC81E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0" name="Rectángulo 9109">
                                    <a:extLst>
                                      <a:ext uri="{FF2B5EF4-FFF2-40B4-BE49-F238E27FC236}">
                                        <a16:creationId xmlns:a16="http://schemas.microsoft.com/office/drawing/2014/main" id="{3C6FC047-5CA6-4B64-8545-284179C7C9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00" name="Grupo 9099">
                                <a:extLst>
                                  <a:ext uri="{FF2B5EF4-FFF2-40B4-BE49-F238E27FC236}">
                                    <a16:creationId xmlns:a16="http://schemas.microsoft.com/office/drawing/2014/main" id="{966E40BD-89A8-4689-B84E-F75B21A8F1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1" name="Grupo 9100">
                                  <a:extLst>
                                    <a:ext uri="{FF2B5EF4-FFF2-40B4-BE49-F238E27FC236}">
                                      <a16:creationId xmlns:a16="http://schemas.microsoft.com/office/drawing/2014/main" id="{99F44F4F-4DE5-42A6-845E-518BD30742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5" name="Rectángulo 9104">
                                    <a:extLst>
                                      <a:ext uri="{FF2B5EF4-FFF2-40B4-BE49-F238E27FC236}">
                                        <a16:creationId xmlns:a16="http://schemas.microsoft.com/office/drawing/2014/main" id="{00CA052D-0427-49B5-8AB6-8A803925D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6" name="Rectángulo 9105">
                                    <a:extLst>
                                      <a:ext uri="{FF2B5EF4-FFF2-40B4-BE49-F238E27FC236}">
                                        <a16:creationId xmlns:a16="http://schemas.microsoft.com/office/drawing/2014/main" id="{B402242A-0358-4195-A27C-7AB2BDF917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2" name="Grupo 9101">
                                  <a:extLst>
                                    <a:ext uri="{FF2B5EF4-FFF2-40B4-BE49-F238E27FC236}">
                                      <a16:creationId xmlns:a16="http://schemas.microsoft.com/office/drawing/2014/main" id="{471971D2-67D9-48B3-A72E-B022A0D1B6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3" name="Rectángulo 9102">
                                    <a:extLst>
                                      <a:ext uri="{FF2B5EF4-FFF2-40B4-BE49-F238E27FC236}">
                                        <a16:creationId xmlns:a16="http://schemas.microsoft.com/office/drawing/2014/main" id="{7604DE99-0BC9-4F6B-8A9E-8B666066C6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4" name="Rectángulo 9103">
                                    <a:extLst>
                                      <a:ext uri="{FF2B5EF4-FFF2-40B4-BE49-F238E27FC236}">
                                        <a16:creationId xmlns:a16="http://schemas.microsoft.com/office/drawing/2014/main" id="{59204714-0940-4BD4-9090-A00F6E1D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032" name="Grupo 9031">
                          <a:extLst>
                            <a:ext uri="{FF2B5EF4-FFF2-40B4-BE49-F238E27FC236}">
                              <a16:creationId xmlns:a16="http://schemas.microsoft.com/office/drawing/2014/main" id="{1CC43F9D-4E42-4E78-8E57-DDCB0417DE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33" name="Grupo 9032">
                            <a:extLst>
                              <a:ext uri="{FF2B5EF4-FFF2-40B4-BE49-F238E27FC236}">
                                <a16:creationId xmlns:a16="http://schemas.microsoft.com/office/drawing/2014/main" id="{2F5CD3ED-5106-42AC-8703-E49F5140A1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65" name="Grupo 9064">
                              <a:extLst>
                                <a:ext uri="{FF2B5EF4-FFF2-40B4-BE49-F238E27FC236}">
                                  <a16:creationId xmlns:a16="http://schemas.microsoft.com/office/drawing/2014/main" id="{6C98215C-C089-45AD-9E02-BCD04D9CC2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81" name="Grupo 9080">
                                <a:extLst>
                                  <a:ext uri="{FF2B5EF4-FFF2-40B4-BE49-F238E27FC236}">
                                    <a16:creationId xmlns:a16="http://schemas.microsoft.com/office/drawing/2014/main" id="{DD12E9CD-B524-4D83-B046-7B38736BAF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9" name="Grupo 9088">
                                  <a:extLst>
                                    <a:ext uri="{FF2B5EF4-FFF2-40B4-BE49-F238E27FC236}">
                                      <a16:creationId xmlns:a16="http://schemas.microsoft.com/office/drawing/2014/main" id="{4E082C05-49E0-4F40-A5EB-F6F7B50D6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3" name="Rectángulo 9092">
                                    <a:extLst>
                                      <a:ext uri="{FF2B5EF4-FFF2-40B4-BE49-F238E27FC236}">
                                        <a16:creationId xmlns:a16="http://schemas.microsoft.com/office/drawing/2014/main" id="{09D63611-66C1-4109-A231-0A9B30F44B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4" name="Rectángulo 9093">
                                    <a:extLst>
                                      <a:ext uri="{FF2B5EF4-FFF2-40B4-BE49-F238E27FC236}">
                                        <a16:creationId xmlns:a16="http://schemas.microsoft.com/office/drawing/2014/main" id="{44DCBB74-8F51-4B92-949D-89ACCA107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90" name="Grupo 9089">
                                  <a:extLst>
                                    <a:ext uri="{FF2B5EF4-FFF2-40B4-BE49-F238E27FC236}">
                                      <a16:creationId xmlns:a16="http://schemas.microsoft.com/office/drawing/2014/main" id="{85285CDC-B9E9-489D-ACD4-3B4B1A8D2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1" name="Rectángulo 9090">
                                    <a:extLst>
                                      <a:ext uri="{FF2B5EF4-FFF2-40B4-BE49-F238E27FC236}">
                                        <a16:creationId xmlns:a16="http://schemas.microsoft.com/office/drawing/2014/main" id="{3EA92B26-2563-49F5-9B5D-A6E9650F6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2" name="Rectángulo 9091">
                                    <a:extLst>
                                      <a:ext uri="{FF2B5EF4-FFF2-40B4-BE49-F238E27FC236}">
                                        <a16:creationId xmlns:a16="http://schemas.microsoft.com/office/drawing/2014/main" id="{0A4175C2-502C-4F99-9FF2-96093FA05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82" name="Grupo 9081">
                                <a:extLst>
                                  <a:ext uri="{FF2B5EF4-FFF2-40B4-BE49-F238E27FC236}">
                                    <a16:creationId xmlns:a16="http://schemas.microsoft.com/office/drawing/2014/main" id="{60E4FAC5-FE32-486D-93CE-79E7D4D040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3" name="Grupo 9082">
                                  <a:extLst>
                                    <a:ext uri="{FF2B5EF4-FFF2-40B4-BE49-F238E27FC236}">
                                      <a16:creationId xmlns:a16="http://schemas.microsoft.com/office/drawing/2014/main" id="{702E58CC-9F28-4701-99B6-A23C0213F7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7" name="Rectángulo 9086">
                                    <a:extLst>
                                      <a:ext uri="{FF2B5EF4-FFF2-40B4-BE49-F238E27FC236}">
                                        <a16:creationId xmlns:a16="http://schemas.microsoft.com/office/drawing/2014/main" id="{6AD7210B-7CFB-4158-AB9B-432F1D4B6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8" name="Rectángulo 9087">
                                    <a:extLst>
                                      <a:ext uri="{FF2B5EF4-FFF2-40B4-BE49-F238E27FC236}">
                                        <a16:creationId xmlns:a16="http://schemas.microsoft.com/office/drawing/2014/main" id="{1EAE594E-34C4-4C01-8F09-794A989CED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84" name="Grupo 9083">
                                  <a:extLst>
                                    <a:ext uri="{FF2B5EF4-FFF2-40B4-BE49-F238E27FC236}">
                                      <a16:creationId xmlns:a16="http://schemas.microsoft.com/office/drawing/2014/main" id="{CA5BB214-51F1-45E5-8378-654873EEE2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5" name="Rectángulo 9084">
                                    <a:extLst>
                                      <a:ext uri="{FF2B5EF4-FFF2-40B4-BE49-F238E27FC236}">
                                        <a16:creationId xmlns:a16="http://schemas.microsoft.com/office/drawing/2014/main" id="{D874AD33-D889-4D4C-9F79-035CAA489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6" name="Rectángulo 9085">
                                    <a:extLst>
                                      <a:ext uri="{FF2B5EF4-FFF2-40B4-BE49-F238E27FC236}">
                                        <a16:creationId xmlns:a16="http://schemas.microsoft.com/office/drawing/2014/main" id="{7E7E302E-DA92-4952-A2B5-73C9ECC0C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66" name="Grupo 9065">
                              <a:extLst>
                                <a:ext uri="{FF2B5EF4-FFF2-40B4-BE49-F238E27FC236}">
                                  <a16:creationId xmlns:a16="http://schemas.microsoft.com/office/drawing/2014/main" id="{59B3514F-ADD0-4F8C-B598-BC75D5BE19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67" name="Grupo 9066">
                                <a:extLst>
                                  <a:ext uri="{FF2B5EF4-FFF2-40B4-BE49-F238E27FC236}">
                                    <a16:creationId xmlns:a16="http://schemas.microsoft.com/office/drawing/2014/main" id="{94F53BDB-7C7E-4EB9-81D0-9F44D3DB0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75" name="Grupo 9074">
                                  <a:extLst>
                                    <a:ext uri="{FF2B5EF4-FFF2-40B4-BE49-F238E27FC236}">
                                      <a16:creationId xmlns:a16="http://schemas.microsoft.com/office/drawing/2014/main" id="{B0D59FC3-A7B1-494B-8687-071E90E3A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9" name="Rectángulo 9078">
                                    <a:extLst>
                                      <a:ext uri="{FF2B5EF4-FFF2-40B4-BE49-F238E27FC236}">
                                        <a16:creationId xmlns:a16="http://schemas.microsoft.com/office/drawing/2014/main" id="{F58BCCAF-3D1F-439B-A8A7-BC0254E54B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0" name="Rectángulo 9079">
                                    <a:extLst>
                                      <a:ext uri="{FF2B5EF4-FFF2-40B4-BE49-F238E27FC236}">
                                        <a16:creationId xmlns:a16="http://schemas.microsoft.com/office/drawing/2014/main" id="{4A2F842F-3D1C-476E-AC07-0EBF70B76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6" name="Grupo 9075">
                                  <a:extLst>
                                    <a:ext uri="{FF2B5EF4-FFF2-40B4-BE49-F238E27FC236}">
                                      <a16:creationId xmlns:a16="http://schemas.microsoft.com/office/drawing/2014/main" id="{BDCCB07D-BB05-44DB-8BF0-F9FA3446D8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7" name="Rectángulo 9076">
                                    <a:extLst>
                                      <a:ext uri="{FF2B5EF4-FFF2-40B4-BE49-F238E27FC236}">
                                        <a16:creationId xmlns:a16="http://schemas.microsoft.com/office/drawing/2014/main" id="{8C73B5FF-B10D-4A95-8ED4-BB34FB979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8" name="Rectángulo 9077">
                                    <a:extLst>
                                      <a:ext uri="{FF2B5EF4-FFF2-40B4-BE49-F238E27FC236}">
                                        <a16:creationId xmlns:a16="http://schemas.microsoft.com/office/drawing/2014/main" id="{7B4BB0BF-3893-42AA-B449-BCC31E1CB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68" name="Grupo 9067">
                                <a:extLst>
                                  <a:ext uri="{FF2B5EF4-FFF2-40B4-BE49-F238E27FC236}">
                                    <a16:creationId xmlns:a16="http://schemas.microsoft.com/office/drawing/2014/main" id="{F0BF6EB1-77DB-45BB-ABCF-9E055A7A87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69" name="Grupo 9068">
                                  <a:extLst>
                                    <a:ext uri="{FF2B5EF4-FFF2-40B4-BE49-F238E27FC236}">
                                      <a16:creationId xmlns:a16="http://schemas.microsoft.com/office/drawing/2014/main" id="{C18F9EDB-0105-43F1-89CB-C89EE1458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3" name="Rectángulo 9072">
                                    <a:extLst>
                                      <a:ext uri="{FF2B5EF4-FFF2-40B4-BE49-F238E27FC236}">
                                        <a16:creationId xmlns:a16="http://schemas.microsoft.com/office/drawing/2014/main" id="{F4A276D9-5825-46D3-8F4B-CE39EC0E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4" name="Rectángulo 9073">
                                    <a:extLst>
                                      <a:ext uri="{FF2B5EF4-FFF2-40B4-BE49-F238E27FC236}">
                                        <a16:creationId xmlns:a16="http://schemas.microsoft.com/office/drawing/2014/main" id="{F8109531-1B3F-4D71-A717-186999025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0" name="Grupo 9069">
                                  <a:extLst>
                                    <a:ext uri="{FF2B5EF4-FFF2-40B4-BE49-F238E27FC236}">
                                      <a16:creationId xmlns:a16="http://schemas.microsoft.com/office/drawing/2014/main" id="{556846B3-16CD-4E7F-BD75-6CFD0B48CE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1" name="Rectángulo 9070">
                                    <a:extLst>
                                      <a:ext uri="{FF2B5EF4-FFF2-40B4-BE49-F238E27FC236}">
                                        <a16:creationId xmlns:a16="http://schemas.microsoft.com/office/drawing/2014/main" id="{F25F7B31-6234-4CC1-8B16-504BFEE15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2" name="Rectángulo 9071">
                                    <a:extLst>
                                      <a:ext uri="{FF2B5EF4-FFF2-40B4-BE49-F238E27FC236}">
                                        <a16:creationId xmlns:a16="http://schemas.microsoft.com/office/drawing/2014/main" id="{49E45578-35F6-41BF-9A97-0E47F49AE5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34" name="Grupo 9033">
                            <a:extLst>
                              <a:ext uri="{FF2B5EF4-FFF2-40B4-BE49-F238E27FC236}">
                                <a16:creationId xmlns:a16="http://schemas.microsoft.com/office/drawing/2014/main" id="{EB05270F-C29C-43DD-8C6F-DD57FAD07C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35" name="Grupo 9034">
                              <a:extLst>
                                <a:ext uri="{FF2B5EF4-FFF2-40B4-BE49-F238E27FC236}">
                                  <a16:creationId xmlns:a16="http://schemas.microsoft.com/office/drawing/2014/main" id="{A5F57EDB-07EB-4704-9CE8-07E764FA68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51" name="Grupo 9050">
                                <a:extLst>
                                  <a:ext uri="{FF2B5EF4-FFF2-40B4-BE49-F238E27FC236}">
                                    <a16:creationId xmlns:a16="http://schemas.microsoft.com/office/drawing/2014/main" id="{9666E954-D15E-4BC2-A067-4391A792B1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9" name="Grupo 9058">
                                  <a:extLst>
                                    <a:ext uri="{FF2B5EF4-FFF2-40B4-BE49-F238E27FC236}">
                                      <a16:creationId xmlns:a16="http://schemas.microsoft.com/office/drawing/2014/main" id="{E5177028-8BA1-46DB-A46A-B762D2EC3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3" name="Rectángulo 9062">
                                    <a:extLst>
                                      <a:ext uri="{FF2B5EF4-FFF2-40B4-BE49-F238E27FC236}">
                                        <a16:creationId xmlns:a16="http://schemas.microsoft.com/office/drawing/2014/main" id="{AFA3544F-61FD-49D2-9BAF-E7C4AA6E95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4" name="Rectángulo 9063">
                                    <a:extLst>
                                      <a:ext uri="{FF2B5EF4-FFF2-40B4-BE49-F238E27FC236}">
                                        <a16:creationId xmlns:a16="http://schemas.microsoft.com/office/drawing/2014/main" id="{A4356446-6F39-4BBC-9F75-3C05C96DA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60" name="Grupo 9059">
                                  <a:extLst>
                                    <a:ext uri="{FF2B5EF4-FFF2-40B4-BE49-F238E27FC236}">
                                      <a16:creationId xmlns:a16="http://schemas.microsoft.com/office/drawing/2014/main" id="{096DC6F1-615E-4B7B-A9B4-A4E281AF44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1" name="Rectángulo 9060">
                                    <a:extLst>
                                      <a:ext uri="{FF2B5EF4-FFF2-40B4-BE49-F238E27FC236}">
                                        <a16:creationId xmlns:a16="http://schemas.microsoft.com/office/drawing/2014/main" id="{B471199E-7E85-4799-AF3D-74BB37007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2" name="Rectángulo 9061">
                                    <a:extLst>
                                      <a:ext uri="{FF2B5EF4-FFF2-40B4-BE49-F238E27FC236}">
                                        <a16:creationId xmlns:a16="http://schemas.microsoft.com/office/drawing/2014/main" id="{24BDC849-8CA2-49A8-8865-E7DAF8DC9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52" name="Grupo 9051">
                                <a:extLst>
                                  <a:ext uri="{FF2B5EF4-FFF2-40B4-BE49-F238E27FC236}">
                                    <a16:creationId xmlns:a16="http://schemas.microsoft.com/office/drawing/2014/main" id="{A364DBE9-DF26-451E-8D4C-24EE4D7715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3" name="Grupo 9052">
                                  <a:extLst>
                                    <a:ext uri="{FF2B5EF4-FFF2-40B4-BE49-F238E27FC236}">
                                      <a16:creationId xmlns:a16="http://schemas.microsoft.com/office/drawing/2014/main" id="{EC19D58D-FF69-48A3-87C6-96E6CCC567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7" name="Rectángulo 9056">
                                    <a:extLst>
                                      <a:ext uri="{FF2B5EF4-FFF2-40B4-BE49-F238E27FC236}">
                                        <a16:creationId xmlns:a16="http://schemas.microsoft.com/office/drawing/2014/main" id="{21CE3AC2-B634-4BF1-9BF3-FB7D81E424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8" name="Rectángulo 9057">
                                    <a:extLst>
                                      <a:ext uri="{FF2B5EF4-FFF2-40B4-BE49-F238E27FC236}">
                                        <a16:creationId xmlns:a16="http://schemas.microsoft.com/office/drawing/2014/main" id="{0364C77D-0398-4CFE-BF53-DFDFFD6F6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54" name="Grupo 9053">
                                  <a:extLst>
                                    <a:ext uri="{FF2B5EF4-FFF2-40B4-BE49-F238E27FC236}">
                                      <a16:creationId xmlns:a16="http://schemas.microsoft.com/office/drawing/2014/main" id="{9AB133A4-B4BE-4ED2-88D6-6155B7AB2E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5" name="Rectángulo 9054">
                                    <a:extLst>
                                      <a:ext uri="{FF2B5EF4-FFF2-40B4-BE49-F238E27FC236}">
                                        <a16:creationId xmlns:a16="http://schemas.microsoft.com/office/drawing/2014/main" id="{514C19CA-C1E9-4456-974E-96B870F272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6" name="Rectángulo 9055">
                                    <a:extLst>
                                      <a:ext uri="{FF2B5EF4-FFF2-40B4-BE49-F238E27FC236}">
                                        <a16:creationId xmlns:a16="http://schemas.microsoft.com/office/drawing/2014/main" id="{FD0AA71C-4718-4AC6-84DE-CCAFBC6DF9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36" name="Grupo 9035">
                              <a:extLst>
                                <a:ext uri="{FF2B5EF4-FFF2-40B4-BE49-F238E27FC236}">
                                  <a16:creationId xmlns:a16="http://schemas.microsoft.com/office/drawing/2014/main" id="{7A51376F-6B86-4EA4-8BCA-0BB0316429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37" name="Grupo 9036">
                                <a:extLst>
                                  <a:ext uri="{FF2B5EF4-FFF2-40B4-BE49-F238E27FC236}">
                                    <a16:creationId xmlns:a16="http://schemas.microsoft.com/office/drawing/2014/main" id="{06D9D82D-2688-4EAF-9533-BC34DFE88E8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45" name="Grupo 9044">
                                  <a:extLst>
                                    <a:ext uri="{FF2B5EF4-FFF2-40B4-BE49-F238E27FC236}">
                                      <a16:creationId xmlns:a16="http://schemas.microsoft.com/office/drawing/2014/main" id="{8AFB22EF-68B6-4B67-9A70-20173DF78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9" name="Rectángulo 9048">
                                    <a:extLst>
                                      <a:ext uri="{FF2B5EF4-FFF2-40B4-BE49-F238E27FC236}">
                                        <a16:creationId xmlns:a16="http://schemas.microsoft.com/office/drawing/2014/main" id="{35F82C12-CF0E-48EC-9EBF-5E6BB10EA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0" name="Rectángulo 9049">
                                    <a:extLst>
                                      <a:ext uri="{FF2B5EF4-FFF2-40B4-BE49-F238E27FC236}">
                                        <a16:creationId xmlns:a16="http://schemas.microsoft.com/office/drawing/2014/main" id="{236E9A31-B580-445F-A0C3-8CF8B9B28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6" name="Grupo 9045">
                                  <a:extLst>
                                    <a:ext uri="{FF2B5EF4-FFF2-40B4-BE49-F238E27FC236}">
                                      <a16:creationId xmlns:a16="http://schemas.microsoft.com/office/drawing/2014/main" id="{06037A83-51D0-4662-8C7E-88921D6D64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7" name="Rectángulo 9046">
                                    <a:extLst>
                                      <a:ext uri="{FF2B5EF4-FFF2-40B4-BE49-F238E27FC236}">
                                        <a16:creationId xmlns:a16="http://schemas.microsoft.com/office/drawing/2014/main" id="{1D730B5A-768C-429B-A530-EC30CE4711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8" name="Rectángulo 9047">
                                    <a:extLst>
                                      <a:ext uri="{FF2B5EF4-FFF2-40B4-BE49-F238E27FC236}">
                                        <a16:creationId xmlns:a16="http://schemas.microsoft.com/office/drawing/2014/main" id="{C0AD5428-FBB6-4603-9D9F-A09C3BCE82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38" name="Grupo 9037">
                                <a:extLst>
                                  <a:ext uri="{FF2B5EF4-FFF2-40B4-BE49-F238E27FC236}">
                                    <a16:creationId xmlns:a16="http://schemas.microsoft.com/office/drawing/2014/main" id="{8AA12338-6130-4F39-8B11-4587EB02BB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39" name="Grupo 9038">
                                  <a:extLst>
                                    <a:ext uri="{FF2B5EF4-FFF2-40B4-BE49-F238E27FC236}">
                                      <a16:creationId xmlns:a16="http://schemas.microsoft.com/office/drawing/2014/main" id="{6714AAB2-30C4-4F9F-A871-6FB9F016E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3" name="Rectángulo 9042">
                                    <a:extLst>
                                      <a:ext uri="{FF2B5EF4-FFF2-40B4-BE49-F238E27FC236}">
                                        <a16:creationId xmlns:a16="http://schemas.microsoft.com/office/drawing/2014/main" id="{9F2F2C44-AF7A-4424-B2F5-AAB3197E0C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4" name="Rectángulo 9043">
                                    <a:extLst>
                                      <a:ext uri="{FF2B5EF4-FFF2-40B4-BE49-F238E27FC236}">
                                        <a16:creationId xmlns:a16="http://schemas.microsoft.com/office/drawing/2014/main" id="{07837429-0F98-4EE2-913A-66E9B296BD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0" name="Grupo 9039">
                                  <a:extLst>
                                    <a:ext uri="{FF2B5EF4-FFF2-40B4-BE49-F238E27FC236}">
                                      <a16:creationId xmlns:a16="http://schemas.microsoft.com/office/drawing/2014/main" id="{25DDD315-AA12-4AA1-A014-A3E2FEA49C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1" name="Rectángulo 9040">
                                    <a:extLst>
                                      <a:ext uri="{FF2B5EF4-FFF2-40B4-BE49-F238E27FC236}">
                                        <a16:creationId xmlns:a16="http://schemas.microsoft.com/office/drawing/2014/main" id="{301B2D69-F398-49A1-8162-FC96C2B12A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2" name="Rectángulo 9041">
                                    <a:extLst>
                                      <a:ext uri="{FF2B5EF4-FFF2-40B4-BE49-F238E27FC236}">
                                        <a16:creationId xmlns:a16="http://schemas.microsoft.com/office/drawing/2014/main" id="{07A06D0D-5582-4DCA-BB2B-EC04A03E0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904" name="Grupo 8903">
                        <a:extLst>
                          <a:ext uri="{FF2B5EF4-FFF2-40B4-BE49-F238E27FC236}">
                            <a16:creationId xmlns:a16="http://schemas.microsoft.com/office/drawing/2014/main" id="{F6BD4F43-F468-4A64-822F-45550EE84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905" name="Grupo 8904">
                          <a:extLst>
                            <a:ext uri="{FF2B5EF4-FFF2-40B4-BE49-F238E27FC236}">
                              <a16:creationId xmlns:a16="http://schemas.microsoft.com/office/drawing/2014/main" id="{09A9DC73-7038-45D8-A33F-885081C746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69" name="Grupo 8968">
                            <a:extLst>
                              <a:ext uri="{FF2B5EF4-FFF2-40B4-BE49-F238E27FC236}">
                                <a16:creationId xmlns:a16="http://schemas.microsoft.com/office/drawing/2014/main" id="{A5E0EF58-BDDA-40F0-859D-9D0C3895CE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01" name="Grupo 9000">
                              <a:extLst>
                                <a:ext uri="{FF2B5EF4-FFF2-40B4-BE49-F238E27FC236}">
                                  <a16:creationId xmlns:a16="http://schemas.microsoft.com/office/drawing/2014/main" id="{AB9F46BF-FD21-4916-8CFA-4A21E4D1BD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17" name="Grupo 9016">
                                <a:extLst>
                                  <a:ext uri="{FF2B5EF4-FFF2-40B4-BE49-F238E27FC236}">
                                    <a16:creationId xmlns:a16="http://schemas.microsoft.com/office/drawing/2014/main" id="{F24B14EB-E7B9-46A9-8378-D1874EA39A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25" name="Grupo 9024">
                                  <a:extLst>
                                    <a:ext uri="{FF2B5EF4-FFF2-40B4-BE49-F238E27FC236}">
                                      <a16:creationId xmlns:a16="http://schemas.microsoft.com/office/drawing/2014/main" id="{C84C0E17-9FB5-4CF8-AD33-F870DE9AA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9" name="Rectángulo 9028">
                                    <a:extLst>
                                      <a:ext uri="{FF2B5EF4-FFF2-40B4-BE49-F238E27FC236}">
                                        <a16:creationId xmlns:a16="http://schemas.microsoft.com/office/drawing/2014/main" id="{27062C10-DE26-4890-A21F-7188362BE4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30" name="Rectángulo 9029">
                                    <a:extLst>
                                      <a:ext uri="{FF2B5EF4-FFF2-40B4-BE49-F238E27FC236}">
                                        <a16:creationId xmlns:a16="http://schemas.microsoft.com/office/drawing/2014/main" id="{B6713559-47A4-4FBE-B55A-1BCE263EA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6" name="Grupo 9025">
                                  <a:extLst>
                                    <a:ext uri="{FF2B5EF4-FFF2-40B4-BE49-F238E27FC236}">
                                      <a16:creationId xmlns:a16="http://schemas.microsoft.com/office/drawing/2014/main" id="{C0008C28-2D5C-4114-B416-394E783A0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7" name="Rectángulo 9026">
                                    <a:extLst>
                                      <a:ext uri="{FF2B5EF4-FFF2-40B4-BE49-F238E27FC236}">
                                        <a16:creationId xmlns:a16="http://schemas.microsoft.com/office/drawing/2014/main" id="{54513178-1E90-4062-90A1-CC2713DDA6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8" name="Rectángulo 9027">
                                    <a:extLst>
                                      <a:ext uri="{FF2B5EF4-FFF2-40B4-BE49-F238E27FC236}">
                                        <a16:creationId xmlns:a16="http://schemas.microsoft.com/office/drawing/2014/main" id="{332AA118-E52C-48D1-97C1-9692439ECA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18" name="Grupo 9017">
                                <a:extLst>
                                  <a:ext uri="{FF2B5EF4-FFF2-40B4-BE49-F238E27FC236}">
                                    <a16:creationId xmlns:a16="http://schemas.microsoft.com/office/drawing/2014/main" id="{E9FCC11E-DA10-4751-8CE2-CFEB6F2CE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9" name="Grupo 9018">
                                  <a:extLst>
                                    <a:ext uri="{FF2B5EF4-FFF2-40B4-BE49-F238E27FC236}">
                                      <a16:creationId xmlns:a16="http://schemas.microsoft.com/office/drawing/2014/main" id="{D4EA42A6-0425-4432-92C5-3F26A82C23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3" name="Rectángulo 9022">
                                    <a:extLst>
                                      <a:ext uri="{FF2B5EF4-FFF2-40B4-BE49-F238E27FC236}">
                                        <a16:creationId xmlns:a16="http://schemas.microsoft.com/office/drawing/2014/main" id="{88F419E2-13C0-4B07-AA0B-9E11B86766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4" name="Rectángulo 9023">
                                    <a:extLst>
                                      <a:ext uri="{FF2B5EF4-FFF2-40B4-BE49-F238E27FC236}">
                                        <a16:creationId xmlns:a16="http://schemas.microsoft.com/office/drawing/2014/main" id="{810E3537-F162-46B3-9303-0DC02C6B8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0" name="Grupo 9019">
                                  <a:extLst>
                                    <a:ext uri="{FF2B5EF4-FFF2-40B4-BE49-F238E27FC236}">
                                      <a16:creationId xmlns:a16="http://schemas.microsoft.com/office/drawing/2014/main" id="{3A7A2F2A-6190-4440-96DC-F54CE3404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1" name="Rectángulo 9020">
                                    <a:extLst>
                                      <a:ext uri="{FF2B5EF4-FFF2-40B4-BE49-F238E27FC236}">
                                        <a16:creationId xmlns:a16="http://schemas.microsoft.com/office/drawing/2014/main" id="{6C9987C3-3E59-43BB-8210-B51480C37F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2" name="Rectángulo 9021">
                                    <a:extLst>
                                      <a:ext uri="{FF2B5EF4-FFF2-40B4-BE49-F238E27FC236}">
                                        <a16:creationId xmlns:a16="http://schemas.microsoft.com/office/drawing/2014/main" id="{EBAB29B2-744C-46F5-94C3-90FF6532A6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02" name="Grupo 9001">
                              <a:extLst>
                                <a:ext uri="{FF2B5EF4-FFF2-40B4-BE49-F238E27FC236}">
                                  <a16:creationId xmlns:a16="http://schemas.microsoft.com/office/drawing/2014/main" id="{1CD9EA2E-55C1-4306-874E-425A9775BE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03" name="Grupo 9002">
                                <a:extLst>
                                  <a:ext uri="{FF2B5EF4-FFF2-40B4-BE49-F238E27FC236}">
                                    <a16:creationId xmlns:a16="http://schemas.microsoft.com/office/drawing/2014/main" id="{2503D5E2-3ADF-4E1B-83F2-66234468FF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1" name="Grupo 9010">
                                  <a:extLst>
                                    <a:ext uri="{FF2B5EF4-FFF2-40B4-BE49-F238E27FC236}">
                                      <a16:creationId xmlns:a16="http://schemas.microsoft.com/office/drawing/2014/main" id="{9F9601C2-8CD8-4206-AA46-8033702B9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5" name="Rectángulo 9014">
                                    <a:extLst>
                                      <a:ext uri="{FF2B5EF4-FFF2-40B4-BE49-F238E27FC236}">
                                        <a16:creationId xmlns:a16="http://schemas.microsoft.com/office/drawing/2014/main" id="{C1F262E5-A25A-4313-93EC-0E3611D764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6" name="Rectángulo 9015">
                                    <a:extLst>
                                      <a:ext uri="{FF2B5EF4-FFF2-40B4-BE49-F238E27FC236}">
                                        <a16:creationId xmlns:a16="http://schemas.microsoft.com/office/drawing/2014/main" id="{87E7110B-699C-41D9-A5EF-A57456E7F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12" name="Grupo 9011">
                                  <a:extLst>
                                    <a:ext uri="{FF2B5EF4-FFF2-40B4-BE49-F238E27FC236}">
                                      <a16:creationId xmlns:a16="http://schemas.microsoft.com/office/drawing/2014/main" id="{3680D262-4845-4B98-ACED-C4551DEFD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3" name="Rectángulo 9012">
                                    <a:extLst>
                                      <a:ext uri="{FF2B5EF4-FFF2-40B4-BE49-F238E27FC236}">
                                        <a16:creationId xmlns:a16="http://schemas.microsoft.com/office/drawing/2014/main" id="{A8FBA7DB-C376-4EDD-86BE-82A1B72CD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4" name="Rectángulo 9013">
                                    <a:extLst>
                                      <a:ext uri="{FF2B5EF4-FFF2-40B4-BE49-F238E27FC236}">
                                        <a16:creationId xmlns:a16="http://schemas.microsoft.com/office/drawing/2014/main" id="{A54458B2-FD6C-4D8C-A3DC-36593C7E1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04" name="Grupo 9003">
                                <a:extLst>
                                  <a:ext uri="{FF2B5EF4-FFF2-40B4-BE49-F238E27FC236}">
                                    <a16:creationId xmlns:a16="http://schemas.microsoft.com/office/drawing/2014/main" id="{5B0632F9-238F-4F2C-B89B-5E06B9C35A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05" name="Grupo 9004">
                                  <a:extLst>
                                    <a:ext uri="{FF2B5EF4-FFF2-40B4-BE49-F238E27FC236}">
                                      <a16:creationId xmlns:a16="http://schemas.microsoft.com/office/drawing/2014/main" id="{860E3709-9EF8-4974-BC93-A42B475ED8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9" name="Rectángulo 9008">
                                    <a:extLst>
                                      <a:ext uri="{FF2B5EF4-FFF2-40B4-BE49-F238E27FC236}">
                                        <a16:creationId xmlns:a16="http://schemas.microsoft.com/office/drawing/2014/main" id="{1C517DDE-1E78-4279-9092-BD0874D6A7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0" name="Rectángulo 9009">
                                    <a:extLst>
                                      <a:ext uri="{FF2B5EF4-FFF2-40B4-BE49-F238E27FC236}">
                                        <a16:creationId xmlns:a16="http://schemas.microsoft.com/office/drawing/2014/main" id="{9DAC3A8B-8E34-4E19-97CE-4CA47951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06" name="Grupo 9005">
                                  <a:extLst>
                                    <a:ext uri="{FF2B5EF4-FFF2-40B4-BE49-F238E27FC236}">
                                      <a16:creationId xmlns:a16="http://schemas.microsoft.com/office/drawing/2014/main" id="{8C9C3CF6-45E6-4D43-B4E8-57B333EA0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7" name="Rectángulo 9006">
                                    <a:extLst>
                                      <a:ext uri="{FF2B5EF4-FFF2-40B4-BE49-F238E27FC236}">
                                        <a16:creationId xmlns:a16="http://schemas.microsoft.com/office/drawing/2014/main" id="{BA0B882A-D05A-4789-BFE7-3935318CA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8" name="Rectángulo 9007">
                                    <a:extLst>
                                      <a:ext uri="{FF2B5EF4-FFF2-40B4-BE49-F238E27FC236}">
                                        <a16:creationId xmlns:a16="http://schemas.microsoft.com/office/drawing/2014/main" id="{156AAC30-1237-47D3-8C3F-BC90C2622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70" name="Grupo 8969">
                            <a:extLst>
                              <a:ext uri="{FF2B5EF4-FFF2-40B4-BE49-F238E27FC236}">
                                <a16:creationId xmlns:a16="http://schemas.microsoft.com/office/drawing/2014/main" id="{AD4EFA5D-BFAF-40EE-B240-E432AFBDF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71" name="Grupo 8970">
                              <a:extLst>
                                <a:ext uri="{FF2B5EF4-FFF2-40B4-BE49-F238E27FC236}">
                                  <a16:creationId xmlns:a16="http://schemas.microsoft.com/office/drawing/2014/main" id="{DA7915DD-BF13-4AF3-A70C-7D79C8E24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87" name="Grupo 8986">
                                <a:extLst>
                                  <a:ext uri="{FF2B5EF4-FFF2-40B4-BE49-F238E27FC236}">
                                    <a16:creationId xmlns:a16="http://schemas.microsoft.com/office/drawing/2014/main" id="{98E59F7B-9889-4116-BB65-7B8CA6CF79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95" name="Grupo 8994">
                                  <a:extLst>
                                    <a:ext uri="{FF2B5EF4-FFF2-40B4-BE49-F238E27FC236}">
                                      <a16:creationId xmlns:a16="http://schemas.microsoft.com/office/drawing/2014/main" id="{D8667052-5B21-42BB-99FB-D400B7770F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9" name="Rectángulo 8998">
                                    <a:extLst>
                                      <a:ext uri="{FF2B5EF4-FFF2-40B4-BE49-F238E27FC236}">
                                        <a16:creationId xmlns:a16="http://schemas.microsoft.com/office/drawing/2014/main" id="{B53310CD-8AA4-438E-BC27-F747B46567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0" name="Rectángulo 8999">
                                    <a:extLst>
                                      <a:ext uri="{FF2B5EF4-FFF2-40B4-BE49-F238E27FC236}">
                                        <a16:creationId xmlns:a16="http://schemas.microsoft.com/office/drawing/2014/main" id="{5B17E334-B8B3-4080-86D2-B37598A53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6" name="Grupo 8995">
                                  <a:extLst>
                                    <a:ext uri="{FF2B5EF4-FFF2-40B4-BE49-F238E27FC236}">
                                      <a16:creationId xmlns:a16="http://schemas.microsoft.com/office/drawing/2014/main" id="{E45C305A-5E95-4004-AA10-D64DFE2DCE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7" name="Rectángulo 8996">
                                    <a:extLst>
                                      <a:ext uri="{FF2B5EF4-FFF2-40B4-BE49-F238E27FC236}">
                                        <a16:creationId xmlns:a16="http://schemas.microsoft.com/office/drawing/2014/main" id="{EFF2B8A9-0395-42D2-AC16-048525C4D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8" name="Rectángulo 8997">
                                    <a:extLst>
                                      <a:ext uri="{FF2B5EF4-FFF2-40B4-BE49-F238E27FC236}">
                                        <a16:creationId xmlns:a16="http://schemas.microsoft.com/office/drawing/2014/main" id="{81A65175-9DAB-4DF2-8EB3-58E06ACE8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88" name="Grupo 8987">
                                <a:extLst>
                                  <a:ext uri="{FF2B5EF4-FFF2-40B4-BE49-F238E27FC236}">
                                    <a16:creationId xmlns:a16="http://schemas.microsoft.com/office/drawing/2014/main" id="{A84E7456-E878-43E4-B4BF-FCEAAD128F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9" name="Grupo 8988">
                                  <a:extLst>
                                    <a:ext uri="{FF2B5EF4-FFF2-40B4-BE49-F238E27FC236}">
                                      <a16:creationId xmlns:a16="http://schemas.microsoft.com/office/drawing/2014/main" id="{09D982DD-2E84-42C6-9F31-DAC00B2DD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3" name="Rectángulo 8992">
                                    <a:extLst>
                                      <a:ext uri="{FF2B5EF4-FFF2-40B4-BE49-F238E27FC236}">
                                        <a16:creationId xmlns:a16="http://schemas.microsoft.com/office/drawing/2014/main" id="{9AE3BA84-2206-41F0-A21D-3A6C76C36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4" name="Rectángulo 8993">
                                    <a:extLst>
                                      <a:ext uri="{FF2B5EF4-FFF2-40B4-BE49-F238E27FC236}">
                                        <a16:creationId xmlns:a16="http://schemas.microsoft.com/office/drawing/2014/main" id="{D8DB8410-6400-4A75-882B-B286B4F3D7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0" name="Grupo 8989">
                                  <a:extLst>
                                    <a:ext uri="{FF2B5EF4-FFF2-40B4-BE49-F238E27FC236}">
                                      <a16:creationId xmlns:a16="http://schemas.microsoft.com/office/drawing/2014/main" id="{BE5F1C58-FAD1-41A6-8580-7586FE11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1" name="Rectángulo 8990">
                                    <a:extLst>
                                      <a:ext uri="{FF2B5EF4-FFF2-40B4-BE49-F238E27FC236}">
                                        <a16:creationId xmlns:a16="http://schemas.microsoft.com/office/drawing/2014/main" id="{5AF3C41B-4142-44C5-A0F0-52821E16E8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2" name="Rectángulo 8991">
                                    <a:extLst>
                                      <a:ext uri="{FF2B5EF4-FFF2-40B4-BE49-F238E27FC236}">
                                        <a16:creationId xmlns:a16="http://schemas.microsoft.com/office/drawing/2014/main" id="{A7D86E94-982A-442C-9B24-9CA23F47D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72" name="Grupo 8971">
                              <a:extLst>
                                <a:ext uri="{FF2B5EF4-FFF2-40B4-BE49-F238E27FC236}">
                                  <a16:creationId xmlns:a16="http://schemas.microsoft.com/office/drawing/2014/main" id="{6B36C5CE-ECC1-4625-AF07-309E2B099E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73" name="Grupo 8972">
                                <a:extLst>
                                  <a:ext uri="{FF2B5EF4-FFF2-40B4-BE49-F238E27FC236}">
                                    <a16:creationId xmlns:a16="http://schemas.microsoft.com/office/drawing/2014/main" id="{C30D73A0-44FA-42B9-B96D-4B90F7BF82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1" name="Grupo 8980">
                                  <a:extLst>
                                    <a:ext uri="{FF2B5EF4-FFF2-40B4-BE49-F238E27FC236}">
                                      <a16:creationId xmlns:a16="http://schemas.microsoft.com/office/drawing/2014/main" id="{1E366A18-9141-4418-8DF0-D1436DF25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5" name="Rectángulo 8984">
                                    <a:extLst>
                                      <a:ext uri="{FF2B5EF4-FFF2-40B4-BE49-F238E27FC236}">
                                        <a16:creationId xmlns:a16="http://schemas.microsoft.com/office/drawing/2014/main" id="{BCCC1E0D-0DEF-4F5B-96D7-927769B7A0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6" name="Rectángulo 8985">
                                    <a:extLst>
                                      <a:ext uri="{FF2B5EF4-FFF2-40B4-BE49-F238E27FC236}">
                                        <a16:creationId xmlns:a16="http://schemas.microsoft.com/office/drawing/2014/main" id="{CF76F723-2B8E-4FBE-93F3-DD15DBDAC5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82" name="Grupo 8981">
                                  <a:extLst>
                                    <a:ext uri="{FF2B5EF4-FFF2-40B4-BE49-F238E27FC236}">
                                      <a16:creationId xmlns:a16="http://schemas.microsoft.com/office/drawing/2014/main" id="{58FB10EE-634C-4C76-A6C1-923508E733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3" name="Rectángulo 8982">
                                    <a:extLst>
                                      <a:ext uri="{FF2B5EF4-FFF2-40B4-BE49-F238E27FC236}">
                                        <a16:creationId xmlns:a16="http://schemas.microsoft.com/office/drawing/2014/main" id="{15E1C070-B440-427F-BEBC-DEEBB96570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4" name="Rectángulo 8983">
                                    <a:extLst>
                                      <a:ext uri="{FF2B5EF4-FFF2-40B4-BE49-F238E27FC236}">
                                        <a16:creationId xmlns:a16="http://schemas.microsoft.com/office/drawing/2014/main" id="{8D59D703-58CC-40B3-9155-2450286E0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74" name="Grupo 8973">
                                <a:extLst>
                                  <a:ext uri="{FF2B5EF4-FFF2-40B4-BE49-F238E27FC236}">
                                    <a16:creationId xmlns:a16="http://schemas.microsoft.com/office/drawing/2014/main" id="{F97C7692-0859-48E5-9246-62767E0BE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75" name="Grupo 8974">
                                  <a:extLst>
                                    <a:ext uri="{FF2B5EF4-FFF2-40B4-BE49-F238E27FC236}">
                                      <a16:creationId xmlns:a16="http://schemas.microsoft.com/office/drawing/2014/main" id="{DED6EE9E-0B01-4776-8409-E371EE98EF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9" name="Rectángulo 8978">
                                    <a:extLst>
                                      <a:ext uri="{FF2B5EF4-FFF2-40B4-BE49-F238E27FC236}">
                                        <a16:creationId xmlns:a16="http://schemas.microsoft.com/office/drawing/2014/main" id="{A84034B9-D41E-4C5D-A60B-99DA18F807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0" name="Rectángulo 8979">
                                    <a:extLst>
                                      <a:ext uri="{FF2B5EF4-FFF2-40B4-BE49-F238E27FC236}">
                                        <a16:creationId xmlns:a16="http://schemas.microsoft.com/office/drawing/2014/main" id="{7EC4ADF3-E0CA-4C37-8193-561FE940B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76" name="Grupo 8975">
                                  <a:extLst>
                                    <a:ext uri="{FF2B5EF4-FFF2-40B4-BE49-F238E27FC236}">
                                      <a16:creationId xmlns:a16="http://schemas.microsoft.com/office/drawing/2014/main" id="{7A0869F8-185F-4E3A-A438-216188F05C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7" name="Rectángulo 8976">
                                    <a:extLst>
                                      <a:ext uri="{FF2B5EF4-FFF2-40B4-BE49-F238E27FC236}">
                                        <a16:creationId xmlns:a16="http://schemas.microsoft.com/office/drawing/2014/main" id="{AF40A3ED-F9FE-45FC-A8E5-6B36F6DBF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78" name="Rectángulo 8977">
                                    <a:extLst>
                                      <a:ext uri="{FF2B5EF4-FFF2-40B4-BE49-F238E27FC236}">
                                        <a16:creationId xmlns:a16="http://schemas.microsoft.com/office/drawing/2014/main" id="{0FF89321-0FD3-4D9C-A5DC-70256E022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906" name="Grupo 8905">
                          <a:extLst>
                            <a:ext uri="{FF2B5EF4-FFF2-40B4-BE49-F238E27FC236}">
                              <a16:creationId xmlns:a16="http://schemas.microsoft.com/office/drawing/2014/main" id="{F8AEDC1B-E897-4E89-8E08-21635BC11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07" name="Grupo 8906">
                            <a:extLst>
                              <a:ext uri="{FF2B5EF4-FFF2-40B4-BE49-F238E27FC236}">
                                <a16:creationId xmlns:a16="http://schemas.microsoft.com/office/drawing/2014/main" id="{3A262284-CDE9-42B1-8A10-26F36DEFC5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39" name="Grupo 8938">
                              <a:extLst>
                                <a:ext uri="{FF2B5EF4-FFF2-40B4-BE49-F238E27FC236}">
                                  <a16:creationId xmlns:a16="http://schemas.microsoft.com/office/drawing/2014/main" id="{C32824A6-5126-46F6-9836-D13150F00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55" name="Grupo 8954">
                                <a:extLst>
                                  <a:ext uri="{FF2B5EF4-FFF2-40B4-BE49-F238E27FC236}">
                                    <a16:creationId xmlns:a16="http://schemas.microsoft.com/office/drawing/2014/main" id="{65B3200F-FF65-4829-8F31-85D4E0188A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63" name="Grupo 8962">
                                  <a:extLst>
                                    <a:ext uri="{FF2B5EF4-FFF2-40B4-BE49-F238E27FC236}">
                                      <a16:creationId xmlns:a16="http://schemas.microsoft.com/office/drawing/2014/main" id="{35383BAF-7A02-4751-83E4-50BA48245E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7" name="Rectángulo 8966">
                                    <a:extLst>
                                      <a:ext uri="{FF2B5EF4-FFF2-40B4-BE49-F238E27FC236}">
                                        <a16:creationId xmlns:a16="http://schemas.microsoft.com/office/drawing/2014/main" id="{82C4E26A-B8C8-4985-8D94-D45F6E7FD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8" name="Rectángulo 8967">
                                    <a:extLst>
                                      <a:ext uri="{FF2B5EF4-FFF2-40B4-BE49-F238E27FC236}">
                                        <a16:creationId xmlns:a16="http://schemas.microsoft.com/office/drawing/2014/main" id="{CD80987A-CADA-41A1-A068-77868F6C1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64" name="Grupo 8963">
                                  <a:extLst>
                                    <a:ext uri="{FF2B5EF4-FFF2-40B4-BE49-F238E27FC236}">
                                      <a16:creationId xmlns:a16="http://schemas.microsoft.com/office/drawing/2014/main" id="{2858CCFE-ADA4-4688-8CD7-B3BE500CC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5" name="Rectángulo 8964">
                                    <a:extLst>
                                      <a:ext uri="{FF2B5EF4-FFF2-40B4-BE49-F238E27FC236}">
                                        <a16:creationId xmlns:a16="http://schemas.microsoft.com/office/drawing/2014/main" id="{7823165E-DC1C-4431-99B2-27F0D46552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6" name="Rectángulo 8965">
                                    <a:extLst>
                                      <a:ext uri="{FF2B5EF4-FFF2-40B4-BE49-F238E27FC236}">
                                        <a16:creationId xmlns:a16="http://schemas.microsoft.com/office/drawing/2014/main" id="{7E88C2E8-15EB-4A44-9C67-37D48DD8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56" name="Grupo 8955">
                                <a:extLst>
                                  <a:ext uri="{FF2B5EF4-FFF2-40B4-BE49-F238E27FC236}">
                                    <a16:creationId xmlns:a16="http://schemas.microsoft.com/office/drawing/2014/main" id="{345237A4-4EE3-4E11-AB1B-A9CEB055D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57" name="Grupo 8956">
                                  <a:extLst>
                                    <a:ext uri="{FF2B5EF4-FFF2-40B4-BE49-F238E27FC236}">
                                      <a16:creationId xmlns:a16="http://schemas.microsoft.com/office/drawing/2014/main" id="{1A0DE4FF-C6A8-4D0C-ABF5-2083FF0D0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1" name="Rectángulo 8960">
                                    <a:extLst>
                                      <a:ext uri="{FF2B5EF4-FFF2-40B4-BE49-F238E27FC236}">
                                        <a16:creationId xmlns:a16="http://schemas.microsoft.com/office/drawing/2014/main" id="{84E33C6B-FE29-406A-938E-C5157EEFAF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2" name="Rectángulo 8961">
                                    <a:extLst>
                                      <a:ext uri="{FF2B5EF4-FFF2-40B4-BE49-F238E27FC236}">
                                        <a16:creationId xmlns:a16="http://schemas.microsoft.com/office/drawing/2014/main" id="{57258D0D-C6A2-48D0-BF0C-8FBDD98751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8" name="Grupo 8957">
                                  <a:extLst>
                                    <a:ext uri="{FF2B5EF4-FFF2-40B4-BE49-F238E27FC236}">
                                      <a16:creationId xmlns:a16="http://schemas.microsoft.com/office/drawing/2014/main" id="{BB225C48-7D36-4C1A-A82C-76D1B08678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9" name="Rectángulo 8958">
                                    <a:extLst>
                                      <a:ext uri="{FF2B5EF4-FFF2-40B4-BE49-F238E27FC236}">
                                        <a16:creationId xmlns:a16="http://schemas.microsoft.com/office/drawing/2014/main" id="{7AA5B4CF-1C28-4D6D-80C4-29A1C3C6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0" name="Rectángulo 8959">
                                    <a:extLst>
                                      <a:ext uri="{FF2B5EF4-FFF2-40B4-BE49-F238E27FC236}">
                                        <a16:creationId xmlns:a16="http://schemas.microsoft.com/office/drawing/2014/main" id="{43E0D034-0819-4D6E-9F94-0DFBB5E7FD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40" name="Grupo 8939">
                              <a:extLst>
                                <a:ext uri="{FF2B5EF4-FFF2-40B4-BE49-F238E27FC236}">
                                  <a16:creationId xmlns:a16="http://schemas.microsoft.com/office/drawing/2014/main" id="{DD0A6F34-F9EE-4C5E-AB38-82B5779D9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41" name="Grupo 8940">
                                <a:extLst>
                                  <a:ext uri="{FF2B5EF4-FFF2-40B4-BE49-F238E27FC236}">
                                    <a16:creationId xmlns:a16="http://schemas.microsoft.com/office/drawing/2014/main" id="{67A675FB-252F-4131-9CD9-AF241BBBD1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9" name="Grupo 8948">
                                  <a:extLst>
                                    <a:ext uri="{FF2B5EF4-FFF2-40B4-BE49-F238E27FC236}">
                                      <a16:creationId xmlns:a16="http://schemas.microsoft.com/office/drawing/2014/main" id="{A9C79C95-F7CF-48D2-888E-F48DEBFE3D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3" name="Rectángulo 8952">
                                    <a:extLst>
                                      <a:ext uri="{FF2B5EF4-FFF2-40B4-BE49-F238E27FC236}">
                                        <a16:creationId xmlns:a16="http://schemas.microsoft.com/office/drawing/2014/main" id="{67B5650A-2AC2-4BE2-84EA-DEED41EEB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4" name="Rectángulo 8953">
                                    <a:extLst>
                                      <a:ext uri="{FF2B5EF4-FFF2-40B4-BE49-F238E27FC236}">
                                        <a16:creationId xmlns:a16="http://schemas.microsoft.com/office/drawing/2014/main" id="{AD0A687B-F54D-491D-8C0B-E48F39754B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0" name="Grupo 8949">
                                  <a:extLst>
                                    <a:ext uri="{FF2B5EF4-FFF2-40B4-BE49-F238E27FC236}">
                                      <a16:creationId xmlns:a16="http://schemas.microsoft.com/office/drawing/2014/main" id="{71E00818-CECE-4D1E-A2D2-81BF83CAD9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1" name="Rectángulo 8950">
                                    <a:extLst>
                                      <a:ext uri="{FF2B5EF4-FFF2-40B4-BE49-F238E27FC236}">
                                        <a16:creationId xmlns:a16="http://schemas.microsoft.com/office/drawing/2014/main" id="{86867858-8527-4A6A-871A-BDA06917B3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2" name="Rectángulo 8951">
                                    <a:extLst>
                                      <a:ext uri="{FF2B5EF4-FFF2-40B4-BE49-F238E27FC236}">
                                        <a16:creationId xmlns:a16="http://schemas.microsoft.com/office/drawing/2014/main" id="{2854F4F9-AE7F-42CF-9B7B-2C21BCC68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42" name="Grupo 8941">
                                <a:extLst>
                                  <a:ext uri="{FF2B5EF4-FFF2-40B4-BE49-F238E27FC236}">
                                    <a16:creationId xmlns:a16="http://schemas.microsoft.com/office/drawing/2014/main" id="{0104E057-68B7-47E1-A4FD-7154E1FF2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3" name="Grupo 8942">
                                  <a:extLst>
                                    <a:ext uri="{FF2B5EF4-FFF2-40B4-BE49-F238E27FC236}">
                                      <a16:creationId xmlns:a16="http://schemas.microsoft.com/office/drawing/2014/main" id="{BC243103-8AAB-4123-960B-5ACFE60514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7" name="Rectángulo 8946">
                                    <a:extLst>
                                      <a:ext uri="{FF2B5EF4-FFF2-40B4-BE49-F238E27FC236}">
                                        <a16:creationId xmlns:a16="http://schemas.microsoft.com/office/drawing/2014/main" id="{A6FF44EC-20B4-4E24-BDB8-F2BDAADFFF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8" name="Rectángulo 8947">
                                    <a:extLst>
                                      <a:ext uri="{FF2B5EF4-FFF2-40B4-BE49-F238E27FC236}">
                                        <a16:creationId xmlns:a16="http://schemas.microsoft.com/office/drawing/2014/main" id="{B819CC2E-7805-41A8-A11E-528E995B8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44" name="Grupo 8943">
                                  <a:extLst>
                                    <a:ext uri="{FF2B5EF4-FFF2-40B4-BE49-F238E27FC236}">
                                      <a16:creationId xmlns:a16="http://schemas.microsoft.com/office/drawing/2014/main" id="{D5007307-CEB9-484C-A1C8-64CEC2C75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5" name="Rectángulo 8944">
                                    <a:extLst>
                                      <a:ext uri="{FF2B5EF4-FFF2-40B4-BE49-F238E27FC236}">
                                        <a16:creationId xmlns:a16="http://schemas.microsoft.com/office/drawing/2014/main" id="{9EC9A92C-8079-4443-B3B9-95250EE7E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6" name="Rectángulo 8945">
                                    <a:extLst>
                                      <a:ext uri="{FF2B5EF4-FFF2-40B4-BE49-F238E27FC236}">
                                        <a16:creationId xmlns:a16="http://schemas.microsoft.com/office/drawing/2014/main" id="{0670DCFA-FCA3-42B5-ADDF-38BF20389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08" name="Grupo 8907">
                            <a:extLst>
                              <a:ext uri="{FF2B5EF4-FFF2-40B4-BE49-F238E27FC236}">
                                <a16:creationId xmlns:a16="http://schemas.microsoft.com/office/drawing/2014/main" id="{6D80C85E-A934-4030-979E-C473446E87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09" name="Grupo 8908">
                              <a:extLst>
                                <a:ext uri="{FF2B5EF4-FFF2-40B4-BE49-F238E27FC236}">
                                  <a16:creationId xmlns:a16="http://schemas.microsoft.com/office/drawing/2014/main" id="{8C11B636-3557-44C9-A535-BDDA929E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25" name="Grupo 8924">
                                <a:extLst>
                                  <a:ext uri="{FF2B5EF4-FFF2-40B4-BE49-F238E27FC236}">
                                    <a16:creationId xmlns:a16="http://schemas.microsoft.com/office/drawing/2014/main" id="{721DF7B8-B20D-4646-8568-70AF5385EE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33" name="Grupo 8932">
                                  <a:extLst>
                                    <a:ext uri="{FF2B5EF4-FFF2-40B4-BE49-F238E27FC236}">
                                      <a16:creationId xmlns:a16="http://schemas.microsoft.com/office/drawing/2014/main" id="{DC69B912-147A-44B3-B077-7C29D2D3BD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7" name="Rectángulo 8936">
                                    <a:extLst>
                                      <a:ext uri="{FF2B5EF4-FFF2-40B4-BE49-F238E27FC236}">
                                        <a16:creationId xmlns:a16="http://schemas.microsoft.com/office/drawing/2014/main" id="{09A6C41D-09A0-424E-A1AF-A4D7CA5187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8" name="Rectángulo 8937">
                                    <a:extLst>
                                      <a:ext uri="{FF2B5EF4-FFF2-40B4-BE49-F238E27FC236}">
                                        <a16:creationId xmlns:a16="http://schemas.microsoft.com/office/drawing/2014/main" id="{3A90DB60-CE06-428C-9CCA-2B1374C47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34" name="Grupo 8933">
                                  <a:extLst>
                                    <a:ext uri="{FF2B5EF4-FFF2-40B4-BE49-F238E27FC236}">
                                      <a16:creationId xmlns:a16="http://schemas.microsoft.com/office/drawing/2014/main" id="{79B84452-71F6-486E-9938-F9907D795E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5" name="Rectángulo 8934">
                                    <a:extLst>
                                      <a:ext uri="{FF2B5EF4-FFF2-40B4-BE49-F238E27FC236}">
                                        <a16:creationId xmlns:a16="http://schemas.microsoft.com/office/drawing/2014/main" id="{4FD49386-AE53-4CAC-95F3-91E8FCC3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6" name="Rectángulo 8935">
                                    <a:extLst>
                                      <a:ext uri="{FF2B5EF4-FFF2-40B4-BE49-F238E27FC236}">
                                        <a16:creationId xmlns:a16="http://schemas.microsoft.com/office/drawing/2014/main" id="{1B25AE44-FB0B-4C9A-A3C4-EAC665FE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26" name="Grupo 8925">
                                <a:extLst>
                                  <a:ext uri="{FF2B5EF4-FFF2-40B4-BE49-F238E27FC236}">
                                    <a16:creationId xmlns:a16="http://schemas.microsoft.com/office/drawing/2014/main" id="{1BA8BDFE-6CE8-4CE7-A3B2-A8D4944779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27" name="Grupo 8926">
                                  <a:extLst>
                                    <a:ext uri="{FF2B5EF4-FFF2-40B4-BE49-F238E27FC236}">
                                      <a16:creationId xmlns:a16="http://schemas.microsoft.com/office/drawing/2014/main" id="{AC36CDEB-474C-4CA2-BCAE-55DB20DA20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1" name="Rectángulo 8930">
                                    <a:extLst>
                                      <a:ext uri="{FF2B5EF4-FFF2-40B4-BE49-F238E27FC236}">
                                        <a16:creationId xmlns:a16="http://schemas.microsoft.com/office/drawing/2014/main" id="{65BACC7B-4861-4B28-A0BF-73CC09284A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2" name="Rectángulo 8931">
                                    <a:extLst>
                                      <a:ext uri="{FF2B5EF4-FFF2-40B4-BE49-F238E27FC236}">
                                        <a16:creationId xmlns:a16="http://schemas.microsoft.com/office/drawing/2014/main" id="{ED8B9860-52E9-4EAA-80A9-B49122967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8" name="Grupo 8927">
                                  <a:extLst>
                                    <a:ext uri="{FF2B5EF4-FFF2-40B4-BE49-F238E27FC236}">
                                      <a16:creationId xmlns:a16="http://schemas.microsoft.com/office/drawing/2014/main" id="{4E8C7FCD-E619-438F-A6B6-56B170A97B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9" name="Rectángulo 8928">
                                    <a:extLst>
                                      <a:ext uri="{FF2B5EF4-FFF2-40B4-BE49-F238E27FC236}">
                                        <a16:creationId xmlns:a16="http://schemas.microsoft.com/office/drawing/2014/main" id="{83D607B8-5722-4EA9-9888-DDCA28FEA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0" name="Rectángulo 8929">
                                    <a:extLst>
                                      <a:ext uri="{FF2B5EF4-FFF2-40B4-BE49-F238E27FC236}">
                                        <a16:creationId xmlns:a16="http://schemas.microsoft.com/office/drawing/2014/main" id="{045E63B6-0DA3-4A39-802F-5A1A854C4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10" name="Grupo 8909">
                              <a:extLst>
                                <a:ext uri="{FF2B5EF4-FFF2-40B4-BE49-F238E27FC236}">
                                  <a16:creationId xmlns:a16="http://schemas.microsoft.com/office/drawing/2014/main" id="{07D0C110-1FA4-4102-9498-32BB8633AC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11" name="Grupo 8910">
                                <a:extLst>
                                  <a:ext uri="{FF2B5EF4-FFF2-40B4-BE49-F238E27FC236}">
                                    <a16:creationId xmlns:a16="http://schemas.microsoft.com/office/drawing/2014/main" id="{F13BF726-E945-4F23-8D20-BA9A64F72B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9" name="Grupo 8918">
                                  <a:extLst>
                                    <a:ext uri="{FF2B5EF4-FFF2-40B4-BE49-F238E27FC236}">
                                      <a16:creationId xmlns:a16="http://schemas.microsoft.com/office/drawing/2014/main" id="{188B935F-ADAB-4895-9E4E-31F0423789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3" name="Rectángulo 8922">
                                    <a:extLst>
                                      <a:ext uri="{FF2B5EF4-FFF2-40B4-BE49-F238E27FC236}">
                                        <a16:creationId xmlns:a16="http://schemas.microsoft.com/office/drawing/2014/main" id="{3E76B71C-CA56-49E4-99D8-57EB099780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4" name="Rectángulo 8923">
                                    <a:extLst>
                                      <a:ext uri="{FF2B5EF4-FFF2-40B4-BE49-F238E27FC236}">
                                        <a16:creationId xmlns:a16="http://schemas.microsoft.com/office/drawing/2014/main" id="{E6BCBCC0-7083-4CB5-900D-82F5C9860D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0" name="Grupo 8919">
                                  <a:extLst>
                                    <a:ext uri="{FF2B5EF4-FFF2-40B4-BE49-F238E27FC236}">
                                      <a16:creationId xmlns:a16="http://schemas.microsoft.com/office/drawing/2014/main" id="{BB7DA387-7FC0-4960-8F0B-6C4BECA3EF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1" name="Rectángulo 8920">
                                    <a:extLst>
                                      <a:ext uri="{FF2B5EF4-FFF2-40B4-BE49-F238E27FC236}">
                                        <a16:creationId xmlns:a16="http://schemas.microsoft.com/office/drawing/2014/main" id="{95F81667-5382-4DDA-B465-2697F4486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2" name="Rectángulo 8921">
                                    <a:extLst>
                                      <a:ext uri="{FF2B5EF4-FFF2-40B4-BE49-F238E27FC236}">
                                        <a16:creationId xmlns:a16="http://schemas.microsoft.com/office/drawing/2014/main" id="{05BAACA8-D8DD-4F4C-92DE-3065E9981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12" name="Grupo 8911">
                                <a:extLst>
                                  <a:ext uri="{FF2B5EF4-FFF2-40B4-BE49-F238E27FC236}">
                                    <a16:creationId xmlns:a16="http://schemas.microsoft.com/office/drawing/2014/main" id="{EF36C1AE-A743-4A5D-AC5D-793D0E772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3" name="Grupo 8912">
                                  <a:extLst>
                                    <a:ext uri="{FF2B5EF4-FFF2-40B4-BE49-F238E27FC236}">
                                      <a16:creationId xmlns:a16="http://schemas.microsoft.com/office/drawing/2014/main" id="{DE4EF440-8A4D-4EB4-B3A9-E1817C0153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7" name="Rectángulo 8916">
                                    <a:extLst>
                                      <a:ext uri="{FF2B5EF4-FFF2-40B4-BE49-F238E27FC236}">
                                        <a16:creationId xmlns:a16="http://schemas.microsoft.com/office/drawing/2014/main" id="{51A1CABE-0A9C-4DC9-8E2E-58AAD39A48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8" name="Rectángulo 8917">
                                    <a:extLst>
                                      <a:ext uri="{FF2B5EF4-FFF2-40B4-BE49-F238E27FC236}">
                                        <a16:creationId xmlns:a16="http://schemas.microsoft.com/office/drawing/2014/main" id="{0E1305C0-C99A-4293-BFCA-2224BA199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14" name="Grupo 8913">
                                  <a:extLst>
                                    <a:ext uri="{FF2B5EF4-FFF2-40B4-BE49-F238E27FC236}">
                                      <a16:creationId xmlns:a16="http://schemas.microsoft.com/office/drawing/2014/main" id="{8D3C6D59-C278-4FB8-81A7-B5B787BBA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5" name="Rectángulo 8914">
                                    <a:extLst>
                                      <a:ext uri="{FF2B5EF4-FFF2-40B4-BE49-F238E27FC236}">
                                        <a16:creationId xmlns:a16="http://schemas.microsoft.com/office/drawing/2014/main" id="{6406C974-7E0A-48A4-86B6-6433254E89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6" name="Rectángulo 8915">
                                    <a:extLst>
                                      <a:ext uri="{FF2B5EF4-FFF2-40B4-BE49-F238E27FC236}">
                                        <a16:creationId xmlns:a16="http://schemas.microsoft.com/office/drawing/2014/main" id="{910FA34D-B075-4439-8C2A-8EB6F659C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8648" name="Grupo 8647">
                      <a:extLst>
                        <a:ext uri="{FF2B5EF4-FFF2-40B4-BE49-F238E27FC236}">
                          <a16:creationId xmlns:a16="http://schemas.microsoft.com/office/drawing/2014/main" id="{507426E6-20B8-489D-BD8C-C74D9DE52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649" name="Grupo 8648">
                        <a:extLst>
                          <a:ext uri="{FF2B5EF4-FFF2-40B4-BE49-F238E27FC236}">
                            <a16:creationId xmlns:a16="http://schemas.microsoft.com/office/drawing/2014/main" id="{58D7F672-20C2-4864-81C3-7F248C1D7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777" name="Grupo 8776">
                          <a:extLst>
                            <a:ext uri="{FF2B5EF4-FFF2-40B4-BE49-F238E27FC236}">
                              <a16:creationId xmlns:a16="http://schemas.microsoft.com/office/drawing/2014/main" id="{27ECC507-C277-45A1-BF99-D8385DF5FB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841" name="Grupo 8840">
                            <a:extLst>
                              <a:ext uri="{FF2B5EF4-FFF2-40B4-BE49-F238E27FC236}">
                                <a16:creationId xmlns:a16="http://schemas.microsoft.com/office/drawing/2014/main" id="{8C8E8B17-78A1-48E9-88C0-AF45F14CA2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73" name="Grupo 8872">
                              <a:extLst>
                                <a:ext uri="{FF2B5EF4-FFF2-40B4-BE49-F238E27FC236}">
                                  <a16:creationId xmlns:a16="http://schemas.microsoft.com/office/drawing/2014/main" id="{26721B6E-2CC1-45DB-A754-7A4C5775FA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89" name="Grupo 8888">
                                <a:extLst>
                                  <a:ext uri="{FF2B5EF4-FFF2-40B4-BE49-F238E27FC236}">
                                    <a16:creationId xmlns:a16="http://schemas.microsoft.com/office/drawing/2014/main" id="{29DC2B24-76BF-47FE-B2EC-8BA235E025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7" name="Grupo 8896">
                                  <a:extLst>
                                    <a:ext uri="{FF2B5EF4-FFF2-40B4-BE49-F238E27FC236}">
                                      <a16:creationId xmlns:a16="http://schemas.microsoft.com/office/drawing/2014/main" id="{1F71C8ED-0669-466A-949C-540F46C313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01" name="Rectángulo 8900">
                                    <a:extLst>
                                      <a:ext uri="{FF2B5EF4-FFF2-40B4-BE49-F238E27FC236}">
                                        <a16:creationId xmlns:a16="http://schemas.microsoft.com/office/drawing/2014/main" id="{68DE72A6-056E-428A-9103-9C2BC6EC0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2" name="Rectángulo 8901">
                                    <a:extLst>
                                      <a:ext uri="{FF2B5EF4-FFF2-40B4-BE49-F238E27FC236}">
                                        <a16:creationId xmlns:a16="http://schemas.microsoft.com/office/drawing/2014/main" id="{BD443FDE-1BEC-4535-B0C5-EF2786B8C3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8" name="Grupo 8897">
                                  <a:extLst>
                                    <a:ext uri="{FF2B5EF4-FFF2-40B4-BE49-F238E27FC236}">
                                      <a16:creationId xmlns:a16="http://schemas.microsoft.com/office/drawing/2014/main" id="{6B5F4E0A-B7EB-4572-A881-7FBB90358F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9" name="Rectángulo 8898">
                                    <a:extLst>
                                      <a:ext uri="{FF2B5EF4-FFF2-40B4-BE49-F238E27FC236}">
                                        <a16:creationId xmlns:a16="http://schemas.microsoft.com/office/drawing/2014/main" id="{652EF44A-F5C2-4D22-BDDA-EF54E3A6C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0" name="Rectángulo 8899">
                                    <a:extLst>
                                      <a:ext uri="{FF2B5EF4-FFF2-40B4-BE49-F238E27FC236}">
                                        <a16:creationId xmlns:a16="http://schemas.microsoft.com/office/drawing/2014/main" id="{B58FA101-ABA4-4EF9-9AEE-B0A3B39DBC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90" name="Grupo 8889">
                                <a:extLst>
                                  <a:ext uri="{FF2B5EF4-FFF2-40B4-BE49-F238E27FC236}">
                                    <a16:creationId xmlns:a16="http://schemas.microsoft.com/office/drawing/2014/main" id="{339E68C3-4AB5-4B23-8758-24CAB3DCA7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1" name="Grupo 8890">
                                  <a:extLst>
                                    <a:ext uri="{FF2B5EF4-FFF2-40B4-BE49-F238E27FC236}">
                                      <a16:creationId xmlns:a16="http://schemas.microsoft.com/office/drawing/2014/main" id="{140CAAEE-DC01-4759-A65C-39EA1DC52F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5" name="Rectángulo 8894">
                                    <a:extLst>
                                      <a:ext uri="{FF2B5EF4-FFF2-40B4-BE49-F238E27FC236}">
                                        <a16:creationId xmlns:a16="http://schemas.microsoft.com/office/drawing/2014/main" id="{6D4B1E6E-D4DB-40BF-BD6C-D62D95865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6" name="Rectángulo 8895">
                                    <a:extLst>
                                      <a:ext uri="{FF2B5EF4-FFF2-40B4-BE49-F238E27FC236}">
                                        <a16:creationId xmlns:a16="http://schemas.microsoft.com/office/drawing/2014/main" id="{91A90304-AC33-43DD-9CA7-70B8543C2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2" name="Grupo 8891">
                                  <a:extLst>
                                    <a:ext uri="{FF2B5EF4-FFF2-40B4-BE49-F238E27FC236}">
                                      <a16:creationId xmlns:a16="http://schemas.microsoft.com/office/drawing/2014/main" id="{864D0512-B754-483E-B69E-B29DA6010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3" name="Rectángulo 8892">
                                    <a:extLst>
                                      <a:ext uri="{FF2B5EF4-FFF2-40B4-BE49-F238E27FC236}">
                                        <a16:creationId xmlns:a16="http://schemas.microsoft.com/office/drawing/2014/main" id="{33FF41B2-5404-477D-81A3-86FA81683D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4" name="Rectángulo 8893">
                                    <a:extLst>
                                      <a:ext uri="{FF2B5EF4-FFF2-40B4-BE49-F238E27FC236}">
                                        <a16:creationId xmlns:a16="http://schemas.microsoft.com/office/drawing/2014/main" id="{7CD7CDD0-541A-4EE2-953C-8590029C7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74" name="Grupo 8873">
                              <a:extLst>
                                <a:ext uri="{FF2B5EF4-FFF2-40B4-BE49-F238E27FC236}">
                                  <a16:creationId xmlns:a16="http://schemas.microsoft.com/office/drawing/2014/main" id="{F819C8DA-A14E-4732-BE4D-67281C7F8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75" name="Grupo 8874">
                                <a:extLst>
                                  <a:ext uri="{FF2B5EF4-FFF2-40B4-BE49-F238E27FC236}">
                                    <a16:creationId xmlns:a16="http://schemas.microsoft.com/office/drawing/2014/main" id="{53F7BB16-8C97-44E3-AB23-833AD8FDE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83" name="Grupo 8882">
                                  <a:extLst>
                                    <a:ext uri="{FF2B5EF4-FFF2-40B4-BE49-F238E27FC236}">
                                      <a16:creationId xmlns:a16="http://schemas.microsoft.com/office/drawing/2014/main" id="{C408CA32-29EB-40BD-BAD6-E89EC00D07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7" name="Rectángulo 8886">
                                    <a:extLst>
                                      <a:ext uri="{FF2B5EF4-FFF2-40B4-BE49-F238E27FC236}">
                                        <a16:creationId xmlns:a16="http://schemas.microsoft.com/office/drawing/2014/main" id="{287B993F-CEEA-4678-8628-10F6140F2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8" name="Rectángulo 8887">
                                    <a:extLst>
                                      <a:ext uri="{FF2B5EF4-FFF2-40B4-BE49-F238E27FC236}">
                                        <a16:creationId xmlns:a16="http://schemas.microsoft.com/office/drawing/2014/main" id="{6BFC4DF9-1C87-4A7E-BD9E-BBA010FBB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84" name="Grupo 8883">
                                  <a:extLst>
                                    <a:ext uri="{FF2B5EF4-FFF2-40B4-BE49-F238E27FC236}">
                                      <a16:creationId xmlns:a16="http://schemas.microsoft.com/office/drawing/2014/main" id="{2F27EFB9-D50D-4B3A-B027-E2FFA92BD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5" name="Rectángulo 8884">
                                    <a:extLst>
                                      <a:ext uri="{FF2B5EF4-FFF2-40B4-BE49-F238E27FC236}">
                                        <a16:creationId xmlns:a16="http://schemas.microsoft.com/office/drawing/2014/main" id="{6356600A-5186-4B1D-B8DE-83B32F3BF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6" name="Rectángulo 8885">
                                    <a:extLst>
                                      <a:ext uri="{FF2B5EF4-FFF2-40B4-BE49-F238E27FC236}">
                                        <a16:creationId xmlns:a16="http://schemas.microsoft.com/office/drawing/2014/main" id="{AE209464-ABE4-4D11-9DF2-4E86AAA47B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76" name="Grupo 8875">
                                <a:extLst>
                                  <a:ext uri="{FF2B5EF4-FFF2-40B4-BE49-F238E27FC236}">
                                    <a16:creationId xmlns:a16="http://schemas.microsoft.com/office/drawing/2014/main" id="{4CB518C7-6135-46FE-8969-ECB4CFA46C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77" name="Grupo 8876">
                                  <a:extLst>
                                    <a:ext uri="{FF2B5EF4-FFF2-40B4-BE49-F238E27FC236}">
                                      <a16:creationId xmlns:a16="http://schemas.microsoft.com/office/drawing/2014/main" id="{88DDFCA9-9794-4311-8DFD-3F4015BE87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1" name="Rectángulo 8880">
                                    <a:extLst>
                                      <a:ext uri="{FF2B5EF4-FFF2-40B4-BE49-F238E27FC236}">
                                        <a16:creationId xmlns:a16="http://schemas.microsoft.com/office/drawing/2014/main" id="{58066AB1-982D-448C-A4DE-4C95E554E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2" name="Rectángulo 8881">
                                    <a:extLst>
                                      <a:ext uri="{FF2B5EF4-FFF2-40B4-BE49-F238E27FC236}">
                                        <a16:creationId xmlns:a16="http://schemas.microsoft.com/office/drawing/2014/main" id="{13A4AAA1-C3C9-4447-9C52-8479BCC6A7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78" name="Grupo 8877">
                                  <a:extLst>
                                    <a:ext uri="{FF2B5EF4-FFF2-40B4-BE49-F238E27FC236}">
                                      <a16:creationId xmlns:a16="http://schemas.microsoft.com/office/drawing/2014/main" id="{366AA767-1E60-40E7-B329-6029D8EE75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9" name="Rectángulo 8878">
                                    <a:extLst>
                                      <a:ext uri="{FF2B5EF4-FFF2-40B4-BE49-F238E27FC236}">
                                        <a16:creationId xmlns:a16="http://schemas.microsoft.com/office/drawing/2014/main" id="{E6DE852C-1738-44EE-868B-C35D5A88C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0" name="Rectángulo 8879">
                                    <a:extLst>
                                      <a:ext uri="{FF2B5EF4-FFF2-40B4-BE49-F238E27FC236}">
                                        <a16:creationId xmlns:a16="http://schemas.microsoft.com/office/drawing/2014/main" id="{3FD78291-D0D7-4E2E-8A25-375103DAC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842" name="Grupo 8841">
                            <a:extLst>
                              <a:ext uri="{FF2B5EF4-FFF2-40B4-BE49-F238E27FC236}">
                                <a16:creationId xmlns:a16="http://schemas.microsoft.com/office/drawing/2014/main" id="{C632D342-0506-4E38-A90C-D5CB8515AA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43" name="Grupo 8842">
                              <a:extLst>
                                <a:ext uri="{FF2B5EF4-FFF2-40B4-BE49-F238E27FC236}">
                                  <a16:creationId xmlns:a16="http://schemas.microsoft.com/office/drawing/2014/main" id="{D3CDEE79-B1A2-493C-9B3B-8DF5A3B8F2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59" name="Grupo 8858">
                                <a:extLst>
                                  <a:ext uri="{FF2B5EF4-FFF2-40B4-BE49-F238E27FC236}">
                                    <a16:creationId xmlns:a16="http://schemas.microsoft.com/office/drawing/2014/main" id="{0ED3BA30-E796-46C3-B58E-E1465AB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7" name="Grupo 8866">
                                  <a:extLst>
                                    <a:ext uri="{FF2B5EF4-FFF2-40B4-BE49-F238E27FC236}">
                                      <a16:creationId xmlns:a16="http://schemas.microsoft.com/office/drawing/2014/main" id="{F0C590EF-0255-41D9-A30C-276443476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1" name="Rectángulo 8870">
                                    <a:extLst>
                                      <a:ext uri="{FF2B5EF4-FFF2-40B4-BE49-F238E27FC236}">
                                        <a16:creationId xmlns:a16="http://schemas.microsoft.com/office/drawing/2014/main" id="{4EBAB670-558C-44C2-91BA-2B968A270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2" name="Rectángulo 8871">
                                    <a:extLst>
                                      <a:ext uri="{FF2B5EF4-FFF2-40B4-BE49-F238E27FC236}">
                                        <a16:creationId xmlns:a16="http://schemas.microsoft.com/office/drawing/2014/main" id="{4B55C5BF-F402-40E4-BB73-09516B3598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8" name="Grupo 8867">
                                  <a:extLst>
                                    <a:ext uri="{FF2B5EF4-FFF2-40B4-BE49-F238E27FC236}">
                                      <a16:creationId xmlns:a16="http://schemas.microsoft.com/office/drawing/2014/main" id="{81D01032-4775-4EFB-860E-35A782C4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9" name="Rectángulo 8868">
                                    <a:extLst>
                                      <a:ext uri="{FF2B5EF4-FFF2-40B4-BE49-F238E27FC236}">
                                        <a16:creationId xmlns:a16="http://schemas.microsoft.com/office/drawing/2014/main" id="{6D5D52E8-9CED-4ADC-A2B5-BD1435076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0" name="Rectángulo 8869">
                                    <a:extLst>
                                      <a:ext uri="{FF2B5EF4-FFF2-40B4-BE49-F238E27FC236}">
                                        <a16:creationId xmlns:a16="http://schemas.microsoft.com/office/drawing/2014/main" id="{17E97074-81CA-45C1-B8F1-97A8A6FF3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60" name="Grupo 8859">
                                <a:extLst>
                                  <a:ext uri="{FF2B5EF4-FFF2-40B4-BE49-F238E27FC236}">
                                    <a16:creationId xmlns:a16="http://schemas.microsoft.com/office/drawing/2014/main" id="{F290AA5B-46F4-4733-B5AE-8977478A2D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1" name="Grupo 8860">
                                  <a:extLst>
                                    <a:ext uri="{FF2B5EF4-FFF2-40B4-BE49-F238E27FC236}">
                                      <a16:creationId xmlns:a16="http://schemas.microsoft.com/office/drawing/2014/main" id="{8ACF35E5-CD81-47CA-B475-14C41A4A9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5" name="Rectángulo 8864">
                                    <a:extLst>
                                      <a:ext uri="{FF2B5EF4-FFF2-40B4-BE49-F238E27FC236}">
                                        <a16:creationId xmlns:a16="http://schemas.microsoft.com/office/drawing/2014/main" id="{AFBBADD1-DF52-4ECD-B4B4-14C8E7DD7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6" name="Rectángulo 8865">
                                    <a:extLst>
                                      <a:ext uri="{FF2B5EF4-FFF2-40B4-BE49-F238E27FC236}">
                                        <a16:creationId xmlns:a16="http://schemas.microsoft.com/office/drawing/2014/main" id="{E6129656-CE52-442A-83C9-AA1C323942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2" name="Grupo 8861">
                                  <a:extLst>
                                    <a:ext uri="{FF2B5EF4-FFF2-40B4-BE49-F238E27FC236}">
                                      <a16:creationId xmlns:a16="http://schemas.microsoft.com/office/drawing/2014/main" id="{39B44A0E-E3FB-4AE9-A855-E5E042B5CB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3" name="Rectángulo 8862">
                                    <a:extLst>
                                      <a:ext uri="{FF2B5EF4-FFF2-40B4-BE49-F238E27FC236}">
                                        <a16:creationId xmlns:a16="http://schemas.microsoft.com/office/drawing/2014/main" id="{3FDCD4AF-CFCB-467B-9D14-A6E1F5662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4" name="Rectángulo 8863">
                                    <a:extLst>
                                      <a:ext uri="{FF2B5EF4-FFF2-40B4-BE49-F238E27FC236}">
                                        <a16:creationId xmlns:a16="http://schemas.microsoft.com/office/drawing/2014/main" id="{41E91CEC-5A3A-4685-AA19-A4A58C2FA0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44" name="Grupo 8843">
                              <a:extLst>
                                <a:ext uri="{FF2B5EF4-FFF2-40B4-BE49-F238E27FC236}">
                                  <a16:creationId xmlns:a16="http://schemas.microsoft.com/office/drawing/2014/main" id="{2FD007E5-2609-478E-94AC-3FC6EB6FE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45" name="Grupo 8844">
                                <a:extLst>
                                  <a:ext uri="{FF2B5EF4-FFF2-40B4-BE49-F238E27FC236}">
                                    <a16:creationId xmlns:a16="http://schemas.microsoft.com/office/drawing/2014/main" id="{32ABF955-FA0D-4EA3-9054-8DFED6B25F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53" name="Grupo 8852">
                                  <a:extLst>
                                    <a:ext uri="{FF2B5EF4-FFF2-40B4-BE49-F238E27FC236}">
                                      <a16:creationId xmlns:a16="http://schemas.microsoft.com/office/drawing/2014/main" id="{4ED0FC1E-1CC2-41C6-96BF-5DF95C2E1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7" name="Rectángulo 8856">
                                    <a:extLst>
                                      <a:ext uri="{FF2B5EF4-FFF2-40B4-BE49-F238E27FC236}">
                                        <a16:creationId xmlns:a16="http://schemas.microsoft.com/office/drawing/2014/main" id="{DB795BDB-B920-434E-AFFD-0D57C3E305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8" name="Rectángulo 8857">
                                    <a:extLst>
                                      <a:ext uri="{FF2B5EF4-FFF2-40B4-BE49-F238E27FC236}">
                                        <a16:creationId xmlns:a16="http://schemas.microsoft.com/office/drawing/2014/main" id="{FCFAFF5C-17EB-4699-9361-E43AF6DE3C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54" name="Grupo 8853">
                                  <a:extLst>
                                    <a:ext uri="{FF2B5EF4-FFF2-40B4-BE49-F238E27FC236}">
                                      <a16:creationId xmlns:a16="http://schemas.microsoft.com/office/drawing/2014/main" id="{FBFFF412-2BC2-4C58-834A-7E7AA3C4F9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5" name="Rectángulo 8854">
                                    <a:extLst>
                                      <a:ext uri="{FF2B5EF4-FFF2-40B4-BE49-F238E27FC236}">
                                        <a16:creationId xmlns:a16="http://schemas.microsoft.com/office/drawing/2014/main" id="{3E5450E6-3B91-4C40-8153-8E82A7B99B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6" name="Rectángulo 8855">
                                    <a:extLst>
                                      <a:ext uri="{FF2B5EF4-FFF2-40B4-BE49-F238E27FC236}">
                                        <a16:creationId xmlns:a16="http://schemas.microsoft.com/office/drawing/2014/main" id="{FC569C9B-9DB6-46E7-8CCE-41AC016D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46" name="Grupo 8845">
                                <a:extLst>
                                  <a:ext uri="{FF2B5EF4-FFF2-40B4-BE49-F238E27FC236}">
                                    <a16:creationId xmlns:a16="http://schemas.microsoft.com/office/drawing/2014/main" id="{6D41D82C-BB47-4E2D-9A55-79E4F2AB0C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47" name="Grupo 8846">
                                  <a:extLst>
                                    <a:ext uri="{FF2B5EF4-FFF2-40B4-BE49-F238E27FC236}">
                                      <a16:creationId xmlns:a16="http://schemas.microsoft.com/office/drawing/2014/main" id="{5DA4941E-66FE-49DC-A1CD-6346E448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1" name="Rectángulo 8850">
                                    <a:extLst>
                                      <a:ext uri="{FF2B5EF4-FFF2-40B4-BE49-F238E27FC236}">
                                        <a16:creationId xmlns:a16="http://schemas.microsoft.com/office/drawing/2014/main" id="{89D17831-8CEC-42CE-8EAF-459962491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2" name="Rectángulo 8851">
                                    <a:extLst>
                                      <a:ext uri="{FF2B5EF4-FFF2-40B4-BE49-F238E27FC236}">
                                        <a16:creationId xmlns:a16="http://schemas.microsoft.com/office/drawing/2014/main" id="{ABF9C1A7-123D-408C-9E13-C887230867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48" name="Grupo 8847">
                                  <a:extLst>
                                    <a:ext uri="{FF2B5EF4-FFF2-40B4-BE49-F238E27FC236}">
                                      <a16:creationId xmlns:a16="http://schemas.microsoft.com/office/drawing/2014/main" id="{5517311E-BB44-4295-BDAA-549A25693B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49" name="Rectángulo 8848">
                                    <a:extLst>
                                      <a:ext uri="{FF2B5EF4-FFF2-40B4-BE49-F238E27FC236}">
                                        <a16:creationId xmlns:a16="http://schemas.microsoft.com/office/drawing/2014/main" id="{8E8D9028-7F0E-4508-BD59-FB0EEB3E71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0" name="Rectángulo 8849">
                                    <a:extLst>
                                      <a:ext uri="{FF2B5EF4-FFF2-40B4-BE49-F238E27FC236}">
                                        <a16:creationId xmlns:a16="http://schemas.microsoft.com/office/drawing/2014/main" id="{CEE22010-613C-44EB-9C9B-5F1ABA460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778" name="Grupo 8777">
                          <a:extLst>
                            <a:ext uri="{FF2B5EF4-FFF2-40B4-BE49-F238E27FC236}">
                              <a16:creationId xmlns:a16="http://schemas.microsoft.com/office/drawing/2014/main" id="{C86CDF60-DF70-41A9-B6D2-3AAB83585B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79" name="Grupo 8778">
                            <a:extLst>
                              <a:ext uri="{FF2B5EF4-FFF2-40B4-BE49-F238E27FC236}">
                                <a16:creationId xmlns:a16="http://schemas.microsoft.com/office/drawing/2014/main" id="{36EA9C7F-EF58-4C72-B541-F2F0A017A3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11" name="Grupo 8810">
                              <a:extLst>
                                <a:ext uri="{FF2B5EF4-FFF2-40B4-BE49-F238E27FC236}">
                                  <a16:creationId xmlns:a16="http://schemas.microsoft.com/office/drawing/2014/main" id="{10343006-D14F-4E72-916A-648E4B0B4C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27" name="Grupo 8826">
                                <a:extLst>
                                  <a:ext uri="{FF2B5EF4-FFF2-40B4-BE49-F238E27FC236}">
                                    <a16:creationId xmlns:a16="http://schemas.microsoft.com/office/drawing/2014/main" id="{8EB0749B-FA3E-4665-A2E0-E27820BC0A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35" name="Grupo 8834">
                                  <a:extLst>
                                    <a:ext uri="{FF2B5EF4-FFF2-40B4-BE49-F238E27FC236}">
                                      <a16:creationId xmlns:a16="http://schemas.microsoft.com/office/drawing/2014/main" id="{681EB793-E3E3-4345-BE56-EE62BB26A3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9" name="Rectángulo 8838">
                                    <a:extLst>
                                      <a:ext uri="{FF2B5EF4-FFF2-40B4-BE49-F238E27FC236}">
                                        <a16:creationId xmlns:a16="http://schemas.microsoft.com/office/drawing/2014/main" id="{60877FBE-5A67-4391-8E7E-AD7EEBD6B5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40" name="Rectángulo 8839">
                                    <a:extLst>
                                      <a:ext uri="{FF2B5EF4-FFF2-40B4-BE49-F238E27FC236}">
                                        <a16:creationId xmlns:a16="http://schemas.microsoft.com/office/drawing/2014/main" id="{881D2F38-0344-43DB-9A47-0C3798BDC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6" name="Grupo 8835">
                                  <a:extLst>
                                    <a:ext uri="{FF2B5EF4-FFF2-40B4-BE49-F238E27FC236}">
                                      <a16:creationId xmlns:a16="http://schemas.microsoft.com/office/drawing/2014/main" id="{8D8A8F5F-1F4F-4A6A-92E1-D5104A1A00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7" name="Rectángulo 8836">
                                    <a:extLst>
                                      <a:ext uri="{FF2B5EF4-FFF2-40B4-BE49-F238E27FC236}">
                                        <a16:creationId xmlns:a16="http://schemas.microsoft.com/office/drawing/2014/main" id="{5F27F973-7862-4051-9CE3-843BEDCA0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8" name="Rectángulo 8837">
                                    <a:extLst>
                                      <a:ext uri="{FF2B5EF4-FFF2-40B4-BE49-F238E27FC236}">
                                        <a16:creationId xmlns:a16="http://schemas.microsoft.com/office/drawing/2014/main" id="{EDE07313-36E6-45C5-8C76-C83E6C03D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28" name="Grupo 8827">
                                <a:extLst>
                                  <a:ext uri="{FF2B5EF4-FFF2-40B4-BE49-F238E27FC236}">
                                    <a16:creationId xmlns:a16="http://schemas.microsoft.com/office/drawing/2014/main" id="{EA7D7ED7-8CCE-41E2-A973-B2ACEB59DC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9" name="Grupo 8828">
                                  <a:extLst>
                                    <a:ext uri="{FF2B5EF4-FFF2-40B4-BE49-F238E27FC236}">
                                      <a16:creationId xmlns:a16="http://schemas.microsoft.com/office/drawing/2014/main" id="{0A15B48C-FCA2-4573-86D7-B69769886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3" name="Rectángulo 8832">
                                    <a:extLst>
                                      <a:ext uri="{FF2B5EF4-FFF2-40B4-BE49-F238E27FC236}">
                                        <a16:creationId xmlns:a16="http://schemas.microsoft.com/office/drawing/2014/main" id="{ECC671B7-A0B2-4DC6-A6E9-00D96E1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4" name="Rectángulo 8833">
                                    <a:extLst>
                                      <a:ext uri="{FF2B5EF4-FFF2-40B4-BE49-F238E27FC236}">
                                        <a16:creationId xmlns:a16="http://schemas.microsoft.com/office/drawing/2014/main" id="{7617F3C6-752D-4A26-826C-C4F26414A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0" name="Grupo 8829">
                                  <a:extLst>
                                    <a:ext uri="{FF2B5EF4-FFF2-40B4-BE49-F238E27FC236}">
                                      <a16:creationId xmlns:a16="http://schemas.microsoft.com/office/drawing/2014/main" id="{3264E7BD-F6B0-4D3D-A108-230DCF3EF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1" name="Rectángulo 8830">
                                    <a:extLst>
                                      <a:ext uri="{FF2B5EF4-FFF2-40B4-BE49-F238E27FC236}">
                                        <a16:creationId xmlns:a16="http://schemas.microsoft.com/office/drawing/2014/main" id="{6C8D2461-D36A-415A-B209-DCEE4F65E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2" name="Rectángulo 8831">
                                    <a:extLst>
                                      <a:ext uri="{FF2B5EF4-FFF2-40B4-BE49-F238E27FC236}">
                                        <a16:creationId xmlns:a16="http://schemas.microsoft.com/office/drawing/2014/main" id="{388135AE-1597-450E-AE64-FFAEB76AC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12" name="Grupo 8811">
                              <a:extLst>
                                <a:ext uri="{FF2B5EF4-FFF2-40B4-BE49-F238E27FC236}">
                                  <a16:creationId xmlns:a16="http://schemas.microsoft.com/office/drawing/2014/main" id="{89ED657E-5A0C-4498-A6C6-28F9B48D34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13" name="Grupo 8812">
                                <a:extLst>
                                  <a:ext uri="{FF2B5EF4-FFF2-40B4-BE49-F238E27FC236}">
                                    <a16:creationId xmlns:a16="http://schemas.microsoft.com/office/drawing/2014/main" id="{719A0C3D-A9B4-4263-A686-6686C21B1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1" name="Grupo 8820">
                                  <a:extLst>
                                    <a:ext uri="{FF2B5EF4-FFF2-40B4-BE49-F238E27FC236}">
                                      <a16:creationId xmlns:a16="http://schemas.microsoft.com/office/drawing/2014/main" id="{B369731B-BCD4-48F1-B764-79263AACA5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5" name="Rectángulo 8824">
                                    <a:extLst>
                                      <a:ext uri="{FF2B5EF4-FFF2-40B4-BE49-F238E27FC236}">
                                        <a16:creationId xmlns:a16="http://schemas.microsoft.com/office/drawing/2014/main" id="{C807617F-BF54-428A-9CAA-C2B3B1873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6" name="Rectángulo 8825">
                                    <a:extLst>
                                      <a:ext uri="{FF2B5EF4-FFF2-40B4-BE49-F238E27FC236}">
                                        <a16:creationId xmlns:a16="http://schemas.microsoft.com/office/drawing/2014/main" id="{537DF232-3DE3-481E-9C58-0B6208FC2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22" name="Grupo 8821">
                                  <a:extLst>
                                    <a:ext uri="{FF2B5EF4-FFF2-40B4-BE49-F238E27FC236}">
                                      <a16:creationId xmlns:a16="http://schemas.microsoft.com/office/drawing/2014/main" id="{79B43771-3EA6-496E-90B6-56C6A84B9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3" name="Rectángulo 8822">
                                    <a:extLst>
                                      <a:ext uri="{FF2B5EF4-FFF2-40B4-BE49-F238E27FC236}">
                                        <a16:creationId xmlns:a16="http://schemas.microsoft.com/office/drawing/2014/main" id="{4E6E9374-FFD6-42D0-9388-96075BE02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4" name="Rectángulo 8823">
                                    <a:extLst>
                                      <a:ext uri="{FF2B5EF4-FFF2-40B4-BE49-F238E27FC236}">
                                        <a16:creationId xmlns:a16="http://schemas.microsoft.com/office/drawing/2014/main" id="{6BB9E724-15F4-4A89-B12C-3F41695C9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14" name="Grupo 8813">
                                <a:extLst>
                                  <a:ext uri="{FF2B5EF4-FFF2-40B4-BE49-F238E27FC236}">
                                    <a16:creationId xmlns:a16="http://schemas.microsoft.com/office/drawing/2014/main" id="{DE942072-1491-4EDC-8322-68AD384F58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15" name="Grupo 8814">
                                  <a:extLst>
                                    <a:ext uri="{FF2B5EF4-FFF2-40B4-BE49-F238E27FC236}">
                                      <a16:creationId xmlns:a16="http://schemas.microsoft.com/office/drawing/2014/main" id="{BB89DCC8-5334-4340-BCFE-11595B81E9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9" name="Rectángulo 8818">
                                    <a:extLst>
                                      <a:ext uri="{FF2B5EF4-FFF2-40B4-BE49-F238E27FC236}">
                                        <a16:creationId xmlns:a16="http://schemas.microsoft.com/office/drawing/2014/main" id="{5612DD84-B7ED-42FE-A07F-2D59B5F21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0" name="Rectángulo 8819">
                                    <a:extLst>
                                      <a:ext uri="{FF2B5EF4-FFF2-40B4-BE49-F238E27FC236}">
                                        <a16:creationId xmlns:a16="http://schemas.microsoft.com/office/drawing/2014/main" id="{8B6FABB8-0567-4C76-9B85-31FB41780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16" name="Grupo 8815">
                                  <a:extLst>
                                    <a:ext uri="{FF2B5EF4-FFF2-40B4-BE49-F238E27FC236}">
                                      <a16:creationId xmlns:a16="http://schemas.microsoft.com/office/drawing/2014/main" id="{CFEA0188-D338-491F-9925-6F8C6B8967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7" name="Rectángulo 8816">
                                    <a:extLst>
                                      <a:ext uri="{FF2B5EF4-FFF2-40B4-BE49-F238E27FC236}">
                                        <a16:creationId xmlns:a16="http://schemas.microsoft.com/office/drawing/2014/main" id="{D0CFA210-20F3-4462-AF10-A1851F04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8" name="Rectángulo 8817">
                                    <a:extLst>
                                      <a:ext uri="{FF2B5EF4-FFF2-40B4-BE49-F238E27FC236}">
                                        <a16:creationId xmlns:a16="http://schemas.microsoft.com/office/drawing/2014/main" id="{1F3E601B-FB93-4A65-A900-893D665172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80" name="Grupo 8779">
                            <a:extLst>
                              <a:ext uri="{FF2B5EF4-FFF2-40B4-BE49-F238E27FC236}">
                                <a16:creationId xmlns:a16="http://schemas.microsoft.com/office/drawing/2014/main" id="{D8C9B07A-728A-42F4-AE5F-8D4824D23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81" name="Grupo 8780">
                              <a:extLst>
                                <a:ext uri="{FF2B5EF4-FFF2-40B4-BE49-F238E27FC236}">
                                  <a16:creationId xmlns:a16="http://schemas.microsoft.com/office/drawing/2014/main" id="{A0A5FB32-DA0E-4557-B7E2-7C5AACFC1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97" name="Grupo 8796">
                                <a:extLst>
                                  <a:ext uri="{FF2B5EF4-FFF2-40B4-BE49-F238E27FC236}">
                                    <a16:creationId xmlns:a16="http://schemas.microsoft.com/office/drawing/2014/main" id="{27AC02BF-4DE7-4468-A420-6FFC8FB98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05" name="Grupo 8804">
                                  <a:extLst>
                                    <a:ext uri="{FF2B5EF4-FFF2-40B4-BE49-F238E27FC236}">
                                      <a16:creationId xmlns:a16="http://schemas.microsoft.com/office/drawing/2014/main" id="{0BB1FC12-250B-4003-BEAF-67C4E17837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9" name="Rectángulo 8808">
                                    <a:extLst>
                                      <a:ext uri="{FF2B5EF4-FFF2-40B4-BE49-F238E27FC236}">
                                        <a16:creationId xmlns:a16="http://schemas.microsoft.com/office/drawing/2014/main" id="{66F438C9-19D1-4A83-BA28-3CD8EE64F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0" name="Rectángulo 8809">
                                    <a:extLst>
                                      <a:ext uri="{FF2B5EF4-FFF2-40B4-BE49-F238E27FC236}">
                                        <a16:creationId xmlns:a16="http://schemas.microsoft.com/office/drawing/2014/main" id="{E40A2660-EB68-481C-9FB1-ACE1846B5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6" name="Grupo 8805">
                                  <a:extLst>
                                    <a:ext uri="{FF2B5EF4-FFF2-40B4-BE49-F238E27FC236}">
                                      <a16:creationId xmlns:a16="http://schemas.microsoft.com/office/drawing/2014/main" id="{79869186-5154-4E5D-8126-013F414D53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7" name="Rectángulo 8806">
                                    <a:extLst>
                                      <a:ext uri="{FF2B5EF4-FFF2-40B4-BE49-F238E27FC236}">
                                        <a16:creationId xmlns:a16="http://schemas.microsoft.com/office/drawing/2014/main" id="{63F4372A-D462-489A-AA1F-A17AD1FF9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8" name="Rectángulo 8807">
                                    <a:extLst>
                                      <a:ext uri="{FF2B5EF4-FFF2-40B4-BE49-F238E27FC236}">
                                        <a16:creationId xmlns:a16="http://schemas.microsoft.com/office/drawing/2014/main" id="{AEC41316-CA31-40FB-8442-CFACA565FB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98" name="Grupo 8797">
                                <a:extLst>
                                  <a:ext uri="{FF2B5EF4-FFF2-40B4-BE49-F238E27FC236}">
                                    <a16:creationId xmlns:a16="http://schemas.microsoft.com/office/drawing/2014/main" id="{B5583D96-5150-4CE6-92DD-EA3825C65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9" name="Grupo 8798">
                                  <a:extLst>
                                    <a:ext uri="{FF2B5EF4-FFF2-40B4-BE49-F238E27FC236}">
                                      <a16:creationId xmlns:a16="http://schemas.microsoft.com/office/drawing/2014/main" id="{F7E82D5A-D76F-46B5-8D6E-34343E210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3" name="Rectángulo 8802">
                                    <a:extLst>
                                      <a:ext uri="{FF2B5EF4-FFF2-40B4-BE49-F238E27FC236}">
                                        <a16:creationId xmlns:a16="http://schemas.microsoft.com/office/drawing/2014/main" id="{BF94A291-FBA2-4418-8D26-7D15AAA77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4" name="Rectángulo 8803">
                                    <a:extLst>
                                      <a:ext uri="{FF2B5EF4-FFF2-40B4-BE49-F238E27FC236}">
                                        <a16:creationId xmlns:a16="http://schemas.microsoft.com/office/drawing/2014/main" id="{B438E3CC-C261-47F7-B19B-3773D296AC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0" name="Grupo 8799">
                                  <a:extLst>
                                    <a:ext uri="{FF2B5EF4-FFF2-40B4-BE49-F238E27FC236}">
                                      <a16:creationId xmlns:a16="http://schemas.microsoft.com/office/drawing/2014/main" id="{021264DB-0A23-4505-9CCC-A23C4CF52C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1" name="Rectángulo 8800">
                                    <a:extLst>
                                      <a:ext uri="{FF2B5EF4-FFF2-40B4-BE49-F238E27FC236}">
                                        <a16:creationId xmlns:a16="http://schemas.microsoft.com/office/drawing/2014/main" id="{9CD52A9D-A578-498A-A9D7-BE04CEA3B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2" name="Rectángulo 8801">
                                    <a:extLst>
                                      <a:ext uri="{FF2B5EF4-FFF2-40B4-BE49-F238E27FC236}">
                                        <a16:creationId xmlns:a16="http://schemas.microsoft.com/office/drawing/2014/main" id="{3B94288C-514E-414B-A2E7-208D31116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82" name="Grupo 8781">
                              <a:extLst>
                                <a:ext uri="{FF2B5EF4-FFF2-40B4-BE49-F238E27FC236}">
                                  <a16:creationId xmlns:a16="http://schemas.microsoft.com/office/drawing/2014/main" id="{8FA7B660-6E6D-4061-95C8-EE8615B294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83" name="Grupo 8782">
                                <a:extLst>
                                  <a:ext uri="{FF2B5EF4-FFF2-40B4-BE49-F238E27FC236}">
                                    <a16:creationId xmlns:a16="http://schemas.microsoft.com/office/drawing/2014/main" id="{B7FDCDC0-104D-4DDE-8F62-E00A30981B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1" name="Grupo 8790">
                                  <a:extLst>
                                    <a:ext uri="{FF2B5EF4-FFF2-40B4-BE49-F238E27FC236}">
                                      <a16:creationId xmlns:a16="http://schemas.microsoft.com/office/drawing/2014/main" id="{09F81476-4FE5-4207-A6B2-2ACC9DAAA9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5" name="Rectángulo 8794">
                                    <a:extLst>
                                      <a:ext uri="{FF2B5EF4-FFF2-40B4-BE49-F238E27FC236}">
                                        <a16:creationId xmlns:a16="http://schemas.microsoft.com/office/drawing/2014/main" id="{151312B5-5AB7-49BC-8C54-9BCAEC03BB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6" name="Rectángulo 8795">
                                    <a:extLst>
                                      <a:ext uri="{FF2B5EF4-FFF2-40B4-BE49-F238E27FC236}">
                                        <a16:creationId xmlns:a16="http://schemas.microsoft.com/office/drawing/2014/main" id="{F2B4370B-8170-44C2-87A8-129F450DB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92" name="Grupo 8791">
                                  <a:extLst>
                                    <a:ext uri="{FF2B5EF4-FFF2-40B4-BE49-F238E27FC236}">
                                      <a16:creationId xmlns:a16="http://schemas.microsoft.com/office/drawing/2014/main" id="{28266C21-9FA1-4F82-8A25-9EF4345ED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3" name="Rectángulo 8792">
                                    <a:extLst>
                                      <a:ext uri="{FF2B5EF4-FFF2-40B4-BE49-F238E27FC236}">
                                        <a16:creationId xmlns:a16="http://schemas.microsoft.com/office/drawing/2014/main" id="{6968A642-A987-42E6-802A-6F256350A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4" name="Rectángulo 8793">
                                    <a:extLst>
                                      <a:ext uri="{FF2B5EF4-FFF2-40B4-BE49-F238E27FC236}">
                                        <a16:creationId xmlns:a16="http://schemas.microsoft.com/office/drawing/2014/main" id="{1263F569-06DD-4062-BA75-551A04E11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84" name="Grupo 8783">
                                <a:extLst>
                                  <a:ext uri="{FF2B5EF4-FFF2-40B4-BE49-F238E27FC236}">
                                    <a16:creationId xmlns:a16="http://schemas.microsoft.com/office/drawing/2014/main" id="{040CD786-80E8-4DE6-8DAA-07F0101ED2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85" name="Grupo 8784">
                                  <a:extLst>
                                    <a:ext uri="{FF2B5EF4-FFF2-40B4-BE49-F238E27FC236}">
                                      <a16:creationId xmlns:a16="http://schemas.microsoft.com/office/drawing/2014/main" id="{77E1F9E1-C407-4646-B7E9-F4476B1AA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9" name="Rectángulo 8788">
                                    <a:extLst>
                                      <a:ext uri="{FF2B5EF4-FFF2-40B4-BE49-F238E27FC236}">
                                        <a16:creationId xmlns:a16="http://schemas.microsoft.com/office/drawing/2014/main" id="{C06531B5-D3A8-44C4-AAF9-9259235082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0" name="Rectángulo 8789">
                                    <a:extLst>
                                      <a:ext uri="{FF2B5EF4-FFF2-40B4-BE49-F238E27FC236}">
                                        <a16:creationId xmlns:a16="http://schemas.microsoft.com/office/drawing/2014/main" id="{2E12AE1B-CF54-4852-AFFA-40A69A035C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86" name="Grupo 8785">
                                  <a:extLst>
                                    <a:ext uri="{FF2B5EF4-FFF2-40B4-BE49-F238E27FC236}">
                                      <a16:creationId xmlns:a16="http://schemas.microsoft.com/office/drawing/2014/main" id="{6E968F2D-7CAC-4F61-B319-180A2BC4A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7" name="Rectángulo 8786">
                                    <a:extLst>
                                      <a:ext uri="{FF2B5EF4-FFF2-40B4-BE49-F238E27FC236}">
                                        <a16:creationId xmlns:a16="http://schemas.microsoft.com/office/drawing/2014/main" id="{0DE7F52D-FA6E-4A7D-A000-13B8FE65E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88" name="Rectángulo 8787">
                                    <a:extLst>
                                      <a:ext uri="{FF2B5EF4-FFF2-40B4-BE49-F238E27FC236}">
                                        <a16:creationId xmlns:a16="http://schemas.microsoft.com/office/drawing/2014/main" id="{25F03A1A-5DA2-449D-B980-ACC3F0403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650" name="Grupo 8649">
                        <a:extLst>
                          <a:ext uri="{FF2B5EF4-FFF2-40B4-BE49-F238E27FC236}">
                            <a16:creationId xmlns:a16="http://schemas.microsoft.com/office/drawing/2014/main" id="{4B63A32F-4AD7-43E7-9CB0-73AF93A9A9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651" name="Grupo 8650">
                          <a:extLst>
                            <a:ext uri="{FF2B5EF4-FFF2-40B4-BE49-F238E27FC236}">
                              <a16:creationId xmlns:a16="http://schemas.microsoft.com/office/drawing/2014/main" id="{22F76A1C-2CBD-4533-8051-D48418E3E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15" name="Grupo 8714">
                            <a:extLst>
                              <a:ext uri="{FF2B5EF4-FFF2-40B4-BE49-F238E27FC236}">
                                <a16:creationId xmlns:a16="http://schemas.microsoft.com/office/drawing/2014/main" id="{C37A2F99-77D1-4EC2-AE10-1C1CACD216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47" name="Grupo 8746">
                              <a:extLst>
                                <a:ext uri="{FF2B5EF4-FFF2-40B4-BE49-F238E27FC236}">
                                  <a16:creationId xmlns:a16="http://schemas.microsoft.com/office/drawing/2014/main" id="{BAB538DC-4B20-4764-80EC-6EF0090864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63" name="Grupo 8762">
                                <a:extLst>
                                  <a:ext uri="{FF2B5EF4-FFF2-40B4-BE49-F238E27FC236}">
                                    <a16:creationId xmlns:a16="http://schemas.microsoft.com/office/drawing/2014/main" id="{896529B5-31AC-4EFB-AE40-238E96E1A2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71" name="Grupo 8770">
                                  <a:extLst>
                                    <a:ext uri="{FF2B5EF4-FFF2-40B4-BE49-F238E27FC236}">
                                      <a16:creationId xmlns:a16="http://schemas.microsoft.com/office/drawing/2014/main" id="{0B8BE736-6526-4DE7-9397-D6120137A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5" name="Rectángulo 8774">
                                    <a:extLst>
                                      <a:ext uri="{FF2B5EF4-FFF2-40B4-BE49-F238E27FC236}">
                                        <a16:creationId xmlns:a16="http://schemas.microsoft.com/office/drawing/2014/main" id="{2BF44695-F649-466D-A000-99A8BCABB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6" name="Rectángulo 8775">
                                    <a:extLst>
                                      <a:ext uri="{FF2B5EF4-FFF2-40B4-BE49-F238E27FC236}">
                                        <a16:creationId xmlns:a16="http://schemas.microsoft.com/office/drawing/2014/main" id="{43C6A307-F60A-443F-9109-5105A241E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72" name="Grupo 8771">
                                  <a:extLst>
                                    <a:ext uri="{FF2B5EF4-FFF2-40B4-BE49-F238E27FC236}">
                                      <a16:creationId xmlns:a16="http://schemas.microsoft.com/office/drawing/2014/main" id="{C31961BD-7BA5-43B1-9972-53D6C1DDED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3" name="Rectángulo 8772">
                                    <a:extLst>
                                      <a:ext uri="{FF2B5EF4-FFF2-40B4-BE49-F238E27FC236}">
                                        <a16:creationId xmlns:a16="http://schemas.microsoft.com/office/drawing/2014/main" id="{D0A49452-10A2-4E89-8D2A-84214220E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4" name="Rectángulo 8773">
                                    <a:extLst>
                                      <a:ext uri="{FF2B5EF4-FFF2-40B4-BE49-F238E27FC236}">
                                        <a16:creationId xmlns:a16="http://schemas.microsoft.com/office/drawing/2014/main" id="{07833317-DE90-4091-B6E2-C7BEE38C68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64" name="Grupo 8763">
                                <a:extLst>
                                  <a:ext uri="{FF2B5EF4-FFF2-40B4-BE49-F238E27FC236}">
                                    <a16:creationId xmlns:a16="http://schemas.microsoft.com/office/drawing/2014/main" id="{D7664F92-29F0-431D-AAA8-B967308A99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65" name="Grupo 8764">
                                  <a:extLst>
                                    <a:ext uri="{FF2B5EF4-FFF2-40B4-BE49-F238E27FC236}">
                                      <a16:creationId xmlns:a16="http://schemas.microsoft.com/office/drawing/2014/main" id="{854B38FC-699E-41DF-A2D3-2F79816914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9" name="Rectángulo 8768">
                                    <a:extLst>
                                      <a:ext uri="{FF2B5EF4-FFF2-40B4-BE49-F238E27FC236}">
                                        <a16:creationId xmlns:a16="http://schemas.microsoft.com/office/drawing/2014/main" id="{07937ED0-15A6-48F1-BDCE-6D4539CF03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0" name="Rectángulo 8769">
                                    <a:extLst>
                                      <a:ext uri="{FF2B5EF4-FFF2-40B4-BE49-F238E27FC236}">
                                        <a16:creationId xmlns:a16="http://schemas.microsoft.com/office/drawing/2014/main" id="{BFBD67DE-41F1-4A56-A909-6D8DC155CB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66" name="Grupo 8765">
                                  <a:extLst>
                                    <a:ext uri="{FF2B5EF4-FFF2-40B4-BE49-F238E27FC236}">
                                      <a16:creationId xmlns:a16="http://schemas.microsoft.com/office/drawing/2014/main" id="{83168632-1B88-4150-80A2-F890159F5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7" name="Rectángulo 8766">
                                    <a:extLst>
                                      <a:ext uri="{FF2B5EF4-FFF2-40B4-BE49-F238E27FC236}">
                                        <a16:creationId xmlns:a16="http://schemas.microsoft.com/office/drawing/2014/main" id="{01BC0E67-5C45-4A33-A09B-1A7055D190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8" name="Rectángulo 8767">
                                    <a:extLst>
                                      <a:ext uri="{FF2B5EF4-FFF2-40B4-BE49-F238E27FC236}">
                                        <a16:creationId xmlns:a16="http://schemas.microsoft.com/office/drawing/2014/main" id="{2F1667C0-053A-41F0-BD10-A47750F6C3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48" name="Grupo 8747">
                              <a:extLst>
                                <a:ext uri="{FF2B5EF4-FFF2-40B4-BE49-F238E27FC236}">
                                  <a16:creationId xmlns:a16="http://schemas.microsoft.com/office/drawing/2014/main" id="{D4F9367E-FCEF-4805-9525-713958BC97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49" name="Grupo 8748">
                                <a:extLst>
                                  <a:ext uri="{FF2B5EF4-FFF2-40B4-BE49-F238E27FC236}">
                                    <a16:creationId xmlns:a16="http://schemas.microsoft.com/office/drawing/2014/main" id="{193799CB-1C8E-4C10-ACDB-8F752FEF1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7" name="Grupo 8756">
                                  <a:extLst>
                                    <a:ext uri="{FF2B5EF4-FFF2-40B4-BE49-F238E27FC236}">
                                      <a16:creationId xmlns:a16="http://schemas.microsoft.com/office/drawing/2014/main" id="{6C1FAD01-F540-49A2-9211-6506B63E9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1" name="Rectángulo 8760">
                                    <a:extLst>
                                      <a:ext uri="{FF2B5EF4-FFF2-40B4-BE49-F238E27FC236}">
                                        <a16:creationId xmlns:a16="http://schemas.microsoft.com/office/drawing/2014/main" id="{475930C7-77EB-4F71-BBAB-C5C86D4F60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2" name="Rectángulo 8761">
                                    <a:extLst>
                                      <a:ext uri="{FF2B5EF4-FFF2-40B4-BE49-F238E27FC236}">
                                        <a16:creationId xmlns:a16="http://schemas.microsoft.com/office/drawing/2014/main" id="{6B00C59B-DF9C-4A5E-8442-385BD92ED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8" name="Grupo 8757">
                                  <a:extLst>
                                    <a:ext uri="{FF2B5EF4-FFF2-40B4-BE49-F238E27FC236}">
                                      <a16:creationId xmlns:a16="http://schemas.microsoft.com/office/drawing/2014/main" id="{3B132154-DF81-4D1E-BC96-3225871AF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9" name="Rectángulo 8758">
                                    <a:extLst>
                                      <a:ext uri="{FF2B5EF4-FFF2-40B4-BE49-F238E27FC236}">
                                        <a16:creationId xmlns:a16="http://schemas.microsoft.com/office/drawing/2014/main" id="{711EF32A-CBC8-4E2D-B4D0-AA01F6037C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0" name="Rectángulo 8759">
                                    <a:extLst>
                                      <a:ext uri="{FF2B5EF4-FFF2-40B4-BE49-F238E27FC236}">
                                        <a16:creationId xmlns:a16="http://schemas.microsoft.com/office/drawing/2014/main" id="{39338C07-B1BE-4098-8A6C-46B41FAF9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50" name="Grupo 8749">
                                <a:extLst>
                                  <a:ext uri="{FF2B5EF4-FFF2-40B4-BE49-F238E27FC236}">
                                    <a16:creationId xmlns:a16="http://schemas.microsoft.com/office/drawing/2014/main" id="{841DDF23-5D23-402D-8C97-A793FFFA2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1" name="Grupo 8750">
                                  <a:extLst>
                                    <a:ext uri="{FF2B5EF4-FFF2-40B4-BE49-F238E27FC236}">
                                      <a16:creationId xmlns:a16="http://schemas.microsoft.com/office/drawing/2014/main" id="{1ABCE332-5ABB-4364-801D-4A02756730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5" name="Rectángulo 8754">
                                    <a:extLst>
                                      <a:ext uri="{FF2B5EF4-FFF2-40B4-BE49-F238E27FC236}">
                                        <a16:creationId xmlns:a16="http://schemas.microsoft.com/office/drawing/2014/main" id="{45EB4080-8C85-4823-9653-92D28C079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6" name="Rectángulo 8755">
                                    <a:extLst>
                                      <a:ext uri="{FF2B5EF4-FFF2-40B4-BE49-F238E27FC236}">
                                        <a16:creationId xmlns:a16="http://schemas.microsoft.com/office/drawing/2014/main" id="{E7B9A279-551A-480F-916D-D4BEFAF8B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2" name="Grupo 8751">
                                  <a:extLst>
                                    <a:ext uri="{FF2B5EF4-FFF2-40B4-BE49-F238E27FC236}">
                                      <a16:creationId xmlns:a16="http://schemas.microsoft.com/office/drawing/2014/main" id="{2CC898EE-326A-4D5B-B8DF-00B346BBAF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3" name="Rectángulo 8752">
                                    <a:extLst>
                                      <a:ext uri="{FF2B5EF4-FFF2-40B4-BE49-F238E27FC236}">
                                        <a16:creationId xmlns:a16="http://schemas.microsoft.com/office/drawing/2014/main" id="{3B3F91DA-ED8C-4A9E-8159-3DC8A2428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4" name="Rectángulo 8753">
                                    <a:extLst>
                                      <a:ext uri="{FF2B5EF4-FFF2-40B4-BE49-F238E27FC236}">
                                        <a16:creationId xmlns:a16="http://schemas.microsoft.com/office/drawing/2014/main" id="{7761472E-92EA-4CAA-8DC5-991FFDE0A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16" name="Grupo 8715">
                            <a:extLst>
                              <a:ext uri="{FF2B5EF4-FFF2-40B4-BE49-F238E27FC236}">
                                <a16:creationId xmlns:a16="http://schemas.microsoft.com/office/drawing/2014/main" id="{93B5F6BF-9DF9-44A4-9008-CB3F993C89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17" name="Grupo 8716">
                              <a:extLst>
                                <a:ext uri="{FF2B5EF4-FFF2-40B4-BE49-F238E27FC236}">
                                  <a16:creationId xmlns:a16="http://schemas.microsoft.com/office/drawing/2014/main" id="{12E52A7B-9B08-4DC2-8573-A9B846BB23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33" name="Grupo 8732">
                                <a:extLst>
                                  <a:ext uri="{FF2B5EF4-FFF2-40B4-BE49-F238E27FC236}">
                                    <a16:creationId xmlns:a16="http://schemas.microsoft.com/office/drawing/2014/main" id="{7F770C02-E02C-4B2B-B980-1800CA515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41" name="Grupo 8740">
                                  <a:extLst>
                                    <a:ext uri="{FF2B5EF4-FFF2-40B4-BE49-F238E27FC236}">
                                      <a16:creationId xmlns:a16="http://schemas.microsoft.com/office/drawing/2014/main" id="{9925A1D1-B11A-4F22-91EC-0060239F5C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5" name="Rectángulo 8744">
                                    <a:extLst>
                                      <a:ext uri="{FF2B5EF4-FFF2-40B4-BE49-F238E27FC236}">
                                        <a16:creationId xmlns:a16="http://schemas.microsoft.com/office/drawing/2014/main" id="{EB249949-9B8F-4E2B-B0CA-F92C06388C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6" name="Rectángulo 8745">
                                    <a:extLst>
                                      <a:ext uri="{FF2B5EF4-FFF2-40B4-BE49-F238E27FC236}">
                                        <a16:creationId xmlns:a16="http://schemas.microsoft.com/office/drawing/2014/main" id="{38EEC99F-F844-4180-8DA8-847708F67E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42" name="Grupo 8741">
                                  <a:extLst>
                                    <a:ext uri="{FF2B5EF4-FFF2-40B4-BE49-F238E27FC236}">
                                      <a16:creationId xmlns:a16="http://schemas.microsoft.com/office/drawing/2014/main" id="{B0C7B593-3F79-4A20-B36B-98E26B9DAE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3" name="Rectángulo 8742">
                                    <a:extLst>
                                      <a:ext uri="{FF2B5EF4-FFF2-40B4-BE49-F238E27FC236}">
                                        <a16:creationId xmlns:a16="http://schemas.microsoft.com/office/drawing/2014/main" id="{33AD32AE-BC44-4EA6-8035-6EEAE58186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4" name="Rectángulo 8743">
                                    <a:extLst>
                                      <a:ext uri="{FF2B5EF4-FFF2-40B4-BE49-F238E27FC236}">
                                        <a16:creationId xmlns:a16="http://schemas.microsoft.com/office/drawing/2014/main" id="{2C617AC5-46DF-40AB-8E13-C139850640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34" name="Grupo 8733">
                                <a:extLst>
                                  <a:ext uri="{FF2B5EF4-FFF2-40B4-BE49-F238E27FC236}">
                                    <a16:creationId xmlns:a16="http://schemas.microsoft.com/office/drawing/2014/main" id="{C6A194BF-FCD4-45F3-B1D3-E058862E0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35" name="Grupo 8734">
                                  <a:extLst>
                                    <a:ext uri="{FF2B5EF4-FFF2-40B4-BE49-F238E27FC236}">
                                      <a16:creationId xmlns:a16="http://schemas.microsoft.com/office/drawing/2014/main" id="{129C0FFA-F7F9-4FCE-A3B6-2337AD03C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9" name="Rectángulo 8738">
                                    <a:extLst>
                                      <a:ext uri="{FF2B5EF4-FFF2-40B4-BE49-F238E27FC236}">
                                        <a16:creationId xmlns:a16="http://schemas.microsoft.com/office/drawing/2014/main" id="{649702B6-9D35-4A30-A8AB-3FAA66CB3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0" name="Rectángulo 8739">
                                    <a:extLst>
                                      <a:ext uri="{FF2B5EF4-FFF2-40B4-BE49-F238E27FC236}">
                                        <a16:creationId xmlns:a16="http://schemas.microsoft.com/office/drawing/2014/main" id="{BF79CEAE-AF69-43C0-8011-1E3A0511F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36" name="Grupo 8735">
                                  <a:extLst>
                                    <a:ext uri="{FF2B5EF4-FFF2-40B4-BE49-F238E27FC236}">
                                      <a16:creationId xmlns:a16="http://schemas.microsoft.com/office/drawing/2014/main" id="{DA663984-D3D5-4887-86DF-C8E6600692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7" name="Rectángulo 8736">
                                    <a:extLst>
                                      <a:ext uri="{FF2B5EF4-FFF2-40B4-BE49-F238E27FC236}">
                                        <a16:creationId xmlns:a16="http://schemas.microsoft.com/office/drawing/2014/main" id="{41510A8A-A79F-4C9E-8075-60BBDE5A2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8" name="Rectángulo 8737">
                                    <a:extLst>
                                      <a:ext uri="{FF2B5EF4-FFF2-40B4-BE49-F238E27FC236}">
                                        <a16:creationId xmlns:a16="http://schemas.microsoft.com/office/drawing/2014/main" id="{B7CE29B8-9C0A-47CB-B4EE-EECEFCCED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18" name="Grupo 8717">
                              <a:extLst>
                                <a:ext uri="{FF2B5EF4-FFF2-40B4-BE49-F238E27FC236}">
                                  <a16:creationId xmlns:a16="http://schemas.microsoft.com/office/drawing/2014/main" id="{7EEAB6F8-3332-480D-BF5B-3F07C87BA1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19" name="Grupo 8718">
                                <a:extLst>
                                  <a:ext uri="{FF2B5EF4-FFF2-40B4-BE49-F238E27FC236}">
                                    <a16:creationId xmlns:a16="http://schemas.microsoft.com/office/drawing/2014/main" id="{81F8AC81-1B8D-436D-99D6-1C8718E74C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7" name="Grupo 8726">
                                  <a:extLst>
                                    <a:ext uri="{FF2B5EF4-FFF2-40B4-BE49-F238E27FC236}">
                                      <a16:creationId xmlns:a16="http://schemas.microsoft.com/office/drawing/2014/main" id="{B0DFAEDC-3C49-4FD7-937F-D4913E06BD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1" name="Rectángulo 8730">
                                    <a:extLst>
                                      <a:ext uri="{FF2B5EF4-FFF2-40B4-BE49-F238E27FC236}">
                                        <a16:creationId xmlns:a16="http://schemas.microsoft.com/office/drawing/2014/main" id="{6345D1C7-8305-4FD9-AB20-0DD46533D1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2" name="Rectángulo 8731">
                                    <a:extLst>
                                      <a:ext uri="{FF2B5EF4-FFF2-40B4-BE49-F238E27FC236}">
                                        <a16:creationId xmlns:a16="http://schemas.microsoft.com/office/drawing/2014/main" id="{B13DF4F7-6491-4B25-B5AC-F393EA8632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8" name="Grupo 8727">
                                  <a:extLst>
                                    <a:ext uri="{FF2B5EF4-FFF2-40B4-BE49-F238E27FC236}">
                                      <a16:creationId xmlns:a16="http://schemas.microsoft.com/office/drawing/2014/main" id="{46BCB39A-0E07-48A1-BCFB-E174AAC6D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9" name="Rectángulo 8728">
                                    <a:extLst>
                                      <a:ext uri="{FF2B5EF4-FFF2-40B4-BE49-F238E27FC236}">
                                        <a16:creationId xmlns:a16="http://schemas.microsoft.com/office/drawing/2014/main" id="{095B72A0-86C2-4372-85C2-B6920BC7D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0" name="Rectángulo 8729">
                                    <a:extLst>
                                      <a:ext uri="{FF2B5EF4-FFF2-40B4-BE49-F238E27FC236}">
                                        <a16:creationId xmlns:a16="http://schemas.microsoft.com/office/drawing/2014/main" id="{7F7780D2-153D-48FE-9FFB-53AE0BC84F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20" name="Grupo 8719">
                                <a:extLst>
                                  <a:ext uri="{FF2B5EF4-FFF2-40B4-BE49-F238E27FC236}">
                                    <a16:creationId xmlns:a16="http://schemas.microsoft.com/office/drawing/2014/main" id="{BF5EEDCC-72B1-4590-837D-DECF28DA66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1" name="Grupo 8720">
                                  <a:extLst>
                                    <a:ext uri="{FF2B5EF4-FFF2-40B4-BE49-F238E27FC236}">
                                      <a16:creationId xmlns:a16="http://schemas.microsoft.com/office/drawing/2014/main" id="{CB1E3A78-E4B9-4FA7-ACE3-28AA97907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5" name="Rectángulo 8724">
                                    <a:extLst>
                                      <a:ext uri="{FF2B5EF4-FFF2-40B4-BE49-F238E27FC236}">
                                        <a16:creationId xmlns:a16="http://schemas.microsoft.com/office/drawing/2014/main" id="{690CC0BC-A0AC-43E7-89AE-40427C2659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6" name="Rectángulo 8725">
                                    <a:extLst>
                                      <a:ext uri="{FF2B5EF4-FFF2-40B4-BE49-F238E27FC236}">
                                        <a16:creationId xmlns:a16="http://schemas.microsoft.com/office/drawing/2014/main" id="{A1B42182-1C72-4937-BD2B-E56255C931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2" name="Grupo 8721">
                                  <a:extLst>
                                    <a:ext uri="{FF2B5EF4-FFF2-40B4-BE49-F238E27FC236}">
                                      <a16:creationId xmlns:a16="http://schemas.microsoft.com/office/drawing/2014/main" id="{D317882D-179C-498E-B48D-BFC8CE1B3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3" name="Rectángulo 8722">
                                    <a:extLst>
                                      <a:ext uri="{FF2B5EF4-FFF2-40B4-BE49-F238E27FC236}">
                                        <a16:creationId xmlns:a16="http://schemas.microsoft.com/office/drawing/2014/main" id="{41858976-0ED3-42D7-8230-21C98626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4" name="Rectángulo 8723">
                                    <a:extLst>
                                      <a:ext uri="{FF2B5EF4-FFF2-40B4-BE49-F238E27FC236}">
                                        <a16:creationId xmlns:a16="http://schemas.microsoft.com/office/drawing/2014/main" id="{71983C0A-3822-49F4-8471-D4FF7DE34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652" name="Grupo 8651">
                          <a:extLst>
                            <a:ext uri="{FF2B5EF4-FFF2-40B4-BE49-F238E27FC236}">
                              <a16:creationId xmlns:a16="http://schemas.microsoft.com/office/drawing/2014/main" id="{945EC397-14B4-4AB8-A354-9FFA76BB67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653" name="Grupo 8652">
                            <a:extLst>
                              <a:ext uri="{FF2B5EF4-FFF2-40B4-BE49-F238E27FC236}">
                                <a16:creationId xmlns:a16="http://schemas.microsoft.com/office/drawing/2014/main" id="{D3E4D305-B648-4A19-90D8-C194A94DA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85" name="Grupo 8684">
                              <a:extLst>
                                <a:ext uri="{FF2B5EF4-FFF2-40B4-BE49-F238E27FC236}">
                                  <a16:creationId xmlns:a16="http://schemas.microsoft.com/office/drawing/2014/main" id="{71F12675-B07F-4625-B74C-A22A9E6AE0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01" name="Grupo 8700">
                                <a:extLst>
                                  <a:ext uri="{FF2B5EF4-FFF2-40B4-BE49-F238E27FC236}">
                                    <a16:creationId xmlns:a16="http://schemas.microsoft.com/office/drawing/2014/main" id="{33FED3A3-BA28-4921-AA84-90B1A3FBD5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9" name="Grupo 8708">
                                  <a:extLst>
                                    <a:ext uri="{FF2B5EF4-FFF2-40B4-BE49-F238E27FC236}">
                                      <a16:creationId xmlns:a16="http://schemas.microsoft.com/office/drawing/2014/main" id="{FC9758FB-EDF2-436D-8C16-142EDF72A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3" name="Rectángulo 8712">
                                    <a:extLst>
                                      <a:ext uri="{FF2B5EF4-FFF2-40B4-BE49-F238E27FC236}">
                                        <a16:creationId xmlns:a16="http://schemas.microsoft.com/office/drawing/2014/main" id="{616A013F-6567-4601-9A19-0FE807FB1A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4" name="Rectángulo 8713">
                                    <a:extLst>
                                      <a:ext uri="{FF2B5EF4-FFF2-40B4-BE49-F238E27FC236}">
                                        <a16:creationId xmlns:a16="http://schemas.microsoft.com/office/drawing/2014/main" id="{772232C2-B0AB-423E-80C4-770550ECA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10" name="Grupo 8709">
                                  <a:extLst>
                                    <a:ext uri="{FF2B5EF4-FFF2-40B4-BE49-F238E27FC236}">
                                      <a16:creationId xmlns:a16="http://schemas.microsoft.com/office/drawing/2014/main" id="{F65EF69D-FCDA-44AA-AFFA-07A24EB195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1" name="Rectángulo 8710">
                                    <a:extLst>
                                      <a:ext uri="{FF2B5EF4-FFF2-40B4-BE49-F238E27FC236}">
                                        <a16:creationId xmlns:a16="http://schemas.microsoft.com/office/drawing/2014/main" id="{4B2E74B4-AAD5-40E2-826B-81086A784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2" name="Rectángulo 8711">
                                    <a:extLst>
                                      <a:ext uri="{FF2B5EF4-FFF2-40B4-BE49-F238E27FC236}">
                                        <a16:creationId xmlns:a16="http://schemas.microsoft.com/office/drawing/2014/main" id="{96B78466-A4E7-488C-B5BA-B0751EA60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02" name="Grupo 8701">
                                <a:extLst>
                                  <a:ext uri="{FF2B5EF4-FFF2-40B4-BE49-F238E27FC236}">
                                    <a16:creationId xmlns:a16="http://schemas.microsoft.com/office/drawing/2014/main" id="{A604D437-ADC3-4AB6-A365-ABA089A0DC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3" name="Grupo 8702">
                                  <a:extLst>
                                    <a:ext uri="{FF2B5EF4-FFF2-40B4-BE49-F238E27FC236}">
                                      <a16:creationId xmlns:a16="http://schemas.microsoft.com/office/drawing/2014/main" id="{56D8A930-CBA5-4E04-A4FD-FD9E5486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7" name="Rectángulo 8706">
                                    <a:extLst>
                                      <a:ext uri="{FF2B5EF4-FFF2-40B4-BE49-F238E27FC236}">
                                        <a16:creationId xmlns:a16="http://schemas.microsoft.com/office/drawing/2014/main" id="{11137DAD-270E-4DC5-9A0B-A4B3889BEA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8" name="Rectángulo 8707">
                                    <a:extLst>
                                      <a:ext uri="{FF2B5EF4-FFF2-40B4-BE49-F238E27FC236}">
                                        <a16:creationId xmlns:a16="http://schemas.microsoft.com/office/drawing/2014/main" id="{51BA6CC2-2A03-44C4-9C1A-43B01EC3BF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04" name="Grupo 8703">
                                  <a:extLst>
                                    <a:ext uri="{FF2B5EF4-FFF2-40B4-BE49-F238E27FC236}">
                                      <a16:creationId xmlns:a16="http://schemas.microsoft.com/office/drawing/2014/main" id="{FBBDA346-5623-4D9A-870B-E7F448701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5" name="Rectángulo 8704">
                                    <a:extLst>
                                      <a:ext uri="{FF2B5EF4-FFF2-40B4-BE49-F238E27FC236}">
                                        <a16:creationId xmlns:a16="http://schemas.microsoft.com/office/drawing/2014/main" id="{F8DD7C66-C00F-4709-81AC-F6CDACDD5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6" name="Rectángulo 8705">
                                    <a:extLst>
                                      <a:ext uri="{FF2B5EF4-FFF2-40B4-BE49-F238E27FC236}">
                                        <a16:creationId xmlns:a16="http://schemas.microsoft.com/office/drawing/2014/main" id="{BC957195-E2C8-4E67-AE16-101A7E14B3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86" name="Grupo 8685">
                              <a:extLst>
                                <a:ext uri="{FF2B5EF4-FFF2-40B4-BE49-F238E27FC236}">
                                  <a16:creationId xmlns:a16="http://schemas.microsoft.com/office/drawing/2014/main" id="{176F17F4-F8AC-47A9-906B-6552A83F1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87" name="Grupo 8686">
                                <a:extLst>
                                  <a:ext uri="{FF2B5EF4-FFF2-40B4-BE49-F238E27FC236}">
                                    <a16:creationId xmlns:a16="http://schemas.microsoft.com/office/drawing/2014/main" id="{C70E887B-7259-499C-A46D-DD85993A92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95" name="Grupo 8694">
                                  <a:extLst>
                                    <a:ext uri="{FF2B5EF4-FFF2-40B4-BE49-F238E27FC236}">
                                      <a16:creationId xmlns:a16="http://schemas.microsoft.com/office/drawing/2014/main" id="{A31CF082-1CA6-473F-B124-2EB5E7A15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9" name="Rectángulo 8698">
                                    <a:extLst>
                                      <a:ext uri="{FF2B5EF4-FFF2-40B4-BE49-F238E27FC236}">
                                        <a16:creationId xmlns:a16="http://schemas.microsoft.com/office/drawing/2014/main" id="{A4C0967C-806E-41BE-9547-114095294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0" name="Rectángulo 8699">
                                    <a:extLst>
                                      <a:ext uri="{FF2B5EF4-FFF2-40B4-BE49-F238E27FC236}">
                                        <a16:creationId xmlns:a16="http://schemas.microsoft.com/office/drawing/2014/main" id="{032E5014-E293-4318-A6A0-81EADEC973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6" name="Grupo 8695">
                                  <a:extLst>
                                    <a:ext uri="{FF2B5EF4-FFF2-40B4-BE49-F238E27FC236}">
                                      <a16:creationId xmlns:a16="http://schemas.microsoft.com/office/drawing/2014/main" id="{7EB607D1-05F6-446B-8F59-AC495EAB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7" name="Rectángulo 8696">
                                    <a:extLst>
                                      <a:ext uri="{FF2B5EF4-FFF2-40B4-BE49-F238E27FC236}">
                                        <a16:creationId xmlns:a16="http://schemas.microsoft.com/office/drawing/2014/main" id="{B41FA5C3-B51C-492B-ADF8-B4AF65E7A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8" name="Rectángulo 8697">
                                    <a:extLst>
                                      <a:ext uri="{FF2B5EF4-FFF2-40B4-BE49-F238E27FC236}">
                                        <a16:creationId xmlns:a16="http://schemas.microsoft.com/office/drawing/2014/main" id="{3ED85EE9-F4EA-4AD0-B807-2B0257AA7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88" name="Grupo 8687">
                                <a:extLst>
                                  <a:ext uri="{FF2B5EF4-FFF2-40B4-BE49-F238E27FC236}">
                                    <a16:creationId xmlns:a16="http://schemas.microsoft.com/office/drawing/2014/main" id="{9BCFE23A-623A-4C52-B993-8084166F98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89" name="Grupo 8688">
                                  <a:extLst>
                                    <a:ext uri="{FF2B5EF4-FFF2-40B4-BE49-F238E27FC236}">
                                      <a16:creationId xmlns:a16="http://schemas.microsoft.com/office/drawing/2014/main" id="{18E03148-10B7-4555-99C5-4C2CA4A5DB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3" name="Rectángulo 8692">
                                    <a:extLst>
                                      <a:ext uri="{FF2B5EF4-FFF2-40B4-BE49-F238E27FC236}">
                                        <a16:creationId xmlns:a16="http://schemas.microsoft.com/office/drawing/2014/main" id="{3D0817CE-E548-4606-9A88-F24F84480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4" name="Rectángulo 8693">
                                    <a:extLst>
                                      <a:ext uri="{FF2B5EF4-FFF2-40B4-BE49-F238E27FC236}">
                                        <a16:creationId xmlns:a16="http://schemas.microsoft.com/office/drawing/2014/main" id="{3804EB46-1CA3-41B0-B82A-CCEE93A4AE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0" name="Grupo 8689">
                                  <a:extLst>
                                    <a:ext uri="{FF2B5EF4-FFF2-40B4-BE49-F238E27FC236}">
                                      <a16:creationId xmlns:a16="http://schemas.microsoft.com/office/drawing/2014/main" id="{3D8D8877-8711-4169-BFA5-E281041F60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1" name="Rectángulo 8690">
                                    <a:extLst>
                                      <a:ext uri="{FF2B5EF4-FFF2-40B4-BE49-F238E27FC236}">
                                        <a16:creationId xmlns:a16="http://schemas.microsoft.com/office/drawing/2014/main" id="{EB6ABDEF-FA1B-4DA6-90D4-467FC43BE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2" name="Rectángulo 8691">
                                    <a:extLst>
                                      <a:ext uri="{FF2B5EF4-FFF2-40B4-BE49-F238E27FC236}">
                                        <a16:creationId xmlns:a16="http://schemas.microsoft.com/office/drawing/2014/main" id="{FDF6FEC3-7B04-4F82-9F10-54F72174A1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654" name="Grupo 8653">
                            <a:extLst>
                              <a:ext uri="{FF2B5EF4-FFF2-40B4-BE49-F238E27FC236}">
                                <a16:creationId xmlns:a16="http://schemas.microsoft.com/office/drawing/2014/main" id="{4E4279F5-5ED2-4E6A-B9BA-E837A4E9CC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55" name="Grupo 8654">
                              <a:extLst>
                                <a:ext uri="{FF2B5EF4-FFF2-40B4-BE49-F238E27FC236}">
                                  <a16:creationId xmlns:a16="http://schemas.microsoft.com/office/drawing/2014/main" id="{76C0C16E-DB98-4397-B97F-E6E211AA4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71" name="Grupo 8670">
                                <a:extLst>
                                  <a:ext uri="{FF2B5EF4-FFF2-40B4-BE49-F238E27FC236}">
                                    <a16:creationId xmlns:a16="http://schemas.microsoft.com/office/drawing/2014/main" id="{5F6E8E23-4C32-451E-A2C7-85DA2D9545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9" name="Grupo 8678">
                                  <a:extLst>
                                    <a:ext uri="{FF2B5EF4-FFF2-40B4-BE49-F238E27FC236}">
                                      <a16:creationId xmlns:a16="http://schemas.microsoft.com/office/drawing/2014/main" id="{5CF4B1CA-B2C8-42AB-97EC-E2EBDE946D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3" name="Rectángulo 8682">
                                    <a:extLst>
                                      <a:ext uri="{FF2B5EF4-FFF2-40B4-BE49-F238E27FC236}">
                                        <a16:creationId xmlns:a16="http://schemas.microsoft.com/office/drawing/2014/main" id="{4350C0AD-17F2-4F63-8265-24C313CCD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4" name="Rectángulo 8683">
                                    <a:extLst>
                                      <a:ext uri="{FF2B5EF4-FFF2-40B4-BE49-F238E27FC236}">
                                        <a16:creationId xmlns:a16="http://schemas.microsoft.com/office/drawing/2014/main" id="{CF88E87B-DA90-4A4F-B8EF-84B6AE050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80" name="Grupo 8679">
                                  <a:extLst>
                                    <a:ext uri="{FF2B5EF4-FFF2-40B4-BE49-F238E27FC236}">
                                      <a16:creationId xmlns:a16="http://schemas.microsoft.com/office/drawing/2014/main" id="{AD917C2B-A35E-426B-AC4E-87A03CC17A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1" name="Rectángulo 8680">
                                    <a:extLst>
                                      <a:ext uri="{FF2B5EF4-FFF2-40B4-BE49-F238E27FC236}">
                                        <a16:creationId xmlns:a16="http://schemas.microsoft.com/office/drawing/2014/main" id="{E4F51722-6224-4D94-A396-FF8E048C8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2" name="Rectángulo 8681">
                                    <a:extLst>
                                      <a:ext uri="{FF2B5EF4-FFF2-40B4-BE49-F238E27FC236}">
                                        <a16:creationId xmlns:a16="http://schemas.microsoft.com/office/drawing/2014/main" id="{EB0505B8-E89A-4234-B0E6-4BE9F3A87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72" name="Grupo 8671">
                                <a:extLst>
                                  <a:ext uri="{FF2B5EF4-FFF2-40B4-BE49-F238E27FC236}">
                                    <a16:creationId xmlns:a16="http://schemas.microsoft.com/office/drawing/2014/main" id="{6AB9164E-D706-49E1-981B-368F8635D4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3" name="Grupo 8672">
                                  <a:extLst>
                                    <a:ext uri="{FF2B5EF4-FFF2-40B4-BE49-F238E27FC236}">
                                      <a16:creationId xmlns:a16="http://schemas.microsoft.com/office/drawing/2014/main" id="{3E0E0D2F-FDFD-43B5-AA23-4BAF525275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7" name="Rectángulo 8676">
                                    <a:extLst>
                                      <a:ext uri="{FF2B5EF4-FFF2-40B4-BE49-F238E27FC236}">
                                        <a16:creationId xmlns:a16="http://schemas.microsoft.com/office/drawing/2014/main" id="{1EE1158A-5BBA-49BB-BBFB-15CB3FF70F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8" name="Rectángulo 8677">
                                    <a:extLst>
                                      <a:ext uri="{FF2B5EF4-FFF2-40B4-BE49-F238E27FC236}">
                                        <a16:creationId xmlns:a16="http://schemas.microsoft.com/office/drawing/2014/main" id="{9EE0158F-8BFC-4B86-A252-9DEBBE3A0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74" name="Grupo 8673">
                                  <a:extLst>
                                    <a:ext uri="{FF2B5EF4-FFF2-40B4-BE49-F238E27FC236}">
                                      <a16:creationId xmlns:a16="http://schemas.microsoft.com/office/drawing/2014/main" id="{3E70E3D3-559E-45A4-99D3-A58A05FFE1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5" name="Rectángulo 8674">
                                    <a:extLst>
                                      <a:ext uri="{FF2B5EF4-FFF2-40B4-BE49-F238E27FC236}">
                                        <a16:creationId xmlns:a16="http://schemas.microsoft.com/office/drawing/2014/main" id="{5F427A25-A52C-4177-905D-19F4C8E08D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6" name="Rectángulo 8675">
                                    <a:extLst>
                                      <a:ext uri="{FF2B5EF4-FFF2-40B4-BE49-F238E27FC236}">
                                        <a16:creationId xmlns:a16="http://schemas.microsoft.com/office/drawing/2014/main" id="{8ABE72CD-D918-45EA-A2AE-0C268809F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56" name="Grupo 8655">
                              <a:extLst>
                                <a:ext uri="{FF2B5EF4-FFF2-40B4-BE49-F238E27FC236}">
                                  <a16:creationId xmlns:a16="http://schemas.microsoft.com/office/drawing/2014/main" id="{D947059C-0140-4BD1-A77B-3FA0329671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57" name="Grupo 8656">
                                <a:extLst>
                                  <a:ext uri="{FF2B5EF4-FFF2-40B4-BE49-F238E27FC236}">
                                    <a16:creationId xmlns:a16="http://schemas.microsoft.com/office/drawing/2014/main" id="{E9B86A98-CF09-41D8-9E0E-916204B4B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65" name="Grupo 8664">
                                  <a:extLst>
                                    <a:ext uri="{FF2B5EF4-FFF2-40B4-BE49-F238E27FC236}">
                                      <a16:creationId xmlns:a16="http://schemas.microsoft.com/office/drawing/2014/main" id="{0C1B8AD5-6A8C-46BC-B814-910726656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9" name="Rectángulo 8668">
                                    <a:extLst>
                                      <a:ext uri="{FF2B5EF4-FFF2-40B4-BE49-F238E27FC236}">
                                        <a16:creationId xmlns:a16="http://schemas.microsoft.com/office/drawing/2014/main" id="{DFABB751-1F6C-4531-BE17-D4F7B55D2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0" name="Rectángulo 8669">
                                    <a:extLst>
                                      <a:ext uri="{FF2B5EF4-FFF2-40B4-BE49-F238E27FC236}">
                                        <a16:creationId xmlns:a16="http://schemas.microsoft.com/office/drawing/2014/main" id="{DD15588D-BE50-49D2-AD5F-18719490E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6" name="Grupo 8665">
                                  <a:extLst>
                                    <a:ext uri="{FF2B5EF4-FFF2-40B4-BE49-F238E27FC236}">
                                      <a16:creationId xmlns:a16="http://schemas.microsoft.com/office/drawing/2014/main" id="{C6E6DCEB-3707-414F-8B34-36EA9FAC1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7" name="Rectángulo 8666">
                                    <a:extLst>
                                      <a:ext uri="{FF2B5EF4-FFF2-40B4-BE49-F238E27FC236}">
                                        <a16:creationId xmlns:a16="http://schemas.microsoft.com/office/drawing/2014/main" id="{3BEA0E89-B711-4142-B516-3F8F7DB73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8" name="Rectángulo 8667">
                                    <a:extLst>
                                      <a:ext uri="{FF2B5EF4-FFF2-40B4-BE49-F238E27FC236}">
                                        <a16:creationId xmlns:a16="http://schemas.microsoft.com/office/drawing/2014/main" id="{C1BBEFCD-99A4-4B12-BF00-929EF06C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58" name="Grupo 8657">
                                <a:extLst>
                                  <a:ext uri="{FF2B5EF4-FFF2-40B4-BE49-F238E27FC236}">
                                    <a16:creationId xmlns:a16="http://schemas.microsoft.com/office/drawing/2014/main" id="{B9F905FE-5F88-46A7-94CF-9A0FE012A3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59" name="Grupo 8658">
                                  <a:extLst>
                                    <a:ext uri="{FF2B5EF4-FFF2-40B4-BE49-F238E27FC236}">
                                      <a16:creationId xmlns:a16="http://schemas.microsoft.com/office/drawing/2014/main" id="{B5CB90BA-B901-4088-BD43-D5F3CDB6F7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3" name="Rectángulo 8662">
                                    <a:extLst>
                                      <a:ext uri="{FF2B5EF4-FFF2-40B4-BE49-F238E27FC236}">
                                        <a16:creationId xmlns:a16="http://schemas.microsoft.com/office/drawing/2014/main" id="{EC2AF01A-DA37-4ABA-A09F-0C510286C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4" name="Rectángulo 8663">
                                    <a:extLst>
                                      <a:ext uri="{FF2B5EF4-FFF2-40B4-BE49-F238E27FC236}">
                                        <a16:creationId xmlns:a16="http://schemas.microsoft.com/office/drawing/2014/main" id="{1A86426C-6E74-44D9-AB16-A2300D841F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0" name="Grupo 8659">
                                  <a:extLst>
                                    <a:ext uri="{FF2B5EF4-FFF2-40B4-BE49-F238E27FC236}">
                                      <a16:creationId xmlns:a16="http://schemas.microsoft.com/office/drawing/2014/main" id="{12AA3E31-79E0-47A0-8927-4347D863E7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1" name="Rectángulo 8660">
                                    <a:extLst>
                                      <a:ext uri="{FF2B5EF4-FFF2-40B4-BE49-F238E27FC236}">
                                        <a16:creationId xmlns:a16="http://schemas.microsoft.com/office/drawing/2014/main" id="{348639CD-7A75-4388-87E4-4BBB70CB3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2" name="Rectángulo 8661">
                                    <a:extLst>
                                      <a:ext uri="{FF2B5EF4-FFF2-40B4-BE49-F238E27FC236}">
                                        <a16:creationId xmlns:a16="http://schemas.microsoft.com/office/drawing/2014/main" id="{7F29A43B-6C70-41E4-A0B0-0D10E87DC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90C0A08-161B-48BE-A923-D1FCFB78DC42}"/>
              </a:ext>
            </a:extLst>
          </p:cNvPr>
          <p:cNvGrpSpPr/>
          <p:nvPr/>
        </p:nvGrpSpPr>
        <p:grpSpPr>
          <a:xfrm>
            <a:off x="212077" y="5390507"/>
            <a:ext cx="3097763" cy="160624"/>
            <a:chOff x="793102" y="716901"/>
            <a:chExt cx="3097763" cy="2908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72CAFA5-E149-49DA-8FEE-19A63A59BCCF}"/>
                </a:ext>
              </a:extLst>
            </p:cNvPr>
            <p:cNvSpPr/>
            <p:nvPr/>
          </p:nvSpPr>
          <p:spPr>
            <a:xfrm>
              <a:off x="793102" y="718457"/>
              <a:ext cx="3097763" cy="28924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EFA3DD6-35E3-40E0-9643-81F4956F4E58}"/>
                </a:ext>
              </a:extLst>
            </p:cNvPr>
            <p:cNvCxnSpPr/>
            <p:nvPr/>
          </p:nvCxnSpPr>
          <p:spPr>
            <a:xfrm>
              <a:off x="1828801" y="718457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AFFDC80-1CA1-479B-B313-510E76F238A2}"/>
                </a:ext>
              </a:extLst>
            </p:cNvPr>
            <p:cNvCxnSpPr/>
            <p:nvPr/>
          </p:nvCxnSpPr>
          <p:spPr>
            <a:xfrm>
              <a:off x="2876943" y="716901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01C4542-3BA2-4ABC-B78E-BA1EE6CB64EF}"/>
              </a:ext>
            </a:extLst>
          </p:cNvPr>
          <p:cNvGrpSpPr/>
          <p:nvPr/>
        </p:nvGrpSpPr>
        <p:grpSpPr>
          <a:xfrm>
            <a:off x="211520" y="5751090"/>
            <a:ext cx="3097763" cy="162000"/>
            <a:chOff x="973494" y="1830354"/>
            <a:chExt cx="3097763" cy="29080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5A78C54-8B1C-4626-9268-2189C49B64C4}"/>
                </a:ext>
              </a:extLst>
            </p:cNvPr>
            <p:cNvGrpSpPr/>
            <p:nvPr/>
          </p:nvGrpSpPr>
          <p:grpSpPr>
            <a:xfrm>
              <a:off x="973494" y="1830354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45C3CCE-F75A-442D-8C3C-20B69ACD11F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FA7740B0-9F87-47B0-98D4-4200FE7E2014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2E8FB78F-EA9C-4FFA-84C8-345A51133BEE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DD19E68-530A-4B57-AF6E-D9FD1E39C15E}"/>
                </a:ext>
              </a:extLst>
            </p:cNvPr>
            <p:cNvSpPr/>
            <p:nvPr/>
          </p:nvSpPr>
          <p:spPr>
            <a:xfrm>
              <a:off x="995272" y="1852792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D02BB1BC-09D7-4556-B10F-B8B794545E15}"/>
              </a:ext>
            </a:extLst>
          </p:cNvPr>
          <p:cNvGrpSpPr/>
          <p:nvPr/>
        </p:nvGrpSpPr>
        <p:grpSpPr>
          <a:xfrm>
            <a:off x="206579" y="6112182"/>
            <a:ext cx="3097763" cy="162000"/>
            <a:chOff x="3364210" y="2652102"/>
            <a:chExt cx="3097763" cy="290805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A9E855F-8CCB-4CC3-9147-23142F6E8B78}"/>
                </a:ext>
              </a:extLst>
            </p:cNvPr>
            <p:cNvGrpSpPr/>
            <p:nvPr/>
          </p:nvGrpSpPr>
          <p:grpSpPr>
            <a:xfrm>
              <a:off x="3364210" y="2652102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C224F749-C398-45AB-B73C-4B50C06CA5CA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CD91F26-9FE4-418B-BEAD-DBD12A8D765E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E3E46E94-B8BE-4E7D-A3D6-D24B7343ADC9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FF299-1E9C-4160-BED5-58D9FD37A4FE}"/>
                </a:ext>
              </a:extLst>
            </p:cNvPr>
            <p:cNvSpPr/>
            <p:nvPr/>
          </p:nvSpPr>
          <p:spPr>
            <a:xfrm>
              <a:off x="3385988" y="2674540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765B9E2-C2BF-4358-8969-92B4B3D7AEC2}"/>
                </a:ext>
              </a:extLst>
            </p:cNvPr>
            <p:cNvSpPr/>
            <p:nvPr/>
          </p:nvSpPr>
          <p:spPr>
            <a:xfrm>
              <a:off x="4422629" y="2674536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F8EFFC3-2FDB-4106-9FB6-9F8706116A97}"/>
              </a:ext>
            </a:extLst>
          </p:cNvPr>
          <p:cNvGrpSpPr/>
          <p:nvPr/>
        </p:nvGrpSpPr>
        <p:grpSpPr>
          <a:xfrm>
            <a:off x="206579" y="6440718"/>
            <a:ext cx="3097763" cy="162000"/>
            <a:chOff x="4750770" y="1630071"/>
            <a:chExt cx="3097763" cy="29080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24E1C59-E1E6-41B0-8BA2-9ACB6DDF66DF}"/>
                </a:ext>
              </a:extLst>
            </p:cNvPr>
            <p:cNvGrpSpPr/>
            <p:nvPr/>
          </p:nvGrpSpPr>
          <p:grpSpPr>
            <a:xfrm>
              <a:off x="4750770" y="1630071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5BD04EFA-9B38-4E72-B13F-99FEB953AAC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5CC41FCF-6185-41A8-B1A4-AF5BF92C74CB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EC3F435D-6563-477D-9656-665DCE3EB6ED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860D9F0-E897-4E20-AF9E-3A4558D27B97}"/>
                </a:ext>
              </a:extLst>
            </p:cNvPr>
            <p:cNvSpPr/>
            <p:nvPr/>
          </p:nvSpPr>
          <p:spPr>
            <a:xfrm>
              <a:off x="4772548" y="1652509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96173FD-D87A-4E53-88E3-CC36F173630E}"/>
                </a:ext>
              </a:extLst>
            </p:cNvPr>
            <p:cNvSpPr/>
            <p:nvPr/>
          </p:nvSpPr>
          <p:spPr>
            <a:xfrm>
              <a:off x="5809189" y="1652505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3B0C517-6DEF-4878-83BD-7950A3A913AB}"/>
                </a:ext>
              </a:extLst>
            </p:cNvPr>
            <p:cNvSpPr/>
            <p:nvPr/>
          </p:nvSpPr>
          <p:spPr>
            <a:xfrm>
              <a:off x="6842533" y="1646895"/>
              <a:ext cx="990000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0B8789BC-B003-4158-AEFB-F712229F4300}"/>
              </a:ext>
            </a:extLst>
          </p:cNvPr>
          <p:cNvSpPr/>
          <p:nvPr/>
        </p:nvSpPr>
        <p:spPr>
          <a:xfrm>
            <a:off x="2593910" y="774441"/>
            <a:ext cx="373225" cy="3638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2AF878D-F58E-41BC-A095-1FFD7C35B073}"/>
              </a:ext>
            </a:extLst>
          </p:cNvPr>
          <p:cNvSpPr/>
          <p:nvPr/>
        </p:nvSpPr>
        <p:spPr>
          <a:xfrm>
            <a:off x="3136369" y="564502"/>
            <a:ext cx="677169" cy="625151"/>
          </a:xfrm>
          <a:prstGeom prst="ellipse">
            <a:avLst/>
          </a:prstGeom>
          <a:solidFill>
            <a:srgbClr val="00602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087EE8D-BFC1-47DF-BA4E-A18CA4E612AC}"/>
              </a:ext>
            </a:extLst>
          </p:cNvPr>
          <p:cNvGrpSpPr/>
          <p:nvPr/>
        </p:nvGrpSpPr>
        <p:grpSpPr>
          <a:xfrm>
            <a:off x="3982772" y="564502"/>
            <a:ext cx="677169" cy="625151"/>
            <a:chOff x="4406013" y="687597"/>
            <a:chExt cx="378072" cy="378960"/>
          </a:xfrm>
        </p:grpSpPr>
        <p:pic>
          <p:nvPicPr>
            <p:cNvPr id="41" name="Imagen 4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1B1A634-0E42-439D-86AB-D1236444F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013" y="687597"/>
              <a:ext cx="189036" cy="378960"/>
            </a:xfrm>
            <a:prstGeom prst="rect">
              <a:avLst/>
            </a:prstGeom>
          </p:spPr>
        </p:pic>
        <p:pic>
          <p:nvPicPr>
            <p:cNvPr id="42" name="Imagen 4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96FED99-CA1C-436B-B0AD-61A38B137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531" y="687597"/>
              <a:ext cx="189036" cy="378960"/>
            </a:xfrm>
            <a:prstGeom prst="rect">
              <a:avLst/>
            </a:prstGeom>
          </p:spPr>
        </p:pic>
        <p:pic>
          <p:nvPicPr>
            <p:cNvPr id="43" name="Imagen 4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508DC140-3C4A-4870-9FA6-FEB2C437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049" y="687597"/>
              <a:ext cx="189036" cy="37896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6CC03BA-6224-4709-B735-6C35CA85D7A4}"/>
              </a:ext>
            </a:extLst>
          </p:cNvPr>
          <p:cNvGrpSpPr/>
          <p:nvPr/>
        </p:nvGrpSpPr>
        <p:grpSpPr>
          <a:xfrm>
            <a:off x="4799900" y="510850"/>
            <a:ext cx="677169" cy="732453"/>
            <a:chOff x="4799900" y="510850"/>
            <a:chExt cx="677169" cy="73245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E3670D8-8EA9-4773-8137-A5BA7D028508}"/>
                </a:ext>
              </a:extLst>
            </p:cNvPr>
            <p:cNvSpPr/>
            <p:nvPr/>
          </p:nvSpPr>
          <p:spPr>
            <a:xfrm>
              <a:off x="4814596" y="564502"/>
              <a:ext cx="662473" cy="6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igno más 9">
              <a:extLst>
                <a:ext uri="{FF2B5EF4-FFF2-40B4-BE49-F238E27FC236}">
                  <a16:creationId xmlns:a16="http://schemas.microsoft.com/office/drawing/2014/main" id="{DD5B5F32-97EF-4C0C-800E-F1506BEC2CC4}"/>
                </a:ext>
              </a:extLst>
            </p:cNvPr>
            <p:cNvSpPr/>
            <p:nvPr/>
          </p:nvSpPr>
          <p:spPr>
            <a:xfrm>
              <a:off x="4799900" y="510850"/>
              <a:ext cx="677169" cy="732453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609</Words>
  <Application>Microsoft Office PowerPoint</Application>
  <PresentationFormat>Panorámica</PresentationFormat>
  <Paragraphs>133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88</cp:revision>
  <dcterms:created xsi:type="dcterms:W3CDTF">2019-12-09T20:27:56Z</dcterms:created>
  <dcterms:modified xsi:type="dcterms:W3CDTF">2020-01-25T18:18:42Z</dcterms:modified>
</cp:coreProperties>
</file>