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56" r:id="rId5"/>
    <p:sldId id="266" r:id="rId6"/>
    <p:sldId id="259" r:id="rId7"/>
    <p:sldId id="262" r:id="rId8"/>
    <p:sldId id="268" r:id="rId9"/>
    <p:sldId id="267" r:id="rId10"/>
    <p:sldId id="260" r:id="rId11"/>
    <p:sldId id="269" r:id="rId12"/>
    <p:sldId id="265" r:id="rId13"/>
    <p:sldId id="280" r:id="rId14"/>
    <p:sldId id="282" r:id="rId15"/>
    <p:sldId id="278" r:id="rId16"/>
    <p:sldId id="281" r:id="rId17"/>
    <p:sldId id="279" r:id="rId18"/>
    <p:sldId id="270" r:id="rId19"/>
    <p:sldId id="274" r:id="rId20"/>
    <p:sldId id="275" r:id="rId21"/>
    <p:sldId id="276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A3A3A3"/>
    <a:srgbClr val="003E1C"/>
    <a:srgbClr val="00602B"/>
    <a:srgbClr val="002E15"/>
    <a:srgbClr val="004158"/>
    <a:srgbClr val="0078A2"/>
    <a:srgbClr val="2F2F2F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72" d="100"/>
          <a:sy n="72" d="100"/>
        </p:scale>
        <p:origin x="119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22BA3BC4-AB4E-469C-A605-8BE2EF444C16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3AE8F653-932A-4230-84EE-C66967EAFEC6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956DC76A-B540-4764-957D-E2FB940BAB31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208" name="Grupo 207">
              <a:extLst>
                <a:ext uri="{FF2B5EF4-FFF2-40B4-BE49-F238E27FC236}">
                  <a16:creationId xmlns:a16="http://schemas.microsoft.com/office/drawing/2014/main" id="{17C6547A-CF64-4BF9-89B5-781FBB9587C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108D695B-D2B0-43FC-A448-6E3EFB1853C7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0458ED16-53A3-4FED-BC09-C831E6016803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42084E53-39C7-4728-8323-EA0F9EAED35A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FB074DCC-1C64-4A42-B968-AA265FD9F9A6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9" name="Grupo 218">
                <a:extLst>
                  <a:ext uri="{FF2B5EF4-FFF2-40B4-BE49-F238E27FC236}">
                    <a16:creationId xmlns:a16="http://schemas.microsoft.com/office/drawing/2014/main" id="{8ACBD184-F349-4B70-9012-F676AAC98042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220" name="Imagen 21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DB989334-3D63-4067-9C59-2E009FEBC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221" name="Imagen 220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FE876FC2-B28B-418D-AFE1-5515E6E3F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222" name="Imagen 221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8DF7424-6810-463C-9432-D71647ED3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0A49F92D-BA83-455F-BB53-C339E7EB0CEB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4ECEE787-016B-49F1-939C-AB6FED4DD12A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adroTexto 211">
                <a:extLst>
                  <a:ext uri="{FF2B5EF4-FFF2-40B4-BE49-F238E27FC236}">
                    <a16:creationId xmlns:a16="http://schemas.microsoft.com/office/drawing/2014/main" id="{4DBAD1C8-8059-4A9E-8118-F1565351FC65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DC2A7A84-511B-4281-945B-012D15BC00B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uadroTexto 213">
                <a:extLst>
                  <a:ext uri="{FF2B5EF4-FFF2-40B4-BE49-F238E27FC236}">
                    <a16:creationId xmlns:a16="http://schemas.microsoft.com/office/drawing/2014/main" id="{90787A72-AD50-404D-8132-2BF34F08C6FF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0" name="Imagen 209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52EE55D5-B4C8-431D-9A67-B7497FB3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611</Words>
  <Application>Microsoft Office PowerPoint</Application>
  <PresentationFormat>Panorámica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70</cp:revision>
  <dcterms:created xsi:type="dcterms:W3CDTF">2019-12-09T20:27:56Z</dcterms:created>
  <dcterms:modified xsi:type="dcterms:W3CDTF">2019-12-28T03:53:52Z</dcterms:modified>
</cp:coreProperties>
</file>