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8A0000"/>
    <a:srgbClr val="A3A3A3"/>
    <a:srgbClr val="003E1C"/>
    <a:srgbClr val="00602B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22BA3BC4-AB4E-469C-A605-8BE2EF444C16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3AE8F653-932A-4230-84EE-C66967EAFEC6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5" name="Grupo 2494">
            <a:extLst>
              <a:ext uri="{FF2B5EF4-FFF2-40B4-BE49-F238E27FC236}">
                <a16:creationId xmlns:a16="http://schemas.microsoft.com/office/drawing/2014/main" id="{3BD58773-DDC9-4C61-BE8B-4B8967E065C0}"/>
              </a:ext>
            </a:extLst>
          </p:cNvPr>
          <p:cNvGrpSpPr/>
          <p:nvPr/>
        </p:nvGrpSpPr>
        <p:grpSpPr>
          <a:xfrm>
            <a:off x="-7749474" y="943708"/>
            <a:ext cx="23040000" cy="5760000"/>
            <a:chOff x="-19654749" y="1189103"/>
            <a:chExt cx="23040000" cy="5760000"/>
          </a:xfrm>
        </p:grpSpPr>
        <p:grpSp>
          <p:nvGrpSpPr>
            <p:cNvPr id="1471" name="Grupo 1470">
              <a:extLst>
                <a:ext uri="{FF2B5EF4-FFF2-40B4-BE49-F238E27FC236}">
                  <a16:creationId xmlns:a16="http://schemas.microsoft.com/office/drawing/2014/main" id="{B6C33E06-CC69-4C0C-B936-153D8741F689}"/>
                </a:ext>
              </a:extLst>
            </p:cNvPr>
            <p:cNvGrpSpPr/>
            <p:nvPr/>
          </p:nvGrpSpPr>
          <p:grpSpPr>
            <a:xfrm>
              <a:off x="-19654749" y="1189103"/>
              <a:ext cx="23040000" cy="2880000"/>
              <a:chOff x="-16192928" y="1774619"/>
              <a:chExt cx="23040000" cy="2880000"/>
            </a:xfrm>
          </p:grpSpPr>
          <p:grpSp>
            <p:nvGrpSpPr>
              <p:cNvPr id="959" name="Grupo 958">
                <a:extLst>
                  <a:ext uri="{FF2B5EF4-FFF2-40B4-BE49-F238E27FC236}">
                    <a16:creationId xmlns:a16="http://schemas.microsoft.com/office/drawing/2014/main" id="{CB38D04C-2E60-40B7-99AB-87294452FB5D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703" name="Grupo 702">
                  <a:extLst>
                    <a:ext uri="{FF2B5EF4-FFF2-40B4-BE49-F238E27FC236}">
                      <a16:creationId xmlns:a16="http://schemas.microsoft.com/office/drawing/2014/main" id="{54FEECEC-7B1D-497F-AA11-694F5E199D36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575" name="Grupo 574">
                    <a:extLst>
                      <a:ext uri="{FF2B5EF4-FFF2-40B4-BE49-F238E27FC236}">
                        <a16:creationId xmlns:a16="http://schemas.microsoft.com/office/drawing/2014/main" id="{7D99FCEE-8FB8-4C4B-8070-73CB5349566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11" name="Grupo 510">
                      <a:extLst>
                        <a:ext uri="{FF2B5EF4-FFF2-40B4-BE49-F238E27FC236}">
                          <a16:creationId xmlns:a16="http://schemas.microsoft.com/office/drawing/2014/main" id="{DDF294FE-1A15-4CB1-8A26-8848FDACB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479" name="Grupo 478">
                        <a:extLst>
                          <a:ext uri="{FF2B5EF4-FFF2-40B4-BE49-F238E27FC236}">
                            <a16:creationId xmlns:a16="http://schemas.microsoft.com/office/drawing/2014/main" id="{A652B732-476B-48E9-A6CF-6F41BF8444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63" name="Grupo 462">
                          <a:extLst>
                            <a:ext uri="{FF2B5EF4-FFF2-40B4-BE49-F238E27FC236}">
                              <a16:creationId xmlns:a16="http://schemas.microsoft.com/office/drawing/2014/main" id="{E593A055-D9DD-412B-8E9A-6138B1AC03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55" name="Grupo 454">
                            <a:extLst>
                              <a:ext uri="{FF2B5EF4-FFF2-40B4-BE49-F238E27FC236}">
                                <a16:creationId xmlns:a16="http://schemas.microsoft.com/office/drawing/2014/main" id="{FE8A8F3E-AA30-4589-A837-4E8EAF49EA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1" name="Grupo 450">
                              <a:extLst>
                                <a:ext uri="{FF2B5EF4-FFF2-40B4-BE49-F238E27FC236}">
                                  <a16:creationId xmlns:a16="http://schemas.microsoft.com/office/drawing/2014/main" id="{C46785C8-40D9-4C64-BB0D-2BAC56F7AD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49" name="Rectángulo 448">
                                <a:extLst>
                                  <a:ext uri="{FF2B5EF4-FFF2-40B4-BE49-F238E27FC236}">
                                    <a16:creationId xmlns:a16="http://schemas.microsoft.com/office/drawing/2014/main" id="{233200A5-A123-40F3-9163-E47945E1AE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0" name="Rectángulo 449">
                                <a:extLst>
                                  <a:ext uri="{FF2B5EF4-FFF2-40B4-BE49-F238E27FC236}">
                                    <a16:creationId xmlns:a16="http://schemas.microsoft.com/office/drawing/2014/main" id="{D10BF546-D330-4BE3-9CA5-5C651C506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2" name="Grupo 451">
                              <a:extLst>
                                <a:ext uri="{FF2B5EF4-FFF2-40B4-BE49-F238E27FC236}">
                                  <a16:creationId xmlns:a16="http://schemas.microsoft.com/office/drawing/2014/main" id="{CEDE565B-8190-4189-8952-0F0093D99B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3" name="Rectángulo 452">
                                <a:extLst>
                                  <a:ext uri="{FF2B5EF4-FFF2-40B4-BE49-F238E27FC236}">
                                    <a16:creationId xmlns:a16="http://schemas.microsoft.com/office/drawing/2014/main" id="{901DB290-093C-4443-B698-90412EE96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4" name="Rectángulo 453">
                                <a:extLst>
                                  <a:ext uri="{FF2B5EF4-FFF2-40B4-BE49-F238E27FC236}">
                                    <a16:creationId xmlns:a16="http://schemas.microsoft.com/office/drawing/2014/main" id="{AC61DB10-17C8-4357-8F2A-B2E4C9FD13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56" name="Grupo 455">
                            <a:extLst>
                              <a:ext uri="{FF2B5EF4-FFF2-40B4-BE49-F238E27FC236}">
                                <a16:creationId xmlns:a16="http://schemas.microsoft.com/office/drawing/2014/main" id="{0A168415-C227-49CA-B220-885713E33B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7" name="Grupo 456">
                              <a:extLst>
                                <a:ext uri="{FF2B5EF4-FFF2-40B4-BE49-F238E27FC236}">
                                  <a16:creationId xmlns:a16="http://schemas.microsoft.com/office/drawing/2014/main" id="{2897CCB3-E87E-4CA2-9D99-D88C261C7B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1" name="Rectángulo 460">
                                <a:extLst>
                                  <a:ext uri="{FF2B5EF4-FFF2-40B4-BE49-F238E27FC236}">
                                    <a16:creationId xmlns:a16="http://schemas.microsoft.com/office/drawing/2014/main" id="{F0B64255-6747-4857-AF4F-B6D0031566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2" name="Rectángulo 461">
                                <a:extLst>
                                  <a:ext uri="{FF2B5EF4-FFF2-40B4-BE49-F238E27FC236}">
                                    <a16:creationId xmlns:a16="http://schemas.microsoft.com/office/drawing/2014/main" id="{F1ED80AB-4F31-45E0-99E9-A696AAB9D7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8" name="Grupo 457">
                              <a:extLst>
                                <a:ext uri="{FF2B5EF4-FFF2-40B4-BE49-F238E27FC236}">
                                  <a16:creationId xmlns:a16="http://schemas.microsoft.com/office/drawing/2014/main" id="{48DF468D-CB90-4928-BB3B-3D8F8814F4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9" name="Rectángulo 458">
                                <a:extLst>
                                  <a:ext uri="{FF2B5EF4-FFF2-40B4-BE49-F238E27FC236}">
                                    <a16:creationId xmlns:a16="http://schemas.microsoft.com/office/drawing/2014/main" id="{5EE44ACD-A50F-42C9-98BC-4FE34F2061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0" name="Rectángulo 459">
                                <a:extLst>
                                  <a:ext uri="{FF2B5EF4-FFF2-40B4-BE49-F238E27FC236}">
                                    <a16:creationId xmlns:a16="http://schemas.microsoft.com/office/drawing/2014/main" id="{CF24C1CC-6869-445C-9F4C-168DC732EF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64" name="Grupo 463">
                          <a:extLst>
                            <a:ext uri="{FF2B5EF4-FFF2-40B4-BE49-F238E27FC236}">
                              <a16:creationId xmlns:a16="http://schemas.microsoft.com/office/drawing/2014/main" id="{EA7C4581-FEE3-468D-9161-9E54C9C6E4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65" name="Grupo 464">
                            <a:extLst>
                              <a:ext uri="{FF2B5EF4-FFF2-40B4-BE49-F238E27FC236}">
                                <a16:creationId xmlns:a16="http://schemas.microsoft.com/office/drawing/2014/main" id="{C0D98AF6-4135-44A0-ABD9-B81E019A19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73" name="Grupo 472">
                              <a:extLst>
                                <a:ext uri="{FF2B5EF4-FFF2-40B4-BE49-F238E27FC236}">
                                  <a16:creationId xmlns:a16="http://schemas.microsoft.com/office/drawing/2014/main" id="{2FF599B3-96B1-4B44-BDE9-B3B6F9F3DB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7" name="Rectángulo 476">
                                <a:extLst>
                                  <a:ext uri="{FF2B5EF4-FFF2-40B4-BE49-F238E27FC236}">
                                    <a16:creationId xmlns:a16="http://schemas.microsoft.com/office/drawing/2014/main" id="{6DDB83F1-14A9-4E31-A4B7-C0347CEEF2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8" name="Rectángulo 477">
                                <a:extLst>
                                  <a:ext uri="{FF2B5EF4-FFF2-40B4-BE49-F238E27FC236}">
                                    <a16:creationId xmlns:a16="http://schemas.microsoft.com/office/drawing/2014/main" id="{2FE770D8-C877-41DD-84C5-347441E374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74" name="Grupo 473">
                              <a:extLst>
                                <a:ext uri="{FF2B5EF4-FFF2-40B4-BE49-F238E27FC236}">
                                  <a16:creationId xmlns:a16="http://schemas.microsoft.com/office/drawing/2014/main" id="{2C255637-DCA6-4EB2-8F20-5E0286CF8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5" name="Rectángulo 474">
                                <a:extLst>
                                  <a:ext uri="{FF2B5EF4-FFF2-40B4-BE49-F238E27FC236}">
                                    <a16:creationId xmlns:a16="http://schemas.microsoft.com/office/drawing/2014/main" id="{8FDDA3BF-E928-48B6-9264-15280CA7B9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6" name="Rectángulo 475">
                                <a:extLst>
                                  <a:ext uri="{FF2B5EF4-FFF2-40B4-BE49-F238E27FC236}">
                                    <a16:creationId xmlns:a16="http://schemas.microsoft.com/office/drawing/2014/main" id="{5AF216B8-B6E4-4459-9FC4-EBC4FC1BFA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66" name="Grupo 465">
                            <a:extLst>
                              <a:ext uri="{FF2B5EF4-FFF2-40B4-BE49-F238E27FC236}">
                                <a16:creationId xmlns:a16="http://schemas.microsoft.com/office/drawing/2014/main" id="{3434C904-0077-4DDF-AA41-36BB41DD85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67" name="Grupo 466">
                              <a:extLst>
                                <a:ext uri="{FF2B5EF4-FFF2-40B4-BE49-F238E27FC236}">
                                  <a16:creationId xmlns:a16="http://schemas.microsoft.com/office/drawing/2014/main" id="{7E1EE6AA-3D4C-47F1-AE88-46EBF5381E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1" name="Rectángulo 470">
                                <a:extLst>
                                  <a:ext uri="{FF2B5EF4-FFF2-40B4-BE49-F238E27FC236}">
                                    <a16:creationId xmlns:a16="http://schemas.microsoft.com/office/drawing/2014/main" id="{774E6F26-9AC4-4B0D-8649-E08F61787F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2" name="Rectángulo 471">
                                <a:extLst>
                                  <a:ext uri="{FF2B5EF4-FFF2-40B4-BE49-F238E27FC236}">
                                    <a16:creationId xmlns:a16="http://schemas.microsoft.com/office/drawing/2014/main" id="{53FE99EE-EF3E-4836-AAFE-E8B9AF4A7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68" name="Grupo 467">
                              <a:extLst>
                                <a:ext uri="{FF2B5EF4-FFF2-40B4-BE49-F238E27FC236}">
                                  <a16:creationId xmlns:a16="http://schemas.microsoft.com/office/drawing/2014/main" id="{B4947D4D-FC92-4A75-806D-6C7A73617C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9" name="Rectángulo 468">
                                <a:extLst>
                                  <a:ext uri="{FF2B5EF4-FFF2-40B4-BE49-F238E27FC236}">
                                    <a16:creationId xmlns:a16="http://schemas.microsoft.com/office/drawing/2014/main" id="{905F7550-475B-4C19-B4E3-5497F4B9E5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0" name="Rectángulo 469">
                                <a:extLst>
                                  <a:ext uri="{FF2B5EF4-FFF2-40B4-BE49-F238E27FC236}">
                                    <a16:creationId xmlns:a16="http://schemas.microsoft.com/office/drawing/2014/main" id="{97B081EE-9BFB-4B2E-8931-436134558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480" name="Grupo 479">
                        <a:extLst>
                          <a:ext uri="{FF2B5EF4-FFF2-40B4-BE49-F238E27FC236}">
                            <a16:creationId xmlns:a16="http://schemas.microsoft.com/office/drawing/2014/main" id="{6F5AAE62-92FE-469D-BFAD-56655DB93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81" name="Grupo 480">
                          <a:extLst>
                            <a:ext uri="{FF2B5EF4-FFF2-40B4-BE49-F238E27FC236}">
                              <a16:creationId xmlns:a16="http://schemas.microsoft.com/office/drawing/2014/main" id="{A800A22D-B696-4CE9-ADEC-3F7B5E1670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97" name="Grupo 496">
                            <a:extLst>
                              <a:ext uri="{FF2B5EF4-FFF2-40B4-BE49-F238E27FC236}">
                                <a16:creationId xmlns:a16="http://schemas.microsoft.com/office/drawing/2014/main" id="{09926C10-E208-4013-8522-E562C54F4E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05" name="Grupo 504">
                              <a:extLst>
                                <a:ext uri="{FF2B5EF4-FFF2-40B4-BE49-F238E27FC236}">
                                  <a16:creationId xmlns:a16="http://schemas.microsoft.com/office/drawing/2014/main" id="{68200A06-BB1A-430B-B646-DB46BD0832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9" name="Rectángulo 508">
                                <a:extLst>
                                  <a:ext uri="{FF2B5EF4-FFF2-40B4-BE49-F238E27FC236}">
                                    <a16:creationId xmlns:a16="http://schemas.microsoft.com/office/drawing/2014/main" id="{A423233A-2435-4AE0-B42B-4CD574378D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10" name="Rectángulo 509">
                                <a:extLst>
                                  <a:ext uri="{FF2B5EF4-FFF2-40B4-BE49-F238E27FC236}">
                                    <a16:creationId xmlns:a16="http://schemas.microsoft.com/office/drawing/2014/main" id="{35458D3F-E6A0-4BB2-9A79-E920ABD66B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6" name="Grupo 505">
                              <a:extLst>
                                <a:ext uri="{FF2B5EF4-FFF2-40B4-BE49-F238E27FC236}">
                                  <a16:creationId xmlns:a16="http://schemas.microsoft.com/office/drawing/2014/main" id="{C9BFB4BB-3AC1-4688-B18D-F572C6C78B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7" name="Rectángulo 506">
                                <a:extLst>
                                  <a:ext uri="{FF2B5EF4-FFF2-40B4-BE49-F238E27FC236}">
                                    <a16:creationId xmlns:a16="http://schemas.microsoft.com/office/drawing/2014/main" id="{6621A8FA-6639-4C19-8324-BC13D5FF2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8" name="Rectángulo 507">
                                <a:extLst>
                                  <a:ext uri="{FF2B5EF4-FFF2-40B4-BE49-F238E27FC236}">
                                    <a16:creationId xmlns:a16="http://schemas.microsoft.com/office/drawing/2014/main" id="{ABB2A341-5DE2-41B0-B703-23C08E4CD2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98" name="Grupo 497">
                            <a:extLst>
                              <a:ext uri="{FF2B5EF4-FFF2-40B4-BE49-F238E27FC236}">
                                <a16:creationId xmlns:a16="http://schemas.microsoft.com/office/drawing/2014/main" id="{A7ECB3FB-4CC2-4A2A-9C65-E6BBB720CC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9" name="Grupo 498">
                              <a:extLst>
                                <a:ext uri="{FF2B5EF4-FFF2-40B4-BE49-F238E27FC236}">
                                  <a16:creationId xmlns:a16="http://schemas.microsoft.com/office/drawing/2014/main" id="{3487FFB9-0691-499B-86AF-28D417FE04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3" name="Rectángulo 502">
                                <a:extLst>
                                  <a:ext uri="{FF2B5EF4-FFF2-40B4-BE49-F238E27FC236}">
                                    <a16:creationId xmlns:a16="http://schemas.microsoft.com/office/drawing/2014/main" id="{88DF279E-6F94-4709-A428-3991EF4AC0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4" name="Rectángulo 503">
                                <a:extLst>
                                  <a:ext uri="{FF2B5EF4-FFF2-40B4-BE49-F238E27FC236}">
                                    <a16:creationId xmlns:a16="http://schemas.microsoft.com/office/drawing/2014/main" id="{D9C4EAA1-1CA1-4F09-809C-CC65EF44D7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0" name="Grupo 499">
                              <a:extLst>
                                <a:ext uri="{FF2B5EF4-FFF2-40B4-BE49-F238E27FC236}">
                                  <a16:creationId xmlns:a16="http://schemas.microsoft.com/office/drawing/2014/main" id="{0B11CFE4-790C-4CA5-B265-D36D94A2A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1" name="Rectángulo 500">
                                <a:extLst>
                                  <a:ext uri="{FF2B5EF4-FFF2-40B4-BE49-F238E27FC236}">
                                    <a16:creationId xmlns:a16="http://schemas.microsoft.com/office/drawing/2014/main" id="{D02BF574-398B-4A99-B8C7-E0B1B11E10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2" name="Rectángulo 501">
                                <a:extLst>
                                  <a:ext uri="{FF2B5EF4-FFF2-40B4-BE49-F238E27FC236}">
                                    <a16:creationId xmlns:a16="http://schemas.microsoft.com/office/drawing/2014/main" id="{D19CAAD9-4073-4E10-87FD-4F67619F3C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82" name="Grupo 481">
                          <a:extLst>
                            <a:ext uri="{FF2B5EF4-FFF2-40B4-BE49-F238E27FC236}">
                              <a16:creationId xmlns:a16="http://schemas.microsoft.com/office/drawing/2014/main" id="{562C4A75-1E52-4B2F-B4A4-B157D98765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83" name="Grupo 482">
                            <a:extLst>
                              <a:ext uri="{FF2B5EF4-FFF2-40B4-BE49-F238E27FC236}">
                                <a16:creationId xmlns:a16="http://schemas.microsoft.com/office/drawing/2014/main" id="{ABEB3B91-4C95-425E-8482-3655465933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1" name="Grupo 490">
                              <a:extLst>
                                <a:ext uri="{FF2B5EF4-FFF2-40B4-BE49-F238E27FC236}">
                                  <a16:creationId xmlns:a16="http://schemas.microsoft.com/office/drawing/2014/main" id="{664F7987-98F7-481B-8BAF-20C66149D1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5" name="Rectángulo 494">
                                <a:extLst>
                                  <a:ext uri="{FF2B5EF4-FFF2-40B4-BE49-F238E27FC236}">
                                    <a16:creationId xmlns:a16="http://schemas.microsoft.com/office/drawing/2014/main" id="{9282FA8B-F1F8-45F9-9588-CB88CAF022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6" name="Rectángulo 495">
                                <a:extLst>
                                  <a:ext uri="{FF2B5EF4-FFF2-40B4-BE49-F238E27FC236}">
                                    <a16:creationId xmlns:a16="http://schemas.microsoft.com/office/drawing/2014/main" id="{34DAC5F2-779E-4349-93C7-A8F7D78CDB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92" name="Grupo 491">
                              <a:extLst>
                                <a:ext uri="{FF2B5EF4-FFF2-40B4-BE49-F238E27FC236}">
                                  <a16:creationId xmlns:a16="http://schemas.microsoft.com/office/drawing/2014/main" id="{19280110-FAC3-4707-BA4D-91A0313301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3" name="Rectángulo 492">
                                <a:extLst>
                                  <a:ext uri="{FF2B5EF4-FFF2-40B4-BE49-F238E27FC236}">
                                    <a16:creationId xmlns:a16="http://schemas.microsoft.com/office/drawing/2014/main" id="{C71B3940-A858-4E42-801D-458DFAE629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4" name="Rectángulo 493">
                                <a:extLst>
                                  <a:ext uri="{FF2B5EF4-FFF2-40B4-BE49-F238E27FC236}">
                                    <a16:creationId xmlns:a16="http://schemas.microsoft.com/office/drawing/2014/main" id="{1F1579D3-F7C3-46BD-B1B7-3BD9CDC16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84" name="Grupo 483">
                            <a:extLst>
                              <a:ext uri="{FF2B5EF4-FFF2-40B4-BE49-F238E27FC236}">
                                <a16:creationId xmlns:a16="http://schemas.microsoft.com/office/drawing/2014/main" id="{EE7C900F-2AA9-4E97-894C-B3A802BB2C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85" name="Grupo 484">
                              <a:extLst>
                                <a:ext uri="{FF2B5EF4-FFF2-40B4-BE49-F238E27FC236}">
                                  <a16:creationId xmlns:a16="http://schemas.microsoft.com/office/drawing/2014/main" id="{794BC633-6186-4299-A428-72FBB07CF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9" name="Rectángulo 488">
                                <a:extLst>
                                  <a:ext uri="{FF2B5EF4-FFF2-40B4-BE49-F238E27FC236}">
                                    <a16:creationId xmlns:a16="http://schemas.microsoft.com/office/drawing/2014/main" id="{F84923F7-462B-4550-B13C-4863753765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0" name="Rectángulo 489">
                                <a:extLst>
                                  <a:ext uri="{FF2B5EF4-FFF2-40B4-BE49-F238E27FC236}">
                                    <a16:creationId xmlns:a16="http://schemas.microsoft.com/office/drawing/2014/main" id="{1BBC86E8-DA14-4286-A42B-3E0F524DE4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86" name="Grupo 485">
                              <a:extLst>
                                <a:ext uri="{FF2B5EF4-FFF2-40B4-BE49-F238E27FC236}">
                                  <a16:creationId xmlns:a16="http://schemas.microsoft.com/office/drawing/2014/main" id="{3182BB5A-6C73-41DC-9A93-1734518B44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7" name="Rectángulo 486">
                                <a:extLst>
                                  <a:ext uri="{FF2B5EF4-FFF2-40B4-BE49-F238E27FC236}">
                                    <a16:creationId xmlns:a16="http://schemas.microsoft.com/office/drawing/2014/main" id="{C0440574-8AD0-496D-AAF8-3FF6D630B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8" name="Rectángulo 487">
                                <a:extLst>
                                  <a:ext uri="{FF2B5EF4-FFF2-40B4-BE49-F238E27FC236}">
                                    <a16:creationId xmlns:a16="http://schemas.microsoft.com/office/drawing/2014/main" id="{A9C884EF-5497-4147-B7C9-806099D55E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12" name="Grupo 511">
                      <a:extLst>
                        <a:ext uri="{FF2B5EF4-FFF2-40B4-BE49-F238E27FC236}">
                          <a16:creationId xmlns:a16="http://schemas.microsoft.com/office/drawing/2014/main" id="{11689223-D447-49C2-8E73-23D6F02391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13" name="Grupo 512">
                        <a:extLst>
                          <a:ext uri="{FF2B5EF4-FFF2-40B4-BE49-F238E27FC236}">
                            <a16:creationId xmlns:a16="http://schemas.microsoft.com/office/drawing/2014/main" id="{449FF2E7-2BC0-4766-89B5-A415BC6B18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45" name="Grupo 544">
                          <a:extLst>
                            <a:ext uri="{FF2B5EF4-FFF2-40B4-BE49-F238E27FC236}">
                              <a16:creationId xmlns:a16="http://schemas.microsoft.com/office/drawing/2014/main" id="{AF9D4466-C8B5-469A-B9E9-320E1A8B2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61" name="Grupo 560">
                            <a:extLst>
                              <a:ext uri="{FF2B5EF4-FFF2-40B4-BE49-F238E27FC236}">
                                <a16:creationId xmlns:a16="http://schemas.microsoft.com/office/drawing/2014/main" id="{DB3DD3A9-D006-4072-A99B-B6322802D2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9" name="Grupo 568">
                              <a:extLst>
                                <a:ext uri="{FF2B5EF4-FFF2-40B4-BE49-F238E27FC236}">
                                  <a16:creationId xmlns:a16="http://schemas.microsoft.com/office/drawing/2014/main" id="{0C71C561-B438-4863-BB17-440CDAA795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3" name="Rectángulo 572">
                                <a:extLst>
                                  <a:ext uri="{FF2B5EF4-FFF2-40B4-BE49-F238E27FC236}">
                                    <a16:creationId xmlns:a16="http://schemas.microsoft.com/office/drawing/2014/main" id="{0AA8B024-90AC-4114-B0C1-575BBDF1F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4" name="Rectángulo 573">
                                <a:extLst>
                                  <a:ext uri="{FF2B5EF4-FFF2-40B4-BE49-F238E27FC236}">
                                    <a16:creationId xmlns:a16="http://schemas.microsoft.com/office/drawing/2014/main" id="{02918D32-2BF0-4915-B64D-3B6ACA922E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70" name="Grupo 569">
                              <a:extLst>
                                <a:ext uri="{FF2B5EF4-FFF2-40B4-BE49-F238E27FC236}">
                                  <a16:creationId xmlns:a16="http://schemas.microsoft.com/office/drawing/2014/main" id="{B0620A5D-4AC8-42D5-99C1-D9A8FE1F30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1" name="Rectángulo 570">
                                <a:extLst>
                                  <a:ext uri="{FF2B5EF4-FFF2-40B4-BE49-F238E27FC236}">
                                    <a16:creationId xmlns:a16="http://schemas.microsoft.com/office/drawing/2014/main" id="{6E82C349-D866-41A0-86D5-2A1BC659BB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2" name="Rectángulo 571">
                                <a:extLst>
                                  <a:ext uri="{FF2B5EF4-FFF2-40B4-BE49-F238E27FC236}">
                                    <a16:creationId xmlns:a16="http://schemas.microsoft.com/office/drawing/2014/main" id="{D7CEB189-ADC3-409F-B565-0FD63B26D9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62" name="Grupo 561">
                            <a:extLst>
                              <a:ext uri="{FF2B5EF4-FFF2-40B4-BE49-F238E27FC236}">
                                <a16:creationId xmlns:a16="http://schemas.microsoft.com/office/drawing/2014/main" id="{BCF742BC-99F9-4D7F-8DA2-CE447410F1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3" name="Grupo 562">
                              <a:extLst>
                                <a:ext uri="{FF2B5EF4-FFF2-40B4-BE49-F238E27FC236}">
                                  <a16:creationId xmlns:a16="http://schemas.microsoft.com/office/drawing/2014/main" id="{6CB6031C-C76A-483C-92DF-96DF44C5B9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7" name="Rectángulo 566">
                                <a:extLst>
                                  <a:ext uri="{FF2B5EF4-FFF2-40B4-BE49-F238E27FC236}">
                                    <a16:creationId xmlns:a16="http://schemas.microsoft.com/office/drawing/2014/main" id="{2F2EFA0D-CC3C-452E-A688-09345F067D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8" name="Rectángulo 567">
                                <a:extLst>
                                  <a:ext uri="{FF2B5EF4-FFF2-40B4-BE49-F238E27FC236}">
                                    <a16:creationId xmlns:a16="http://schemas.microsoft.com/office/drawing/2014/main" id="{39B69764-87F6-4CA0-8758-ED66D3F5F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64" name="Grupo 563">
                              <a:extLst>
                                <a:ext uri="{FF2B5EF4-FFF2-40B4-BE49-F238E27FC236}">
                                  <a16:creationId xmlns:a16="http://schemas.microsoft.com/office/drawing/2014/main" id="{31B45008-AC23-4E42-BE76-4FACFCC957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5" name="Rectángulo 564">
                                <a:extLst>
                                  <a:ext uri="{FF2B5EF4-FFF2-40B4-BE49-F238E27FC236}">
                                    <a16:creationId xmlns:a16="http://schemas.microsoft.com/office/drawing/2014/main" id="{8C02C2AC-33AC-4D32-B8C5-242C7DACE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6" name="Rectángulo 565">
                                <a:extLst>
                                  <a:ext uri="{FF2B5EF4-FFF2-40B4-BE49-F238E27FC236}">
                                    <a16:creationId xmlns:a16="http://schemas.microsoft.com/office/drawing/2014/main" id="{D9EDE1A6-0306-4ACE-BCDC-13656EBC4E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46" name="Grupo 545">
                          <a:extLst>
                            <a:ext uri="{FF2B5EF4-FFF2-40B4-BE49-F238E27FC236}">
                              <a16:creationId xmlns:a16="http://schemas.microsoft.com/office/drawing/2014/main" id="{087C7BA9-C392-41EE-AA3F-455BE03775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47" name="Grupo 546">
                            <a:extLst>
                              <a:ext uri="{FF2B5EF4-FFF2-40B4-BE49-F238E27FC236}">
                                <a16:creationId xmlns:a16="http://schemas.microsoft.com/office/drawing/2014/main" id="{882947C6-A1D0-4924-8979-7575FFA99C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55" name="Grupo 554">
                              <a:extLst>
                                <a:ext uri="{FF2B5EF4-FFF2-40B4-BE49-F238E27FC236}">
                                  <a16:creationId xmlns:a16="http://schemas.microsoft.com/office/drawing/2014/main" id="{02E8BBCA-776C-43D2-946A-9886AEEE8A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9" name="Rectángulo 558">
                                <a:extLst>
                                  <a:ext uri="{FF2B5EF4-FFF2-40B4-BE49-F238E27FC236}">
                                    <a16:creationId xmlns:a16="http://schemas.microsoft.com/office/drawing/2014/main" id="{AF192459-9FF8-4C65-B176-AC7453D73B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0" name="Rectángulo 559">
                                <a:extLst>
                                  <a:ext uri="{FF2B5EF4-FFF2-40B4-BE49-F238E27FC236}">
                                    <a16:creationId xmlns:a16="http://schemas.microsoft.com/office/drawing/2014/main" id="{E7FEF157-0A4A-49B1-B98D-164F83D02E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6" name="Grupo 555">
                              <a:extLst>
                                <a:ext uri="{FF2B5EF4-FFF2-40B4-BE49-F238E27FC236}">
                                  <a16:creationId xmlns:a16="http://schemas.microsoft.com/office/drawing/2014/main" id="{E75755FE-4432-4012-9863-333673600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7" name="Rectángulo 556">
                                <a:extLst>
                                  <a:ext uri="{FF2B5EF4-FFF2-40B4-BE49-F238E27FC236}">
                                    <a16:creationId xmlns:a16="http://schemas.microsoft.com/office/drawing/2014/main" id="{20143F54-CAE7-40D5-9CDF-AFC98AD708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8" name="Rectángulo 557">
                                <a:extLst>
                                  <a:ext uri="{FF2B5EF4-FFF2-40B4-BE49-F238E27FC236}">
                                    <a16:creationId xmlns:a16="http://schemas.microsoft.com/office/drawing/2014/main" id="{E40BB24D-6EFB-43C4-AF6F-7403AF996D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48" name="Grupo 547">
                            <a:extLst>
                              <a:ext uri="{FF2B5EF4-FFF2-40B4-BE49-F238E27FC236}">
                                <a16:creationId xmlns:a16="http://schemas.microsoft.com/office/drawing/2014/main" id="{2A098F91-0268-4627-AF78-8AA8691B92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49" name="Grupo 548">
                              <a:extLst>
                                <a:ext uri="{FF2B5EF4-FFF2-40B4-BE49-F238E27FC236}">
                                  <a16:creationId xmlns:a16="http://schemas.microsoft.com/office/drawing/2014/main" id="{92A5FCA6-1A91-4C5D-A9C1-0106E02D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3" name="Rectángulo 552">
                                <a:extLst>
                                  <a:ext uri="{FF2B5EF4-FFF2-40B4-BE49-F238E27FC236}">
                                    <a16:creationId xmlns:a16="http://schemas.microsoft.com/office/drawing/2014/main" id="{C771385D-1A13-4861-909A-F660AE6601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4" name="Rectángulo 553">
                                <a:extLst>
                                  <a:ext uri="{FF2B5EF4-FFF2-40B4-BE49-F238E27FC236}">
                                    <a16:creationId xmlns:a16="http://schemas.microsoft.com/office/drawing/2014/main" id="{477A76C1-64F9-4C12-B1C3-C8C825FB7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0" name="Grupo 549">
                              <a:extLst>
                                <a:ext uri="{FF2B5EF4-FFF2-40B4-BE49-F238E27FC236}">
                                  <a16:creationId xmlns:a16="http://schemas.microsoft.com/office/drawing/2014/main" id="{BB43AFE1-AE8D-4757-863E-AFC56C3CA6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1" name="Rectángulo 550">
                                <a:extLst>
                                  <a:ext uri="{FF2B5EF4-FFF2-40B4-BE49-F238E27FC236}">
                                    <a16:creationId xmlns:a16="http://schemas.microsoft.com/office/drawing/2014/main" id="{D53334FA-5A09-48AC-B384-1E3203EE3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2" name="Rectángulo 551">
                                <a:extLst>
                                  <a:ext uri="{FF2B5EF4-FFF2-40B4-BE49-F238E27FC236}">
                                    <a16:creationId xmlns:a16="http://schemas.microsoft.com/office/drawing/2014/main" id="{DADCF5F9-F220-4CF0-B52C-25585B5C2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14" name="Grupo 513">
                        <a:extLst>
                          <a:ext uri="{FF2B5EF4-FFF2-40B4-BE49-F238E27FC236}">
                            <a16:creationId xmlns:a16="http://schemas.microsoft.com/office/drawing/2014/main" id="{AFCFBF3D-CAB8-4081-B5A0-EAB753EF5F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15" name="Grupo 514">
                          <a:extLst>
                            <a:ext uri="{FF2B5EF4-FFF2-40B4-BE49-F238E27FC236}">
                              <a16:creationId xmlns:a16="http://schemas.microsoft.com/office/drawing/2014/main" id="{DA6B20BD-A26E-42BB-A591-87366C8EAB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31" name="Grupo 530">
                            <a:extLst>
                              <a:ext uri="{FF2B5EF4-FFF2-40B4-BE49-F238E27FC236}">
                                <a16:creationId xmlns:a16="http://schemas.microsoft.com/office/drawing/2014/main" id="{6C45C101-DFC6-491C-8D1C-717B26F46D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9" name="Grupo 538">
                              <a:extLst>
                                <a:ext uri="{FF2B5EF4-FFF2-40B4-BE49-F238E27FC236}">
                                  <a16:creationId xmlns:a16="http://schemas.microsoft.com/office/drawing/2014/main" id="{A08390BB-C11E-4015-BC16-706836CD68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3" name="Rectángulo 542">
                                <a:extLst>
                                  <a:ext uri="{FF2B5EF4-FFF2-40B4-BE49-F238E27FC236}">
                                    <a16:creationId xmlns:a16="http://schemas.microsoft.com/office/drawing/2014/main" id="{CC5AB175-9466-4AD7-802B-0DF356CF89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4" name="Rectángulo 543">
                                <a:extLst>
                                  <a:ext uri="{FF2B5EF4-FFF2-40B4-BE49-F238E27FC236}">
                                    <a16:creationId xmlns:a16="http://schemas.microsoft.com/office/drawing/2014/main" id="{152C5B53-59C2-45E9-AC90-1905CBC19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40" name="Grupo 539">
                              <a:extLst>
                                <a:ext uri="{FF2B5EF4-FFF2-40B4-BE49-F238E27FC236}">
                                  <a16:creationId xmlns:a16="http://schemas.microsoft.com/office/drawing/2014/main" id="{2D3E2E49-7B31-4EDF-A7BD-3266FA06F1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1" name="Rectángulo 540">
                                <a:extLst>
                                  <a:ext uri="{FF2B5EF4-FFF2-40B4-BE49-F238E27FC236}">
                                    <a16:creationId xmlns:a16="http://schemas.microsoft.com/office/drawing/2014/main" id="{F2B552A2-6DC7-41EE-8420-A665D78F3B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2" name="Rectángulo 541">
                                <a:extLst>
                                  <a:ext uri="{FF2B5EF4-FFF2-40B4-BE49-F238E27FC236}">
                                    <a16:creationId xmlns:a16="http://schemas.microsoft.com/office/drawing/2014/main" id="{6EA9BD1C-A6A9-4232-89E5-A71356031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32" name="Grupo 531">
                            <a:extLst>
                              <a:ext uri="{FF2B5EF4-FFF2-40B4-BE49-F238E27FC236}">
                                <a16:creationId xmlns:a16="http://schemas.microsoft.com/office/drawing/2014/main" id="{7B11A66A-0A50-46F6-8824-1AFDF9F3C8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3" name="Grupo 532">
                              <a:extLst>
                                <a:ext uri="{FF2B5EF4-FFF2-40B4-BE49-F238E27FC236}">
                                  <a16:creationId xmlns:a16="http://schemas.microsoft.com/office/drawing/2014/main" id="{BEE6B131-9023-4D05-9B46-ADADC9360A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7" name="Rectángulo 536">
                                <a:extLst>
                                  <a:ext uri="{FF2B5EF4-FFF2-40B4-BE49-F238E27FC236}">
                                    <a16:creationId xmlns:a16="http://schemas.microsoft.com/office/drawing/2014/main" id="{77DB7444-3B0C-44FD-A90E-CEE6CFAA9A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8" name="Rectángulo 537">
                                <a:extLst>
                                  <a:ext uri="{FF2B5EF4-FFF2-40B4-BE49-F238E27FC236}">
                                    <a16:creationId xmlns:a16="http://schemas.microsoft.com/office/drawing/2014/main" id="{80F42525-E3BD-4FC6-A0A6-ED7F9600B1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34" name="Grupo 533">
                              <a:extLst>
                                <a:ext uri="{FF2B5EF4-FFF2-40B4-BE49-F238E27FC236}">
                                  <a16:creationId xmlns:a16="http://schemas.microsoft.com/office/drawing/2014/main" id="{A3F91ECD-CD42-4F24-BBEF-55330FF71E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5" name="Rectángulo 534">
                                <a:extLst>
                                  <a:ext uri="{FF2B5EF4-FFF2-40B4-BE49-F238E27FC236}">
                                    <a16:creationId xmlns:a16="http://schemas.microsoft.com/office/drawing/2014/main" id="{ECC64AA5-ED72-4A3A-A42D-9D0AE61A31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6" name="Rectángulo 535">
                                <a:extLst>
                                  <a:ext uri="{FF2B5EF4-FFF2-40B4-BE49-F238E27FC236}">
                                    <a16:creationId xmlns:a16="http://schemas.microsoft.com/office/drawing/2014/main" id="{5D03448F-D563-40E3-ABAF-81B1CCB19F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16" name="Grupo 515">
                          <a:extLst>
                            <a:ext uri="{FF2B5EF4-FFF2-40B4-BE49-F238E27FC236}">
                              <a16:creationId xmlns:a16="http://schemas.microsoft.com/office/drawing/2014/main" id="{D185D650-B28B-4A04-9B51-1BF2F7993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17" name="Grupo 516">
                            <a:extLst>
                              <a:ext uri="{FF2B5EF4-FFF2-40B4-BE49-F238E27FC236}">
                                <a16:creationId xmlns:a16="http://schemas.microsoft.com/office/drawing/2014/main" id="{54A96693-AFF1-4963-BEF8-3D05830702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25" name="Grupo 524">
                              <a:extLst>
                                <a:ext uri="{FF2B5EF4-FFF2-40B4-BE49-F238E27FC236}">
                                  <a16:creationId xmlns:a16="http://schemas.microsoft.com/office/drawing/2014/main" id="{4793E326-D631-420C-847D-8A6497BF1F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9" name="Rectángulo 528">
                                <a:extLst>
                                  <a:ext uri="{FF2B5EF4-FFF2-40B4-BE49-F238E27FC236}">
                                    <a16:creationId xmlns:a16="http://schemas.microsoft.com/office/drawing/2014/main" id="{03C84237-8F27-4069-8CF2-3963F7F9C9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0" name="Rectángulo 529">
                                <a:extLst>
                                  <a:ext uri="{FF2B5EF4-FFF2-40B4-BE49-F238E27FC236}">
                                    <a16:creationId xmlns:a16="http://schemas.microsoft.com/office/drawing/2014/main" id="{A179AD55-A417-4CEA-9C09-9C01610F09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6" name="Grupo 525">
                              <a:extLst>
                                <a:ext uri="{FF2B5EF4-FFF2-40B4-BE49-F238E27FC236}">
                                  <a16:creationId xmlns:a16="http://schemas.microsoft.com/office/drawing/2014/main" id="{4906885A-ADF8-4B6A-AEAB-F52A2758FC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7" name="Rectángulo 526">
                                <a:extLst>
                                  <a:ext uri="{FF2B5EF4-FFF2-40B4-BE49-F238E27FC236}">
                                    <a16:creationId xmlns:a16="http://schemas.microsoft.com/office/drawing/2014/main" id="{B685784E-40E9-4AE6-BC70-AC5D13686C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8" name="Rectángulo 527">
                                <a:extLst>
                                  <a:ext uri="{FF2B5EF4-FFF2-40B4-BE49-F238E27FC236}">
                                    <a16:creationId xmlns:a16="http://schemas.microsoft.com/office/drawing/2014/main" id="{0F93B375-4A69-4B6A-83F6-1888F35A83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18" name="Grupo 517">
                            <a:extLst>
                              <a:ext uri="{FF2B5EF4-FFF2-40B4-BE49-F238E27FC236}">
                                <a16:creationId xmlns:a16="http://schemas.microsoft.com/office/drawing/2014/main" id="{520DEA61-E82E-441C-80CD-3A2B7D7FC1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19" name="Grupo 518">
                              <a:extLst>
                                <a:ext uri="{FF2B5EF4-FFF2-40B4-BE49-F238E27FC236}">
                                  <a16:creationId xmlns:a16="http://schemas.microsoft.com/office/drawing/2014/main" id="{22E399E4-07F0-4524-8149-EDD19D831B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3" name="Rectángulo 522">
                                <a:extLst>
                                  <a:ext uri="{FF2B5EF4-FFF2-40B4-BE49-F238E27FC236}">
                                    <a16:creationId xmlns:a16="http://schemas.microsoft.com/office/drawing/2014/main" id="{5C9903F2-FE6F-4525-88CA-5A644C98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4" name="Rectángulo 523">
                                <a:extLst>
                                  <a:ext uri="{FF2B5EF4-FFF2-40B4-BE49-F238E27FC236}">
                                    <a16:creationId xmlns:a16="http://schemas.microsoft.com/office/drawing/2014/main" id="{E9BA254C-41A2-4C88-9163-F04B8A23E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0" name="Grupo 519">
                              <a:extLst>
                                <a:ext uri="{FF2B5EF4-FFF2-40B4-BE49-F238E27FC236}">
                                  <a16:creationId xmlns:a16="http://schemas.microsoft.com/office/drawing/2014/main" id="{2E3880EC-6743-40C6-A2B0-84DB296859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1" name="Rectángulo 520">
                                <a:extLst>
                                  <a:ext uri="{FF2B5EF4-FFF2-40B4-BE49-F238E27FC236}">
                                    <a16:creationId xmlns:a16="http://schemas.microsoft.com/office/drawing/2014/main" id="{EAE1F3BC-5177-425C-96FC-86F693AC9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2" name="Rectángulo 521">
                                <a:extLst>
                                  <a:ext uri="{FF2B5EF4-FFF2-40B4-BE49-F238E27FC236}">
                                    <a16:creationId xmlns:a16="http://schemas.microsoft.com/office/drawing/2014/main" id="{4157317B-ACD9-4FD1-B627-0EBD359E7B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576" name="Grupo 575">
                    <a:extLst>
                      <a:ext uri="{FF2B5EF4-FFF2-40B4-BE49-F238E27FC236}">
                        <a16:creationId xmlns:a16="http://schemas.microsoft.com/office/drawing/2014/main" id="{F7B9DADA-E1D5-41B8-8125-ADA058B0D823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77" name="Grupo 576">
                      <a:extLst>
                        <a:ext uri="{FF2B5EF4-FFF2-40B4-BE49-F238E27FC236}">
                          <a16:creationId xmlns:a16="http://schemas.microsoft.com/office/drawing/2014/main" id="{3B89B474-D877-4FE3-84E0-0E4F70EA6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641" name="Grupo 640">
                        <a:extLst>
                          <a:ext uri="{FF2B5EF4-FFF2-40B4-BE49-F238E27FC236}">
                            <a16:creationId xmlns:a16="http://schemas.microsoft.com/office/drawing/2014/main" id="{47D34877-1D45-4767-862D-85C2E9FB89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73" name="Grupo 672">
                          <a:extLst>
                            <a:ext uri="{FF2B5EF4-FFF2-40B4-BE49-F238E27FC236}">
                              <a16:creationId xmlns:a16="http://schemas.microsoft.com/office/drawing/2014/main" id="{077A8502-3386-4D9F-920C-4C16E996BD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89" name="Grupo 688">
                            <a:extLst>
                              <a:ext uri="{FF2B5EF4-FFF2-40B4-BE49-F238E27FC236}">
                                <a16:creationId xmlns:a16="http://schemas.microsoft.com/office/drawing/2014/main" id="{425A6C05-72C5-4E3F-A9C9-F6FB2084D2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7" name="Grupo 696">
                              <a:extLst>
                                <a:ext uri="{FF2B5EF4-FFF2-40B4-BE49-F238E27FC236}">
                                  <a16:creationId xmlns:a16="http://schemas.microsoft.com/office/drawing/2014/main" id="{554F17BA-7BCE-4C9B-BF29-533FBD7E9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01" name="Rectángulo 700">
                                <a:extLst>
                                  <a:ext uri="{FF2B5EF4-FFF2-40B4-BE49-F238E27FC236}">
                                    <a16:creationId xmlns:a16="http://schemas.microsoft.com/office/drawing/2014/main" id="{2CDABF77-0A5E-4D76-B40F-9C6A710075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2" name="Rectángulo 701">
                                <a:extLst>
                                  <a:ext uri="{FF2B5EF4-FFF2-40B4-BE49-F238E27FC236}">
                                    <a16:creationId xmlns:a16="http://schemas.microsoft.com/office/drawing/2014/main" id="{CA6A17FC-ECD7-4E1C-9C7E-218877DF1C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8" name="Grupo 697">
                              <a:extLst>
                                <a:ext uri="{FF2B5EF4-FFF2-40B4-BE49-F238E27FC236}">
                                  <a16:creationId xmlns:a16="http://schemas.microsoft.com/office/drawing/2014/main" id="{7DD8366B-FA98-48FC-9587-F77930A4D1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9" name="Rectángulo 698">
                                <a:extLst>
                                  <a:ext uri="{FF2B5EF4-FFF2-40B4-BE49-F238E27FC236}">
                                    <a16:creationId xmlns:a16="http://schemas.microsoft.com/office/drawing/2014/main" id="{7EC0D0CE-EFA6-4204-87B7-4C5A299C41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0" name="Rectángulo 699">
                                <a:extLst>
                                  <a:ext uri="{FF2B5EF4-FFF2-40B4-BE49-F238E27FC236}">
                                    <a16:creationId xmlns:a16="http://schemas.microsoft.com/office/drawing/2014/main" id="{AB156778-DBA2-4B30-8ED8-EA3F068C8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90" name="Grupo 689">
                            <a:extLst>
                              <a:ext uri="{FF2B5EF4-FFF2-40B4-BE49-F238E27FC236}">
                                <a16:creationId xmlns:a16="http://schemas.microsoft.com/office/drawing/2014/main" id="{778F5E6A-A889-474B-BA54-C1154FD71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1" name="Grupo 690">
                              <a:extLst>
                                <a:ext uri="{FF2B5EF4-FFF2-40B4-BE49-F238E27FC236}">
                                  <a16:creationId xmlns:a16="http://schemas.microsoft.com/office/drawing/2014/main" id="{6FE84A69-4935-49DB-8714-31AF085D4D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5" name="Rectángulo 694">
                                <a:extLst>
                                  <a:ext uri="{FF2B5EF4-FFF2-40B4-BE49-F238E27FC236}">
                                    <a16:creationId xmlns:a16="http://schemas.microsoft.com/office/drawing/2014/main" id="{00C17534-77E9-454D-96D8-E62DE8F56D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6" name="Rectángulo 695">
                                <a:extLst>
                                  <a:ext uri="{FF2B5EF4-FFF2-40B4-BE49-F238E27FC236}">
                                    <a16:creationId xmlns:a16="http://schemas.microsoft.com/office/drawing/2014/main" id="{BF712FDB-B534-4AB1-AAC7-7E8AFC6AE1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2" name="Grupo 691">
                              <a:extLst>
                                <a:ext uri="{FF2B5EF4-FFF2-40B4-BE49-F238E27FC236}">
                                  <a16:creationId xmlns:a16="http://schemas.microsoft.com/office/drawing/2014/main" id="{A2D64E75-8FE4-49D9-AE88-075A1AD9D5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3" name="Rectángulo 692">
                                <a:extLst>
                                  <a:ext uri="{FF2B5EF4-FFF2-40B4-BE49-F238E27FC236}">
                                    <a16:creationId xmlns:a16="http://schemas.microsoft.com/office/drawing/2014/main" id="{32B4B165-6390-4AF0-AD58-33D59EA856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4" name="Rectángulo 693">
                                <a:extLst>
                                  <a:ext uri="{FF2B5EF4-FFF2-40B4-BE49-F238E27FC236}">
                                    <a16:creationId xmlns:a16="http://schemas.microsoft.com/office/drawing/2014/main" id="{63C79694-905D-47D4-B28E-3D2EC3B686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74" name="Grupo 673">
                          <a:extLst>
                            <a:ext uri="{FF2B5EF4-FFF2-40B4-BE49-F238E27FC236}">
                              <a16:creationId xmlns:a16="http://schemas.microsoft.com/office/drawing/2014/main" id="{990FFAE5-A2EA-4670-ADDC-52DC878B94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75" name="Grupo 674">
                            <a:extLst>
                              <a:ext uri="{FF2B5EF4-FFF2-40B4-BE49-F238E27FC236}">
                                <a16:creationId xmlns:a16="http://schemas.microsoft.com/office/drawing/2014/main" id="{7AFFFCE3-5B46-4981-B6DB-CD08DCA8A5E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83" name="Grupo 682">
                              <a:extLst>
                                <a:ext uri="{FF2B5EF4-FFF2-40B4-BE49-F238E27FC236}">
                                  <a16:creationId xmlns:a16="http://schemas.microsoft.com/office/drawing/2014/main" id="{08DBCAC9-A221-430F-B213-8510E34FA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7" name="Rectángulo 686">
                                <a:extLst>
                                  <a:ext uri="{FF2B5EF4-FFF2-40B4-BE49-F238E27FC236}">
                                    <a16:creationId xmlns:a16="http://schemas.microsoft.com/office/drawing/2014/main" id="{357F970B-DFB9-43DA-8D78-C9DB869F62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8" name="Rectángulo 687">
                                <a:extLst>
                                  <a:ext uri="{FF2B5EF4-FFF2-40B4-BE49-F238E27FC236}">
                                    <a16:creationId xmlns:a16="http://schemas.microsoft.com/office/drawing/2014/main" id="{FA204F5A-260C-439D-8385-5E478A8397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84" name="Grupo 683">
                              <a:extLst>
                                <a:ext uri="{FF2B5EF4-FFF2-40B4-BE49-F238E27FC236}">
                                  <a16:creationId xmlns:a16="http://schemas.microsoft.com/office/drawing/2014/main" id="{C05D709F-04BF-4A4A-BC21-672C9391CA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5" name="Rectángulo 684">
                                <a:extLst>
                                  <a:ext uri="{FF2B5EF4-FFF2-40B4-BE49-F238E27FC236}">
                                    <a16:creationId xmlns:a16="http://schemas.microsoft.com/office/drawing/2014/main" id="{8D644E0C-176E-4A97-9006-34AC226FB5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6" name="Rectángulo 685">
                                <a:extLst>
                                  <a:ext uri="{FF2B5EF4-FFF2-40B4-BE49-F238E27FC236}">
                                    <a16:creationId xmlns:a16="http://schemas.microsoft.com/office/drawing/2014/main" id="{34E33836-FFFF-44AA-B66B-F84E447403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76" name="Grupo 675">
                            <a:extLst>
                              <a:ext uri="{FF2B5EF4-FFF2-40B4-BE49-F238E27FC236}">
                                <a16:creationId xmlns:a16="http://schemas.microsoft.com/office/drawing/2014/main" id="{F5483F88-9599-4ECD-9E8F-FBD8B955B2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77" name="Grupo 676">
                              <a:extLst>
                                <a:ext uri="{FF2B5EF4-FFF2-40B4-BE49-F238E27FC236}">
                                  <a16:creationId xmlns:a16="http://schemas.microsoft.com/office/drawing/2014/main" id="{6571E9AF-1DFC-40F6-8EBA-E20DAF37E7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1" name="Rectángulo 680">
                                <a:extLst>
                                  <a:ext uri="{FF2B5EF4-FFF2-40B4-BE49-F238E27FC236}">
                                    <a16:creationId xmlns:a16="http://schemas.microsoft.com/office/drawing/2014/main" id="{CEB15D88-2650-4F28-A267-3B7E5CBCD4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2" name="Rectángulo 681">
                                <a:extLst>
                                  <a:ext uri="{FF2B5EF4-FFF2-40B4-BE49-F238E27FC236}">
                                    <a16:creationId xmlns:a16="http://schemas.microsoft.com/office/drawing/2014/main" id="{2249F3BE-D139-4377-A542-1B6805859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78" name="Grupo 677">
                              <a:extLst>
                                <a:ext uri="{FF2B5EF4-FFF2-40B4-BE49-F238E27FC236}">
                                  <a16:creationId xmlns:a16="http://schemas.microsoft.com/office/drawing/2014/main" id="{815D8CB8-8DD6-4322-B818-A3627BDE139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9" name="Rectángulo 678">
                                <a:extLst>
                                  <a:ext uri="{FF2B5EF4-FFF2-40B4-BE49-F238E27FC236}">
                                    <a16:creationId xmlns:a16="http://schemas.microsoft.com/office/drawing/2014/main" id="{0CA6E01C-0B41-4B4B-95CC-1C4C5267B9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0" name="Rectángulo 679">
                                <a:extLst>
                                  <a:ext uri="{FF2B5EF4-FFF2-40B4-BE49-F238E27FC236}">
                                    <a16:creationId xmlns:a16="http://schemas.microsoft.com/office/drawing/2014/main" id="{64503FDC-91B9-4ADB-9750-F3B7D46D37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642" name="Grupo 641">
                        <a:extLst>
                          <a:ext uri="{FF2B5EF4-FFF2-40B4-BE49-F238E27FC236}">
                            <a16:creationId xmlns:a16="http://schemas.microsoft.com/office/drawing/2014/main" id="{9174BCD2-F461-482C-B043-5DD282436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43" name="Grupo 642">
                          <a:extLst>
                            <a:ext uri="{FF2B5EF4-FFF2-40B4-BE49-F238E27FC236}">
                              <a16:creationId xmlns:a16="http://schemas.microsoft.com/office/drawing/2014/main" id="{E036ABD1-A8A9-40F2-BC64-48B0E2CA05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59" name="Grupo 658">
                            <a:extLst>
                              <a:ext uri="{FF2B5EF4-FFF2-40B4-BE49-F238E27FC236}">
                                <a16:creationId xmlns:a16="http://schemas.microsoft.com/office/drawing/2014/main" id="{9A5D1D35-BED8-4032-8048-AC9CD69F55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7" name="Grupo 666">
                              <a:extLst>
                                <a:ext uri="{FF2B5EF4-FFF2-40B4-BE49-F238E27FC236}">
                                  <a16:creationId xmlns:a16="http://schemas.microsoft.com/office/drawing/2014/main" id="{9A5B111B-FA8A-4488-9FFE-56B4A55A07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1" name="Rectángulo 670">
                                <a:extLst>
                                  <a:ext uri="{FF2B5EF4-FFF2-40B4-BE49-F238E27FC236}">
                                    <a16:creationId xmlns:a16="http://schemas.microsoft.com/office/drawing/2014/main" id="{9469BDA1-3C80-4E18-83E9-0B4EE7CF7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2" name="Rectángulo 671">
                                <a:extLst>
                                  <a:ext uri="{FF2B5EF4-FFF2-40B4-BE49-F238E27FC236}">
                                    <a16:creationId xmlns:a16="http://schemas.microsoft.com/office/drawing/2014/main" id="{008146EF-329F-477B-BA76-5E7F68167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8" name="Grupo 667">
                              <a:extLst>
                                <a:ext uri="{FF2B5EF4-FFF2-40B4-BE49-F238E27FC236}">
                                  <a16:creationId xmlns:a16="http://schemas.microsoft.com/office/drawing/2014/main" id="{BA91D484-2479-4CD5-A3D7-379C3C4F6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9" name="Rectángulo 668">
                                <a:extLst>
                                  <a:ext uri="{FF2B5EF4-FFF2-40B4-BE49-F238E27FC236}">
                                    <a16:creationId xmlns:a16="http://schemas.microsoft.com/office/drawing/2014/main" id="{10DEB81B-C5CC-400A-AD29-EF69407F40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0" name="Rectángulo 669">
                                <a:extLst>
                                  <a:ext uri="{FF2B5EF4-FFF2-40B4-BE49-F238E27FC236}">
                                    <a16:creationId xmlns:a16="http://schemas.microsoft.com/office/drawing/2014/main" id="{7DBB6957-5FE7-4160-9AAA-34C21DF9F4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60" name="Grupo 659">
                            <a:extLst>
                              <a:ext uri="{FF2B5EF4-FFF2-40B4-BE49-F238E27FC236}">
                                <a16:creationId xmlns:a16="http://schemas.microsoft.com/office/drawing/2014/main" id="{326AEFDC-C552-4467-9236-29035CF9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1" name="Grupo 660">
                              <a:extLst>
                                <a:ext uri="{FF2B5EF4-FFF2-40B4-BE49-F238E27FC236}">
                                  <a16:creationId xmlns:a16="http://schemas.microsoft.com/office/drawing/2014/main" id="{2D536F87-AE8E-4463-9419-6BCE609601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5" name="Rectángulo 664">
                                <a:extLst>
                                  <a:ext uri="{FF2B5EF4-FFF2-40B4-BE49-F238E27FC236}">
                                    <a16:creationId xmlns:a16="http://schemas.microsoft.com/office/drawing/2014/main" id="{E3D2ED52-1528-4F2D-943C-632AAC71D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6" name="Rectángulo 665">
                                <a:extLst>
                                  <a:ext uri="{FF2B5EF4-FFF2-40B4-BE49-F238E27FC236}">
                                    <a16:creationId xmlns:a16="http://schemas.microsoft.com/office/drawing/2014/main" id="{7DF8FF57-820F-44E6-9CB5-DE16830164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2" name="Grupo 661">
                              <a:extLst>
                                <a:ext uri="{FF2B5EF4-FFF2-40B4-BE49-F238E27FC236}">
                                  <a16:creationId xmlns:a16="http://schemas.microsoft.com/office/drawing/2014/main" id="{6B6AC97D-9A9E-4620-B47E-3CBA863F0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3" name="Rectángulo 662">
                                <a:extLst>
                                  <a:ext uri="{FF2B5EF4-FFF2-40B4-BE49-F238E27FC236}">
                                    <a16:creationId xmlns:a16="http://schemas.microsoft.com/office/drawing/2014/main" id="{48550455-06FC-4FAF-AE60-24C6A92B7A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4" name="Rectángulo 663">
                                <a:extLst>
                                  <a:ext uri="{FF2B5EF4-FFF2-40B4-BE49-F238E27FC236}">
                                    <a16:creationId xmlns:a16="http://schemas.microsoft.com/office/drawing/2014/main" id="{F257A860-CD49-4B70-943F-7A25B75CEF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44" name="Grupo 643">
                          <a:extLst>
                            <a:ext uri="{FF2B5EF4-FFF2-40B4-BE49-F238E27FC236}">
                              <a16:creationId xmlns:a16="http://schemas.microsoft.com/office/drawing/2014/main" id="{C607AE13-09D8-4250-9A09-15B530A340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45" name="Grupo 644">
                            <a:extLst>
                              <a:ext uri="{FF2B5EF4-FFF2-40B4-BE49-F238E27FC236}">
                                <a16:creationId xmlns:a16="http://schemas.microsoft.com/office/drawing/2014/main" id="{662201E0-C359-46A1-9D2B-3F8BBFC88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53" name="Grupo 652">
                              <a:extLst>
                                <a:ext uri="{FF2B5EF4-FFF2-40B4-BE49-F238E27FC236}">
                                  <a16:creationId xmlns:a16="http://schemas.microsoft.com/office/drawing/2014/main" id="{7BAE1EE7-486A-494F-AD52-E1ADDB6809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7" name="Rectángulo 656">
                                <a:extLst>
                                  <a:ext uri="{FF2B5EF4-FFF2-40B4-BE49-F238E27FC236}">
                                    <a16:creationId xmlns:a16="http://schemas.microsoft.com/office/drawing/2014/main" id="{D7D1EDE9-1EEE-4E65-84FC-8587CC584D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8" name="Rectángulo 657">
                                <a:extLst>
                                  <a:ext uri="{FF2B5EF4-FFF2-40B4-BE49-F238E27FC236}">
                                    <a16:creationId xmlns:a16="http://schemas.microsoft.com/office/drawing/2014/main" id="{8C826344-8534-4BB7-A683-B216A15A1C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54" name="Grupo 653">
                              <a:extLst>
                                <a:ext uri="{FF2B5EF4-FFF2-40B4-BE49-F238E27FC236}">
                                  <a16:creationId xmlns:a16="http://schemas.microsoft.com/office/drawing/2014/main" id="{5F4BD545-85E5-4D18-863E-9677339804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5" name="Rectángulo 654">
                                <a:extLst>
                                  <a:ext uri="{FF2B5EF4-FFF2-40B4-BE49-F238E27FC236}">
                                    <a16:creationId xmlns:a16="http://schemas.microsoft.com/office/drawing/2014/main" id="{AB5216F8-6203-4AE5-9D1B-138B2E1981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6" name="Rectángulo 655">
                                <a:extLst>
                                  <a:ext uri="{FF2B5EF4-FFF2-40B4-BE49-F238E27FC236}">
                                    <a16:creationId xmlns:a16="http://schemas.microsoft.com/office/drawing/2014/main" id="{FDA93B16-9E73-494D-8339-F8049C662A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46" name="Grupo 645">
                            <a:extLst>
                              <a:ext uri="{FF2B5EF4-FFF2-40B4-BE49-F238E27FC236}">
                                <a16:creationId xmlns:a16="http://schemas.microsoft.com/office/drawing/2014/main" id="{AB98A9A0-4C9B-43C5-9BF0-734D4D48A2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47" name="Grupo 646">
                              <a:extLst>
                                <a:ext uri="{FF2B5EF4-FFF2-40B4-BE49-F238E27FC236}">
                                  <a16:creationId xmlns:a16="http://schemas.microsoft.com/office/drawing/2014/main" id="{E1FB57EB-C73D-4036-B152-89938F8F4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1" name="Rectángulo 650">
                                <a:extLst>
                                  <a:ext uri="{FF2B5EF4-FFF2-40B4-BE49-F238E27FC236}">
                                    <a16:creationId xmlns:a16="http://schemas.microsoft.com/office/drawing/2014/main" id="{24B6E55F-DE71-4A73-8836-DAFDFC020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2" name="Rectángulo 651">
                                <a:extLst>
                                  <a:ext uri="{FF2B5EF4-FFF2-40B4-BE49-F238E27FC236}">
                                    <a16:creationId xmlns:a16="http://schemas.microsoft.com/office/drawing/2014/main" id="{9506C9C6-CBDD-40A6-87AE-786AC44EAE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48" name="Grupo 647">
                              <a:extLst>
                                <a:ext uri="{FF2B5EF4-FFF2-40B4-BE49-F238E27FC236}">
                                  <a16:creationId xmlns:a16="http://schemas.microsoft.com/office/drawing/2014/main" id="{7E34E3D2-CC60-417E-9D7B-51065FC8C2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49" name="Rectángulo 648">
                                <a:extLst>
                                  <a:ext uri="{FF2B5EF4-FFF2-40B4-BE49-F238E27FC236}">
                                    <a16:creationId xmlns:a16="http://schemas.microsoft.com/office/drawing/2014/main" id="{8AE90E2A-FBD2-49B5-AFF2-D2F418D3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0" name="Rectángulo 649">
                                <a:extLst>
                                  <a:ext uri="{FF2B5EF4-FFF2-40B4-BE49-F238E27FC236}">
                                    <a16:creationId xmlns:a16="http://schemas.microsoft.com/office/drawing/2014/main" id="{30A981C5-D0C8-4BE7-BC55-AA02F5700F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78" name="Grupo 577">
                      <a:extLst>
                        <a:ext uri="{FF2B5EF4-FFF2-40B4-BE49-F238E27FC236}">
                          <a16:creationId xmlns:a16="http://schemas.microsoft.com/office/drawing/2014/main" id="{FB566C8B-0BCC-42E7-84C5-14C377F4D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79" name="Grupo 578">
                        <a:extLst>
                          <a:ext uri="{FF2B5EF4-FFF2-40B4-BE49-F238E27FC236}">
                            <a16:creationId xmlns:a16="http://schemas.microsoft.com/office/drawing/2014/main" id="{C98697D2-64EE-40EB-8341-3306CDB97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11" name="Grupo 610">
                          <a:extLst>
                            <a:ext uri="{FF2B5EF4-FFF2-40B4-BE49-F238E27FC236}">
                              <a16:creationId xmlns:a16="http://schemas.microsoft.com/office/drawing/2014/main" id="{1E33DAB6-88E8-4A59-A487-E399D0D09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27" name="Grupo 626">
                            <a:extLst>
                              <a:ext uri="{FF2B5EF4-FFF2-40B4-BE49-F238E27FC236}">
                                <a16:creationId xmlns:a16="http://schemas.microsoft.com/office/drawing/2014/main" id="{E9282D03-0BFE-42CC-A693-4FEE6AEFB3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35" name="Grupo 634">
                              <a:extLst>
                                <a:ext uri="{FF2B5EF4-FFF2-40B4-BE49-F238E27FC236}">
                                  <a16:creationId xmlns:a16="http://schemas.microsoft.com/office/drawing/2014/main" id="{3CA8C711-6457-4049-8526-642A1CF8A8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9" name="Rectángulo 638">
                                <a:extLst>
                                  <a:ext uri="{FF2B5EF4-FFF2-40B4-BE49-F238E27FC236}">
                                    <a16:creationId xmlns:a16="http://schemas.microsoft.com/office/drawing/2014/main" id="{BA462E67-BF85-4466-83C5-4A2EB62004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40" name="Rectángulo 639">
                                <a:extLst>
                                  <a:ext uri="{FF2B5EF4-FFF2-40B4-BE49-F238E27FC236}">
                                    <a16:creationId xmlns:a16="http://schemas.microsoft.com/office/drawing/2014/main" id="{E71945EF-4EF8-4AC9-9D07-060549310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6" name="Grupo 635">
                              <a:extLst>
                                <a:ext uri="{FF2B5EF4-FFF2-40B4-BE49-F238E27FC236}">
                                  <a16:creationId xmlns:a16="http://schemas.microsoft.com/office/drawing/2014/main" id="{75AF6918-C5DA-47B7-AA8B-55C09D221D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7" name="Rectángulo 636">
                                <a:extLst>
                                  <a:ext uri="{FF2B5EF4-FFF2-40B4-BE49-F238E27FC236}">
                                    <a16:creationId xmlns:a16="http://schemas.microsoft.com/office/drawing/2014/main" id="{78104612-CA26-47BA-8B49-8270E275DE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8" name="Rectángulo 637">
                                <a:extLst>
                                  <a:ext uri="{FF2B5EF4-FFF2-40B4-BE49-F238E27FC236}">
                                    <a16:creationId xmlns:a16="http://schemas.microsoft.com/office/drawing/2014/main" id="{28665938-EF26-4648-9630-B0EA2F89E7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8" name="Grupo 627">
                            <a:extLst>
                              <a:ext uri="{FF2B5EF4-FFF2-40B4-BE49-F238E27FC236}">
                                <a16:creationId xmlns:a16="http://schemas.microsoft.com/office/drawing/2014/main" id="{043EFEA2-87CD-41E0-BF54-F3703DB3DF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9" name="Grupo 628">
                              <a:extLst>
                                <a:ext uri="{FF2B5EF4-FFF2-40B4-BE49-F238E27FC236}">
                                  <a16:creationId xmlns:a16="http://schemas.microsoft.com/office/drawing/2014/main" id="{EDB9581F-DA05-4903-A073-BC037326D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3" name="Rectángulo 632">
                                <a:extLst>
                                  <a:ext uri="{FF2B5EF4-FFF2-40B4-BE49-F238E27FC236}">
                                    <a16:creationId xmlns:a16="http://schemas.microsoft.com/office/drawing/2014/main" id="{AA311392-134D-4F72-A527-30125514D8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4" name="Rectángulo 633">
                                <a:extLst>
                                  <a:ext uri="{FF2B5EF4-FFF2-40B4-BE49-F238E27FC236}">
                                    <a16:creationId xmlns:a16="http://schemas.microsoft.com/office/drawing/2014/main" id="{033A5210-8DBB-4BCA-9D1C-58783751C3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0" name="Grupo 629">
                              <a:extLst>
                                <a:ext uri="{FF2B5EF4-FFF2-40B4-BE49-F238E27FC236}">
                                  <a16:creationId xmlns:a16="http://schemas.microsoft.com/office/drawing/2014/main" id="{51506A74-8FE0-4C28-BD15-A07DA3874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1" name="Rectángulo 630">
                                <a:extLst>
                                  <a:ext uri="{FF2B5EF4-FFF2-40B4-BE49-F238E27FC236}">
                                    <a16:creationId xmlns:a16="http://schemas.microsoft.com/office/drawing/2014/main" id="{A87818AF-2B9A-45F9-8BBA-D089041EB9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2" name="Rectángulo 631">
                                <a:extLst>
                                  <a:ext uri="{FF2B5EF4-FFF2-40B4-BE49-F238E27FC236}">
                                    <a16:creationId xmlns:a16="http://schemas.microsoft.com/office/drawing/2014/main" id="{A9163110-93C1-4B26-A2F1-777DC20FC6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12" name="Grupo 611">
                          <a:extLst>
                            <a:ext uri="{FF2B5EF4-FFF2-40B4-BE49-F238E27FC236}">
                              <a16:creationId xmlns:a16="http://schemas.microsoft.com/office/drawing/2014/main" id="{ED90E49F-B66F-47EA-A34F-615C62333D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13" name="Grupo 612">
                            <a:extLst>
                              <a:ext uri="{FF2B5EF4-FFF2-40B4-BE49-F238E27FC236}">
                                <a16:creationId xmlns:a16="http://schemas.microsoft.com/office/drawing/2014/main" id="{63C669B8-DABB-4087-93ED-C10F9EBB52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1" name="Grupo 620">
                              <a:extLst>
                                <a:ext uri="{FF2B5EF4-FFF2-40B4-BE49-F238E27FC236}">
                                  <a16:creationId xmlns:a16="http://schemas.microsoft.com/office/drawing/2014/main" id="{592C4A70-AE9C-4BEB-870A-AA66C9DBE1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5" name="Rectángulo 624">
                                <a:extLst>
                                  <a:ext uri="{FF2B5EF4-FFF2-40B4-BE49-F238E27FC236}">
                                    <a16:creationId xmlns:a16="http://schemas.microsoft.com/office/drawing/2014/main" id="{4360450D-7727-4338-9147-5864866FE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6" name="Rectángulo 625">
                                <a:extLst>
                                  <a:ext uri="{FF2B5EF4-FFF2-40B4-BE49-F238E27FC236}">
                                    <a16:creationId xmlns:a16="http://schemas.microsoft.com/office/drawing/2014/main" id="{00C4989C-EBF4-4487-920D-08E0590E36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22" name="Grupo 621">
                              <a:extLst>
                                <a:ext uri="{FF2B5EF4-FFF2-40B4-BE49-F238E27FC236}">
                                  <a16:creationId xmlns:a16="http://schemas.microsoft.com/office/drawing/2014/main" id="{70ECE653-3301-4482-A180-D16745E851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3" name="Rectángulo 622">
                                <a:extLst>
                                  <a:ext uri="{FF2B5EF4-FFF2-40B4-BE49-F238E27FC236}">
                                    <a16:creationId xmlns:a16="http://schemas.microsoft.com/office/drawing/2014/main" id="{AFC97B26-30A0-491E-9B69-989491A356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4" name="Rectángulo 623">
                                <a:extLst>
                                  <a:ext uri="{FF2B5EF4-FFF2-40B4-BE49-F238E27FC236}">
                                    <a16:creationId xmlns:a16="http://schemas.microsoft.com/office/drawing/2014/main" id="{822863B9-7FA0-459D-8B05-781597B8C5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4" name="Grupo 613">
                            <a:extLst>
                              <a:ext uri="{FF2B5EF4-FFF2-40B4-BE49-F238E27FC236}">
                                <a16:creationId xmlns:a16="http://schemas.microsoft.com/office/drawing/2014/main" id="{D353A7B7-4532-44AD-9E6C-ADA1DD066B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15" name="Grupo 614">
                              <a:extLst>
                                <a:ext uri="{FF2B5EF4-FFF2-40B4-BE49-F238E27FC236}">
                                  <a16:creationId xmlns:a16="http://schemas.microsoft.com/office/drawing/2014/main" id="{13B380B9-979D-4808-BE57-5BF4DDB06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9" name="Rectángulo 618">
                                <a:extLst>
                                  <a:ext uri="{FF2B5EF4-FFF2-40B4-BE49-F238E27FC236}">
                                    <a16:creationId xmlns:a16="http://schemas.microsoft.com/office/drawing/2014/main" id="{FF697A1E-19DA-4FD4-B378-AE39739ADF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0" name="Rectángulo 619">
                                <a:extLst>
                                  <a:ext uri="{FF2B5EF4-FFF2-40B4-BE49-F238E27FC236}">
                                    <a16:creationId xmlns:a16="http://schemas.microsoft.com/office/drawing/2014/main" id="{C34AB50F-7288-485F-B175-167ED3FCE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16" name="Grupo 615">
                              <a:extLst>
                                <a:ext uri="{FF2B5EF4-FFF2-40B4-BE49-F238E27FC236}">
                                  <a16:creationId xmlns:a16="http://schemas.microsoft.com/office/drawing/2014/main" id="{F40F0688-33C5-44D7-91D7-14E171EBB0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7" name="Rectángulo 616">
                                <a:extLst>
                                  <a:ext uri="{FF2B5EF4-FFF2-40B4-BE49-F238E27FC236}">
                                    <a16:creationId xmlns:a16="http://schemas.microsoft.com/office/drawing/2014/main" id="{A89DE871-179F-4AC5-B79F-3D9DA7EE0C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8" name="Rectángulo 617">
                                <a:extLst>
                                  <a:ext uri="{FF2B5EF4-FFF2-40B4-BE49-F238E27FC236}">
                                    <a16:creationId xmlns:a16="http://schemas.microsoft.com/office/drawing/2014/main" id="{7DFAF950-1FC7-4270-A485-F7F53EADA6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80" name="Grupo 579">
                        <a:extLst>
                          <a:ext uri="{FF2B5EF4-FFF2-40B4-BE49-F238E27FC236}">
                            <a16:creationId xmlns:a16="http://schemas.microsoft.com/office/drawing/2014/main" id="{5D144E65-393B-4E91-83EC-9DBBB587B5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81" name="Grupo 580">
                          <a:extLst>
                            <a:ext uri="{FF2B5EF4-FFF2-40B4-BE49-F238E27FC236}">
                              <a16:creationId xmlns:a16="http://schemas.microsoft.com/office/drawing/2014/main" id="{D684786C-733E-40FC-9C2D-687AC4D1CD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97" name="Grupo 596">
                            <a:extLst>
                              <a:ext uri="{FF2B5EF4-FFF2-40B4-BE49-F238E27FC236}">
                                <a16:creationId xmlns:a16="http://schemas.microsoft.com/office/drawing/2014/main" id="{FF71C329-8047-4A53-AFDD-F4E2EE72C8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05" name="Grupo 604">
                              <a:extLst>
                                <a:ext uri="{FF2B5EF4-FFF2-40B4-BE49-F238E27FC236}">
                                  <a16:creationId xmlns:a16="http://schemas.microsoft.com/office/drawing/2014/main" id="{34043871-3369-4046-8B8F-30DB6AECA2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9" name="Rectángulo 608">
                                <a:extLst>
                                  <a:ext uri="{FF2B5EF4-FFF2-40B4-BE49-F238E27FC236}">
                                    <a16:creationId xmlns:a16="http://schemas.microsoft.com/office/drawing/2014/main" id="{28947727-2744-41E9-B960-6E3D1F7752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0" name="Rectángulo 609">
                                <a:extLst>
                                  <a:ext uri="{FF2B5EF4-FFF2-40B4-BE49-F238E27FC236}">
                                    <a16:creationId xmlns:a16="http://schemas.microsoft.com/office/drawing/2014/main" id="{50D44E11-AAEF-47BF-B46D-8A85DEE09C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6" name="Grupo 605">
                              <a:extLst>
                                <a:ext uri="{FF2B5EF4-FFF2-40B4-BE49-F238E27FC236}">
                                  <a16:creationId xmlns:a16="http://schemas.microsoft.com/office/drawing/2014/main" id="{AFE55820-A080-4396-B987-331B8A57F2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7" name="Rectángulo 606">
                                <a:extLst>
                                  <a:ext uri="{FF2B5EF4-FFF2-40B4-BE49-F238E27FC236}">
                                    <a16:creationId xmlns:a16="http://schemas.microsoft.com/office/drawing/2014/main" id="{FA6B891F-803D-4A49-B9B2-BB88FBF114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8" name="Rectángulo 607">
                                <a:extLst>
                                  <a:ext uri="{FF2B5EF4-FFF2-40B4-BE49-F238E27FC236}">
                                    <a16:creationId xmlns:a16="http://schemas.microsoft.com/office/drawing/2014/main" id="{175E24BF-DD66-4877-AA44-A8D712577B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98" name="Grupo 597">
                            <a:extLst>
                              <a:ext uri="{FF2B5EF4-FFF2-40B4-BE49-F238E27FC236}">
                                <a16:creationId xmlns:a16="http://schemas.microsoft.com/office/drawing/2014/main" id="{3E76D4E5-93D5-44C6-9FB9-0F979B1AB93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9" name="Grupo 598">
                              <a:extLst>
                                <a:ext uri="{FF2B5EF4-FFF2-40B4-BE49-F238E27FC236}">
                                  <a16:creationId xmlns:a16="http://schemas.microsoft.com/office/drawing/2014/main" id="{414208F5-F8D8-4C0D-A044-D9C8CA50B7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3" name="Rectángulo 602">
                                <a:extLst>
                                  <a:ext uri="{FF2B5EF4-FFF2-40B4-BE49-F238E27FC236}">
                                    <a16:creationId xmlns:a16="http://schemas.microsoft.com/office/drawing/2014/main" id="{7F357353-2404-426A-B2A9-934FCBD39E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4" name="Rectángulo 603">
                                <a:extLst>
                                  <a:ext uri="{FF2B5EF4-FFF2-40B4-BE49-F238E27FC236}">
                                    <a16:creationId xmlns:a16="http://schemas.microsoft.com/office/drawing/2014/main" id="{FE3B5D0E-C716-4B59-B030-E4A48A5AFE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0" name="Grupo 599">
                              <a:extLst>
                                <a:ext uri="{FF2B5EF4-FFF2-40B4-BE49-F238E27FC236}">
                                  <a16:creationId xmlns:a16="http://schemas.microsoft.com/office/drawing/2014/main" id="{33A04C5A-F18E-48BE-9CC0-9FFC74D33D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1" name="Rectángulo 600">
                                <a:extLst>
                                  <a:ext uri="{FF2B5EF4-FFF2-40B4-BE49-F238E27FC236}">
                                    <a16:creationId xmlns:a16="http://schemas.microsoft.com/office/drawing/2014/main" id="{AA838DB3-559F-43ED-B886-6AA7E34610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2" name="Rectángulo 601">
                                <a:extLst>
                                  <a:ext uri="{FF2B5EF4-FFF2-40B4-BE49-F238E27FC236}">
                                    <a16:creationId xmlns:a16="http://schemas.microsoft.com/office/drawing/2014/main" id="{D2041561-4367-4A02-87B4-A1AA1877AF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82" name="Grupo 581">
                          <a:extLst>
                            <a:ext uri="{FF2B5EF4-FFF2-40B4-BE49-F238E27FC236}">
                              <a16:creationId xmlns:a16="http://schemas.microsoft.com/office/drawing/2014/main" id="{B7A496BA-743B-4B32-8BAB-CB0124F1B4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83" name="Grupo 582">
                            <a:extLst>
                              <a:ext uri="{FF2B5EF4-FFF2-40B4-BE49-F238E27FC236}">
                                <a16:creationId xmlns:a16="http://schemas.microsoft.com/office/drawing/2014/main" id="{59E4A999-71DF-44AD-B171-736370D599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1" name="Grupo 590">
                              <a:extLst>
                                <a:ext uri="{FF2B5EF4-FFF2-40B4-BE49-F238E27FC236}">
                                  <a16:creationId xmlns:a16="http://schemas.microsoft.com/office/drawing/2014/main" id="{1661B0A5-DA2C-4786-B952-5129B51375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5" name="Rectángulo 594">
                                <a:extLst>
                                  <a:ext uri="{FF2B5EF4-FFF2-40B4-BE49-F238E27FC236}">
                                    <a16:creationId xmlns:a16="http://schemas.microsoft.com/office/drawing/2014/main" id="{8E11A023-990D-4D28-923F-FB1800CBFD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6" name="Rectángulo 595">
                                <a:extLst>
                                  <a:ext uri="{FF2B5EF4-FFF2-40B4-BE49-F238E27FC236}">
                                    <a16:creationId xmlns:a16="http://schemas.microsoft.com/office/drawing/2014/main" id="{17DBBEEE-DFEF-4C73-BBEC-9501D9045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92" name="Grupo 591">
                              <a:extLst>
                                <a:ext uri="{FF2B5EF4-FFF2-40B4-BE49-F238E27FC236}">
                                  <a16:creationId xmlns:a16="http://schemas.microsoft.com/office/drawing/2014/main" id="{927FFF5B-3BFB-48E6-BB85-F863261C8C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3" name="Rectángulo 592">
                                <a:extLst>
                                  <a:ext uri="{FF2B5EF4-FFF2-40B4-BE49-F238E27FC236}">
                                    <a16:creationId xmlns:a16="http://schemas.microsoft.com/office/drawing/2014/main" id="{2AA3D3EF-F354-411A-A434-5FCE9A53CE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4" name="Rectángulo 593">
                                <a:extLst>
                                  <a:ext uri="{FF2B5EF4-FFF2-40B4-BE49-F238E27FC236}">
                                    <a16:creationId xmlns:a16="http://schemas.microsoft.com/office/drawing/2014/main" id="{8CC1860F-92CB-427A-B2AB-6523C9BA8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84" name="Grupo 583">
                            <a:extLst>
                              <a:ext uri="{FF2B5EF4-FFF2-40B4-BE49-F238E27FC236}">
                                <a16:creationId xmlns:a16="http://schemas.microsoft.com/office/drawing/2014/main" id="{3EEBCEDC-6106-40BC-8D83-C294AB11A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85" name="Grupo 584">
                              <a:extLst>
                                <a:ext uri="{FF2B5EF4-FFF2-40B4-BE49-F238E27FC236}">
                                  <a16:creationId xmlns:a16="http://schemas.microsoft.com/office/drawing/2014/main" id="{527F5F18-97A5-4CB8-BAD4-D579BB9F58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9" name="Rectángulo 588">
                                <a:extLst>
                                  <a:ext uri="{FF2B5EF4-FFF2-40B4-BE49-F238E27FC236}">
                                    <a16:creationId xmlns:a16="http://schemas.microsoft.com/office/drawing/2014/main" id="{9541B33D-AE10-457F-994A-FCBCC71E8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0" name="Rectángulo 589">
                                <a:extLst>
                                  <a:ext uri="{FF2B5EF4-FFF2-40B4-BE49-F238E27FC236}">
                                    <a16:creationId xmlns:a16="http://schemas.microsoft.com/office/drawing/2014/main" id="{C1708F97-ADF3-4769-B08C-AD285FEC84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86" name="Grupo 585">
                              <a:extLst>
                                <a:ext uri="{FF2B5EF4-FFF2-40B4-BE49-F238E27FC236}">
                                  <a16:creationId xmlns:a16="http://schemas.microsoft.com/office/drawing/2014/main" id="{CC99F0A9-1952-488B-95CA-F051375894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7" name="Rectángulo 586">
                                <a:extLst>
                                  <a:ext uri="{FF2B5EF4-FFF2-40B4-BE49-F238E27FC236}">
                                    <a16:creationId xmlns:a16="http://schemas.microsoft.com/office/drawing/2014/main" id="{BCFF6BA9-5D3A-4D9C-BFE3-6DCDB601F2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88" name="Rectángulo 587">
                                <a:extLst>
                                  <a:ext uri="{FF2B5EF4-FFF2-40B4-BE49-F238E27FC236}">
                                    <a16:creationId xmlns:a16="http://schemas.microsoft.com/office/drawing/2014/main" id="{CDBFD036-C30E-4079-9174-774E80385B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704" name="Grupo 703">
                  <a:extLst>
                    <a:ext uri="{FF2B5EF4-FFF2-40B4-BE49-F238E27FC236}">
                      <a16:creationId xmlns:a16="http://schemas.microsoft.com/office/drawing/2014/main" id="{8C76FA33-BAF6-4ACF-9EEB-3884CFEE4B3D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705" name="Grupo 704">
                    <a:extLst>
                      <a:ext uri="{FF2B5EF4-FFF2-40B4-BE49-F238E27FC236}">
                        <a16:creationId xmlns:a16="http://schemas.microsoft.com/office/drawing/2014/main" id="{400EAB6C-B610-4E70-ADA2-0C758C658456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833" name="Grupo 832">
                      <a:extLst>
                        <a:ext uri="{FF2B5EF4-FFF2-40B4-BE49-F238E27FC236}">
                          <a16:creationId xmlns:a16="http://schemas.microsoft.com/office/drawing/2014/main" id="{548F99FD-54A5-4EF9-B08F-E8ED50BCD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97" name="Grupo 896">
                        <a:extLst>
                          <a:ext uri="{FF2B5EF4-FFF2-40B4-BE49-F238E27FC236}">
                            <a16:creationId xmlns:a16="http://schemas.microsoft.com/office/drawing/2014/main" id="{CC85D16C-2140-4E45-BC6D-D44F61FB99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29" name="Grupo 928">
                          <a:extLst>
                            <a:ext uri="{FF2B5EF4-FFF2-40B4-BE49-F238E27FC236}">
                              <a16:creationId xmlns:a16="http://schemas.microsoft.com/office/drawing/2014/main" id="{3A86CE98-229F-4252-A991-C71206CDD5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45" name="Grupo 944">
                            <a:extLst>
                              <a:ext uri="{FF2B5EF4-FFF2-40B4-BE49-F238E27FC236}">
                                <a16:creationId xmlns:a16="http://schemas.microsoft.com/office/drawing/2014/main" id="{EAAFB9B4-E1CD-4CCD-B019-7CB5AF598B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53" name="Grupo 952">
                              <a:extLst>
                                <a:ext uri="{FF2B5EF4-FFF2-40B4-BE49-F238E27FC236}">
                                  <a16:creationId xmlns:a16="http://schemas.microsoft.com/office/drawing/2014/main" id="{DF02B31F-993C-4093-8034-DFB51CE532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7" name="Rectángulo 956">
                                <a:extLst>
                                  <a:ext uri="{FF2B5EF4-FFF2-40B4-BE49-F238E27FC236}">
                                    <a16:creationId xmlns:a16="http://schemas.microsoft.com/office/drawing/2014/main" id="{DB96B2B5-5214-473C-B81B-79BAED196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8" name="Rectángulo 957">
                                <a:extLst>
                                  <a:ext uri="{FF2B5EF4-FFF2-40B4-BE49-F238E27FC236}">
                                    <a16:creationId xmlns:a16="http://schemas.microsoft.com/office/drawing/2014/main" id="{D8EB2480-E97E-4DB4-AA09-10091C1BA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54" name="Grupo 953">
                              <a:extLst>
                                <a:ext uri="{FF2B5EF4-FFF2-40B4-BE49-F238E27FC236}">
                                  <a16:creationId xmlns:a16="http://schemas.microsoft.com/office/drawing/2014/main" id="{DB052BA5-0E7C-486F-A718-E466FAD6F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5" name="Rectángulo 954">
                                <a:extLst>
                                  <a:ext uri="{FF2B5EF4-FFF2-40B4-BE49-F238E27FC236}">
                                    <a16:creationId xmlns:a16="http://schemas.microsoft.com/office/drawing/2014/main" id="{A5CC5F5D-A357-4889-8FF1-A06BDCB8BE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6" name="Rectángulo 955">
                                <a:extLst>
                                  <a:ext uri="{FF2B5EF4-FFF2-40B4-BE49-F238E27FC236}">
                                    <a16:creationId xmlns:a16="http://schemas.microsoft.com/office/drawing/2014/main" id="{0BD6B579-DC4A-4888-8B06-A984A314E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46" name="Grupo 945">
                            <a:extLst>
                              <a:ext uri="{FF2B5EF4-FFF2-40B4-BE49-F238E27FC236}">
                                <a16:creationId xmlns:a16="http://schemas.microsoft.com/office/drawing/2014/main" id="{C3737AAD-5A8D-4180-B724-509D735E25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47" name="Grupo 946">
                              <a:extLst>
                                <a:ext uri="{FF2B5EF4-FFF2-40B4-BE49-F238E27FC236}">
                                  <a16:creationId xmlns:a16="http://schemas.microsoft.com/office/drawing/2014/main" id="{68B62934-70FF-4719-BFD3-0D5238CD6E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1" name="Rectángulo 950">
                                <a:extLst>
                                  <a:ext uri="{FF2B5EF4-FFF2-40B4-BE49-F238E27FC236}">
                                    <a16:creationId xmlns:a16="http://schemas.microsoft.com/office/drawing/2014/main" id="{7FCD156B-E48F-4440-8551-FEC60DADF6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2" name="Rectángulo 951">
                                <a:extLst>
                                  <a:ext uri="{FF2B5EF4-FFF2-40B4-BE49-F238E27FC236}">
                                    <a16:creationId xmlns:a16="http://schemas.microsoft.com/office/drawing/2014/main" id="{BBC2CA2B-4933-4957-8A07-34A6F9E63B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8" name="Grupo 947">
                              <a:extLst>
                                <a:ext uri="{FF2B5EF4-FFF2-40B4-BE49-F238E27FC236}">
                                  <a16:creationId xmlns:a16="http://schemas.microsoft.com/office/drawing/2014/main" id="{E16705BD-1341-43FA-8549-F28981AB1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9" name="Rectángulo 948">
                                <a:extLst>
                                  <a:ext uri="{FF2B5EF4-FFF2-40B4-BE49-F238E27FC236}">
                                    <a16:creationId xmlns:a16="http://schemas.microsoft.com/office/drawing/2014/main" id="{5A2DCC20-7533-4AAD-86B2-4C376D4508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0" name="Rectángulo 949">
                                <a:extLst>
                                  <a:ext uri="{FF2B5EF4-FFF2-40B4-BE49-F238E27FC236}">
                                    <a16:creationId xmlns:a16="http://schemas.microsoft.com/office/drawing/2014/main" id="{CE92035B-3D83-449A-ADEC-D5D36576B4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30" name="Grupo 929">
                          <a:extLst>
                            <a:ext uri="{FF2B5EF4-FFF2-40B4-BE49-F238E27FC236}">
                              <a16:creationId xmlns:a16="http://schemas.microsoft.com/office/drawing/2014/main" id="{12396239-C82F-486D-87D5-351B022AED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31" name="Grupo 930">
                            <a:extLst>
                              <a:ext uri="{FF2B5EF4-FFF2-40B4-BE49-F238E27FC236}">
                                <a16:creationId xmlns:a16="http://schemas.microsoft.com/office/drawing/2014/main" id="{8F8A9C5F-FC5B-4650-BD85-31617AD4AB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9" name="Grupo 938">
                              <a:extLst>
                                <a:ext uri="{FF2B5EF4-FFF2-40B4-BE49-F238E27FC236}">
                                  <a16:creationId xmlns:a16="http://schemas.microsoft.com/office/drawing/2014/main" id="{B5ADD6BD-5F51-42F7-91B9-7C27C58CC2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3" name="Rectángulo 942">
                                <a:extLst>
                                  <a:ext uri="{FF2B5EF4-FFF2-40B4-BE49-F238E27FC236}">
                                    <a16:creationId xmlns:a16="http://schemas.microsoft.com/office/drawing/2014/main" id="{66F0A149-3D9D-4D6B-ACE8-7954078AB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4" name="Rectángulo 943">
                                <a:extLst>
                                  <a:ext uri="{FF2B5EF4-FFF2-40B4-BE49-F238E27FC236}">
                                    <a16:creationId xmlns:a16="http://schemas.microsoft.com/office/drawing/2014/main" id="{71CBCCC1-FACC-4D5B-898A-83DE259700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0" name="Grupo 939">
                              <a:extLst>
                                <a:ext uri="{FF2B5EF4-FFF2-40B4-BE49-F238E27FC236}">
                                  <a16:creationId xmlns:a16="http://schemas.microsoft.com/office/drawing/2014/main" id="{5C1FBB8F-62AF-405C-B3AB-21D8E619D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1" name="Rectángulo 940">
                                <a:extLst>
                                  <a:ext uri="{FF2B5EF4-FFF2-40B4-BE49-F238E27FC236}">
                                    <a16:creationId xmlns:a16="http://schemas.microsoft.com/office/drawing/2014/main" id="{580A634C-ECCC-4D9C-9131-F53D99CDA1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2" name="Rectángulo 941">
                                <a:extLst>
                                  <a:ext uri="{FF2B5EF4-FFF2-40B4-BE49-F238E27FC236}">
                                    <a16:creationId xmlns:a16="http://schemas.microsoft.com/office/drawing/2014/main" id="{AA4943C8-1962-469A-AEDA-E3FC33D2F2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32" name="Grupo 931">
                            <a:extLst>
                              <a:ext uri="{FF2B5EF4-FFF2-40B4-BE49-F238E27FC236}">
                                <a16:creationId xmlns:a16="http://schemas.microsoft.com/office/drawing/2014/main" id="{32202FEF-227F-467E-97BA-54F9FC8770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3" name="Grupo 932">
                              <a:extLst>
                                <a:ext uri="{FF2B5EF4-FFF2-40B4-BE49-F238E27FC236}">
                                  <a16:creationId xmlns:a16="http://schemas.microsoft.com/office/drawing/2014/main" id="{F999B0A8-32D1-4FB2-8929-1808CCBBED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7" name="Rectángulo 936">
                                <a:extLst>
                                  <a:ext uri="{FF2B5EF4-FFF2-40B4-BE49-F238E27FC236}">
                                    <a16:creationId xmlns:a16="http://schemas.microsoft.com/office/drawing/2014/main" id="{684DFF48-4214-4A0C-AA0D-78EC12687B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8" name="Rectángulo 937">
                                <a:extLst>
                                  <a:ext uri="{FF2B5EF4-FFF2-40B4-BE49-F238E27FC236}">
                                    <a16:creationId xmlns:a16="http://schemas.microsoft.com/office/drawing/2014/main" id="{365D8214-F007-45F5-B646-EABB2BD09C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34" name="Grupo 933">
                              <a:extLst>
                                <a:ext uri="{FF2B5EF4-FFF2-40B4-BE49-F238E27FC236}">
                                  <a16:creationId xmlns:a16="http://schemas.microsoft.com/office/drawing/2014/main" id="{EA402D66-7DFB-49D1-AB3E-97E0ADA4E5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5" name="Rectángulo 934">
                                <a:extLst>
                                  <a:ext uri="{FF2B5EF4-FFF2-40B4-BE49-F238E27FC236}">
                                    <a16:creationId xmlns:a16="http://schemas.microsoft.com/office/drawing/2014/main" id="{A9CE4CA4-780D-4115-BDE6-1A7F143056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6" name="Rectángulo 935">
                                <a:extLst>
                                  <a:ext uri="{FF2B5EF4-FFF2-40B4-BE49-F238E27FC236}">
                                    <a16:creationId xmlns:a16="http://schemas.microsoft.com/office/drawing/2014/main" id="{19B3CEB6-09B7-4E4F-AC5D-1C7CAD0426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98" name="Grupo 897">
                        <a:extLst>
                          <a:ext uri="{FF2B5EF4-FFF2-40B4-BE49-F238E27FC236}">
                            <a16:creationId xmlns:a16="http://schemas.microsoft.com/office/drawing/2014/main" id="{82F6B824-2891-48F5-97A4-E54AC21A67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99" name="Grupo 898">
                          <a:extLst>
                            <a:ext uri="{FF2B5EF4-FFF2-40B4-BE49-F238E27FC236}">
                              <a16:creationId xmlns:a16="http://schemas.microsoft.com/office/drawing/2014/main" id="{AF398BF6-D93A-4C65-B3A1-96766DA606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15" name="Grupo 914">
                            <a:extLst>
                              <a:ext uri="{FF2B5EF4-FFF2-40B4-BE49-F238E27FC236}">
                                <a16:creationId xmlns:a16="http://schemas.microsoft.com/office/drawing/2014/main" id="{CDCFBF9A-F2F5-4A27-A0DE-D85C8B4A96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23" name="Grupo 922">
                              <a:extLst>
                                <a:ext uri="{FF2B5EF4-FFF2-40B4-BE49-F238E27FC236}">
                                  <a16:creationId xmlns:a16="http://schemas.microsoft.com/office/drawing/2014/main" id="{15894633-6328-454D-A169-F462460757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7" name="Rectángulo 926">
                                <a:extLst>
                                  <a:ext uri="{FF2B5EF4-FFF2-40B4-BE49-F238E27FC236}">
                                    <a16:creationId xmlns:a16="http://schemas.microsoft.com/office/drawing/2014/main" id="{87E5C924-794E-4DAE-981F-4B81E6049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8" name="Rectángulo 927">
                                <a:extLst>
                                  <a:ext uri="{FF2B5EF4-FFF2-40B4-BE49-F238E27FC236}">
                                    <a16:creationId xmlns:a16="http://schemas.microsoft.com/office/drawing/2014/main" id="{2CD996ED-9ADF-44D9-A71C-19BA91C04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24" name="Grupo 923">
                              <a:extLst>
                                <a:ext uri="{FF2B5EF4-FFF2-40B4-BE49-F238E27FC236}">
                                  <a16:creationId xmlns:a16="http://schemas.microsoft.com/office/drawing/2014/main" id="{A3F8E625-2A97-4EAD-9F2F-338C3F6AD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5" name="Rectángulo 924">
                                <a:extLst>
                                  <a:ext uri="{FF2B5EF4-FFF2-40B4-BE49-F238E27FC236}">
                                    <a16:creationId xmlns:a16="http://schemas.microsoft.com/office/drawing/2014/main" id="{208E9952-2B25-4D52-8EB3-C9223A8922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6" name="Rectángulo 925">
                                <a:extLst>
                                  <a:ext uri="{FF2B5EF4-FFF2-40B4-BE49-F238E27FC236}">
                                    <a16:creationId xmlns:a16="http://schemas.microsoft.com/office/drawing/2014/main" id="{353573CC-C58A-4D8C-8CFC-1554D0DB1E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16" name="Grupo 915">
                            <a:extLst>
                              <a:ext uri="{FF2B5EF4-FFF2-40B4-BE49-F238E27FC236}">
                                <a16:creationId xmlns:a16="http://schemas.microsoft.com/office/drawing/2014/main" id="{C020A252-0CBA-475F-A38E-BB6DF2C79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17" name="Grupo 916">
                              <a:extLst>
                                <a:ext uri="{FF2B5EF4-FFF2-40B4-BE49-F238E27FC236}">
                                  <a16:creationId xmlns:a16="http://schemas.microsoft.com/office/drawing/2014/main" id="{92CB610D-06CD-47B9-A6AB-F0353B76E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1" name="Rectángulo 920">
                                <a:extLst>
                                  <a:ext uri="{FF2B5EF4-FFF2-40B4-BE49-F238E27FC236}">
                                    <a16:creationId xmlns:a16="http://schemas.microsoft.com/office/drawing/2014/main" id="{2C0A658A-F2AC-460F-B7F7-965F9E043C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2" name="Rectángulo 921">
                                <a:extLst>
                                  <a:ext uri="{FF2B5EF4-FFF2-40B4-BE49-F238E27FC236}">
                                    <a16:creationId xmlns:a16="http://schemas.microsoft.com/office/drawing/2014/main" id="{3DA8ECE2-7981-4281-9AF6-92323C17E4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8" name="Grupo 917">
                              <a:extLst>
                                <a:ext uri="{FF2B5EF4-FFF2-40B4-BE49-F238E27FC236}">
                                  <a16:creationId xmlns:a16="http://schemas.microsoft.com/office/drawing/2014/main" id="{FACDBB5E-155B-4769-AB6B-031748E8CA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9" name="Rectángulo 918">
                                <a:extLst>
                                  <a:ext uri="{FF2B5EF4-FFF2-40B4-BE49-F238E27FC236}">
                                    <a16:creationId xmlns:a16="http://schemas.microsoft.com/office/drawing/2014/main" id="{8DBAEF75-0E0E-4C63-BEB7-21C387C318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0" name="Rectángulo 919">
                                <a:extLst>
                                  <a:ext uri="{FF2B5EF4-FFF2-40B4-BE49-F238E27FC236}">
                                    <a16:creationId xmlns:a16="http://schemas.microsoft.com/office/drawing/2014/main" id="{1B83203D-BEE5-4CC5-9E36-A9BE308F70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00" name="Grupo 899">
                          <a:extLst>
                            <a:ext uri="{FF2B5EF4-FFF2-40B4-BE49-F238E27FC236}">
                              <a16:creationId xmlns:a16="http://schemas.microsoft.com/office/drawing/2014/main" id="{51F28728-412C-4558-8848-2BB8D661D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01" name="Grupo 900">
                            <a:extLst>
                              <a:ext uri="{FF2B5EF4-FFF2-40B4-BE49-F238E27FC236}">
                                <a16:creationId xmlns:a16="http://schemas.microsoft.com/office/drawing/2014/main" id="{1300092E-6A63-45C8-8140-9534D8C53D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9" name="Grupo 908">
                              <a:extLst>
                                <a:ext uri="{FF2B5EF4-FFF2-40B4-BE49-F238E27FC236}">
                                  <a16:creationId xmlns:a16="http://schemas.microsoft.com/office/drawing/2014/main" id="{4B17BCC3-9472-43FD-9FC7-F145D136F5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3" name="Rectángulo 912">
                                <a:extLst>
                                  <a:ext uri="{FF2B5EF4-FFF2-40B4-BE49-F238E27FC236}">
                                    <a16:creationId xmlns:a16="http://schemas.microsoft.com/office/drawing/2014/main" id="{AD275513-B52C-4C79-9CD6-A3D3E3007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4" name="Rectángulo 913">
                                <a:extLst>
                                  <a:ext uri="{FF2B5EF4-FFF2-40B4-BE49-F238E27FC236}">
                                    <a16:creationId xmlns:a16="http://schemas.microsoft.com/office/drawing/2014/main" id="{4361321B-F5D3-4848-ADC4-1DFFCA3B36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0" name="Grupo 909">
                              <a:extLst>
                                <a:ext uri="{FF2B5EF4-FFF2-40B4-BE49-F238E27FC236}">
                                  <a16:creationId xmlns:a16="http://schemas.microsoft.com/office/drawing/2014/main" id="{EACB4612-1B62-4BDE-AE94-C3E4A8517E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1" name="Rectángulo 910">
                                <a:extLst>
                                  <a:ext uri="{FF2B5EF4-FFF2-40B4-BE49-F238E27FC236}">
                                    <a16:creationId xmlns:a16="http://schemas.microsoft.com/office/drawing/2014/main" id="{9205D7B2-118C-4ECE-8C77-BABD860D7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2" name="Rectángulo 911">
                                <a:extLst>
                                  <a:ext uri="{FF2B5EF4-FFF2-40B4-BE49-F238E27FC236}">
                                    <a16:creationId xmlns:a16="http://schemas.microsoft.com/office/drawing/2014/main" id="{1903280A-5C30-4497-BC3A-B72570F592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02" name="Grupo 901">
                            <a:extLst>
                              <a:ext uri="{FF2B5EF4-FFF2-40B4-BE49-F238E27FC236}">
                                <a16:creationId xmlns:a16="http://schemas.microsoft.com/office/drawing/2014/main" id="{D8FCF79D-7393-4F3D-A10B-6D5C7BB87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3" name="Grupo 902">
                              <a:extLst>
                                <a:ext uri="{FF2B5EF4-FFF2-40B4-BE49-F238E27FC236}">
                                  <a16:creationId xmlns:a16="http://schemas.microsoft.com/office/drawing/2014/main" id="{78B9A0EA-518B-4B44-BEE8-FAFC58E16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7" name="Rectángulo 906">
                                <a:extLst>
                                  <a:ext uri="{FF2B5EF4-FFF2-40B4-BE49-F238E27FC236}">
                                    <a16:creationId xmlns:a16="http://schemas.microsoft.com/office/drawing/2014/main" id="{A9E1EA7C-ADBE-4E4E-9343-1F9D05E380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8" name="Rectángulo 907">
                                <a:extLst>
                                  <a:ext uri="{FF2B5EF4-FFF2-40B4-BE49-F238E27FC236}">
                                    <a16:creationId xmlns:a16="http://schemas.microsoft.com/office/drawing/2014/main" id="{4D0A40C6-CD83-4504-8E2A-28E3F90215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04" name="Grupo 903">
                              <a:extLst>
                                <a:ext uri="{FF2B5EF4-FFF2-40B4-BE49-F238E27FC236}">
                                  <a16:creationId xmlns:a16="http://schemas.microsoft.com/office/drawing/2014/main" id="{BD22BAB6-681A-4263-8346-D15C6216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5" name="Rectángulo 904">
                                <a:extLst>
                                  <a:ext uri="{FF2B5EF4-FFF2-40B4-BE49-F238E27FC236}">
                                    <a16:creationId xmlns:a16="http://schemas.microsoft.com/office/drawing/2014/main" id="{3E6437D5-7B48-476C-8F9E-964518A41B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6" name="Rectángulo 905">
                                <a:extLst>
                                  <a:ext uri="{FF2B5EF4-FFF2-40B4-BE49-F238E27FC236}">
                                    <a16:creationId xmlns:a16="http://schemas.microsoft.com/office/drawing/2014/main" id="{471BBAA7-7887-4E98-B3E8-01A105C843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834" name="Grupo 833">
                      <a:extLst>
                        <a:ext uri="{FF2B5EF4-FFF2-40B4-BE49-F238E27FC236}">
                          <a16:creationId xmlns:a16="http://schemas.microsoft.com/office/drawing/2014/main" id="{5F53168E-0D96-4573-9324-080D675A26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35" name="Grupo 834">
                        <a:extLst>
                          <a:ext uri="{FF2B5EF4-FFF2-40B4-BE49-F238E27FC236}">
                            <a16:creationId xmlns:a16="http://schemas.microsoft.com/office/drawing/2014/main" id="{F91AA036-F0AA-49D9-9C4F-15E9E615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67" name="Grupo 866">
                          <a:extLst>
                            <a:ext uri="{FF2B5EF4-FFF2-40B4-BE49-F238E27FC236}">
                              <a16:creationId xmlns:a16="http://schemas.microsoft.com/office/drawing/2014/main" id="{FBB34C2A-AE10-4B36-9804-7171014C4C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83" name="Grupo 882">
                            <a:extLst>
                              <a:ext uri="{FF2B5EF4-FFF2-40B4-BE49-F238E27FC236}">
                                <a16:creationId xmlns:a16="http://schemas.microsoft.com/office/drawing/2014/main" id="{947DC639-BDBF-4861-A687-FD8F61601F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91" name="Grupo 890">
                              <a:extLst>
                                <a:ext uri="{FF2B5EF4-FFF2-40B4-BE49-F238E27FC236}">
                                  <a16:creationId xmlns:a16="http://schemas.microsoft.com/office/drawing/2014/main" id="{7EA7D7D4-3491-4A94-8501-B230532EB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5" name="Rectángulo 894">
                                <a:extLst>
                                  <a:ext uri="{FF2B5EF4-FFF2-40B4-BE49-F238E27FC236}">
                                    <a16:creationId xmlns:a16="http://schemas.microsoft.com/office/drawing/2014/main" id="{706C0418-706F-4551-B84F-4A06FE1010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6" name="Rectángulo 895">
                                <a:extLst>
                                  <a:ext uri="{FF2B5EF4-FFF2-40B4-BE49-F238E27FC236}">
                                    <a16:creationId xmlns:a16="http://schemas.microsoft.com/office/drawing/2014/main" id="{4D079168-420C-42C1-87CC-81A938F4E3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92" name="Grupo 891">
                              <a:extLst>
                                <a:ext uri="{FF2B5EF4-FFF2-40B4-BE49-F238E27FC236}">
                                  <a16:creationId xmlns:a16="http://schemas.microsoft.com/office/drawing/2014/main" id="{FFC192E9-E477-46D5-94BC-65A3955FE0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3" name="Rectángulo 892">
                                <a:extLst>
                                  <a:ext uri="{FF2B5EF4-FFF2-40B4-BE49-F238E27FC236}">
                                    <a16:creationId xmlns:a16="http://schemas.microsoft.com/office/drawing/2014/main" id="{BF0B85CF-F905-4D57-8BE7-B8A33B8E7D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4" name="Rectángulo 893">
                                <a:extLst>
                                  <a:ext uri="{FF2B5EF4-FFF2-40B4-BE49-F238E27FC236}">
                                    <a16:creationId xmlns:a16="http://schemas.microsoft.com/office/drawing/2014/main" id="{ED00F0E4-BA49-4E93-9AC3-AC66455DF9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84" name="Grupo 883">
                            <a:extLst>
                              <a:ext uri="{FF2B5EF4-FFF2-40B4-BE49-F238E27FC236}">
                                <a16:creationId xmlns:a16="http://schemas.microsoft.com/office/drawing/2014/main" id="{BC9B2551-1DE8-40C9-B1C7-D316A333B2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85" name="Grupo 884">
                              <a:extLst>
                                <a:ext uri="{FF2B5EF4-FFF2-40B4-BE49-F238E27FC236}">
                                  <a16:creationId xmlns:a16="http://schemas.microsoft.com/office/drawing/2014/main" id="{F7CB33FB-DC40-4C45-8588-45CB4A2BA0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9" name="Rectángulo 888">
                                <a:extLst>
                                  <a:ext uri="{FF2B5EF4-FFF2-40B4-BE49-F238E27FC236}">
                                    <a16:creationId xmlns:a16="http://schemas.microsoft.com/office/drawing/2014/main" id="{B4F6A38F-F1FA-4FFE-8C98-AC8B80621D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0" name="Rectángulo 889">
                                <a:extLst>
                                  <a:ext uri="{FF2B5EF4-FFF2-40B4-BE49-F238E27FC236}">
                                    <a16:creationId xmlns:a16="http://schemas.microsoft.com/office/drawing/2014/main" id="{5609D8DB-DD42-4D86-8DF9-9F2C072031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86" name="Grupo 885">
                              <a:extLst>
                                <a:ext uri="{FF2B5EF4-FFF2-40B4-BE49-F238E27FC236}">
                                  <a16:creationId xmlns:a16="http://schemas.microsoft.com/office/drawing/2014/main" id="{6EEE8BAD-3D89-4930-BB4E-78E7F67B94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7" name="Rectángulo 886">
                                <a:extLst>
                                  <a:ext uri="{FF2B5EF4-FFF2-40B4-BE49-F238E27FC236}">
                                    <a16:creationId xmlns:a16="http://schemas.microsoft.com/office/drawing/2014/main" id="{3B7A5E93-880B-4481-880E-531B8E18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8" name="Rectángulo 887">
                                <a:extLst>
                                  <a:ext uri="{FF2B5EF4-FFF2-40B4-BE49-F238E27FC236}">
                                    <a16:creationId xmlns:a16="http://schemas.microsoft.com/office/drawing/2014/main" id="{E0DA6A6F-4FF8-43C9-A29C-953F5CBDD9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68" name="Grupo 867">
                          <a:extLst>
                            <a:ext uri="{FF2B5EF4-FFF2-40B4-BE49-F238E27FC236}">
                              <a16:creationId xmlns:a16="http://schemas.microsoft.com/office/drawing/2014/main" id="{2166029A-DA9C-4AC3-A52B-60FEDB30D5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69" name="Grupo 868">
                            <a:extLst>
                              <a:ext uri="{FF2B5EF4-FFF2-40B4-BE49-F238E27FC236}">
                                <a16:creationId xmlns:a16="http://schemas.microsoft.com/office/drawing/2014/main" id="{ABFF3EFD-2AD5-4DB3-99B0-6DC7F8858A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7" name="Grupo 876">
                              <a:extLst>
                                <a:ext uri="{FF2B5EF4-FFF2-40B4-BE49-F238E27FC236}">
                                  <a16:creationId xmlns:a16="http://schemas.microsoft.com/office/drawing/2014/main" id="{9BA87F75-D598-49E9-A110-635EBBEBC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1" name="Rectángulo 880">
                                <a:extLst>
                                  <a:ext uri="{FF2B5EF4-FFF2-40B4-BE49-F238E27FC236}">
                                    <a16:creationId xmlns:a16="http://schemas.microsoft.com/office/drawing/2014/main" id="{1559E7A0-8EF2-4DBF-8D7A-F8C250000F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2" name="Rectángulo 881">
                                <a:extLst>
                                  <a:ext uri="{FF2B5EF4-FFF2-40B4-BE49-F238E27FC236}">
                                    <a16:creationId xmlns:a16="http://schemas.microsoft.com/office/drawing/2014/main" id="{E50F0E49-73E9-4CA8-AFF5-4554F13D10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8" name="Grupo 877">
                              <a:extLst>
                                <a:ext uri="{FF2B5EF4-FFF2-40B4-BE49-F238E27FC236}">
                                  <a16:creationId xmlns:a16="http://schemas.microsoft.com/office/drawing/2014/main" id="{DE04A687-33DB-4B2C-87D9-345A377ED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9" name="Rectángulo 878">
                                <a:extLst>
                                  <a:ext uri="{FF2B5EF4-FFF2-40B4-BE49-F238E27FC236}">
                                    <a16:creationId xmlns:a16="http://schemas.microsoft.com/office/drawing/2014/main" id="{6E7ABFB2-FE86-45BD-B5C3-7AB61B059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0" name="Rectángulo 879">
                                <a:extLst>
                                  <a:ext uri="{FF2B5EF4-FFF2-40B4-BE49-F238E27FC236}">
                                    <a16:creationId xmlns:a16="http://schemas.microsoft.com/office/drawing/2014/main" id="{8FDA2374-CB05-4135-ADF0-DBD103A05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70" name="Grupo 869">
                            <a:extLst>
                              <a:ext uri="{FF2B5EF4-FFF2-40B4-BE49-F238E27FC236}">
                                <a16:creationId xmlns:a16="http://schemas.microsoft.com/office/drawing/2014/main" id="{01C694A3-5722-4DD7-A0C1-82DF74214C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1" name="Grupo 870">
                              <a:extLst>
                                <a:ext uri="{FF2B5EF4-FFF2-40B4-BE49-F238E27FC236}">
                                  <a16:creationId xmlns:a16="http://schemas.microsoft.com/office/drawing/2014/main" id="{4207FD94-2CC9-40F6-9328-B17DCC5EE8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5" name="Rectángulo 874">
                                <a:extLst>
                                  <a:ext uri="{FF2B5EF4-FFF2-40B4-BE49-F238E27FC236}">
                                    <a16:creationId xmlns:a16="http://schemas.microsoft.com/office/drawing/2014/main" id="{D2BC306D-03D5-4645-8481-B2DFA46CDF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6" name="Rectángulo 875">
                                <a:extLst>
                                  <a:ext uri="{FF2B5EF4-FFF2-40B4-BE49-F238E27FC236}">
                                    <a16:creationId xmlns:a16="http://schemas.microsoft.com/office/drawing/2014/main" id="{246DCCAC-BC7E-495D-A4E0-8A1EBF0EC3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2" name="Grupo 871">
                              <a:extLst>
                                <a:ext uri="{FF2B5EF4-FFF2-40B4-BE49-F238E27FC236}">
                                  <a16:creationId xmlns:a16="http://schemas.microsoft.com/office/drawing/2014/main" id="{D7BDE109-7D09-44F2-A3B4-E0C100C33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3" name="Rectángulo 872">
                                <a:extLst>
                                  <a:ext uri="{FF2B5EF4-FFF2-40B4-BE49-F238E27FC236}">
                                    <a16:creationId xmlns:a16="http://schemas.microsoft.com/office/drawing/2014/main" id="{B0F66AFD-67B0-49A5-A4C4-6C9E09ABFF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4" name="Rectángulo 873">
                                <a:extLst>
                                  <a:ext uri="{FF2B5EF4-FFF2-40B4-BE49-F238E27FC236}">
                                    <a16:creationId xmlns:a16="http://schemas.microsoft.com/office/drawing/2014/main" id="{12B6CF9C-4583-4969-8EB0-3AC008ADF7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36" name="Grupo 835">
                        <a:extLst>
                          <a:ext uri="{FF2B5EF4-FFF2-40B4-BE49-F238E27FC236}">
                            <a16:creationId xmlns:a16="http://schemas.microsoft.com/office/drawing/2014/main" id="{C6B473E7-227E-41FB-8E48-7022DE32AE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37" name="Grupo 836">
                          <a:extLst>
                            <a:ext uri="{FF2B5EF4-FFF2-40B4-BE49-F238E27FC236}">
                              <a16:creationId xmlns:a16="http://schemas.microsoft.com/office/drawing/2014/main" id="{1D225373-57D1-4CED-B4E6-98A73B7514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53" name="Grupo 852">
                            <a:extLst>
                              <a:ext uri="{FF2B5EF4-FFF2-40B4-BE49-F238E27FC236}">
                                <a16:creationId xmlns:a16="http://schemas.microsoft.com/office/drawing/2014/main" id="{B8F68C88-2E66-4233-A85F-A13DDAFA0F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61" name="Grupo 860">
                              <a:extLst>
                                <a:ext uri="{FF2B5EF4-FFF2-40B4-BE49-F238E27FC236}">
                                  <a16:creationId xmlns:a16="http://schemas.microsoft.com/office/drawing/2014/main" id="{240A75D2-A8AD-4C24-A693-90C45A065D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5" name="Rectángulo 864">
                                <a:extLst>
                                  <a:ext uri="{FF2B5EF4-FFF2-40B4-BE49-F238E27FC236}">
                                    <a16:creationId xmlns:a16="http://schemas.microsoft.com/office/drawing/2014/main" id="{92497B66-3703-46EA-A1B9-479C12F991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6" name="Rectángulo 865">
                                <a:extLst>
                                  <a:ext uri="{FF2B5EF4-FFF2-40B4-BE49-F238E27FC236}">
                                    <a16:creationId xmlns:a16="http://schemas.microsoft.com/office/drawing/2014/main" id="{A7D11707-2431-44D3-B800-0D34BDFB8C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62" name="Grupo 861">
                              <a:extLst>
                                <a:ext uri="{FF2B5EF4-FFF2-40B4-BE49-F238E27FC236}">
                                  <a16:creationId xmlns:a16="http://schemas.microsoft.com/office/drawing/2014/main" id="{00FD84B9-4640-437B-A9EF-026C27DD96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3" name="Rectángulo 862">
                                <a:extLst>
                                  <a:ext uri="{FF2B5EF4-FFF2-40B4-BE49-F238E27FC236}">
                                    <a16:creationId xmlns:a16="http://schemas.microsoft.com/office/drawing/2014/main" id="{B468CFB4-2E50-46B3-BDF0-13A617CCE0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4" name="Rectángulo 863">
                                <a:extLst>
                                  <a:ext uri="{FF2B5EF4-FFF2-40B4-BE49-F238E27FC236}">
                                    <a16:creationId xmlns:a16="http://schemas.microsoft.com/office/drawing/2014/main" id="{2DF7C031-8C0A-4589-A4E0-608D0D15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54" name="Grupo 853">
                            <a:extLst>
                              <a:ext uri="{FF2B5EF4-FFF2-40B4-BE49-F238E27FC236}">
                                <a16:creationId xmlns:a16="http://schemas.microsoft.com/office/drawing/2014/main" id="{4898CE68-28DA-4B22-8155-A21BB12A0E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55" name="Grupo 854">
                              <a:extLst>
                                <a:ext uri="{FF2B5EF4-FFF2-40B4-BE49-F238E27FC236}">
                                  <a16:creationId xmlns:a16="http://schemas.microsoft.com/office/drawing/2014/main" id="{176F093A-F31E-4B24-84FB-461E84E914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9" name="Rectángulo 858">
                                <a:extLst>
                                  <a:ext uri="{FF2B5EF4-FFF2-40B4-BE49-F238E27FC236}">
                                    <a16:creationId xmlns:a16="http://schemas.microsoft.com/office/drawing/2014/main" id="{D2560892-6226-4FDD-AEDD-F52DD31764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0" name="Rectángulo 859">
                                <a:extLst>
                                  <a:ext uri="{FF2B5EF4-FFF2-40B4-BE49-F238E27FC236}">
                                    <a16:creationId xmlns:a16="http://schemas.microsoft.com/office/drawing/2014/main" id="{CF35D00C-C081-4B95-9226-3BC0C9E4A8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56" name="Grupo 855">
                              <a:extLst>
                                <a:ext uri="{FF2B5EF4-FFF2-40B4-BE49-F238E27FC236}">
                                  <a16:creationId xmlns:a16="http://schemas.microsoft.com/office/drawing/2014/main" id="{565EBC39-9701-4185-A4A3-683000B3EB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7" name="Rectángulo 856">
                                <a:extLst>
                                  <a:ext uri="{FF2B5EF4-FFF2-40B4-BE49-F238E27FC236}">
                                    <a16:creationId xmlns:a16="http://schemas.microsoft.com/office/drawing/2014/main" id="{44B0D530-0EC1-4EFD-9FFB-EC5A4C3B2C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8" name="Rectángulo 857">
                                <a:extLst>
                                  <a:ext uri="{FF2B5EF4-FFF2-40B4-BE49-F238E27FC236}">
                                    <a16:creationId xmlns:a16="http://schemas.microsoft.com/office/drawing/2014/main" id="{449B6427-6A5B-432C-AAF8-A4A1F85067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38" name="Grupo 837">
                          <a:extLst>
                            <a:ext uri="{FF2B5EF4-FFF2-40B4-BE49-F238E27FC236}">
                              <a16:creationId xmlns:a16="http://schemas.microsoft.com/office/drawing/2014/main" id="{2A45FA85-FD80-4011-8B25-CA0EBDFB6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39" name="Grupo 838">
                            <a:extLst>
                              <a:ext uri="{FF2B5EF4-FFF2-40B4-BE49-F238E27FC236}">
                                <a16:creationId xmlns:a16="http://schemas.microsoft.com/office/drawing/2014/main" id="{05433EA0-28D9-4E82-A2D9-F4F633CAD4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7" name="Grupo 846">
                              <a:extLst>
                                <a:ext uri="{FF2B5EF4-FFF2-40B4-BE49-F238E27FC236}">
                                  <a16:creationId xmlns:a16="http://schemas.microsoft.com/office/drawing/2014/main" id="{587CFCED-9090-451B-AF5E-36F29FE91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1" name="Rectángulo 850">
                                <a:extLst>
                                  <a:ext uri="{FF2B5EF4-FFF2-40B4-BE49-F238E27FC236}">
                                    <a16:creationId xmlns:a16="http://schemas.microsoft.com/office/drawing/2014/main" id="{A9D7A350-C3C7-43EF-BC38-81B2E8C9E6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2" name="Rectángulo 851">
                                <a:extLst>
                                  <a:ext uri="{FF2B5EF4-FFF2-40B4-BE49-F238E27FC236}">
                                    <a16:creationId xmlns:a16="http://schemas.microsoft.com/office/drawing/2014/main" id="{7CDD299A-34D7-47BC-BF15-E65AD67176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8" name="Grupo 847">
                              <a:extLst>
                                <a:ext uri="{FF2B5EF4-FFF2-40B4-BE49-F238E27FC236}">
                                  <a16:creationId xmlns:a16="http://schemas.microsoft.com/office/drawing/2014/main" id="{DA992B5E-3C38-4BAC-9AE4-E149E9B5A5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9" name="Rectángulo 848">
                                <a:extLst>
                                  <a:ext uri="{FF2B5EF4-FFF2-40B4-BE49-F238E27FC236}">
                                    <a16:creationId xmlns:a16="http://schemas.microsoft.com/office/drawing/2014/main" id="{C6FA812B-CA03-4875-AC27-784A801A39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0" name="Rectángulo 849">
                                <a:extLst>
                                  <a:ext uri="{FF2B5EF4-FFF2-40B4-BE49-F238E27FC236}">
                                    <a16:creationId xmlns:a16="http://schemas.microsoft.com/office/drawing/2014/main" id="{56354D3E-3A7F-4FF1-B7EF-57458B48DE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40" name="Grupo 839">
                            <a:extLst>
                              <a:ext uri="{FF2B5EF4-FFF2-40B4-BE49-F238E27FC236}">
                                <a16:creationId xmlns:a16="http://schemas.microsoft.com/office/drawing/2014/main" id="{FCDA8E28-52B5-4E70-B808-43FD980501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1" name="Grupo 840">
                              <a:extLst>
                                <a:ext uri="{FF2B5EF4-FFF2-40B4-BE49-F238E27FC236}">
                                  <a16:creationId xmlns:a16="http://schemas.microsoft.com/office/drawing/2014/main" id="{792F9DA9-F735-4745-88DD-A7DF0E2A32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5" name="Rectángulo 844">
                                <a:extLst>
                                  <a:ext uri="{FF2B5EF4-FFF2-40B4-BE49-F238E27FC236}">
                                    <a16:creationId xmlns:a16="http://schemas.microsoft.com/office/drawing/2014/main" id="{07DB6B84-9AEF-4561-B734-A3FB31B7DB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6" name="Rectángulo 845">
                                <a:extLst>
                                  <a:ext uri="{FF2B5EF4-FFF2-40B4-BE49-F238E27FC236}">
                                    <a16:creationId xmlns:a16="http://schemas.microsoft.com/office/drawing/2014/main" id="{6CF96787-97A6-4E94-86BF-98A4C4FBE8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2" name="Grupo 841">
                              <a:extLst>
                                <a:ext uri="{FF2B5EF4-FFF2-40B4-BE49-F238E27FC236}">
                                  <a16:creationId xmlns:a16="http://schemas.microsoft.com/office/drawing/2014/main" id="{72028DED-B0A5-4B8F-9345-3B052EE698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3" name="Rectángulo 842">
                                <a:extLst>
                                  <a:ext uri="{FF2B5EF4-FFF2-40B4-BE49-F238E27FC236}">
                                    <a16:creationId xmlns:a16="http://schemas.microsoft.com/office/drawing/2014/main" id="{45D66EB3-27B3-4D06-8E3B-6A381B7AC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4" name="Rectángulo 843">
                                <a:extLst>
                                  <a:ext uri="{FF2B5EF4-FFF2-40B4-BE49-F238E27FC236}">
                                    <a16:creationId xmlns:a16="http://schemas.microsoft.com/office/drawing/2014/main" id="{8005508C-B45E-4F29-B219-D0C3FF3312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706" name="Grupo 705">
                    <a:extLst>
                      <a:ext uri="{FF2B5EF4-FFF2-40B4-BE49-F238E27FC236}">
                        <a16:creationId xmlns:a16="http://schemas.microsoft.com/office/drawing/2014/main" id="{A1C740E9-A558-4038-B3F2-E176CD78C2A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707" name="Grupo 706">
                      <a:extLst>
                        <a:ext uri="{FF2B5EF4-FFF2-40B4-BE49-F238E27FC236}">
                          <a16:creationId xmlns:a16="http://schemas.microsoft.com/office/drawing/2014/main" id="{47574E9F-DC03-4FC3-926A-8827C122E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71" name="Grupo 770">
                        <a:extLst>
                          <a:ext uri="{FF2B5EF4-FFF2-40B4-BE49-F238E27FC236}">
                            <a16:creationId xmlns:a16="http://schemas.microsoft.com/office/drawing/2014/main" id="{449AF38C-115F-4552-9BBE-DB511FFBBA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03" name="Grupo 802">
                          <a:extLst>
                            <a:ext uri="{FF2B5EF4-FFF2-40B4-BE49-F238E27FC236}">
                              <a16:creationId xmlns:a16="http://schemas.microsoft.com/office/drawing/2014/main" id="{1E8198A2-D9A5-47DC-8FB5-6F3BDC5BFB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19" name="Grupo 818">
                            <a:extLst>
                              <a:ext uri="{FF2B5EF4-FFF2-40B4-BE49-F238E27FC236}">
                                <a16:creationId xmlns:a16="http://schemas.microsoft.com/office/drawing/2014/main" id="{EBF80DB4-71F8-40D9-835D-82C88BA1BE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7" name="Grupo 826">
                              <a:extLst>
                                <a:ext uri="{FF2B5EF4-FFF2-40B4-BE49-F238E27FC236}">
                                  <a16:creationId xmlns:a16="http://schemas.microsoft.com/office/drawing/2014/main" id="{33EC98CC-9842-40D0-86C5-F576FD03EF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31" name="Rectángulo 830">
                                <a:extLst>
                                  <a:ext uri="{FF2B5EF4-FFF2-40B4-BE49-F238E27FC236}">
                                    <a16:creationId xmlns:a16="http://schemas.microsoft.com/office/drawing/2014/main" id="{E2A74CDD-AC6D-494D-9652-9EB004D935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2" name="Rectángulo 831">
                                <a:extLst>
                                  <a:ext uri="{FF2B5EF4-FFF2-40B4-BE49-F238E27FC236}">
                                    <a16:creationId xmlns:a16="http://schemas.microsoft.com/office/drawing/2014/main" id="{9BDB7935-29C6-412D-9A98-59368097E8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8" name="Grupo 827">
                              <a:extLst>
                                <a:ext uri="{FF2B5EF4-FFF2-40B4-BE49-F238E27FC236}">
                                  <a16:creationId xmlns:a16="http://schemas.microsoft.com/office/drawing/2014/main" id="{2390072B-FE69-4525-8C5D-968BCF1AAB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9" name="Rectángulo 828">
                                <a:extLst>
                                  <a:ext uri="{FF2B5EF4-FFF2-40B4-BE49-F238E27FC236}">
                                    <a16:creationId xmlns:a16="http://schemas.microsoft.com/office/drawing/2014/main" id="{C6465DEA-F2FD-41D0-B483-A31E09E53E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0" name="Rectángulo 829">
                                <a:extLst>
                                  <a:ext uri="{FF2B5EF4-FFF2-40B4-BE49-F238E27FC236}">
                                    <a16:creationId xmlns:a16="http://schemas.microsoft.com/office/drawing/2014/main" id="{D4F4152B-6527-40F4-AAA6-60348970E5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20" name="Grupo 819">
                            <a:extLst>
                              <a:ext uri="{FF2B5EF4-FFF2-40B4-BE49-F238E27FC236}">
                                <a16:creationId xmlns:a16="http://schemas.microsoft.com/office/drawing/2014/main" id="{23FB93ED-C726-4E2C-A410-814B272CD8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1" name="Grupo 820">
                              <a:extLst>
                                <a:ext uri="{FF2B5EF4-FFF2-40B4-BE49-F238E27FC236}">
                                  <a16:creationId xmlns:a16="http://schemas.microsoft.com/office/drawing/2014/main" id="{42A308F3-4921-43B8-9C9C-2D240266DA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5" name="Rectángulo 824">
                                <a:extLst>
                                  <a:ext uri="{FF2B5EF4-FFF2-40B4-BE49-F238E27FC236}">
                                    <a16:creationId xmlns:a16="http://schemas.microsoft.com/office/drawing/2014/main" id="{621DC169-DDBE-4E3D-A5D2-E7EF63844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6" name="Rectángulo 825">
                                <a:extLst>
                                  <a:ext uri="{FF2B5EF4-FFF2-40B4-BE49-F238E27FC236}">
                                    <a16:creationId xmlns:a16="http://schemas.microsoft.com/office/drawing/2014/main" id="{45F2A0A0-9D37-4CEC-A080-DD5C8B6ED3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2" name="Grupo 821">
                              <a:extLst>
                                <a:ext uri="{FF2B5EF4-FFF2-40B4-BE49-F238E27FC236}">
                                  <a16:creationId xmlns:a16="http://schemas.microsoft.com/office/drawing/2014/main" id="{BFDD3221-EE2C-4F80-B526-EA505012A5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3" name="Rectángulo 822">
                                <a:extLst>
                                  <a:ext uri="{FF2B5EF4-FFF2-40B4-BE49-F238E27FC236}">
                                    <a16:creationId xmlns:a16="http://schemas.microsoft.com/office/drawing/2014/main" id="{2294456C-C5E6-4728-B898-B7F9781122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4" name="Rectángulo 823">
                                <a:extLst>
                                  <a:ext uri="{FF2B5EF4-FFF2-40B4-BE49-F238E27FC236}">
                                    <a16:creationId xmlns:a16="http://schemas.microsoft.com/office/drawing/2014/main" id="{855D4C22-EC04-4AFC-A365-B66B4C8304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04" name="Grupo 803">
                          <a:extLst>
                            <a:ext uri="{FF2B5EF4-FFF2-40B4-BE49-F238E27FC236}">
                              <a16:creationId xmlns:a16="http://schemas.microsoft.com/office/drawing/2014/main" id="{183ACC57-AA85-45C1-88A2-8B386BDFF1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05" name="Grupo 804">
                            <a:extLst>
                              <a:ext uri="{FF2B5EF4-FFF2-40B4-BE49-F238E27FC236}">
                                <a16:creationId xmlns:a16="http://schemas.microsoft.com/office/drawing/2014/main" id="{E9559D49-AC01-49AE-9A22-25EF357EE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13" name="Grupo 812">
                              <a:extLst>
                                <a:ext uri="{FF2B5EF4-FFF2-40B4-BE49-F238E27FC236}">
                                  <a16:creationId xmlns:a16="http://schemas.microsoft.com/office/drawing/2014/main" id="{C098567B-E898-4A7E-AF89-EB83A6CF16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7" name="Rectángulo 816">
                                <a:extLst>
                                  <a:ext uri="{FF2B5EF4-FFF2-40B4-BE49-F238E27FC236}">
                                    <a16:creationId xmlns:a16="http://schemas.microsoft.com/office/drawing/2014/main" id="{DFCF0EC0-4930-4B29-984A-8DCC89CDBA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8" name="Rectángulo 817">
                                <a:extLst>
                                  <a:ext uri="{FF2B5EF4-FFF2-40B4-BE49-F238E27FC236}">
                                    <a16:creationId xmlns:a16="http://schemas.microsoft.com/office/drawing/2014/main" id="{AA8EDBB0-AF96-4788-9076-EAA604CE8F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14" name="Grupo 813">
                              <a:extLst>
                                <a:ext uri="{FF2B5EF4-FFF2-40B4-BE49-F238E27FC236}">
                                  <a16:creationId xmlns:a16="http://schemas.microsoft.com/office/drawing/2014/main" id="{0A220372-5F2F-4FCE-95B4-12C8865664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5" name="Rectángulo 814">
                                <a:extLst>
                                  <a:ext uri="{FF2B5EF4-FFF2-40B4-BE49-F238E27FC236}">
                                    <a16:creationId xmlns:a16="http://schemas.microsoft.com/office/drawing/2014/main" id="{AD7BA0B5-0748-4480-BCF6-CC50C774A9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6" name="Rectángulo 815">
                                <a:extLst>
                                  <a:ext uri="{FF2B5EF4-FFF2-40B4-BE49-F238E27FC236}">
                                    <a16:creationId xmlns:a16="http://schemas.microsoft.com/office/drawing/2014/main" id="{FF447A94-4F50-4616-8B29-5BA1AFDBE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06" name="Grupo 805">
                            <a:extLst>
                              <a:ext uri="{FF2B5EF4-FFF2-40B4-BE49-F238E27FC236}">
                                <a16:creationId xmlns:a16="http://schemas.microsoft.com/office/drawing/2014/main" id="{3B21EAC8-57BE-4397-9CAA-75A8D50EC8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07" name="Grupo 806">
                              <a:extLst>
                                <a:ext uri="{FF2B5EF4-FFF2-40B4-BE49-F238E27FC236}">
                                  <a16:creationId xmlns:a16="http://schemas.microsoft.com/office/drawing/2014/main" id="{298C60CF-7B17-4481-A5F8-8DF4EEF2FC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1" name="Rectángulo 810">
                                <a:extLst>
                                  <a:ext uri="{FF2B5EF4-FFF2-40B4-BE49-F238E27FC236}">
                                    <a16:creationId xmlns:a16="http://schemas.microsoft.com/office/drawing/2014/main" id="{CB945D41-FC31-4AC6-B292-27044318A8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2" name="Rectángulo 811">
                                <a:extLst>
                                  <a:ext uri="{FF2B5EF4-FFF2-40B4-BE49-F238E27FC236}">
                                    <a16:creationId xmlns:a16="http://schemas.microsoft.com/office/drawing/2014/main" id="{796590E8-3DBC-48E1-B138-A86490B3A5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08" name="Grupo 807">
                              <a:extLst>
                                <a:ext uri="{FF2B5EF4-FFF2-40B4-BE49-F238E27FC236}">
                                  <a16:creationId xmlns:a16="http://schemas.microsoft.com/office/drawing/2014/main" id="{AF153276-689D-4FFC-9BC4-2C2A106089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9" name="Rectángulo 808">
                                <a:extLst>
                                  <a:ext uri="{FF2B5EF4-FFF2-40B4-BE49-F238E27FC236}">
                                    <a16:creationId xmlns:a16="http://schemas.microsoft.com/office/drawing/2014/main" id="{8D88099E-70E3-44D3-AA9C-EE446CE99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0" name="Rectángulo 809">
                                <a:extLst>
                                  <a:ext uri="{FF2B5EF4-FFF2-40B4-BE49-F238E27FC236}">
                                    <a16:creationId xmlns:a16="http://schemas.microsoft.com/office/drawing/2014/main" id="{2A7F3919-BBD1-4310-95C6-6DF6DDF3F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72" name="Grupo 771">
                        <a:extLst>
                          <a:ext uri="{FF2B5EF4-FFF2-40B4-BE49-F238E27FC236}">
                            <a16:creationId xmlns:a16="http://schemas.microsoft.com/office/drawing/2014/main" id="{E3B02376-94A6-43B4-AA92-9446C4112F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73" name="Grupo 772">
                          <a:extLst>
                            <a:ext uri="{FF2B5EF4-FFF2-40B4-BE49-F238E27FC236}">
                              <a16:creationId xmlns:a16="http://schemas.microsoft.com/office/drawing/2014/main" id="{4E580210-5273-427D-8555-E64BBA1229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89" name="Grupo 788">
                            <a:extLst>
                              <a:ext uri="{FF2B5EF4-FFF2-40B4-BE49-F238E27FC236}">
                                <a16:creationId xmlns:a16="http://schemas.microsoft.com/office/drawing/2014/main" id="{F781F170-E6B1-4387-9FED-3690BA686B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7" name="Grupo 796">
                              <a:extLst>
                                <a:ext uri="{FF2B5EF4-FFF2-40B4-BE49-F238E27FC236}">
                                  <a16:creationId xmlns:a16="http://schemas.microsoft.com/office/drawing/2014/main" id="{5FA50B38-3E15-4D4B-B662-A562D137D1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1" name="Rectángulo 800">
                                <a:extLst>
                                  <a:ext uri="{FF2B5EF4-FFF2-40B4-BE49-F238E27FC236}">
                                    <a16:creationId xmlns:a16="http://schemas.microsoft.com/office/drawing/2014/main" id="{47F98B13-ACAE-491F-8EE5-6E6FB26802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2" name="Rectángulo 801">
                                <a:extLst>
                                  <a:ext uri="{FF2B5EF4-FFF2-40B4-BE49-F238E27FC236}">
                                    <a16:creationId xmlns:a16="http://schemas.microsoft.com/office/drawing/2014/main" id="{4CADE8AA-6182-4BB6-A238-1069168A9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8" name="Grupo 797">
                              <a:extLst>
                                <a:ext uri="{FF2B5EF4-FFF2-40B4-BE49-F238E27FC236}">
                                  <a16:creationId xmlns:a16="http://schemas.microsoft.com/office/drawing/2014/main" id="{EA8B5920-93DE-43C0-A1E3-9509926465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9" name="Rectángulo 798">
                                <a:extLst>
                                  <a:ext uri="{FF2B5EF4-FFF2-40B4-BE49-F238E27FC236}">
                                    <a16:creationId xmlns:a16="http://schemas.microsoft.com/office/drawing/2014/main" id="{BC675765-2D88-4E41-8516-AA59DE3746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0" name="Rectángulo 799">
                                <a:extLst>
                                  <a:ext uri="{FF2B5EF4-FFF2-40B4-BE49-F238E27FC236}">
                                    <a16:creationId xmlns:a16="http://schemas.microsoft.com/office/drawing/2014/main" id="{79C65223-4613-447C-BB7D-80776233EB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90" name="Grupo 789">
                            <a:extLst>
                              <a:ext uri="{FF2B5EF4-FFF2-40B4-BE49-F238E27FC236}">
                                <a16:creationId xmlns:a16="http://schemas.microsoft.com/office/drawing/2014/main" id="{C384F21E-A5CA-47DC-8AE4-3A7561B4FAD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1" name="Grupo 790">
                              <a:extLst>
                                <a:ext uri="{FF2B5EF4-FFF2-40B4-BE49-F238E27FC236}">
                                  <a16:creationId xmlns:a16="http://schemas.microsoft.com/office/drawing/2014/main" id="{EA66CC4E-7704-4FBF-8057-FE083D9B10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5" name="Rectángulo 794">
                                <a:extLst>
                                  <a:ext uri="{FF2B5EF4-FFF2-40B4-BE49-F238E27FC236}">
                                    <a16:creationId xmlns:a16="http://schemas.microsoft.com/office/drawing/2014/main" id="{32DC9F1B-A53A-4A9A-AC54-2B98100006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6" name="Rectángulo 795">
                                <a:extLst>
                                  <a:ext uri="{FF2B5EF4-FFF2-40B4-BE49-F238E27FC236}">
                                    <a16:creationId xmlns:a16="http://schemas.microsoft.com/office/drawing/2014/main" id="{1078E7E2-C32F-4725-A36A-58D66FF82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2" name="Grupo 791">
                              <a:extLst>
                                <a:ext uri="{FF2B5EF4-FFF2-40B4-BE49-F238E27FC236}">
                                  <a16:creationId xmlns:a16="http://schemas.microsoft.com/office/drawing/2014/main" id="{8B9C034A-48B4-4F00-A59C-7E4EC2758E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3" name="Rectángulo 792">
                                <a:extLst>
                                  <a:ext uri="{FF2B5EF4-FFF2-40B4-BE49-F238E27FC236}">
                                    <a16:creationId xmlns:a16="http://schemas.microsoft.com/office/drawing/2014/main" id="{BD2678F3-E58C-47BF-B531-6CB045A32E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4" name="Rectángulo 793">
                                <a:extLst>
                                  <a:ext uri="{FF2B5EF4-FFF2-40B4-BE49-F238E27FC236}">
                                    <a16:creationId xmlns:a16="http://schemas.microsoft.com/office/drawing/2014/main" id="{0EEC5BE1-9651-4E8E-9D8D-745FD94992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74" name="Grupo 773">
                          <a:extLst>
                            <a:ext uri="{FF2B5EF4-FFF2-40B4-BE49-F238E27FC236}">
                              <a16:creationId xmlns:a16="http://schemas.microsoft.com/office/drawing/2014/main" id="{D6187F8A-BB26-4462-8167-0AF5D42352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75" name="Grupo 774">
                            <a:extLst>
                              <a:ext uri="{FF2B5EF4-FFF2-40B4-BE49-F238E27FC236}">
                                <a16:creationId xmlns:a16="http://schemas.microsoft.com/office/drawing/2014/main" id="{6192A0E1-9942-45EA-8DF6-16F99B014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83" name="Grupo 782">
                              <a:extLst>
                                <a:ext uri="{FF2B5EF4-FFF2-40B4-BE49-F238E27FC236}">
                                  <a16:creationId xmlns:a16="http://schemas.microsoft.com/office/drawing/2014/main" id="{B676F470-81EA-4E23-8C69-05AC91692F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7" name="Rectángulo 786">
                                <a:extLst>
                                  <a:ext uri="{FF2B5EF4-FFF2-40B4-BE49-F238E27FC236}">
                                    <a16:creationId xmlns:a16="http://schemas.microsoft.com/office/drawing/2014/main" id="{73F2B52E-20BB-41F3-89DF-20A069FCD1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8" name="Rectángulo 787">
                                <a:extLst>
                                  <a:ext uri="{FF2B5EF4-FFF2-40B4-BE49-F238E27FC236}">
                                    <a16:creationId xmlns:a16="http://schemas.microsoft.com/office/drawing/2014/main" id="{FC1C2BC0-A6FA-4262-A5CF-528348039F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84" name="Grupo 783">
                              <a:extLst>
                                <a:ext uri="{FF2B5EF4-FFF2-40B4-BE49-F238E27FC236}">
                                  <a16:creationId xmlns:a16="http://schemas.microsoft.com/office/drawing/2014/main" id="{99907723-6CD7-4C26-AE6B-E3985B56D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5" name="Rectángulo 784">
                                <a:extLst>
                                  <a:ext uri="{FF2B5EF4-FFF2-40B4-BE49-F238E27FC236}">
                                    <a16:creationId xmlns:a16="http://schemas.microsoft.com/office/drawing/2014/main" id="{BFB16C07-4ACB-4863-87C2-FA55EC602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6" name="Rectángulo 785">
                                <a:extLst>
                                  <a:ext uri="{FF2B5EF4-FFF2-40B4-BE49-F238E27FC236}">
                                    <a16:creationId xmlns:a16="http://schemas.microsoft.com/office/drawing/2014/main" id="{6DFC8A29-F592-481A-8439-2748E9533E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76" name="Grupo 775">
                            <a:extLst>
                              <a:ext uri="{FF2B5EF4-FFF2-40B4-BE49-F238E27FC236}">
                                <a16:creationId xmlns:a16="http://schemas.microsoft.com/office/drawing/2014/main" id="{22DDCB7A-F1D6-4112-B19F-079CFD7255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77" name="Grupo 776">
                              <a:extLst>
                                <a:ext uri="{FF2B5EF4-FFF2-40B4-BE49-F238E27FC236}">
                                  <a16:creationId xmlns:a16="http://schemas.microsoft.com/office/drawing/2014/main" id="{C646ED9F-3A1E-482A-8DED-589B997897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1" name="Rectángulo 780">
                                <a:extLst>
                                  <a:ext uri="{FF2B5EF4-FFF2-40B4-BE49-F238E27FC236}">
                                    <a16:creationId xmlns:a16="http://schemas.microsoft.com/office/drawing/2014/main" id="{5BBCA0D6-FDBE-4471-B9C5-BB4C4975F7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2" name="Rectángulo 781">
                                <a:extLst>
                                  <a:ext uri="{FF2B5EF4-FFF2-40B4-BE49-F238E27FC236}">
                                    <a16:creationId xmlns:a16="http://schemas.microsoft.com/office/drawing/2014/main" id="{A00CED55-2CEE-444C-B9B2-2648BC2D8F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78" name="Grupo 777">
                              <a:extLst>
                                <a:ext uri="{FF2B5EF4-FFF2-40B4-BE49-F238E27FC236}">
                                  <a16:creationId xmlns:a16="http://schemas.microsoft.com/office/drawing/2014/main" id="{E20DB939-DC36-402C-897D-D5E35AF8F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79" name="Rectángulo 778">
                                <a:extLst>
                                  <a:ext uri="{FF2B5EF4-FFF2-40B4-BE49-F238E27FC236}">
                                    <a16:creationId xmlns:a16="http://schemas.microsoft.com/office/drawing/2014/main" id="{97065C75-2C08-4036-BDB8-4B16EC5B1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0" name="Rectángulo 779">
                                <a:extLst>
                                  <a:ext uri="{FF2B5EF4-FFF2-40B4-BE49-F238E27FC236}">
                                    <a16:creationId xmlns:a16="http://schemas.microsoft.com/office/drawing/2014/main" id="{065F1018-A60A-4551-AC4C-F7A861AE08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708" name="Grupo 707">
                      <a:extLst>
                        <a:ext uri="{FF2B5EF4-FFF2-40B4-BE49-F238E27FC236}">
                          <a16:creationId xmlns:a16="http://schemas.microsoft.com/office/drawing/2014/main" id="{B38C96FE-C213-42DE-A0AA-16C1792E7E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09" name="Grupo 708">
                        <a:extLst>
                          <a:ext uri="{FF2B5EF4-FFF2-40B4-BE49-F238E27FC236}">
                            <a16:creationId xmlns:a16="http://schemas.microsoft.com/office/drawing/2014/main" id="{63FB53C5-B1A2-4573-A6B2-1CFA6C8685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41" name="Grupo 740">
                          <a:extLst>
                            <a:ext uri="{FF2B5EF4-FFF2-40B4-BE49-F238E27FC236}">
                              <a16:creationId xmlns:a16="http://schemas.microsoft.com/office/drawing/2014/main" id="{B652DE68-8FFE-48CD-A2F6-0AC07CCF25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57" name="Grupo 756">
                            <a:extLst>
                              <a:ext uri="{FF2B5EF4-FFF2-40B4-BE49-F238E27FC236}">
                                <a16:creationId xmlns:a16="http://schemas.microsoft.com/office/drawing/2014/main" id="{896DD8D9-98C2-416D-A5CB-16F4432707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65" name="Grupo 764">
                              <a:extLst>
                                <a:ext uri="{FF2B5EF4-FFF2-40B4-BE49-F238E27FC236}">
                                  <a16:creationId xmlns:a16="http://schemas.microsoft.com/office/drawing/2014/main" id="{6732ADBE-61A9-427C-98A7-A92633FBBB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9" name="Rectángulo 768">
                                <a:extLst>
                                  <a:ext uri="{FF2B5EF4-FFF2-40B4-BE49-F238E27FC236}">
                                    <a16:creationId xmlns:a16="http://schemas.microsoft.com/office/drawing/2014/main" id="{127B3EFE-3A4F-4BDF-95F4-50B1BC1DC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70" name="Rectángulo 769">
                                <a:extLst>
                                  <a:ext uri="{FF2B5EF4-FFF2-40B4-BE49-F238E27FC236}">
                                    <a16:creationId xmlns:a16="http://schemas.microsoft.com/office/drawing/2014/main" id="{A59EDB60-4F01-458D-B58D-21C7922D36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6" name="Grupo 765">
                              <a:extLst>
                                <a:ext uri="{FF2B5EF4-FFF2-40B4-BE49-F238E27FC236}">
                                  <a16:creationId xmlns:a16="http://schemas.microsoft.com/office/drawing/2014/main" id="{66F69A93-52B1-41C5-98A9-8D359ADB08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7" name="Rectángulo 766">
                                <a:extLst>
                                  <a:ext uri="{FF2B5EF4-FFF2-40B4-BE49-F238E27FC236}">
                                    <a16:creationId xmlns:a16="http://schemas.microsoft.com/office/drawing/2014/main" id="{5F70D8EA-39B6-49D4-B94A-98BF087B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8" name="Rectángulo 767">
                                <a:extLst>
                                  <a:ext uri="{FF2B5EF4-FFF2-40B4-BE49-F238E27FC236}">
                                    <a16:creationId xmlns:a16="http://schemas.microsoft.com/office/drawing/2014/main" id="{75B789B1-6FF0-42D9-BE25-9E5CD99B0A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58" name="Grupo 757">
                            <a:extLst>
                              <a:ext uri="{FF2B5EF4-FFF2-40B4-BE49-F238E27FC236}">
                                <a16:creationId xmlns:a16="http://schemas.microsoft.com/office/drawing/2014/main" id="{B0508DD8-83C7-4FA3-8D86-3C4DBCA027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9" name="Grupo 758">
                              <a:extLst>
                                <a:ext uri="{FF2B5EF4-FFF2-40B4-BE49-F238E27FC236}">
                                  <a16:creationId xmlns:a16="http://schemas.microsoft.com/office/drawing/2014/main" id="{186DC12D-21B6-4F53-BDE3-F3C572D557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3" name="Rectángulo 762">
                                <a:extLst>
                                  <a:ext uri="{FF2B5EF4-FFF2-40B4-BE49-F238E27FC236}">
                                    <a16:creationId xmlns:a16="http://schemas.microsoft.com/office/drawing/2014/main" id="{569AC390-74F4-4507-8E32-7041352AAD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4" name="Rectángulo 763">
                                <a:extLst>
                                  <a:ext uri="{FF2B5EF4-FFF2-40B4-BE49-F238E27FC236}">
                                    <a16:creationId xmlns:a16="http://schemas.microsoft.com/office/drawing/2014/main" id="{44A9D242-B6C4-406C-9388-22E3E544AA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0" name="Grupo 759">
                              <a:extLst>
                                <a:ext uri="{FF2B5EF4-FFF2-40B4-BE49-F238E27FC236}">
                                  <a16:creationId xmlns:a16="http://schemas.microsoft.com/office/drawing/2014/main" id="{1E2F7444-4209-4010-BCAA-B9C3643712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1" name="Rectángulo 760">
                                <a:extLst>
                                  <a:ext uri="{FF2B5EF4-FFF2-40B4-BE49-F238E27FC236}">
                                    <a16:creationId xmlns:a16="http://schemas.microsoft.com/office/drawing/2014/main" id="{47AC8A88-5B86-417D-B200-CB9502BBAB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2" name="Rectángulo 761">
                                <a:extLst>
                                  <a:ext uri="{FF2B5EF4-FFF2-40B4-BE49-F238E27FC236}">
                                    <a16:creationId xmlns:a16="http://schemas.microsoft.com/office/drawing/2014/main" id="{BC180F88-141A-4AFC-8610-7B37F1E74F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42" name="Grupo 741">
                          <a:extLst>
                            <a:ext uri="{FF2B5EF4-FFF2-40B4-BE49-F238E27FC236}">
                              <a16:creationId xmlns:a16="http://schemas.microsoft.com/office/drawing/2014/main" id="{2B23074F-76E3-4F98-914F-866CE7CD2E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43" name="Grupo 742">
                            <a:extLst>
                              <a:ext uri="{FF2B5EF4-FFF2-40B4-BE49-F238E27FC236}">
                                <a16:creationId xmlns:a16="http://schemas.microsoft.com/office/drawing/2014/main" id="{BD8E1E61-3B98-4C5E-B673-021254C788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1" name="Grupo 750">
                              <a:extLst>
                                <a:ext uri="{FF2B5EF4-FFF2-40B4-BE49-F238E27FC236}">
                                  <a16:creationId xmlns:a16="http://schemas.microsoft.com/office/drawing/2014/main" id="{730BC40E-5745-4549-83A8-2D7CBE0AF6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5" name="Rectángulo 754">
                                <a:extLst>
                                  <a:ext uri="{FF2B5EF4-FFF2-40B4-BE49-F238E27FC236}">
                                    <a16:creationId xmlns:a16="http://schemas.microsoft.com/office/drawing/2014/main" id="{1692C083-0B54-4D36-BD50-B1DB17AA0E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6" name="Rectángulo 755">
                                <a:extLst>
                                  <a:ext uri="{FF2B5EF4-FFF2-40B4-BE49-F238E27FC236}">
                                    <a16:creationId xmlns:a16="http://schemas.microsoft.com/office/drawing/2014/main" id="{33170B75-D71E-47ED-8C80-C121E9AC36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52" name="Grupo 751">
                              <a:extLst>
                                <a:ext uri="{FF2B5EF4-FFF2-40B4-BE49-F238E27FC236}">
                                  <a16:creationId xmlns:a16="http://schemas.microsoft.com/office/drawing/2014/main" id="{546B1EF7-2E48-41D6-A938-560B9C111B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3" name="Rectángulo 752">
                                <a:extLst>
                                  <a:ext uri="{FF2B5EF4-FFF2-40B4-BE49-F238E27FC236}">
                                    <a16:creationId xmlns:a16="http://schemas.microsoft.com/office/drawing/2014/main" id="{625C4951-BEB7-485B-AC47-4E1FA8572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4" name="Rectángulo 753">
                                <a:extLst>
                                  <a:ext uri="{FF2B5EF4-FFF2-40B4-BE49-F238E27FC236}">
                                    <a16:creationId xmlns:a16="http://schemas.microsoft.com/office/drawing/2014/main" id="{780E3C26-C961-4ED2-A55C-A2282D6682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44" name="Grupo 743">
                            <a:extLst>
                              <a:ext uri="{FF2B5EF4-FFF2-40B4-BE49-F238E27FC236}">
                                <a16:creationId xmlns:a16="http://schemas.microsoft.com/office/drawing/2014/main" id="{7561B807-4E32-40E7-9268-8A2A1A05A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45" name="Grupo 744">
                              <a:extLst>
                                <a:ext uri="{FF2B5EF4-FFF2-40B4-BE49-F238E27FC236}">
                                  <a16:creationId xmlns:a16="http://schemas.microsoft.com/office/drawing/2014/main" id="{BF9EF776-0CBE-4EE0-BB5C-8EDFA72592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9" name="Rectángulo 748">
                                <a:extLst>
                                  <a:ext uri="{FF2B5EF4-FFF2-40B4-BE49-F238E27FC236}">
                                    <a16:creationId xmlns:a16="http://schemas.microsoft.com/office/drawing/2014/main" id="{F60D30DC-DB21-4A59-802C-3C3597C2D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0" name="Rectángulo 749">
                                <a:extLst>
                                  <a:ext uri="{FF2B5EF4-FFF2-40B4-BE49-F238E27FC236}">
                                    <a16:creationId xmlns:a16="http://schemas.microsoft.com/office/drawing/2014/main" id="{06D7A22B-F775-48D5-9250-DEE1BFD5FA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46" name="Grupo 745">
                              <a:extLst>
                                <a:ext uri="{FF2B5EF4-FFF2-40B4-BE49-F238E27FC236}">
                                  <a16:creationId xmlns:a16="http://schemas.microsoft.com/office/drawing/2014/main" id="{EC5E1B07-1EDA-4761-84CC-232EF5E85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7" name="Rectángulo 746">
                                <a:extLst>
                                  <a:ext uri="{FF2B5EF4-FFF2-40B4-BE49-F238E27FC236}">
                                    <a16:creationId xmlns:a16="http://schemas.microsoft.com/office/drawing/2014/main" id="{8A6637FC-FAA6-4786-A76F-E74DC59901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8" name="Rectángulo 747">
                                <a:extLst>
                                  <a:ext uri="{FF2B5EF4-FFF2-40B4-BE49-F238E27FC236}">
                                    <a16:creationId xmlns:a16="http://schemas.microsoft.com/office/drawing/2014/main" id="{91D6056D-D7F7-47FD-BE23-B71AD174AF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10" name="Grupo 709">
                        <a:extLst>
                          <a:ext uri="{FF2B5EF4-FFF2-40B4-BE49-F238E27FC236}">
                            <a16:creationId xmlns:a16="http://schemas.microsoft.com/office/drawing/2014/main" id="{C70F32BF-CC28-4DE9-912C-B1A22CB34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11" name="Grupo 710">
                          <a:extLst>
                            <a:ext uri="{FF2B5EF4-FFF2-40B4-BE49-F238E27FC236}">
                              <a16:creationId xmlns:a16="http://schemas.microsoft.com/office/drawing/2014/main" id="{A533B519-245C-4A22-ADD9-67AD99310A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27" name="Grupo 726">
                            <a:extLst>
                              <a:ext uri="{FF2B5EF4-FFF2-40B4-BE49-F238E27FC236}">
                                <a16:creationId xmlns:a16="http://schemas.microsoft.com/office/drawing/2014/main" id="{1C731B9F-334C-4CCA-9FA4-E1E35A945B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35" name="Grupo 734">
                              <a:extLst>
                                <a:ext uri="{FF2B5EF4-FFF2-40B4-BE49-F238E27FC236}">
                                  <a16:creationId xmlns:a16="http://schemas.microsoft.com/office/drawing/2014/main" id="{3174B7E7-A113-40D7-BBBF-4F8E64E56A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9" name="Rectángulo 738">
                                <a:extLst>
                                  <a:ext uri="{FF2B5EF4-FFF2-40B4-BE49-F238E27FC236}">
                                    <a16:creationId xmlns:a16="http://schemas.microsoft.com/office/drawing/2014/main" id="{96C77DE6-B5A6-49C4-8B56-A2F50E412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0" name="Rectángulo 739">
                                <a:extLst>
                                  <a:ext uri="{FF2B5EF4-FFF2-40B4-BE49-F238E27FC236}">
                                    <a16:creationId xmlns:a16="http://schemas.microsoft.com/office/drawing/2014/main" id="{B2662C1D-2ECA-49E4-8C7A-B5635203F6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6" name="Grupo 735">
                              <a:extLst>
                                <a:ext uri="{FF2B5EF4-FFF2-40B4-BE49-F238E27FC236}">
                                  <a16:creationId xmlns:a16="http://schemas.microsoft.com/office/drawing/2014/main" id="{84ECAE97-FB7D-4441-843C-2066507CA6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7" name="Rectángulo 736">
                                <a:extLst>
                                  <a:ext uri="{FF2B5EF4-FFF2-40B4-BE49-F238E27FC236}">
                                    <a16:creationId xmlns:a16="http://schemas.microsoft.com/office/drawing/2014/main" id="{73783422-E641-4813-8047-EC429AEE2A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8" name="Rectángulo 737">
                                <a:extLst>
                                  <a:ext uri="{FF2B5EF4-FFF2-40B4-BE49-F238E27FC236}">
                                    <a16:creationId xmlns:a16="http://schemas.microsoft.com/office/drawing/2014/main" id="{86440FC2-9608-417D-976F-18362B1300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28" name="Grupo 727">
                            <a:extLst>
                              <a:ext uri="{FF2B5EF4-FFF2-40B4-BE49-F238E27FC236}">
                                <a16:creationId xmlns:a16="http://schemas.microsoft.com/office/drawing/2014/main" id="{573F87BC-9982-4B84-8305-B4B8B6201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9" name="Grupo 728">
                              <a:extLst>
                                <a:ext uri="{FF2B5EF4-FFF2-40B4-BE49-F238E27FC236}">
                                  <a16:creationId xmlns:a16="http://schemas.microsoft.com/office/drawing/2014/main" id="{3F447F79-53F4-4BA0-96A5-27ABD25FBC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3" name="Rectángulo 732">
                                <a:extLst>
                                  <a:ext uri="{FF2B5EF4-FFF2-40B4-BE49-F238E27FC236}">
                                    <a16:creationId xmlns:a16="http://schemas.microsoft.com/office/drawing/2014/main" id="{6996BA30-D1D0-4F77-82E1-BD10959637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4" name="Rectángulo 733">
                                <a:extLst>
                                  <a:ext uri="{FF2B5EF4-FFF2-40B4-BE49-F238E27FC236}">
                                    <a16:creationId xmlns:a16="http://schemas.microsoft.com/office/drawing/2014/main" id="{5C91FA5C-2251-409C-9985-70DB1EA0FB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0" name="Grupo 729">
                              <a:extLst>
                                <a:ext uri="{FF2B5EF4-FFF2-40B4-BE49-F238E27FC236}">
                                  <a16:creationId xmlns:a16="http://schemas.microsoft.com/office/drawing/2014/main" id="{193F1378-8828-4C74-84D4-6B7AA6877E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1" name="Rectángulo 730">
                                <a:extLst>
                                  <a:ext uri="{FF2B5EF4-FFF2-40B4-BE49-F238E27FC236}">
                                    <a16:creationId xmlns:a16="http://schemas.microsoft.com/office/drawing/2014/main" id="{F5AB6F1C-0461-4993-A891-4D372EB494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2" name="Rectángulo 731">
                                <a:extLst>
                                  <a:ext uri="{FF2B5EF4-FFF2-40B4-BE49-F238E27FC236}">
                                    <a16:creationId xmlns:a16="http://schemas.microsoft.com/office/drawing/2014/main" id="{14B8A6D7-A843-4AE2-960D-88CB1FFE41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12" name="Grupo 711">
                          <a:extLst>
                            <a:ext uri="{FF2B5EF4-FFF2-40B4-BE49-F238E27FC236}">
                              <a16:creationId xmlns:a16="http://schemas.microsoft.com/office/drawing/2014/main" id="{B935372B-FB85-4D7C-856C-FB7F003FF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13" name="Grupo 712">
                            <a:extLst>
                              <a:ext uri="{FF2B5EF4-FFF2-40B4-BE49-F238E27FC236}">
                                <a16:creationId xmlns:a16="http://schemas.microsoft.com/office/drawing/2014/main" id="{92422FB7-7A16-4826-B0D9-905852795C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1" name="Grupo 720">
                              <a:extLst>
                                <a:ext uri="{FF2B5EF4-FFF2-40B4-BE49-F238E27FC236}">
                                  <a16:creationId xmlns:a16="http://schemas.microsoft.com/office/drawing/2014/main" id="{71214A26-D0E1-408B-BB12-B0A6A71134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5" name="Rectángulo 724">
                                <a:extLst>
                                  <a:ext uri="{FF2B5EF4-FFF2-40B4-BE49-F238E27FC236}">
                                    <a16:creationId xmlns:a16="http://schemas.microsoft.com/office/drawing/2014/main" id="{0ECCF9B9-C524-440E-9E6E-6B705C13E7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6" name="Rectángulo 725">
                                <a:extLst>
                                  <a:ext uri="{FF2B5EF4-FFF2-40B4-BE49-F238E27FC236}">
                                    <a16:creationId xmlns:a16="http://schemas.microsoft.com/office/drawing/2014/main" id="{9657AB78-EB0A-4AAD-A9F8-4E6BF1B6E0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22" name="Grupo 721">
                              <a:extLst>
                                <a:ext uri="{FF2B5EF4-FFF2-40B4-BE49-F238E27FC236}">
                                  <a16:creationId xmlns:a16="http://schemas.microsoft.com/office/drawing/2014/main" id="{7A0B9D06-2128-4A71-8F12-3F01E8901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3" name="Rectángulo 722">
                                <a:extLst>
                                  <a:ext uri="{FF2B5EF4-FFF2-40B4-BE49-F238E27FC236}">
                                    <a16:creationId xmlns:a16="http://schemas.microsoft.com/office/drawing/2014/main" id="{A632280A-2C89-4E04-B226-48C7B12731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4" name="Rectángulo 723">
                                <a:extLst>
                                  <a:ext uri="{FF2B5EF4-FFF2-40B4-BE49-F238E27FC236}">
                                    <a16:creationId xmlns:a16="http://schemas.microsoft.com/office/drawing/2014/main" id="{3FDF1B12-4FF5-4F2C-9C9D-EADC9B4B9E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14" name="Grupo 713">
                            <a:extLst>
                              <a:ext uri="{FF2B5EF4-FFF2-40B4-BE49-F238E27FC236}">
                                <a16:creationId xmlns:a16="http://schemas.microsoft.com/office/drawing/2014/main" id="{DAA418D1-2837-4507-8EDC-7885DC8A0F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15" name="Grupo 714">
                              <a:extLst>
                                <a:ext uri="{FF2B5EF4-FFF2-40B4-BE49-F238E27FC236}">
                                  <a16:creationId xmlns:a16="http://schemas.microsoft.com/office/drawing/2014/main" id="{59AFB4BB-38A0-4423-801D-55307A68CE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9" name="Rectángulo 718">
                                <a:extLst>
                                  <a:ext uri="{FF2B5EF4-FFF2-40B4-BE49-F238E27FC236}">
                                    <a16:creationId xmlns:a16="http://schemas.microsoft.com/office/drawing/2014/main" id="{F6227C44-0315-4A7D-9AFB-F42024327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0" name="Rectángulo 719">
                                <a:extLst>
                                  <a:ext uri="{FF2B5EF4-FFF2-40B4-BE49-F238E27FC236}">
                                    <a16:creationId xmlns:a16="http://schemas.microsoft.com/office/drawing/2014/main" id="{5C7C1CA1-9F88-437A-AF30-6591201697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16" name="Grupo 715">
                              <a:extLst>
                                <a:ext uri="{FF2B5EF4-FFF2-40B4-BE49-F238E27FC236}">
                                  <a16:creationId xmlns:a16="http://schemas.microsoft.com/office/drawing/2014/main" id="{B254A2F7-9672-42EC-875A-BDCDC07A22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7" name="Rectángulo 716">
                                <a:extLst>
                                  <a:ext uri="{FF2B5EF4-FFF2-40B4-BE49-F238E27FC236}">
                                    <a16:creationId xmlns:a16="http://schemas.microsoft.com/office/drawing/2014/main" id="{45380F65-2ED8-48C1-83E1-01DC06181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18" name="Rectángulo 717">
                                <a:extLst>
                                  <a:ext uri="{FF2B5EF4-FFF2-40B4-BE49-F238E27FC236}">
                                    <a16:creationId xmlns:a16="http://schemas.microsoft.com/office/drawing/2014/main" id="{4BC36FB0-0E0C-422F-B603-8CAE152E94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960" name="Grupo 959">
                <a:extLst>
                  <a:ext uri="{FF2B5EF4-FFF2-40B4-BE49-F238E27FC236}">
                    <a16:creationId xmlns:a16="http://schemas.microsoft.com/office/drawing/2014/main" id="{BA10437F-2279-4625-8B05-239FB1FE902B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961" name="Grupo 960">
                  <a:extLst>
                    <a:ext uri="{FF2B5EF4-FFF2-40B4-BE49-F238E27FC236}">
                      <a16:creationId xmlns:a16="http://schemas.microsoft.com/office/drawing/2014/main" id="{14A23501-7B9E-4419-B3C7-A93A991D19E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217" name="Grupo 1216">
                    <a:extLst>
                      <a:ext uri="{FF2B5EF4-FFF2-40B4-BE49-F238E27FC236}">
                        <a16:creationId xmlns:a16="http://schemas.microsoft.com/office/drawing/2014/main" id="{C01D7822-A36D-40C2-B3C5-287E6DE621B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345" name="Grupo 1344">
                      <a:extLst>
                        <a:ext uri="{FF2B5EF4-FFF2-40B4-BE49-F238E27FC236}">
                          <a16:creationId xmlns:a16="http://schemas.microsoft.com/office/drawing/2014/main" id="{677BF986-CC1F-4EEC-BA78-F97E1ECF1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09" name="Grupo 1408">
                        <a:extLst>
                          <a:ext uri="{FF2B5EF4-FFF2-40B4-BE49-F238E27FC236}">
                            <a16:creationId xmlns:a16="http://schemas.microsoft.com/office/drawing/2014/main" id="{DB17509F-E2AE-46B4-88CC-D424289C5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41" name="Grupo 1440">
                          <a:extLst>
                            <a:ext uri="{FF2B5EF4-FFF2-40B4-BE49-F238E27FC236}">
                              <a16:creationId xmlns:a16="http://schemas.microsoft.com/office/drawing/2014/main" id="{EBE316B1-154E-457A-B675-0C993296DE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57" name="Grupo 1456">
                            <a:extLst>
                              <a:ext uri="{FF2B5EF4-FFF2-40B4-BE49-F238E27FC236}">
                                <a16:creationId xmlns:a16="http://schemas.microsoft.com/office/drawing/2014/main" id="{41F9D22D-7026-480A-88CD-15F5E51E13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65" name="Grupo 1464">
                              <a:extLst>
                                <a:ext uri="{FF2B5EF4-FFF2-40B4-BE49-F238E27FC236}">
                                  <a16:creationId xmlns:a16="http://schemas.microsoft.com/office/drawing/2014/main" id="{1E88EFD1-BF70-4F31-8C1A-48BB6A4C7D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9" name="Rectángulo 1468">
                                <a:extLst>
                                  <a:ext uri="{FF2B5EF4-FFF2-40B4-BE49-F238E27FC236}">
                                    <a16:creationId xmlns:a16="http://schemas.microsoft.com/office/drawing/2014/main" id="{D17C9CFA-43C6-45B3-88DB-4EAF48034D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0" name="Rectángulo 1469">
                                <a:extLst>
                                  <a:ext uri="{FF2B5EF4-FFF2-40B4-BE49-F238E27FC236}">
                                    <a16:creationId xmlns:a16="http://schemas.microsoft.com/office/drawing/2014/main" id="{4325A529-B85B-43CB-AEDC-F4D24EB94A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6" name="Grupo 1465">
                              <a:extLst>
                                <a:ext uri="{FF2B5EF4-FFF2-40B4-BE49-F238E27FC236}">
                                  <a16:creationId xmlns:a16="http://schemas.microsoft.com/office/drawing/2014/main" id="{ACF86329-A796-44F5-9C73-7BF82CD61E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7" name="Rectángulo 1466">
                                <a:extLst>
                                  <a:ext uri="{FF2B5EF4-FFF2-40B4-BE49-F238E27FC236}">
                                    <a16:creationId xmlns:a16="http://schemas.microsoft.com/office/drawing/2014/main" id="{E6042820-ADF7-40C7-862D-F95727C2DE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8" name="Rectángulo 1467">
                                <a:extLst>
                                  <a:ext uri="{FF2B5EF4-FFF2-40B4-BE49-F238E27FC236}">
                                    <a16:creationId xmlns:a16="http://schemas.microsoft.com/office/drawing/2014/main" id="{6F703084-B6DE-419F-ADDD-68061C5E1A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58" name="Grupo 1457">
                            <a:extLst>
                              <a:ext uri="{FF2B5EF4-FFF2-40B4-BE49-F238E27FC236}">
                                <a16:creationId xmlns:a16="http://schemas.microsoft.com/office/drawing/2014/main" id="{2E53693C-DF48-44A1-B0E4-8257DE828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9" name="Grupo 1458">
                              <a:extLst>
                                <a:ext uri="{FF2B5EF4-FFF2-40B4-BE49-F238E27FC236}">
                                  <a16:creationId xmlns:a16="http://schemas.microsoft.com/office/drawing/2014/main" id="{27B312C6-978B-40A4-9F7B-0CEE2B66DA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3" name="Rectángulo 1462">
                                <a:extLst>
                                  <a:ext uri="{FF2B5EF4-FFF2-40B4-BE49-F238E27FC236}">
                                    <a16:creationId xmlns:a16="http://schemas.microsoft.com/office/drawing/2014/main" id="{B377CF46-6200-413A-AEA0-08A12A2145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4" name="Rectángulo 1463">
                                <a:extLst>
                                  <a:ext uri="{FF2B5EF4-FFF2-40B4-BE49-F238E27FC236}">
                                    <a16:creationId xmlns:a16="http://schemas.microsoft.com/office/drawing/2014/main" id="{33AE7262-C374-4822-878E-B5D8D40521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0" name="Grupo 1459">
                              <a:extLst>
                                <a:ext uri="{FF2B5EF4-FFF2-40B4-BE49-F238E27FC236}">
                                  <a16:creationId xmlns:a16="http://schemas.microsoft.com/office/drawing/2014/main" id="{33B3AB55-4493-48D5-A4F8-FE274DD733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1" name="Rectángulo 1460">
                                <a:extLst>
                                  <a:ext uri="{FF2B5EF4-FFF2-40B4-BE49-F238E27FC236}">
                                    <a16:creationId xmlns:a16="http://schemas.microsoft.com/office/drawing/2014/main" id="{D8228EF1-33E9-4DF5-A120-19C67AEC65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2" name="Rectángulo 1461">
                                <a:extLst>
                                  <a:ext uri="{FF2B5EF4-FFF2-40B4-BE49-F238E27FC236}">
                                    <a16:creationId xmlns:a16="http://schemas.microsoft.com/office/drawing/2014/main" id="{781EA5E9-C068-4992-BB31-D7756DD55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42" name="Grupo 1441">
                          <a:extLst>
                            <a:ext uri="{FF2B5EF4-FFF2-40B4-BE49-F238E27FC236}">
                              <a16:creationId xmlns:a16="http://schemas.microsoft.com/office/drawing/2014/main" id="{493FF601-8CE9-4097-BD97-AAF5B357A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43" name="Grupo 1442">
                            <a:extLst>
                              <a:ext uri="{FF2B5EF4-FFF2-40B4-BE49-F238E27FC236}">
                                <a16:creationId xmlns:a16="http://schemas.microsoft.com/office/drawing/2014/main" id="{FDA50A06-C275-415B-9D8D-3319E010B0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1" name="Grupo 1450">
                              <a:extLst>
                                <a:ext uri="{FF2B5EF4-FFF2-40B4-BE49-F238E27FC236}">
                                  <a16:creationId xmlns:a16="http://schemas.microsoft.com/office/drawing/2014/main" id="{DBBF3047-E595-4A02-9F08-90466AD757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5" name="Rectángulo 1454">
                                <a:extLst>
                                  <a:ext uri="{FF2B5EF4-FFF2-40B4-BE49-F238E27FC236}">
                                    <a16:creationId xmlns:a16="http://schemas.microsoft.com/office/drawing/2014/main" id="{BFC0E28F-49AC-4F4E-AF3D-0A2E169FD1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6" name="Rectángulo 1455">
                                <a:extLst>
                                  <a:ext uri="{FF2B5EF4-FFF2-40B4-BE49-F238E27FC236}">
                                    <a16:creationId xmlns:a16="http://schemas.microsoft.com/office/drawing/2014/main" id="{9C28319E-7DD2-462D-9EEB-718F48DDCF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52" name="Grupo 1451">
                              <a:extLst>
                                <a:ext uri="{FF2B5EF4-FFF2-40B4-BE49-F238E27FC236}">
                                  <a16:creationId xmlns:a16="http://schemas.microsoft.com/office/drawing/2014/main" id="{F52B0DCA-4F43-4CFD-8DD1-1F558B2AB0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3" name="Rectángulo 1452">
                                <a:extLst>
                                  <a:ext uri="{FF2B5EF4-FFF2-40B4-BE49-F238E27FC236}">
                                    <a16:creationId xmlns:a16="http://schemas.microsoft.com/office/drawing/2014/main" id="{78274C03-05F6-4154-991A-E3221B05E8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4" name="Rectángulo 1453">
                                <a:extLst>
                                  <a:ext uri="{FF2B5EF4-FFF2-40B4-BE49-F238E27FC236}">
                                    <a16:creationId xmlns:a16="http://schemas.microsoft.com/office/drawing/2014/main" id="{524DD414-F049-47BC-894B-297B9125FB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44" name="Grupo 1443">
                            <a:extLst>
                              <a:ext uri="{FF2B5EF4-FFF2-40B4-BE49-F238E27FC236}">
                                <a16:creationId xmlns:a16="http://schemas.microsoft.com/office/drawing/2014/main" id="{E302ED97-DC2F-435A-A13B-902AA45B4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45" name="Grupo 1444">
                              <a:extLst>
                                <a:ext uri="{FF2B5EF4-FFF2-40B4-BE49-F238E27FC236}">
                                  <a16:creationId xmlns:a16="http://schemas.microsoft.com/office/drawing/2014/main" id="{43DF95EF-0087-4622-A67F-C98B6626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9" name="Rectángulo 1448">
                                <a:extLst>
                                  <a:ext uri="{FF2B5EF4-FFF2-40B4-BE49-F238E27FC236}">
                                    <a16:creationId xmlns:a16="http://schemas.microsoft.com/office/drawing/2014/main" id="{843C88D1-EFCF-4DFA-92FA-CA59280312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0" name="Rectángulo 1449">
                                <a:extLst>
                                  <a:ext uri="{FF2B5EF4-FFF2-40B4-BE49-F238E27FC236}">
                                    <a16:creationId xmlns:a16="http://schemas.microsoft.com/office/drawing/2014/main" id="{25D5FD6D-1B3C-4CDD-9508-3E44211DB8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46" name="Grupo 1445">
                              <a:extLst>
                                <a:ext uri="{FF2B5EF4-FFF2-40B4-BE49-F238E27FC236}">
                                  <a16:creationId xmlns:a16="http://schemas.microsoft.com/office/drawing/2014/main" id="{9910F23D-17B5-4E06-9969-4488FAAB8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7" name="Rectángulo 1446">
                                <a:extLst>
                                  <a:ext uri="{FF2B5EF4-FFF2-40B4-BE49-F238E27FC236}">
                                    <a16:creationId xmlns:a16="http://schemas.microsoft.com/office/drawing/2014/main" id="{F40E4B94-2233-48DE-AE1C-A8D1D0E33A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8" name="Rectángulo 1447">
                                <a:extLst>
                                  <a:ext uri="{FF2B5EF4-FFF2-40B4-BE49-F238E27FC236}">
                                    <a16:creationId xmlns:a16="http://schemas.microsoft.com/office/drawing/2014/main" id="{B6D444C5-6C38-4526-A6F5-708FDF2770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10" name="Grupo 1409">
                        <a:extLst>
                          <a:ext uri="{FF2B5EF4-FFF2-40B4-BE49-F238E27FC236}">
                            <a16:creationId xmlns:a16="http://schemas.microsoft.com/office/drawing/2014/main" id="{D30A0653-2774-46EC-AEE4-BCD87DCA59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11" name="Grupo 1410">
                          <a:extLst>
                            <a:ext uri="{FF2B5EF4-FFF2-40B4-BE49-F238E27FC236}">
                              <a16:creationId xmlns:a16="http://schemas.microsoft.com/office/drawing/2014/main" id="{0C3F0ECC-06F4-41A8-9B26-782510AE8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27" name="Grupo 1426">
                            <a:extLst>
                              <a:ext uri="{FF2B5EF4-FFF2-40B4-BE49-F238E27FC236}">
                                <a16:creationId xmlns:a16="http://schemas.microsoft.com/office/drawing/2014/main" id="{BDAFDDB1-E758-4F50-923C-AF93673BA7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35" name="Grupo 1434">
                              <a:extLst>
                                <a:ext uri="{FF2B5EF4-FFF2-40B4-BE49-F238E27FC236}">
                                  <a16:creationId xmlns:a16="http://schemas.microsoft.com/office/drawing/2014/main" id="{FEF12970-D8CF-404C-8A54-E571F5B5CE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9" name="Rectángulo 1438">
                                <a:extLst>
                                  <a:ext uri="{FF2B5EF4-FFF2-40B4-BE49-F238E27FC236}">
                                    <a16:creationId xmlns:a16="http://schemas.microsoft.com/office/drawing/2014/main" id="{70BEF2EF-ABB7-45E7-8BCF-25435B2F6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0" name="Rectángulo 1439">
                                <a:extLst>
                                  <a:ext uri="{FF2B5EF4-FFF2-40B4-BE49-F238E27FC236}">
                                    <a16:creationId xmlns:a16="http://schemas.microsoft.com/office/drawing/2014/main" id="{C16DCA88-5C0D-4008-AC39-CB39D21938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6" name="Grupo 1435">
                              <a:extLst>
                                <a:ext uri="{FF2B5EF4-FFF2-40B4-BE49-F238E27FC236}">
                                  <a16:creationId xmlns:a16="http://schemas.microsoft.com/office/drawing/2014/main" id="{8DB2EA7F-7EF8-4E98-A941-2A550BD163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7" name="Rectángulo 1436">
                                <a:extLst>
                                  <a:ext uri="{FF2B5EF4-FFF2-40B4-BE49-F238E27FC236}">
                                    <a16:creationId xmlns:a16="http://schemas.microsoft.com/office/drawing/2014/main" id="{CB9CA5F5-FA8A-4A93-9FDF-F344692099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8" name="Rectángulo 1437">
                                <a:extLst>
                                  <a:ext uri="{FF2B5EF4-FFF2-40B4-BE49-F238E27FC236}">
                                    <a16:creationId xmlns:a16="http://schemas.microsoft.com/office/drawing/2014/main" id="{C1D9B85C-AAC0-4314-9779-8D90556426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28" name="Grupo 1427">
                            <a:extLst>
                              <a:ext uri="{FF2B5EF4-FFF2-40B4-BE49-F238E27FC236}">
                                <a16:creationId xmlns:a16="http://schemas.microsoft.com/office/drawing/2014/main" id="{6639D118-020C-4F91-8B2E-7C81A52DE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9" name="Grupo 1428">
                              <a:extLst>
                                <a:ext uri="{FF2B5EF4-FFF2-40B4-BE49-F238E27FC236}">
                                  <a16:creationId xmlns:a16="http://schemas.microsoft.com/office/drawing/2014/main" id="{41A221CE-A53A-479A-92FB-BBA411E88C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3" name="Rectángulo 1432">
                                <a:extLst>
                                  <a:ext uri="{FF2B5EF4-FFF2-40B4-BE49-F238E27FC236}">
                                    <a16:creationId xmlns:a16="http://schemas.microsoft.com/office/drawing/2014/main" id="{E4301D65-E1CB-4CCA-AC24-2AB5CA641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4" name="Rectángulo 1433">
                                <a:extLst>
                                  <a:ext uri="{FF2B5EF4-FFF2-40B4-BE49-F238E27FC236}">
                                    <a16:creationId xmlns:a16="http://schemas.microsoft.com/office/drawing/2014/main" id="{B4A3190C-56E9-4D85-8742-4AE7E21E40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0" name="Grupo 1429">
                              <a:extLst>
                                <a:ext uri="{FF2B5EF4-FFF2-40B4-BE49-F238E27FC236}">
                                  <a16:creationId xmlns:a16="http://schemas.microsoft.com/office/drawing/2014/main" id="{4E017358-D32D-4E53-8AB5-1D4D408364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1" name="Rectángulo 1430">
                                <a:extLst>
                                  <a:ext uri="{FF2B5EF4-FFF2-40B4-BE49-F238E27FC236}">
                                    <a16:creationId xmlns:a16="http://schemas.microsoft.com/office/drawing/2014/main" id="{7B7B1B5F-E8C5-478F-AC98-A0750D4AA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2" name="Rectángulo 1431">
                                <a:extLst>
                                  <a:ext uri="{FF2B5EF4-FFF2-40B4-BE49-F238E27FC236}">
                                    <a16:creationId xmlns:a16="http://schemas.microsoft.com/office/drawing/2014/main" id="{5D650EC9-9FDC-43C3-B8D6-4830865165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12" name="Grupo 1411">
                          <a:extLst>
                            <a:ext uri="{FF2B5EF4-FFF2-40B4-BE49-F238E27FC236}">
                              <a16:creationId xmlns:a16="http://schemas.microsoft.com/office/drawing/2014/main" id="{B7B4C35B-FE27-46F9-AE06-D3203F9ED7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13" name="Grupo 1412">
                            <a:extLst>
                              <a:ext uri="{FF2B5EF4-FFF2-40B4-BE49-F238E27FC236}">
                                <a16:creationId xmlns:a16="http://schemas.microsoft.com/office/drawing/2014/main" id="{69065A65-B65E-4E42-A146-FEBB93067F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1" name="Grupo 1420">
                              <a:extLst>
                                <a:ext uri="{FF2B5EF4-FFF2-40B4-BE49-F238E27FC236}">
                                  <a16:creationId xmlns:a16="http://schemas.microsoft.com/office/drawing/2014/main" id="{FD771578-D578-4D77-B2E5-E589E2CC52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5" name="Rectángulo 1424">
                                <a:extLst>
                                  <a:ext uri="{FF2B5EF4-FFF2-40B4-BE49-F238E27FC236}">
                                    <a16:creationId xmlns:a16="http://schemas.microsoft.com/office/drawing/2014/main" id="{81F288DA-5BC6-4F2E-85BB-37C3E7F4A1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6" name="Rectángulo 1425">
                                <a:extLst>
                                  <a:ext uri="{FF2B5EF4-FFF2-40B4-BE49-F238E27FC236}">
                                    <a16:creationId xmlns:a16="http://schemas.microsoft.com/office/drawing/2014/main" id="{E4D27360-13CE-443A-84D4-DBF8E5220C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22" name="Grupo 1421">
                              <a:extLst>
                                <a:ext uri="{FF2B5EF4-FFF2-40B4-BE49-F238E27FC236}">
                                  <a16:creationId xmlns:a16="http://schemas.microsoft.com/office/drawing/2014/main" id="{53192D8D-FF18-45FF-B51B-A6CCDDDB0E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3" name="Rectángulo 1422">
                                <a:extLst>
                                  <a:ext uri="{FF2B5EF4-FFF2-40B4-BE49-F238E27FC236}">
                                    <a16:creationId xmlns:a16="http://schemas.microsoft.com/office/drawing/2014/main" id="{144268B4-7D06-4975-9DA8-14946124EF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4" name="Rectángulo 1423">
                                <a:extLst>
                                  <a:ext uri="{FF2B5EF4-FFF2-40B4-BE49-F238E27FC236}">
                                    <a16:creationId xmlns:a16="http://schemas.microsoft.com/office/drawing/2014/main" id="{93CE3E93-DED0-4820-8FEB-2787821F72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14" name="Grupo 1413">
                            <a:extLst>
                              <a:ext uri="{FF2B5EF4-FFF2-40B4-BE49-F238E27FC236}">
                                <a16:creationId xmlns:a16="http://schemas.microsoft.com/office/drawing/2014/main" id="{7AE63E32-6F65-4167-8F12-8B17E9F293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15" name="Grupo 1414">
                              <a:extLst>
                                <a:ext uri="{FF2B5EF4-FFF2-40B4-BE49-F238E27FC236}">
                                  <a16:creationId xmlns:a16="http://schemas.microsoft.com/office/drawing/2014/main" id="{110743EC-8749-4399-AA01-32E8066646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9" name="Rectángulo 1418">
                                <a:extLst>
                                  <a:ext uri="{FF2B5EF4-FFF2-40B4-BE49-F238E27FC236}">
                                    <a16:creationId xmlns:a16="http://schemas.microsoft.com/office/drawing/2014/main" id="{213EB5C4-C9DF-4A44-A8D4-654872E1FA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0" name="Rectángulo 1419">
                                <a:extLst>
                                  <a:ext uri="{FF2B5EF4-FFF2-40B4-BE49-F238E27FC236}">
                                    <a16:creationId xmlns:a16="http://schemas.microsoft.com/office/drawing/2014/main" id="{9D964970-27F3-4102-BC49-1C11DD31EE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16" name="Grupo 1415">
                              <a:extLst>
                                <a:ext uri="{FF2B5EF4-FFF2-40B4-BE49-F238E27FC236}">
                                  <a16:creationId xmlns:a16="http://schemas.microsoft.com/office/drawing/2014/main" id="{8178B266-E2FE-4CB8-B185-D1F4525361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7" name="Rectángulo 1416">
                                <a:extLst>
                                  <a:ext uri="{FF2B5EF4-FFF2-40B4-BE49-F238E27FC236}">
                                    <a16:creationId xmlns:a16="http://schemas.microsoft.com/office/drawing/2014/main" id="{35E0C321-7CA7-41C6-9E1F-63DD3AB646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18" name="Rectángulo 1417">
                                <a:extLst>
                                  <a:ext uri="{FF2B5EF4-FFF2-40B4-BE49-F238E27FC236}">
                                    <a16:creationId xmlns:a16="http://schemas.microsoft.com/office/drawing/2014/main" id="{76301692-B144-4579-90B6-9AB7097F37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346" name="Grupo 1345">
                      <a:extLst>
                        <a:ext uri="{FF2B5EF4-FFF2-40B4-BE49-F238E27FC236}">
                          <a16:creationId xmlns:a16="http://schemas.microsoft.com/office/drawing/2014/main" id="{846506DB-4F94-4FCC-9101-471011272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347" name="Grupo 1346">
                        <a:extLst>
                          <a:ext uri="{FF2B5EF4-FFF2-40B4-BE49-F238E27FC236}">
                            <a16:creationId xmlns:a16="http://schemas.microsoft.com/office/drawing/2014/main" id="{A2ECE438-DB64-4BC5-AF4E-0CD63A3AC8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79" name="Grupo 1378">
                          <a:extLst>
                            <a:ext uri="{FF2B5EF4-FFF2-40B4-BE49-F238E27FC236}">
                              <a16:creationId xmlns:a16="http://schemas.microsoft.com/office/drawing/2014/main" id="{03239F8E-0F32-4E04-8D29-E81794C625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95" name="Grupo 1394">
                            <a:extLst>
                              <a:ext uri="{FF2B5EF4-FFF2-40B4-BE49-F238E27FC236}">
                                <a16:creationId xmlns:a16="http://schemas.microsoft.com/office/drawing/2014/main" id="{8F2F3A7D-04BB-4996-BF54-9679FF8A56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03" name="Grupo 1402">
                              <a:extLst>
                                <a:ext uri="{FF2B5EF4-FFF2-40B4-BE49-F238E27FC236}">
                                  <a16:creationId xmlns:a16="http://schemas.microsoft.com/office/drawing/2014/main" id="{524CB891-39A4-47F3-85E2-54D43EF90F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7" name="Rectángulo 1406">
                                <a:extLst>
                                  <a:ext uri="{FF2B5EF4-FFF2-40B4-BE49-F238E27FC236}">
                                    <a16:creationId xmlns:a16="http://schemas.microsoft.com/office/drawing/2014/main" id="{781A1991-9521-4ECD-99A1-FF32B5A27B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8" name="Rectángulo 1407">
                                <a:extLst>
                                  <a:ext uri="{FF2B5EF4-FFF2-40B4-BE49-F238E27FC236}">
                                    <a16:creationId xmlns:a16="http://schemas.microsoft.com/office/drawing/2014/main" id="{246C34FE-F988-4ED7-8BC2-8A656BE079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04" name="Grupo 1403">
                              <a:extLst>
                                <a:ext uri="{FF2B5EF4-FFF2-40B4-BE49-F238E27FC236}">
                                  <a16:creationId xmlns:a16="http://schemas.microsoft.com/office/drawing/2014/main" id="{24B51817-536C-49F4-8489-2A772B2286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5" name="Rectángulo 1404">
                                <a:extLst>
                                  <a:ext uri="{FF2B5EF4-FFF2-40B4-BE49-F238E27FC236}">
                                    <a16:creationId xmlns:a16="http://schemas.microsoft.com/office/drawing/2014/main" id="{9D6CDCF0-EB5B-4F2F-8CB5-2945E3A88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6" name="Rectángulo 1405">
                                <a:extLst>
                                  <a:ext uri="{FF2B5EF4-FFF2-40B4-BE49-F238E27FC236}">
                                    <a16:creationId xmlns:a16="http://schemas.microsoft.com/office/drawing/2014/main" id="{0DAE3C2E-22F3-4FE3-8A99-7AF2F45805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96" name="Grupo 1395">
                            <a:extLst>
                              <a:ext uri="{FF2B5EF4-FFF2-40B4-BE49-F238E27FC236}">
                                <a16:creationId xmlns:a16="http://schemas.microsoft.com/office/drawing/2014/main" id="{67679D45-50B9-4F25-913C-AA36DADB18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97" name="Grupo 1396">
                              <a:extLst>
                                <a:ext uri="{FF2B5EF4-FFF2-40B4-BE49-F238E27FC236}">
                                  <a16:creationId xmlns:a16="http://schemas.microsoft.com/office/drawing/2014/main" id="{4F44A6C9-C26F-451D-A8A2-4FCE8E811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1" name="Rectángulo 1400">
                                <a:extLst>
                                  <a:ext uri="{FF2B5EF4-FFF2-40B4-BE49-F238E27FC236}">
                                    <a16:creationId xmlns:a16="http://schemas.microsoft.com/office/drawing/2014/main" id="{54253128-B80D-47D0-94DB-8B75B56637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2" name="Rectángulo 1401">
                                <a:extLst>
                                  <a:ext uri="{FF2B5EF4-FFF2-40B4-BE49-F238E27FC236}">
                                    <a16:creationId xmlns:a16="http://schemas.microsoft.com/office/drawing/2014/main" id="{353585D5-2B3F-424C-B396-584407077A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8" name="Grupo 1397">
                              <a:extLst>
                                <a:ext uri="{FF2B5EF4-FFF2-40B4-BE49-F238E27FC236}">
                                  <a16:creationId xmlns:a16="http://schemas.microsoft.com/office/drawing/2014/main" id="{CB372C1F-70FA-4256-A903-286224B018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9" name="Rectángulo 1398">
                                <a:extLst>
                                  <a:ext uri="{FF2B5EF4-FFF2-40B4-BE49-F238E27FC236}">
                                    <a16:creationId xmlns:a16="http://schemas.microsoft.com/office/drawing/2014/main" id="{1E74E0DD-C27A-41E8-9BF4-0B914FE87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0" name="Rectángulo 1399">
                                <a:extLst>
                                  <a:ext uri="{FF2B5EF4-FFF2-40B4-BE49-F238E27FC236}">
                                    <a16:creationId xmlns:a16="http://schemas.microsoft.com/office/drawing/2014/main" id="{D54DE714-32DF-4CBD-9803-D7E4052C89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80" name="Grupo 1379">
                          <a:extLst>
                            <a:ext uri="{FF2B5EF4-FFF2-40B4-BE49-F238E27FC236}">
                              <a16:creationId xmlns:a16="http://schemas.microsoft.com/office/drawing/2014/main" id="{DAA98CAB-3C3B-4037-97AD-57D556D9E5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81" name="Grupo 1380">
                            <a:extLst>
                              <a:ext uri="{FF2B5EF4-FFF2-40B4-BE49-F238E27FC236}">
                                <a16:creationId xmlns:a16="http://schemas.microsoft.com/office/drawing/2014/main" id="{759BFA9E-352C-4772-8E54-1A6ADC1146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9" name="Grupo 1388">
                              <a:extLst>
                                <a:ext uri="{FF2B5EF4-FFF2-40B4-BE49-F238E27FC236}">
                                  <a16:creationId xmlns:a16="http://schemas.microsoft.com/office/drawing/2014/main" id="{7880F420-B9F0-4240-8EFE-11F5D9100C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3" name="Rectángulo 1392">
                                <a:extLst>
                                  <a:ext uri="{FF2B5EF4-FFF2-40B4-BE49-F238E27FC236}">
                                    <a16:creationId xmlns:a16="http://schemas.microsoft.com/office/drawing/2014/main" id="{1BAAA6A2-04BA-426C-AC59-477D457E3E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4" name="Rectángulo 1393">
                                <a:extLst>
                                  <a:ext uri="{FF2B5EF4-FFF2-40B4-BE49-F238E27FC236}">
                                    <a16:creationId xmlns:a16="http://schemas.microsoft.com/office/drawing/2014/main" id="{FEF51C2C-4CB5-4C2D-8150-E0E0816EE6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0" name="Grupo 1389">
                              <a:extLst>
                                <a:ext uri="{FF2B5EF4-FFF2-40B4-BE49-F238E27FC236}">
                                  <a16:creationId xmlns:a16="http://schemas.microsoft.com/office/drawing/2014/main" id="{EB43F3F3-3C99-4D11-9038-ABB542DC60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1" name="Rectángulo 1390">
                                <a:extLst>
                                  <a:ext uri="{FF2B5EF4-FFF2-40B4-BE49-F238E27FC236}">
                                    <a16:creationId xmlns:a16="http://schemas.microsoft.com/office/drawing/2014/main" id="{2292097B-E753-41B9-A5E5-FDF7A0326E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2" name="Rectángulo 1391">
                                <a:extLst>
                                  <a:ext uri="{FF2B5EF4-FFF2-40B4-BE49-F238E27FC236}">
                                    <a16:creationId xmlns:a16="http://schemas.microsoft.com/office/drawing/2014/main" id="{439FC60E-93B0-45E0-B618-967388FFC2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82" name="Grupo 1381">
                            <a:extLst>
                              <a:ext uri="{FF2B5EF4-FFF2-40B4-BE49-F238E27FC236}">
                                <a16:creationId xmlns:a16="http://schemas.microsoft.com/office/drawing/2014/main" id="{1195E50B-C8A6-4160-A6D5-120834B95D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3" name="Grupo 1382">
                              <a:extLst>
                                <a:ext uri="{FF2B5EF4-FFF2-40B4-BE49-F238E27FC236}">
                                  <a16:creationId xmlns:a16="http://schemas.microsoft.com/office/drawing/2014/main" id="{10BE5055-DFDC-4187-BFFC-C344132122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7" name="Rectángulo 1386">
                                <a:extLst>
                                  <a:ext uri="{FF2B5EF4-FFF2-40B4-BE49-F238E27FC236}">
                                    <a16:creationId xmlns:a16="http://schemas.microsoft.com/office/drawing/2014/main" id="{D078AAB4-A0AD-407F-822C-E3F505561B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8" name="Rectángulo 1387">
                                <a:extLst>
                                  <a:ext uri="{FF2B5EF4-FFF2-40B4-BE49-F238E27FC236}">
                                    <a16:creationId xmlns:a16="http://schemas.microsoft.com/office/drawing/2014/main" id="{F5119341-03E6-4FE8-97D9-D0FF6CF0D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84" name="Grupo 1383">
                              <a:extLst>
                                <a:ext uri="{FF2B5EF4-FFF2-40B4-BE49-F238E27FC236}">
                                  <a16:creationId xmlns:a16="http://schemas.microsoft.com/office/drawing/2014/main" id="{D923C5A5-8EAA-4675-89C4-88F944EFDD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5" name="Rectángulo 1384">
                                <a:extLst>
                                  <a:ext uri="{FF2B5EF4-FFF2-40B4-BE49-F238E27FC236}">
                                    <a16:creationId xmlns:a16="http://schemas.microsoft.com/office/drawing/2014/main" id="{417A8283-1F22-4DA4-A7BD-F00B38E13C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6" name="Rectángulo 1385">
                                <a:extLst>
                                  <a:ext uri="{FF2B5EF4-FFF2-40B4-BE49-F238E27FC236}">
                                    <a16:creationId xmlns:a16="http://schemas.microsoft.com/office/drawing/2014/main" id="{E3C2AB4A-D7AB-49CE-8726-82976D935F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48" name="Grupo 1347">
                        <a:extLst>
                          <a:ext uri="{FF2B5EF4-FFF2-40B4-BE49-F238E27FC236}">
                            <a16:creationId xmlns:a16="http://schemas.microsoft.com/office/drawing/2014/main" id="{D060D89E-FB56-471D-9C24-3C25EBAC4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49" name="Grupo 1348">
                          <a:extLst>
                            <a:ext uri="{FF2B5EF4-FFF2-40B4-BE49-F238E27FC236}">
                              <a16:creationId xmlns:a16="http://schemas.microsoft.com/office/drawing/2014/main" id="{EBFEEC6B-1E48-4E06-8A4F-FEE2E514A2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65" name="Grupo 1364">
                            <a:extLst>
                              <a:ext uri="{FF2B5EF4-FFF2-40B4-BE49-F238E27FC236}">
                                <a16:creationId xmlns:a16="http://schemas.microsoft.com/office/drawing/2014/main" id="{3E35A553-F0CD-470E-9BBF-82E14F7E4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73" name="Grupo 1372">
                              <a:extLst>
                                <a:ext uri="{FF2B5EF4-FFF2-40B4-BE49-F238E27FC236}">
                                  <a16:creationId xmlns:a16="http://schemas.microsoft.com/office/drawing/2014/main" id="{0A7E11FC-5694-4914-B8C1-ECE3E1B91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7" name="Rectángulo 1376">
                                <a:extLst>
                                  <a:ext uri="{FF2B5EF4-FFF2-40B4-BE49-F238E27FC236}">
                                    <a16:creationId xmlns:a16="http://schemas.microsoft.com/office/drawing/2014/main" id="{3E606121-A48E-497F-8971-E5B414A4C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8" name="Rectángulo 1377">
                                <a:extLst>
                                  <a:ext uri="{FF2B5EF4-FFF2-40B4-BE49-F238E27FC236}">
                                    <a16:creationId xmlns:a16="http://schemas.microsoft.com/office/drawing/2014/main" id="{4A5CC51B-93EA-4128-912B-3D03937C72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74" name="Grupo 1373">
                              <a:extLst>
                                <a:ext uri="{FF2B5EF4-FFF2-40B4-BE49-F238E27FC236}">
                                  <a16:creationId xmlns:a16="http://schemas.microsoft.com/office/drawing/2014/main" id="{66A210C3-3A0D-4F22-9966-939424C35A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5" name="Rectángulo 1374">
                                <a:extLst>
                                  <a:ext uri="{FF2B5EF4-FFF2-40B4-BE49-F238E27FC236}">
                                    <a16:creationId xmlns:a16="http://schemas.microsoft.com/office/drawing/2014/main" id="{CF38DA63-941E-4499-B23C-D1F22DC4A2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6" name="Rectángulo 1375">
                                <a:extLst>
                                  <a:ext uri="{FF2B5EF4-FFF2-40B4-BE49-F238E27FC236}">
                                    <a16:creationId xmlns:a16="http://schemas.microsoft.com/office/drawing/2014/main" id="{C8867D6E-0359-4FC9-85E7-A929015743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66" name="Grupo 1365">
                            <a:extLst>
                              <a:ext uri="{FF2B5EF4-FFF2-40B4-BE49-F238E27FC236}">
                                <a16:creationId xmlns:a16="http://schemas.microsoft.com/office/drawing/2014/main" id="{E2D80F6A-E10F-44F1-8D93-57A3A71DB8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67" name="Grupo 1366">
                              <a:extLst>
                                <a:ext uri="{FF2B5EF4-FFF2-40B4-BE49-F238E27FC236}">
                                  <a16:creationId xmlns:a16="http://schemas.microsoft.com/office/drawing/2014/main" id="{2337ADD7-7818-427E-AB79-F582850F4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1" name="Rectángulo 1370">
                                <a:extLst>
                                  <a:ext uri="{FF2B5EF4-FFF2-40B4-BE49-F238E27FC236}">
                                    <a16:creationId xmlns:a16="http://schemas.microsoft.com/office/drawing/2014/main" id="{73D42EDE-EDDB-4E90-A353-131C452E0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2" name="Rectángulo 1371">
                                <a:extLst>
                                  <a:ext uri="{FF2B5EF4-FFF2-40B4-BE49-F238E27FC236}">
                                    <a16:creationId xmlns:a16="http://schemas.microsoft.com/office/drawing/2014/main" id="{0851CFEB-1FBB-42A0-A2E2-5A54D262D2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8" name="Grupo 1367">
                              <a:extLst>
                                <a:ext uri="{FF2B5EF4-FFF2-40B4-BE49-F238E27FC236}">
                                  <a16:creationId xmlns:a16="http://schemas.microsoft.com/office/drawing/2014/main" id="{CC0A159B-69AE-4F60-B508-B5A6D12F11D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9" name="Rectángulo 1368">
                                <a:extLst>
                                  <a:ext uri="{FF2B5EF4-FFF2-40B4-BE49-F238E27FC236}">
                                    <a16:creationId xmlns:a16="http://schemas.microsoft.com/office/drawing/2014/main" id="{F7FD5612-4B31-41EA-A9B2-085559C19F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0" name="Rectángulo 1369">
                                <a:extLst>
                                  <a:ext uri="{FF2B5EF4-FFF2-40B4-BE49-F238E27FC236}">
                                    <a16:creationId xmlns:a16="http://schemas.microsoft.com/office/drawing/2014/main" id="{593215F4-DC8A-4035-AFE5-52B69352E0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50" name="Grupo 1349">
                          <a:extLst>
                            <a:ext uri="{FF2B5EF4-FFF2-40B4-BE49-F238E27FC236}">
                              <a16:creationId xmlns:a16="http://schemas.microsoft.com/office/drawing/2014/main" id="{C34F119A-DE57-4752-85C1-8366692528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51" name="Grupo 1350">
                            <a:extLst>
                              <a:ext uri="{FF2B5EF4-FFF2-40B4-BE49-F238E27FC236}">
                                <a16:creationId xmlns:a16="http://schemas.microsoft.com/office/drawing/2014/main" id="{FF2BDFC4-3E7D-4BDB-8FEA-ECDF8EEF77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9" name="Grupo 1358">
                              <a:extLst>
                                <a:ext uri="{FF2B5EF4-FFF2-40B4-BE49-F238E27FC236}">
                                  <a16:creationId xmlns:a16="http://schemas.microsoft.com/office/drawing/2014/main" id="{76A681A9-2DF1-4A7D-BCD3-B7970BB9DC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3" name="Rectángulo 1362">
                                <a:extLst>
                                  <a:ext uri="{FF2B5EF4-FFF2-40B4-BE49-F238E27FC236}">
                                    <a16:creationId xmlns:a16="http://schemas.microsoft.com/office/drawing/2014/main" id="{4AE58639-E6EC-45B1-94CB-52F62DA769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4" name="Rectángulo 1363">
                                <a:extLst>
                                  <a:ext uri="{FF2B5EF4-FFF2-40B4-BE49-F238E27FC236}">
                                    <a16:creationId xmlns:a16="http://schemas.microsoft.com/office/drawing/2014/main" id="{DE9A924B-FF3C-4BED-8CC1-80045996C0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0" name="Grupo 1359">
                              <a:extLst>
                                <a:ext uri="{FF2B5EF4-FFF2-40B4-BE49-F238E27FC236}">
                                  <a16:creationId xmlns:a16="http://schemas.microsoft.com/office/drawing/2014/main" id="{BA6A1DAC-DD1F-4AE5-A995-F8EC2FFE7C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1" name="Rectángulo 1360">
                                <a:extLst>
                                  <a:ext uri="{FF2B5EF4-FFF2-40B4-BE49-F238E27FC236}">
                                    <a16:creationId xmlns:a16="http://schemas.microsoft.com/office/drawing/2014/main" id="{69D701E6-9435-4064-9A8F-34057A2E0B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2" name="Rectángulo 1361">
                                <a:extLst>
                                  <a:ext uri="{FF2B5EF4-FFF2-40B4-BE49-F238E27FC236}">
                                    <a16:creationId xmlns:a16="http://schemas.microsoft.com/office/drawing/2014/main" id="{1D9DC435-E8A7-4E14-9B1D-980FD5DB4C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2" name="Grupo 1351">
                            <a:extLst>
                              <a:ext uri="{FF2B5EF4-FFF2-40B4-BE49-F238E27FC236}">
                                <a16:creationId xmlns:a16="http://schemas.microsoft.com/office/drawing/2014/main" id="{D719F7BE-E2F9-4BD1-A77A-422F728D03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3" name="Grupo 1352">
                              <a:extLst>
                                <a:ext uri="{FF2B5EF4-FFF2-40B4-BE49-F238E27FC236}">
                                  <a16:creationId xmlns:a16="http://schemas.microsoft.com/office/drawing/2014/main" id="{C3B44E64-0A81-4DB0-83A3-939FA0BF84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7" name="Rectángulo 1356">
                                <a:extLst>
                                  <a:ext uri="{FF2B5EF4-FFF2-40B4-BE49-F238E27FC236}">
                                    <a16:creationId xmlns:a16="http://schemas.microsoft.com/office/drawing/2014/main" id="{68C8F3B2-432F-4A98-AF9A-84954BBD6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8" name="Rectángulo 1357">
                                <a:extLst>
                                  <a:ext uri="{FF2B5EF4-FFF2-40B4-BE49-F238E27FC236}">
                                    <a16:creationId xmlns:a16="http://schemas.microsoft.com/office/drawing/2014/main" id="{5168CF56-165F-4B76-8760-CFF771BECA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54" name="Grupo 1353">
                              <a:extLst>
                                <a:ext uri="{FF2B5EF4-FFF2-40B4-BE49-F238E27FC236}">
                                  <a16:creationId xmlns:a16="http://schemas.microsoft.com/office/drawing/2014/main" id="{EDD9D09D-6DF5-4BA5-8257-07B9823B4A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5" name="Rectángulo 1354">
                                <a:extLst>
                                  <a:ext uri="{FF2B5EF4-FFF2-40B4-BE49-F238E27FC236}">
                                    <a16:creationId xmlns:a16="http://schemas.microsoft.com/office/drawing/2014/main" id="{40B4A094-E092-43EC-AF0E-651DBB2F58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6" name="Rectángulo 1355">
                                <a:extLst>
                                  <a:ext uri="{FF2B5EF4-FFF2-40B4-BE49-F238E27FC236}">
                                    <a16:creationId xmlns:a16="http://schemas.microsoft.com/office/drawing/2014/main" id="{8409DDD7-DDB9-4D54-A83D-A54FB3CB0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218" name="Grupo 1217">
                    <a:extLst>
                      <a:ext uri="{FF2B5EF4-FFF2-40B4-BE49-F238E27FC236}">
                        <a16:creationId xmlns:a16="http://schemas.microsoft.com/office/drawing/2014/main" id="{AC0F3E52-1D44-46C2-BCCC-246B7913F115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219" name="Grupo 1218">
                      <a:extLst>
                        <a:ext uri="{FF2B5EF4-FFF2-40B4-BE49-F238E27FC236}">
                          <a16:creationId xmlns:a16="http://schemas.microsoft.com/office/drawing/2014/main" id="{6548B996-B1BE-40DC-8B87-4F79ED007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83" name="Grupo 1282">
                        <a:extLst>
                          <a:ext uri="{FF2B5EF4-FFF2-40B4-BE49-F238E27FC236}">
                            <a16:creationId xmlns:a16="http://schemas.microsoft.com/office/drawing/2014/main" id="{93F8E728-1063-4EA5-9802-F6B1989DE5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15" name="Grupo 1314">
                          <a:extLst>
                            <a:ext uri="{FF2B5EF4-FFF2-40B4-BE49-F238E27FC236}">
                              <a16:creationId xmlns:a16="http://schemas.microsoft.com/office/drawing/2014/main" id="{F726D11B-19AA-4FE8-87BB-CA2C9D6BD0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31" name="Grupo 1330">
                            <a:extLst>
                              <a:ext uri="{FF2B5EF4-FFF2-40B4-BE49-F238E27FC236}">
                                <a16:creationId xmlns:a16="http://schemas.microsoft.com/office/drawing/2014/main" id="{C01A990E-4D3B-452E-8881-EA1A429861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9" name="Grupo 1338">
                              <a:extLst>
                                <a:ext uri="{FF2B5EF4-FFF2-40B4-BE49-F238E27FC236}">
                                  <a16:creationId xmlns:a16="http://schemas.microsoft.com/office/drawing/2014/main" id="{95649960-2031-4556-A232-0083A9D4E4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3" name="Rectángulo 1342">
                                <a:extLst>
                                  <a:ext uri="{FF2B5EF4-FFF2-40B4-BE49-F238E27FC236}">
                                    <a16:creationId xmlns:a16="http://schemas.microsoft.com/office/drawing/2014/main" id="{283F568C-639F-4139-82C3-4F61F2C632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4" name="Rectángulo 1343">
                                <a:extLst>
                                  <a:ext uri="{FF2B5EF4-FFF2-40B4-BE49-F238E27FC236}">
                                    <a16:creationId xmlns:a16="http://schemas.microsoft.com/office/drawing/2014/main" id="{AB923544-4C2F-4E67-8965-9D42C29E7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40" name="Grupo 1339">
                              <a:extLst>
                                <a:ext uri="{FF2B5EF4-FFF2-40B4-BE49-F238E27FC236}">
                                  <a16:creationId xmlns:a16="http://schemas.microsoft.com/office/drawing/2014/main" id="{ECEE1E75-D277-49F1-82E6-C8E4D8D987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1" name="Rectángulo 1340">
                                <a:extLst>
                                  <a:ext uri="{FF2B5EF4-FFF2-40B4-BE49-F238E27FC236}">
                                    <a16:creationId xmlns:a16="http://schemas.microsoft.com/office/drawing/2014/main" id="{C929C238-1D80-423C-AF58-6AA2963AB6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2" name="Rectángulo 1341">
                                <a:extLst>
                                  <a:ext uri="{FF2B5EF4-FFF2-40B4-BE49-F238E27FC236}">
                                    <a16:creationId xmlns:a16="http://schemas.microsoft.com/office/drawing/2014/main" id="{6BBC514F-E1C3-4A42-8DEC-1A467DA996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32" name="Grupo 1331">
                            <a:extLst>
                              <a:ext uri="{FF2B5EF4-FFF2-40B4-BE49-F238E27FC236}">
                                <a16:creationId xmlns:a16="http://schemas.microsoft.com/office/drawing/2014/main" id="{45B0ECEC-BC26-4D04-86EF-6926E6E8F8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3" name="Grupo 1332">
                              <a:extLst>
                                <a:ext uri="{FF2B5EF4-FFF2-40B4-BE49-F238E27FC236}">
                                  <a16:creationId xmlns:a16="http://schemas.microsoft.com/office/drawing/2014/main" id="{4F76CDA0-CFFD-4067-A276-2DAB1195DB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7" name="Rectángulo 1336">
                                <a:extLst>
                                  <a:ext uri="{FF2B5EF4-FFF2-40B4-BE49-F238E27FC236}">
                                    <a16:creationId xmlns:a16="http://schemas.microsoft.com/office/drawing/2014/main" id="{07BAF05A-54A8-4369-92DD-BAD043573C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8" name="Rectángulo 1337">
                                <a:extLst>
                                  <a:ext uri="{FF2B5EF4-FFF2-40B4-BE49-F238E27FC236}">
                                    <a16:creationId xmlns:a16="http://schemas.microsoft.com/office/drawing/2014/main" id="{FD4BE1E2-27FA-499C-9BB3-8B96360FA9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34" name="Grupo 1333">
                              <a:extLst>
                                <a:ext uri="{FF2B5EF4-FFF2-40B4-BE49-F238E27FC236}">
                                  <a16:creationId xmlns:a16="http://schemas.microsoft.com/office/drawing/2014/main" id="{BC1B8590-D634-4CE2-A2B4-180D511569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5" name="Rectángulo 1334">
                                <a:extLst>
                                  <a:ext uri="{FF2B5EF4-FFF2-40B4-BE49-F238E27FC236}">
                                    <a16:creationId xmlns:a16="http://schemas.microsoft.com/office/drawing/2014/main" id="{601E91AA-B505-41E4-AF16-9FB0457A26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6" name="Rectángulo 1335">
                                <a:extLst>
                                  <a:ext uri="{FF2B5EF4-FFF2-40B4-BE49-F238E27FC236}">
                                    <a16:creationId xmlns:a16="http://schemas.microsoft.com/office/drawing/2014/main" id="{A9221885-9718-4B27-AEB9-7C4037C89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16" name="Grupo 1315">
                          <a:extLst>
                            <a:ext uri="{FF2B5EF4-FFF2-40B4-BE49-F238E27FC236}">
                              <a16:creationId xmlns:a16="http://schemas.microsoft.com/office/drawing/2014/main" id="{C62B8CA5-536E-4124-B6E1-1C0319B81D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17" name="Grupo 1316">
                            <a:extLst>
                              <a:ext uri="{FF2B5EF4-FFF2-40B4-BE49-F238E27FC236}">
                                <a16:creationId xmlns:a16="http://schemas.microsoft.com/office/drawing/2014/main" id="{524BDDB1-5935-4FE9-9BF1-903EA4B65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25" name="Grupo 1324">
                              <a:extLst>
                                <a:ext uri="{FF2B5EF4-FFF2-40B4-BE49-F238E27FC236}">
                                  <a16:creationId xmlns:a16="http://schemas.microsoft.com/office/drawing/2014/main" id="{58826956-A907-4443-8E12-F62A5CC2C4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9" name="Rectángulo 1328">
                                <a:extLst>
                                  <a:ext uri="{FF2B5EF4-FFF2-40B4-BE49-F238E27FC236}">
                                    <a16:creationId xmlns:a16="http://schemas.microsoft.com/office/drawing/2014/main" id="{3A083985-0DF7-406B-A196-0F7D93C1CF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0" name="Rectángulo 1329">
                                <a:extLst>
                                  <a:ext uri="{FF2B5EF4-FFF2-40B4-BE49-F238E27FC236}">
                                    <a16:creationId xmlns:a16="http://schemas.microsoft.com/office/drawing/2014/main" id="{DC0EB11A-4FA1-43B7-8529-0869FF11C0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6" name="Grupo 1325">
                              <a:extLst>
                                <a:ext uri="{FF2B5EF4-FFF2-40B4-BE49-F238E27FC236}">
                                  <a16:creationId xmlns:a16="http://schemas.microsoft.com/office/drawing/2014/main" id="{11B54C54-2C1C-4145-9D31-D5E8548057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7" name="Rectángulo 1326">
                                <a:extLst>
                                  <a:ext uri="{FF2B5EF4-FFF2-40B4-BE49-F238E27FC236}">
                                    <a16:creationId xmlns:a16="http://schemas.microsoft.com/office/drawing/2014/main" id="{818A2D6C-8CDE-430C-879A-63FFB61B0A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8" name="Rectángulo 1327">
                                <a:extLst>
                                  <a:ext uri="{FF2B5EF4-FFF2-40B4-BE49-F238E27FC236}">
                                    <a16:creationId xmlns:a16="http://schemas.microsoft.com/office/drawing/2014/main" id="{AEE1CF23-9933-4681-A08F-C88FFFECF9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18" name="Grupo 1317">
                            <a:extLst>
                              <a:ext uri="{FF2B5EF4-FFF2-40B4-BE49-F238E27FC236}">
                                <a16:creationId xmlns:a16="http://schemas.microsoft.com/office/drawing/2014/main" id="{A2802AE5-5DF6-4EFB-B595-7C854EC00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19" name="Grupo 1318">
                              <a:extLst>
                                <a:ext uri="{FF2B5EF4-FFF2-40B4-BE49-F238E27FC236}">
                                  <a16:creationId xmlns:a16="http://schemas.microsoft.com/office/drawing/2014/main" id="{624AEE39-3F86-4B1B-B515-2476FAF5A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3" name="Rectángulo 1322">
                                <a:extLst>
                                  <a:ext uri="{FF2B5EF4-FFF2-40B4-BE49-F238E27FC236}">
                                    <a16:creationId xmlns:a16="http://schemas.microsoft.com/office/drawing/2014/main" id="{14575F0D-5F31-4404-9AB2-BE292906AB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4" name="Rectángulo 1323">
                                <a:extLst>
                                  <a:ext uri="{FF2B5EF4-FFF2-40B4-BE49-F238E27FC236}">
                                    <a16:creationId xmlns:a16="http://schemas.microsoft.com/office/drawing/2014/main" id="{EFB83DF6-C2A0-4235-9BDC-B5A8FDFC88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0" name="Grupo 1319">
                              <a:extLst>
                                <a:ext uri="{FF2B5EF4-FFF2-40B4-BE49-F238E27FC236}">
                                  <a16:creationId xmlns:a16="http://schemas.microsoft.com/office/drawing/2014/main" id="{6923561B-B64F-4639-8E13-3FA67D1CF6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1" name="Rectángulo 1320">
                                <a:extLst>
                                  <a:ext uri="{FF2B5EF4-FFF2-40B4-BE49-F238E27FC236}">
                                    <a16:creationId xmlns:a16="http://schemas.microsoft.com/office/drawing/2014/main" id="{3E1BC8BF-4842-4254-86AE-40B7C1B92B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2" name="Rectángulo 1321">
                                <a:extLst>
                                  <a:ext uri="{FF2B5EF4-FFF2-40B4-BE49-F238E27FC236}">
                                    <a16:creationId xmlns:a16="http://schemas.microsoft.com/office/drawing/2014/main" id="{A9516D1E-453F-4DD9-8BE9-8441CBF9C6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84" name="Grupo 1283">
                        <a:extLst>
                          <a:ext uri="{FF2B5EF4-FFF2-40B4-BE49-F238E27FC236}">
                            <a16:creationId xmlns:a16="http://schemas.microsoft.com/office/drawing/2014/main" id="{5B7D4D1A-AA00-4880-B122-C2F869AC2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85" name="Grupo 1284">
                          <a:extLst>
                            <a:ext uri="{FF2B5EF4-FFF2-40B4-BE49-F238E27FC236}">
                              <a16:creationId xmlns:a16="http://schemas.microsoft.com/office/drawing/2014/main" id="{DAED05E0-5382-4926-A78A-2CB199CD20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01" name="Grupo 1300">
                            <a:extLst>
                              <a:ext uri="{FF2B5EF4-FFF2-40B4-BE49-F238E27FC236}">
                                <a16:creationId xmlns:a16="http://schemas.microsoft.com/office/drawing/2014/main" id="{8D40C591-9A0B-4B4B-B752-FC0BEDD8E2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9" name="Grupo 1308">
                              <a:extLst>
                                <a:ext uri="{FF2B5EF4-FFF2-40B4-BE49-F238E27FC236}">
                                  <a16:creationId xmlns:a16="http://schemas.microsoft.com/office/drawing/2014/main" id="{17660EF4-1BDA-47BF-856B-F7228005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3" name="Rectángulo 1312">
                                <a:extLst>
                                  <a:ext uri="{FF2B5EF4-FFF2-40B4-BE49-F238E27FC236}">
                                    <a16:creationId xmlns:a16="http://schemas.microsoft.com/office/drawing/2014/main" id="{A5749469-A90C-42AF-9FAD-8849CF0D67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4" name="Rectángulo 1313">
                                <a:extLst>
                                  <a:ext uri="{FF2B5EF4-FFF2-40B4-BE49-F238E27FC236}">
                                    <a16:creationId xmlns:a16="http://schemas.microsoft.com/office/drawing/2014/main" id="{BA4006EE-FEE4-4DAD-9ECE-F0EDF4AF88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10" name="Grupo 1309">
                              <a:extLst>
                                <a:ext uri="{FF2B5EF4-FFF2-40B4-BE49-F238E27FC236}">
                                  <a16:creationId xmlns:a16="http://schemas.microsoft.com/office/drawing/2014/main" id="{CDDD9FCC-D34A-493C-B515-9A2DCCB67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1" name="Rectángulo 1310">
                                <a:extLst>
                                  <a:ext uri="{FF2B5EF4-FFF2-40B4-BE49-F238E27FC236}">
                                    <a16:creationId xmlns:a16="http://schemas.microsoft.com/office/drawing/2014/main" id="{1F4DCC86-61CE-4F90-8598-5A6455C706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2" name="Rectángulo 1311">
                                <a:extLst>
                                  <a:ext uri="{FF2B5EF4-FFF2-40B4-BE49-F238E27FC236}">
                                    <a16:creationId xmlns:a16="http://schemas.microsoft.com/office/drawing/2014/main" id="{66F5943B-0448-4843-8FDB-37AF3C399A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02" name="Grupo 1301">
                            <a:extLst>
                              <a:ext uri="{FF2B5EF4-FFF2-40B4-BE49-F238E27FC236}">
                                <a16:creationId xmlns:a16="http://schemas.microsoft.com/office/drawing/2014/main" id="{F8093C16-68DE-4EBC-8D9B-8B1A007F5B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3" name="Grupo 1302">
                              <a:extLst>
                                <a:ext uri="{FF2B5EF4-FFF2-40B4-BE49-F238E27FC236}">
                                  <a16:creationId xmlns:a16="http://schemas.microsoft.com/office/drawing/2014/main" id="{E47C9D9A-2CA8-4D7A-8BF6-040EE462AF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7" name="Rectángulo 1306">
                                <a:extLst>
                                  <a:ext uri="{FF2B5EF4-FFF2-40B4-BE49-F238E27FC236}">
                                    <a16:creationId xmlns:a16="http://schemas.microsoft.com/office/drawing/2014/main" id="{C131CE1A-39C4-4477-825A-A2E6B4B93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8" name="Rectángulo 1307">
                                <a:extLst>
                                  <a:ext uri="{FF2B5EF4-FFF2-40B4-BE49-F238E27FC236}">
                                    <a16:creationId xmlns:a16="http://schemas.microsoft.com/office/drawing/2014/main" id="{29DD9B13-29B8-454F-9E4D-14CF090DFF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04" name="Grupo 1303">
                              <a:extLst>
                                <a:ext uri="{FF2B5EF4-FFF2-40B4-BE49-F238E27FC236}">
                                  <a16:creationId xmlns:a16="http://schemas.microsoft.com/office/drawing/2014/main" id="{E7DA4EC2-F0EA-4B2A-A577-760BD7B46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5" name="Rectángulo 1304">
                                <a:extLst>
                                  <a:ext uri="{FF2B5EF4-FFF2-40B4-BE49-F238E27FC236}">
                                    <a16:creationId xmlns:a16="http://schemas.microsoft.com/office/drawing/2014/main" id="{5DD2B797-87AB-4397-B997-210540E899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6" name="Rectángulo 1305">
                                <a:extLst>
                                  <a:ext uri="{FF2B5EF4-FFF2-40B4-BE49-F238E27FC236}">
                                    <a16:creationId xmlns:a16="http://schemas.microsoft.com/office/drawing/2014/main" id="{00CAA662-BF09-4133-A437-E9B6EC03DF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86" name="Grupo 1285">
                          <a:extLst>
                            <a:ext uri="{FF2B5EF4-FFF2-40B4-BE49-F238E27FC236}">
                              <a16:creationId xmlns:a16="http://schemas.microsoft.com/office/drawing/2014/main" id="{6D61D7F4-AC54-4109-BB18-281DF9B9AD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87" name="Grupo 1286">
                            <a:extLst>
                              <a:ext uri="{FF2B5EF4-FFF2-40B4-BE49-F238E27FC236}">
                                <a16:creationId xmlns:a16="http://schemas.microsoft.com/office/drawing/2014/main" id="{C125378E-A26A-45A0-94FE-270FA513CA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95" name="Grupo 1294">
                              <a:extLst>
                                <a:ext uri="{FF2B5EF4-FFF2-40B4-BE49-F238E27FC236}">
                                  <a16:creationId xmlns:a16="http://schemas.microsoft.com/office/drawing/2014/main" id="{FC9F2E44-BBB6-4FC1-ABED-7B5E3B374F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9" name="Rectángulo 1298">
                                <a:extLst>
                                  <a:ext uri="{FF2B5EF4-FFF2-40B4-BE49-F238E27FC236}">
                                    <a16:creationId xmlns:a16="http://schemas.microsoft.com/office/drawing/2014/main" id="{6B311ED4-EC6A-404A-A394-356B68B72C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0" name="Rectángulo 1299">
                                <a:extLst>
                                  <a:ext uri="{FF2B5EF4-FFF2-40B4-BE49-F238E27FC236}">
                                    <a16:creationId xmlns:a16="http://schemas.microsoft.com/office/drawing/2014/main" id="{0195E802-46FD-4730-AB2D-AFDC077AAD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6" name="Grupo 1295">
                              <a:extLst>
                                <a:ext uri="{FF2B5EF4-FFF2-40B4-BE49-F238E27FC236}">
                                  <a16:creationId xmlns:a16="http://schemas.microsoft.com/office/drawing/2014/main" id="{A2070731-890C-4E83-99FF-0F96427F9D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7" name="Rectángulo 1296">
                                <a:extLst>
                                  <a:ext uri="{FF2B5EF4-FFF2-40B4-BE49-F238E27FC236}">
                                    <a16:creationId xmlns:a16="http://schemas.microsoft.com/office/drawing/2014/main" id="{7918F1DE-FA53-4539-8A6E-58E59C00A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8" name="Rectángulo 1297">
                                <a:extLst>
                                  <a:ext uri="{FF2B5EF4-FFF2-40B4-BE49-F238E27FC236}">
                                    <a16:creationId xmlns:a16="http://schemas.microsoft.com/office/drawing/2014/main" id="{13471392-17E4-46A0-AF39-7EEE80467E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88" name="Grupo 1287">
                            <a:extLst>
                              <a:ext uri="{FF2B5EF4-FFF2-40B4-BE49-F238E27FC236}">
                                <a16:creationId xmlns:a16="http://schemas.microsoft.com/office/drawing/2014/main" id="{EED737EB-F30A-4895-B026-EB4695CB0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89" name="Grupo 1288">
                              <a:extLst>
                                <a:ext uri="{FF2B5EF4-FFF2-40B4-BE49-F238E27FC236}">
                                  <a16:creationId xmlns:a16="http://schemas.microsoft.com/office/drawing/2014/main" id="{6DCCCFF4-6461-4270-9AC6-E97FDF185A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3" name="Rectángulo 1292">
                                <a:extLst>
                                  <a:ext uri="{FF2B5EF4-FFF2-40B4-BE49-F238E27FC236}">
                                    <a16:creationId xmlns:a16="http://schemas.microsoft.com/office/drawing/2014/main" id="{859796AB-B513-4501-B514-62CCEBD06D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4" name="Rectángulo 1293">
                                <a:extLst>
                                  <a:ext uri="{FF2B5EF4-FFF2-40B4-BE49-F238E27FC236}">
                                    <a16:creationId xmlns:a16="http://schemas.microsoft.com/office/drawing/2014/main" id="{D71E42E3-F524-4782-BFFC-F7202D33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0" name="Grupo 1289">
                              <a:extLst>
                                <a:ext uri="{FF2B5EF4-FFF2-40B4-BE49-F238E27FC236}">
                                  <a16:creationId xmlns:a16="http://schemas.microsoft.com/office/drawing/2014/main" id="{644D7718-07FE-4BBF-B340-53F10FB31F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1" name="Rectángulo 1290">
                                <a:extLst>
                                  <a:ext uri="{FF2B5EF4-FFF2-40B4-BE49-F238E27FC236}">
                                    <a16:creationId xmlns:a16="http://schemas.microsoft.com/office/drawing/2014/main" id="{B889AE2B-89D0-49ED-A7AF-94DBA793B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2" name="Rectángulo 1291">
                                <a:extLst>
                                  <a:ext uri="{FF2B5EF4-FFF2-40B4-BE49-F238E27FC236}">
                                    <a16:creationId xmlns:a16="http://schemas.microsoft.com/office/drawing/2014/main" id="{7453252C-2E19-4016-ADE9-6EF71F9B5A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220" name="Grupo 1219">
                      <a:extLst>
                        <a:ext uri="{FF2B5EF4-FFF2-40B4-BE49-F238E27FC236}">
                          <a16:creationId xmlns:a16="http://schemas.microsoft.com/office/drawing/2014/main" id="{421B84AC-91C9-44E4-BCE0-53DBB03E79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21" name="Grupo 1220">
                        <a:extLst>
                          <a:ext uri="{FF2B5EF4-FFF2-40B4-BE49-F238E27FC236}">
                            <a16:creationId xmlns:a16="http://schemas.microsoft.com/office/drawing/2014/main" id="{828C0270-00CA-44CD-8007-DC22FBC76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53" name="Grupo 1252">
                          <a:extLst>
                            <a:ext uri="{FF2B5EF4-FFF2-40B4-BE49-F238E27FC236}">
                              <a16:creationId xmlns:a16="http://schemas.microsoft.com/office/drawing/2014/main" id="{12F3FDF1-04FD-4EA0-9F57-0CB017822D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69" name="Grupo 1268">
                            <a:extLst>
                              <a:ext uri="{FF2B5EF4-FFF2-40B4-BE49-F238E27FC236}">
                                <a16:creationId xmlns:a16="http://schemas.microsoft.com/office/drawing/2014/main" id="{F444BB8F-1F5E-4C61-9312-63AD125D77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7" name="Grupo 1276">
                              <a:extLst>
                                <a:ext uri="{FF2B5EF4-FFF2-40B4-BE49-F238E27FC236}">
                                  <a16:creationId xmlns:a16="http://schemas.microsoft.com/office/drawing/2014/main" id="{F6562A30-65B6-4F1A-A4EE-176BCF6394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81" name="Rectángulo 1280">
                                <a:extLst>
                                  <a:ext uri="{FF2B5EF4-FFF2-40B4-BE49-F238E27FC236}">
                                    <a16:creationId xmlns:a16="http://schemas.microsoft.com/office/drawing/2014/main" id="{5F9FDB00-1957-4DEB-B9F7-BA8A01F894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2" name="Rectángulo 1281">
                                <a:extLst>
                                  <a:ext uri="{FF2B5EF4-FFF2-40B4-BE49-F238E27FC236}">
                                    <a16:creationId xmlns:a16="http://schemas.microsoft.com/office/drawing/2014/main" id="{86266223-7B37-418D-80D3-B8B366AF72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8" name="Grupo 1277">
                              <a:extLst>
                                <a:ext uri="{FF2B5EF4-FFF2-40B4-BE49-F238E27FC236}">
                                  <a16:creationId xmlns:a16="http://schemas.microsoft.com/office/drawing/2014/main" id="{1EF67B69-7EC7-47BC-BCB9-D522304433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9" name="Rectángulo 1278">
                                <a:extLst>
                                  <a:ext uri="{FF2B5EF4-FFF2-40B4-BE49-F238E27FC236}">
                                    <a16:creationId xmlns:a16="http://schemas.microsoft.com/office/drawing/2014/main" id="{A877B408-24AA-4AE7-95FA-46CD53866B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0" name="Rectángulo 1279">
                                <a:extLst>
                                  <a:ext uri="{FF2B5EF4-FFF2-40B4-BE49-F238E27FC236}">
                                    <a16:creationId xmlns:a16="http://schemas.microsoft.com/office/drawing/2014/main" id="{E0136CEF-930A-4EF7-B2C9-538A9C68CC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0" name="Grupo 1269">
                            <a:extLst>
                              <a:ext uri="{FF2B5EF4-FFF2-40B4-BE49-F238E27FC236}">
                                <a16:creationId xmlns:a16="http://schemas.microsoft.com/office/drawing/2014/main" id="{0BFA80B2-D2E3-4120-867B-001811434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1" name="Grupo 1270">
                              <a:extLst>
                                <a:ext uri="{FF2B5EF4-FFF2-40B4-BE49-F238E27FC236}">
                                  <a16:creationId xmlns:a16="http://schemas.microsoft.com/office/drawing/2014/main" id="{E0D82F84-D30F-4E5D-A03B-BBF7BAE7E0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5" name="Rectángulo 1274">
                                <a:extLst>
                                  <a:ext uri="{FF2B5EF4-FFF2-40B4-BE49-F238E27FC236}">
                                    <a16:creationId xmlns:a16="http://schemas.microsoft.com/office/drawing/2014/main" id="{6663FD27-DD3A-431C-A2D9-F144AB6344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6" name="Rectángulo 1275">
                                <a:extLst>
                                  <a:ext uri="{FF2B5EF4-FFF2-40B4-BE49-F238E27FC236}">
                                    <a16:creationId xmlns:a16="http://schemas.microsoft.com/office/drawing/2014/main" id="{B0C004A2-FE1E-4B35-8150-3BB91F1D36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2" name="Grupo 1271">
                              <a:extLst>
                                <a:ext uri="{FF2B5EF4-FFF2-40B4-BE49-F238E27FC236}">
                                  <a16:creationId xmlns:a16="http://schemas.microsoft.com/office/drawing/2014/main" id="{59374C0C-81D3-4FC6-A5D8-C6577CC8A9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3" name="Rectángulo 1272">
                                <a:extLst>
                                  <a:ext uri="{FF2B5EF4-FFF2-40B4-BE49-F238E27FC236}">
                                    <a16:creationId xmlns:a16="http://schemas.microsoft.com/office/drawing/2014/main" id="{31B7DC21-4A9D-4F40-9432-799A70255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4" name="Rectángulo 1273">
                                <a:extLst>
                                  <a:ext uri="{FF2B5EF4-FFF2-40B4-BE49-F238E27FC236}">
                                    <a16:creationId xmlns:a16="http://schemas.microsoft.com/office/drawing/2014/main" id="{BB2DD3CB-F8DC-44E3-96A9-464ADBAA95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54" name="Grupo 1253">
                          <a:extLst>
                            <a:ext uri="{FF2B5EF4-FFF2-40B4-BE49-F238E27FC236}">
                              <a16:creationId xmlns:a16="http://schemas.microsoft.com/office/drawing/2014/main" id="{84451E81-4D0A-4D42-A112-186C3F8688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55" name="Grupo 1254">
                            <a:extLst>
                              <a:ext uri="{FF2B5EF4-FFF2-40B4-BE49-F238E27FC236}">
                                <a16:creationId xmlns:a16="http://schemas.microsoft.com/office/drawing/2014/main" id="{D84FC649-AE84-4A5E-904E-7138EC08B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63" name="Grupo 1262">
                              <a:extLst>
                                <a:ext uri="{FF2B5EF4-FFF2-40B4-BE49-F238E27FC236}">
                                  <a16:creationId xmlns:a16="http://schemas.microsoft.com/office/drawing/2014/main" id="{7E0333D4-EB8C-4C7A-85F3-420C5532AE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7" name="Rectángulo 1266">
                                <a:extLst>
                                  <a:ext uri="{FF2B5EF4-FFF2-40B4-BE49-F238E27FC236}">
                                    <a16:creationId xmlns:a16="http://schemas.microsoft.com/office/drawing/2014/main" id="{1058C512-B1E8-4E36-89E0-A6AD4FA8C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8" name="Rectángulo 1267">
                                <a:extLst>
                                  <a:ext uri="{FF2B5EF4-FFF2-40B4-BE49-F238E27FC236}">
                                    <a16:creationId xmlns:a16="http://schemas.microsoft.com/office/drawing/2014/main" id="{008A1CB6-1208-4762-A92C-7E19F35B4E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64" name="Grupo 1263">
                              <a:extLst>
                                <a:ext uri="{FF2B5EF4-FFF2-40B4-BE49-F238E27FC236}">
                                  <a16:creationId xmlns:a16="http://schemas.microsoft.com/office/drawing/2014/main" id="{AB39314B-A26D-44D3-96B0-F4C3F82214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5" name="Rectángulo 1264">
                                <a:extLst>
                                  <a:ext uri="{FF2B5EF4-FFF2-40B4-BE49-F238E27FC236}">
                                    <a16:creationId xmlns:a16="http://schemas.microsoft.com/office/drawing/2014/main" id="{1ADF5C55-E784-4D9E-9C54-92CC706C87D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6" name="Rectángulo 1265">
                                <a:extLst>
                                  <a:ext uri="{FF2B5EF4-FFF2-40B4-BE49-F238E27FC236}">
                                    <a16:creationId xmlns:a16="http://schemas.microsoft.com/office/drawing/2014/main" id="{6145C5FE-DB98-4C89-AE41-C7FAC863F5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56" name="Grupo 1255">
                            <a:extLst>
                              <a:ext uri="{FF2B5EF4-FFF2-40B4-BE49-F238E27FC236}">
                                <a16:creationId xmlns:a16="http://schemas.microsoft.com/office/drawing/2014/main" id="{72971BF8-B85B-4E40-A635-65F7E00DF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57" name="Grupo 1256">
                              <a:extLst>
                                <a:ext uri="{FF2B5EF4-FFF2-40B4-BE49-F238E27FC236}">
                                  <a16:creationId xmlns:a16="http://schemas.microsoft.com/office/drawing/2014/main" id="{075817E0-5E48-4DD5-9953-6CF353C88E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1" name="Rectángulo 1260">
                                <a:extLst>
                                  <a:ext uri="{FF2B5EF4-FFF2-40B4-BE49-F238E27FC236}">
                                    <a16:creationId xmlns:a16="http://schemas.microsoft.com/office/drawing/2014/main" id="{5318F78E-1F25-403B-A1A4-B59717478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2" name="Rectángulo 1261">
                                <a:extLst>
                                  <a:ext uri="{FF2B5EF4-FFF2-40B4-BE49-F238E27FC236}">
                                    <a16:creationId xmlns:a16="http://schemas.microsoft.com/office/drawing/2014/main" id="{7E8F865D-29FA-4E36-82A6-09588AAF50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58" name="Grupo 1257">
                              <a:extLst>
                                <a:ext uri="{FF2B5EF4-FFF2-40B4-BE49-F238E27FC236}">
                                  <a16:creationId xmlns:a16="http://schemas.microsoft.com/office/drawing/2014/main" id="{C1D35D38-0DF9-4096-AB83-2B9B654642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9" name="Rectángulo 1258">
                                <a:extLst>
                                  <a:ext uri="{FF2B5EF4-FFF2-40B4-BE49-F238E27FC236}">
                                    <a16:creationId xmlns:a16="http://schemas.microsoft.com/office/drawing/2014/main" id="{38F8D4D2-C4A8-4366-891F-4A0ED73A9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0" name="Rectángulo 1259">
                                <a:extLst>
                                  <a:ext uri="{FF2B5EF4-FFF2-40B4-BE49-F238E27FC236}">
                                    <a16:creationId xmlns:a16="http://schemas.microsoft.com/office/drawing/2014/main" id="{46500208-A693-48D2-9E55-123E87885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22" name="Grupo 1221">
                        <a:extLst>
                          <a:ext uri="{FF2B5EF4-FFF2-40B4-BE49-F238E27FC236}">
                            <a16:creationId xmlns:a16="http://schemas.microsoft.com/office/drawing/2014/main" id="{26A17BBF-DC1E-4490-89A4-43A05F199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23" name="Grupo 1222">
                          <a:extLst>
                            <a:ext uri="{FF2B5EF4-FFF2-40B4-BE49-F238E27FC236}">
                              <a16:creationId xmlns:a16="http://schemas.microsoft.com/office/drawing/2014/main" id="{E2736B8E-A703-408F-AF6C-CCED39994F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39" name="Grupo 1238">
                            <a:extLst>
                              <a:ext uri="{FF2B5EF4-FFF2-40B4-BE49-F238E27FC236}">
                                <a16:creationId xmlns:a16="http://schemas.microsoft.com/office/drawing/2014/main" id="{E3C2531C-0C18-4879-85ED-8879604545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7" name="Grupo 1246">
                              <a:extLst>
                                <a:ext uri="{FF2B5EF4-FFF2-40B4-BE49-F238E27FC236}">
                                  <a16:creationId xmlns:a16="http://schemas.microsoft.com/office/drawing/2014/main" id="{BE69DD9D-2701-4DFF-8266-A340E5BABE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1" name="Rectángulo 1250">
                                <a:extLst>
                                  <a:ext uri="{FF2B5EF4-FFF2-40B4-BE49-F238E27FC236}">
                                    <a16:creationId xmlns:a16="http://schemas.microsoft.com/office/drawing/2014/main" id="{19D6F34F-EFBB-4BF0-A7B4-E66DA8803C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2" name="Rectángulo 1251">
                                <a:extLst>
                                  <a:ext uri="{FF2B5EF4-FFF2-40B4-BE49-F238E27FC236}">
                                    <a16:creationId xmlns:a16="http://schemas.microsoft.com/office/drawing/2014/main" id="{FE820A11-9547-4EB4-9B0E-7EDCB962E5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8" name="Grupo 1247">
                              <a:extLst>
                                <a:ext uri="{FF2B5EF4-FFF2-40B4-BE49-F238E27FC236}">
                                  <a16:creationId xmlns:a16="http://schemas.microsoft.com/office/drawing/2014/main" id="{E6B25B77-8C4A-483E-B8CD-89F2AF0095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9" name="Rectángulo 1248">
                                <a:extLst>
                                  <a:ext uri="{FF2B5EF4-FFF2-40B4-BE49-F238E27FC236}">
                                    <a16:creationId xmlns:a16="http://schemas.microsoft.com/office/drawing/2014/main" id="{141478D1-9BC1-421B-94D0-1E97E431ED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0" name="Rectángulo 1249">
                                <a:extLst>
                                  <a:ext uri="{FF2B5EF4-FFF2-40B4-BE49-F238E27FC236}">
                                    <a16:creationId xmlns:a16="http://schemas.microsoft.com/office/drawing/2014/main" id="{305737A4-D423-42E4-BBA3-237C899C0A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0" name="Grupo 1239">
                            <a:extLst>
                              <a:ext uri="{FF2B5EF4-FFF2-40B4-BE49-F238E27FC236}">
                                <a16:creationId xmlns:a16="http://schemas.microsoft.com/office/drawing/2014/main" id="{3A66D231-F009-4FFE-84C9-1BD62AB7B1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1" name="Grupo 1240">
                              <a:extLst>
                                <a:ext uri="{FF2B5EF4-FFF2-40B4-BE49-F238E27FC236}">
                                  <a16:creationId xmlns:a16="http://schemas.microsoft.com/office/drawing/2014/main" id="{00C52A65-C841-4D82-ACAA-87648A8AC1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5" name="Rectángulo 1244">
                                <a:extLst>
                                  <a:ext uri="{FF2B5EF4-FFF2-40B4-BE49-F238E27FC236}">
                                    <a16:creationId xmlns:a16="http://schemas.microsoft.com/office/drawing/2014/main" id="{91A3A0CB-D738-4EC1-AC1E-4AF7C8CED7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6" name="Rectángulo 1245">
                                <a:extLst>
                                  <a:ext uri="{FF2B5EF4-FFF2-40B4-BE49-F238E27FC236}">
                                    <a16:creationId xmlns:a16="http://schemas.microsoft.com/office/drawing/2014/main" id="{65ABCDC6-2F09-4424-8C4B-6BEA36768C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2" name="Grupo 1241">
                              <a:extLst>
                                <a:ext uri="{FF2B5EF4-FFF2-40B4-BE49-F238E27FC236}">
                                  <a16:creationId xmlns:a16="http://schemas.microsoft.com/office/drawing/2014/main" id="{50ECAA4B-0242-42F2-95D4-76811C2378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3" name="Rectángulo 1242">
                                <a:extLst>
                                  <a:ext uri="{FF2B5EF4-FFF2-40B4-BE49-F238E27FC236}">
                                    <a16:creationId xmlns:a16="http://schemas.microsoft.com/office/drawing/2014/main" id="{8F114488-DEA7-4880-91D6-D62042624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4" name="Rectángulo 1243">
                                <a:extLst>
                                  <a:ext uri="{FF2B5EF4-FFF2-40B4-BE49-F238E27FC236}">
                                    <a16:creationId xmlns:a16="http://schemas.microsoft.com/office/drawing/2014/main" id="{1BB746F8-6C41-438B-80DD-9B2CF65AB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24" name="Grupo 1223">
                          <a:extLst>
                            <a:ext uri="{FF2B5EF4-FFF2-40B4-BE49-F238E27FC236}">
                              <a16:creationId xmlns:a16="http://schemas.microsoft.com/office/drawing/2014/main" id="{2017A716-AE87-4261-9BAB-665B2E6A5A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25" name="Grupo 1224">
                            <a:extLst>
                              <a:ext uri="{FF2B5EF4-FFF2-40B4-BE49-F238E27FC236}">
                                <a16:creationId xmlns:a16="http://schemas.microsoft.com/office/drawing/2014/main" id="{D275B620-3472-4EC8-9194-94B6E8CFDA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33" name="Grupo 1232">
                              <a:extLst>
                                <a:ext uri="{FF2B5EF4-FFF2-40B4-BE49-F238E27FC236}">
                                  <a16:creationId xmlns:a16="http://schemas.microsoft.com/office/drawing/2014/main" id="{68519CD4-69BA-4702-B103-C8B064B29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7" name="Rectángulo 1236">
                                <a:extLst>
                                  <a:ext uri="{FF2B5EF4-FFF2-40B4-BE49-F238E27FC236}">
                                    <a16:creationId xmlns:a16="http://schemas.microsoft.com/office/drawing/2014/main" id="{810DE4BA-24D4-40D5-9657-D0D88EF7A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8" name="Rectángulo 1237">
                                <a:extLst>
                                  <a:ext uri="{FF2B5EF4-FFF2-40B4-BE49-F238E27FC236}">
                                    <a16:creationId xmlns:a16="http://schemas.microsoft.com/office/drawing/2014/main" id="{84141B2B-90BA-4E66-B743-BB8D7193B0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34" name="Grupo 1233">
                              <a:extLst>
                                <a:ext uri="{FF2B5EF4-FFF2-40B4-BE49-F238E27FC236}">
                                  <a16:creationId xmlns:a16="http://schemas.microsoft.com/office/drawing/2014/main" id="{BDCAAF12-8DBF-4AB3-84C9-676BD48111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5" name="Rectángulo 1234">
                                <a:extLst>
                                  <a:ext uri="{FF2B5EF4-FFF2-40B4-BE49-F238E27FC236}">
                                    <a16:creationId xmlns:a16="http://schemas.microsoft.com/office/drawing/2014/main" id="{83E19754-F6C7-4968-A46C-1CA8B74CB7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" name="Rectángulo 1235">
                                <a:extLst>
                                  <a:ext uri="{FF2B5EF4-FFF2-40B4-BE49-F238E27FC236}">
                                    <a16:creationId xmlns:a16="http://schemas.microsoft.com/office/drawing/2014/main" id="{83FC266E-4990-4502-8BA1-94D5A62674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26" name="Grupo 1225">
                            <a:extLst>
                              <a:ext uri="{FF2B5EF4-FFF2-40B4-BE49-F238E27FC236}">
                                <a16:creationId xmlns:a16="http://schemas.microsoft.com/office/drawing/2014/main" id="{CF5B5AD5-F3EE-419A-A695-9B886EB9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27" name="Grupo 1226">
                              <a:extLst>
                                <a:ext uri="{FF2B5EF4-FFF2-40B4-BE49-F238E27FC236}">
                                  <a16:creationId xmlns:a16="http://schemas.microsoft.com/office/drawing/2014/main" id="{144055FC-8670-4F78-BC00-2ABE8F3606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1" name="Rectángulo 1230">
                                <a:extLst>
                                  <a:ext uri="{FF2B5EF4-FFF2-40B4-BE49-F238E27FC236}">
                                    <a16:creationId xmlns:a16="http://schemas.microsoft.com/office/drawing/2014/main" id="{5938D529-5730-463C-9415-F0D354669E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2" name="Rectángulo 1231">
                                <a:extLst>
                                  <a:ext uri="{FF2B5EF4-FFF2-40B4-BE49-F238E27FC236}">
                                    <a16:creationId xmlns:a16="http://schemas.microsoft.com/office/drawing/2014/main" id="{D5B7F955-BFBD-43CB-9437-C3557B1B2A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28" name="Grupo 1227">
                              <a:extLst>
                                <a:ext uri="{FF2B5EF4-FFF2-40B4-BE49-F238E27FC236}">
                                  <a16:creationId xmlns:a16="http://schemas.microsoft.com/office/drawing/2014/main" id="{4F85A8C2-9A60-4506-ACBC-C19A47E33C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29" name="Rectángulo 1228">
                                <a:extLst>
                                  <a:ext uri="{FF2B5EF4-FFF2-40B4-BE49-F238E27FC236}">
                                    <a16:creationId xmlns:a16="http://schemas.microsoft.com/office/drawing/2014/main" id="{3C53EC33-3346-4E72-8C6B-12DEB9A8C2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0" name="Rectángulo 1229">
                                <a:extLst>
                                  <a:ext uri="{FF2B5EF4-FFF2-40B4-BE49-F238E27FC236}">
                                    <a16:creationId xmlns:a16="http://schemas.microsoft.com/office/drawing/2014/main" id="{D632D0C1-5011-4696-A8C4-E420D909F1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962" name="Grupo 961">
                  <a:extLst>
                    <a:ext uri="{FF2B5EF4-FFF2-40B4-BE49-F238E27FC236}">
                      <a16:creationId xmlns:a16="http://schemas.microsoft.com/office/drawing/2014/main" id="{66A2FF0A-45A4-447D-A94A-2D9EB79DE851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963" name="Grupo 962">
                    <a:extLst>
                      <a:ext uri="{FF2B5EF4-FFF2-40B4-BE49-F238E27FC236}">
                        <a16:creationId xmlns:a16="http://schemas.microsoft.com/office/drawing/2014/main" id="{FD226836-5D65-4785-8809-130976463B7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091" name="Grupo 1090">
                      <a:extLst>
                        <a:ext uri="{FF2B5EF4-FFF2-40B4-BE49-F238E27FC236}">
                          <a16:creationId xmlns:a16="http://schemas.microsoft.com/office/drawing/2014/main" id="{B4BFCEF1-64E4-4B72-86F1-A64AB99F6C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155" name="Grupo 1154">
                        <a:extLst>
                          <a:ext uri="{FF2B5EF4-FFF2-40B4-BE49-F238E27FC236}">
                            <a16:creationId xmlns:a16="http://schemas.microsoft.com/office/drawing/2014/main" id="{CC25065E-A8C8-4D4C-9E2E-CF1644857D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87" name="Grupo 1186">
                          <a:extLst>
                            <a:ext uri="{FF2B5EF4-FFF2-40B4-BE49-F238E27FC236}">
                              <a16:creationId xmlns:a16="http://schemas.microsoft.com/office/drawing/2014/main" id="{76868B6C-D247-4ACA-9368-20EF3538AD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03" name="Grupo 1202">
                            <a:extLst>
                              <a:ext uri="{FF2B5EF4-FFF2-40B4-BE49-F238E27FC236}">
                                <a16:creationId xmlns:a16="http://schemas.microsoft.com/office/drawing/2014/main" id="{6C438834-F0EB-4E8C-99D9-54723BE56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11" name="Grupo 1210">
                              <a:extLst>
                                <a:ext uri="{FF2B5EF4-FFF2-40B4-BE49-F238E27FC236}">
                                  <a16:creationId xmlns:a16="http://schemas.microsoft.com/office/drawing/2014/main" id="{A67F583A-7059-4C00-A26F-2C0FB3EA8F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5" name="Rectángulo 1214">
                                <a:extLst>
                                  <a:ext uri="{FF2B5EF4-FFF2-40B4-BE49-F238E27FC236}">
                                    <a16:creationId xmlns:a16="http://schemas.microsoft.com/office/drawing/2014/main" id="{7CEE3C04-C2EE-45A5-AB73-56A80A356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6" name="Rectángulo 1215">
                                <a:extLst>
                                  <a:ext uri="{FF2B5EF4-FFF2-40B4-BE49-F238E27FC236}">
                                    <a16:creationId xmlns:a16="http://schemas.microsoft.com/office/drawing/2014/main" id="{6F31400B-BA0B-49F5-9C1F-FCAA66241A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2" name="Grupo 1211">
                              <a:extLst>
                                <a:ext uri="{FF2B5EF4-FFF2-40B4-BE49-F238E27FC236}">
                                  <a16:creationId xmlns:a16="http://schemas.microsoft.com/office/drawing/2014/main" id="{007F4655-7B61-4E7A-B74D-28116DB6E4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3" name="Rectángulo 1212">
                                <a:extLst>
                                  <a:ext uri="{FF2B5EF4-FFF2-40B4-BE49-F238E27FC236}">
                                    <a16:creationId xmlns:a16="http://schemas.microsoft.com/office/drawing/2014/main" id="{DCE7C61B-CAD4-471D-ABE6-83DF75412C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4" name="Rectángulo 1213">
                                <a:extLst>
                                  <a:ext uri="{FF2B5EF4-FFF2-40B4-BE49-F238E27FC236}">
                                    <a16:creationId xmlns:a16="http://schemas.microsoft.com/office/drawing/2014/main" id="{FBEE49B9-4F86-4503-BBA5-7402B5611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04" name="Grupo 1203">
                            <a:extLst>
                              <a:ext uri="{FF2B5EF4-FFF2-40B4-BE49-F238E27FC236}">
                                <a16:creationId xmlns:a16="http://schemas.microsoft.com/office/drawing/2014/main" id="{4558D97C-B923-463D-BC72-1809BAF500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05" name="Grupo 1204">
                              <a:extLst>
                                <a:ext uri="{FF2B5EF4-FFF2-40B4-BE49-F238E27FC236}">
                                  <a16:creationId xmlns:a16="http://schemas.microsoft.com/office/drawing/2014/main" id="{1EB2E808-CDA2-4C10-B157-DA55A458F6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9" name="Rectángulo 1208">
                                <a:extLst>
                                  <a:ext uri="{FF2B5EF4-FFF2-40B4-BE49-F238E27FC236}">
                                    <a16:creationId xmlns:a16="http://schemas.microsoft.com/office/drawing/2014/main" id="{5BBE0DBA-F5BB-4471-8614-3BE13A4C66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0" name="Rectángulo 1209">
                                <a:extLst>
                                  <a:ext uri="{FF2B5EF4-FFF2-40B4-BE49-F238E27FC236}">
                                    <a16:creationId xmlns:a16="http://schemas.microsoft.com/office/drawing/2014/main" id="{825EB6CD-2F9D-42C6-B1C7-815DC364C6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06" name="Grupo 1205">
                              <a:extLst>
                                <a:ext uri="{FF2B5EF4-FFF2-40B4-BE49-F238E27FC236}">
                                  <a16:creationId xmlns:a16="http://schemas.microsoft.com/office/drawing/2014/main" id="{C1F83080-3D37-42C9-9850-427D78BF9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7" name="Rectángulo 1206">
                                <a:extLst>
                                  <a:ext uri="{FF2B5EF4-FFF2-40B4-BE49-F238E27FC236}">
                                    <a16:creationId xmlns:a16="http://schemas.microsoft.com/office/drawing/2014/main" id="{F585CF76-B011-4AD0-BE48-0A4A4A413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8" name="Rectángulo 1207">
                                <a:extLst>
                                  <a:ext uri="{FF2B5EF4-FFF2-40B4-BE49-F238E27FC236}">
                                    <a16:creationId xmlns:a16="http://schemas.microsoft.com/office/drawing/2014/main" id="{0596821C-43D7-4E57-A969-A899958B7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88" name="Grupo 1187">
                          <a:extLst>
                            <a:ext uri="{FF2B5EF4-FFF2-40B4-BE49-F238E27FC236}">
                              <a16:creationId xmlns:a16="http://schemas.microsoft.com/office/drawing/2014/main" id="{D09A3280-1CCE-40F3-ACA9-B13E415351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89" name="Grupo 1188">
                            <a:extLst>
                              <a:ext uri="{FF2B5EF4-FFF2-40B4-BE49-F238E27FC236}">
                                <a16:creationId xmlns:a16="http://schemas.microsoft.com/office/drawing/2014/main" id="{D3875CEB-668C-439B-832C-1AA9C66B69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7" name="Grupo 1196">
                              <a:extLst>
                                <a:ext uri="{FF2B5EF4-FFF2-40B4-BE49-F238E27FC236}">
                                  <a16:creationId xmlns:a16="http://schemas.microsoft.com/office/drawing/2014/main" id="{558F9AA1-7356-4DEB-AC0D-D4EC612FD3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1" name="Rectángulo 1200">
                                <a:extLst>
                                  <a:ext uri="{FF2B5EF4-FFF2-40B4-BE49-F238E27FC236}">
                                    <a16:creationId xmlns:a16="http://schemas.microsoft.com/office/drawing/2014/main" id="{B5FC1590-1445-4551-82E8-171972838F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2" name="Rectángulo 1201">
                                <a:extLst>
                                  <a:ext uri="{FF2B5EF4-FFF2-40B4-BE49-F238E27FC236}">
                                    <a16:creationId xmlns:a16="http://schemas.microsoft.com/office/drawing/2014/main" id="{6B5803CC-5E6E-4549-A024-678F8DD3C1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8" name="Grupo 1197">
                              <a:extLst>
                                <a:ext uri="{FF2B5EF4-FFF2-40B4-BE49-F238E27FC236}">
                                  <a16:creationId xmlns:a16="http://schemas.microsoft.com/office/drawing/2014/main" id="{0E59F447-11C6-4A60-A507-33D6DAA3E9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9" name="Rectángulo 1198">
                                <a:extLst>
                                  <a:ext uri="{FF2B5EF4-FFF2-40B4-BE49-F238E27FC236}">
                                    <a16:creationId xmlns:a16="http://schemas.microsoft.com/office/drawing/2014/main" id="{50FE640C-2217-4F0E-A9FA-557E565157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0" name="Rectángulo 1199">
                                <a:extLst>
                                  <a:ext uri="{FF2B5EF4-FFF2-40B4-BE49-F238E27FC236}">
                                    <a16:creationId xmlns:a16="http://schemas.microsoft.com/office/drawing/2014/main" id="{B0A0E60D-5CB3-4ADF-A8ED-024AAA342D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90" name="Grupo 1189">
                            <a:extLst>
                              <a:ext uri="{FF2B5EF4-FFF2-40B4-BE49-F238E27FC236}">
                                <a16:creationId xmlns:a16="http://schemas.microsoft.com/office/drawing/2014/main" id="{547AA2F5-B134-43BC-8EA7-BDF4E62D8F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1" name="Grupo 1190">
                              <a:extLst>
                                <a:ext uri="{FF2B5EF4-FFF2-40B4-BE49-F238E27FC236}">
                                  <a16:creationId xmlns:a16="http://schemas.microsoft.com/office/drawing/2014/main" id="{C097D1C4-DA07-4539-855A-5E69BE00C4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5" name="Rectángulo 1194">
                                <a:extLst>
                                  <a:ext uri="{FF2B5EF4-FFF2-40B4-BE49-F238E27FC236}">
                                    <a16:creationId xmlns:a16="http://schemas.microsoft.com/office/drawing/2014/main" id="{C9251AB3-3FD4-404D-A09B-EF7D128E7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6" name="Rectángulo 1195">
                                <a:extLst>
                                  <a:ext uri="{FF2B5EF4-FFF2-40B4-BE49-F238E27FC236}">
                                    <a16:creationId xmlns:a16="http://schemas.microsoft.com/office/drawing/2014/main" id="{71249FC8-CC87-4F5B-9413-2C575BA0A7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2" name="Grupo 1191">
                              <a:extLst>
                                <a:ext uri="{FF2B5EF4-FFF2-40B4-BE49-F238E27FC236}">
                                  <a16:creationId xmlns:a16="http://schemas.microsoft.com/office/drawing/2014/main" id="{0BECA3F5-DE47-485A-92F2-B64D3FB18A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3" name="Rectángulo 1192">
                                <a:extLst>
                                  <a:ext uri="{FF2B5EF4-FFF2-40B4-BE49-F238E27FC236}">
                                    <a16:creationId xmlns:a16="http://schemas.microsoft.com/office/drawing/2014/main" id="{1395EB23-0F16-4D23-980F-A62BB4060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4" name="Rectángulo 1193">
                                <a:extLst>
                                  <a:ext uri="{FF2B5EF4-FFF2-40B4-BE49-F238E27FC236}">
                                    <a16:creationId xmlns:a16="http://schemas.microsoft.com/office/drawing/2014/main" id="{B3BF7DCD-14E1-4532-AD58-E3EBF0767B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156" name="Grupo 1155">
                        <a:extLst>
                          <a:ext uri="{FF2B5EF4-FFF2-40B4-BE49-F238E27FC236}">
                            <a16:creationId xmlns:a16="http://schemas.microsoft.com/office/drawing/2014/main" id="{3CE044BB-709F-4285-8B02-1338656927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57" name="Grupo 1156">
                          <a:extLst>
                            <a:ext uri="{FF2B5EF4-FFF2-40B4-BE49-F238E27FC236}">
                              <a16:creationId xmlns:a16="http://schemas.microsoft.com/office/drawing/2014/main" id="{0CAF6FD9-7FF8-4A52-869C-218967F970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73" name="Grupo 1172">
                            <a:extLst>
                              <a:ext uri="{FF2B5EF4-FFF2-40B4-BE49-F238E27FC236}">
                                <a16:creationId xmlns:a16="http://schemas.microsoft.com/office/drawing/2014/main" id="{70077F8D-76B9-4358-B6B1-93FC669404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81" name="Grupo 1180">
                              <a:extLst>
                                <a:ext uri="{FF2B5EF4-FFF2-40B4-BE49-F238E27FC236}">
                                  <a16:creationId xmlns:a16="http://schemas.microsoft.com/office/drawing/2014/main" id="{FF50AC31-9431-4F17-BF96-D6B3C3FB7F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5" name="Rectángulo 1184">
                                <a:extLst>
                                  <a:ext uri="{FF2B5EF4-FFF2-40B4-BE49-F238E27FC236}">
                                    <a16:creationId xmlns:a16="http://schemas.microsoft.com/office/drawing/2014/main" id="{6F25BCB4-198C-42FC-B341-8FAD67AA3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6" name="Rectángulo 1185">
                                <a:extLst>
                                  <a:ext uri="{FF2B5EF4-FFF2-40B4-BE49-F238E27FC236}">
                                    <a16:creationId xmlns:a16="http://schemas.microsoft.com/office/drawing/2014/main" id="{6C64732B-62EE-45E9-9E4C-42272F8736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82" name="Grupo 1181">
                              <a:extLst>
                                <a:ext uri="{FF2B5EF4-FFF2-40B4-BE49-F238E27FC236}">
                                  <a16:creationId xmlns:a16="http://schemas.microsoft.com/office/drawing/2014/main" id="{F59D105A-424E-435B-ADA2-F59E001C27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3" name="Rectángulo 1182">
                                <a:extLst>
                                  <a:ext uri="{FF2B5EF4-FFF2-40B4-BE49-F238E27FC236}">
                                    <a16:creationId xmlns:a16="http://schemas.microsoft.com/office/drawing/2014/main" id="{B73E7312-D0D8-4C50-9C15-397101044D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4" name="Rectángulo 1183">
                                <a:extLst>
                                  <a:ext uri="{FF2B5EF4-FFF2-40B4-BE49-F238E27FC236}">
                                    <a16:creationId xmlns:a16="http://schemas.microsoft.com/office/drawing/2014/main" id="{8CCF6210-F099-4771-8AA5-E3271724F2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74" name="Grupo 1173">
                            <a:extLst>
                              <a:ext uri="{FF2B5EF4-FFF2-40B4-BE49-F238E27FC236}">
                                <a16:creationId xmlns:a16="http://schemas.microsoft.com/office/drawing/2014/main" id="{07BB1B0D-0CED-4BB3-A2D6-3368421C7C7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75" name="Grupo 1174">
                              <a:extLst>
                                <a:ext uri="{FF2B5EF4-FFF2-40B4-BE49-F238E27FC236}">
                                  <a16:creationId xmlns:a16="http://schemas.microsoft.com/office/drawing/2014/main" id="{EED15101-E995-4A5F-A4A6-8B63FC8A6D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9" name="Rectángulo 1178">
                                <a:extLst>
                                  <a:ext uri="{FF2B5EF4-FFF2-40B4-BE49-F238E27FC236}">
                                    <a16:creationId xmlns:a16="http://schemas.microsoft.com/office/drawing/2014/main" id="{7A226992-1949-4763-B0DB-C417BD54FE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0" name="Rectángulo 1179">
                                <a:extLst>
                                  <a:ext uri="{FF2B5EF4-FFF2-40B4-BE49-F238E27FC236}">
                                    <a16:creationId xmlns:a16="http://schemas.microsoft.com/office/drawing/2014/main" id="{7FC105BF-6C00-4FCB-8847-0D4DF01ED4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76" name="Grupo 1175">
                              <a:extLst>
                                <a:ext uri="{FF2B5EF4-FFF2-40B4-BE49-F238E27FC236}">
                                  <a16:creationId xmlns:a16="http://schemas.microsoft.com/office/drawing/2014/main" id="{EA2DE238-F80F-46B2-9B09-7891D51047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7" name="Rectángulo 1176">
                                <a:extLst>
                                  <a:ext uri="{FF2B5EF4-FFF2-40B4-BE49-F238E27FC236}">
                                    <a16:creationId xmlns:a16="http://schemas.microsoft.com/office/drawing/2014/main" id="{78C58D3C-48F5-466A-A499-C4E25D5B20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8" name="Rectángulo 1177">
                                <a:extLst>
                                  <a:ext uri="{FF2B5EF4-FFF2-40B4-BE49-F238E27FC236}">
                                    <a16:creationId xmlns:a16="http://schemas.microsoft.com/office/drawing/2014/main" id="{22BD32CD-3A0F-4BAC-8770-413AACA8B0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58" name="Grupo 1157">
                          <a:extLst>
                            <a:ext uri="{FF2B5EF4-FFF2-40B4-BE49-F238E27FC236}">
                              <a16:creationId xmlns:a16="http://schemas.microsoft.com/office/drawing/2014/main" id="{A6D4E161-9E38-4CAA-BEC0-12423FA381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59" name="Grupo 1158">
                            <a:extLst>
                              <a:ext uri="{FF2B5EF4-FFF2-40B4-BE49-F238E27FC236}">
                                <a16:creationId xmlns:a16="http://schemas.microsoft.com/office/drawing/2014/main" id="{51BB8689-0FF6-4B50-81C1-64EC3CBC82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7" name="Grupo 1166">
                              <a:extLst>
                                <a:ext uri="{FF2B5EF4-FFF2-40B4-BE49-F238E27FC236}">
                                  <a16:creationId xmlns:a16="http://schemas.microsoft.com/office/drawing/2014/main" id="{8E39BEA5-967F-42E6-ABE3-FCD71DC90B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1" name="Rectángulo 1170">
                                <a:extLst>
                                  <a:ext uri="{FF2B5EF4-FFF2-40B4-BE49-F238E27FC236}">
                                    <a16:creationId xmlns:a16="http://schemas.microsoft.com/office/drawing/2014/main" id="{FE8071AC-7C98-4D46-8B7A-32C3AB15A9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2" name="Rectángulo 1171">
                                <a:extLst>
                                  <a:ext uri="{FF2B5EF4-FFF2-40B4-BE49-F238E27FC236}">
                                    <a16:creationId xmlns:a16="http://schemas.microsoft.com/office/drawing/2014/main" id="{F5A9BBB0-E16B-4CE2-A108-171F91919D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8" name="Grupo 1167">
                              <a:extLst>
                                <a:ext uri="{FF2B5EF4-FFF2-40B4-BE49-F238E27FC236}">
                                  <a16:creationId xmlns:a16="http://schemas.microsoft.com/office/drawing/2014/main" id="{31FA2CD9-48D6-406A-8745-55176098C8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9" name="Rectángulo 1168">
                                <a:extLst>
                                  <a:ext uri="{FF2B5EF4-FFF2-40B4-BE49-F238E27FC236}">
                                    <a16:creationId xmlns:a16="http://schemas.microsoft.com/office/drawing/2014/main" id="{FF55182C-26B7-4156-8BC0-DFB6E13DED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0" name="Rectángulo 1169">
                                <a:extLst>
                                  <a:ext uri="{FF2B5EF4-FFF2-40B4-BE49-F238E27FC236}">
                                    <a16:creationId xmlns:a16="http://schemas.microsoft.com/office/drawing/2014/main" id="{48DC8DD6-5B28-43CE-BD5B-CDCD76864F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60" name="Grupo 1159">
                            <a:extLst>
                              <a:ext uri="{FF2B5EF4-FFF2-40B4-BE49-F238E27FC236}">
                                <a16:creationId xmlns:a16="http://schemas.microsoft.com/office/drawing/2014/main" id="{897691F5-4BDE-4497-962F-E5DBD7D0F9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1" name="Grupo 1160">
                              <a:extLst>
                                <a:ext uri="{FF2B5EF4-FFF2-40B4-BE49-F238E27FC236}">
                                  <a16:creationId xmlns:a16="http://schemas.microsoft.com/office/drawing/2014/main" id="{5244335F-65B2-44E3-8781-869F2C556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5" name="Rectángulo 1164">
                                <a:extLst>
                                  <a:ext uri="{FF2B5EF4-FFF2-40B4-BE49-F238E27FC236}">
                                    <a16:creationId xmlns:a16="http://schemas.microsoft.com/office/drawing/2014/main" id="{44E77827-691A-4A62-862B-C2CE25E3C4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6" name="Rectángulo 1165">
                                <a:extLst>
                                  <a:ext uri="{FF2B5EF4-FFF2-40B4-BE49-F238E27FC236}">
                                    <a16:creationId xmlns:a16="http://schemas.microsoft.com/office/drawing/2014/main" id="{8BDAF911-CE03-4D79-A857-0066A8851A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2" name="Grupo 1161">
                              <a:extLst>
                                <a:ext uri="{FF2B5EF4-FFF2-40B4-BE49-F238E27FC236}">
                                  <a16:creationId xmlns:a16="http://schemas.microsoft.com/office/drawing/2014/main" id="{BCA9062A-48D3-48E4-B83C-DC26EECA24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3" name="Rectángulo 1162">
                                <a:extLst>
                                  <a:ext uri="{FF2B5EF4-FFF2-40B4-BE49-F238E27FC236}">
                                    <a16:creationId xmlns:a16="http://schemas.microsoft.com/office/drawing/2014/main" id="{5D29F8C7-EC76-471F-94FB-B3280EEF7A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4" name="Rectángulo 1163">
                                <a:extLst>
                                  <a:ext uri="{FF2B5EF4-FFF2-40B4-BE49-F238E27FC236}">
                                    <a16:creationId xmlns:a16="http://schemas.microsoft.com/office/drawing/2014/main" id="{B196C9B9-40F2-4C6D-9D1A-870C64137A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092" name="Grupo 1091">
                      <a:extLst>
                        <a:ext uri="{FF2B5EF4-FFF2-40B4-BE49-F238E27FC236}">
                          <a16:creationId xmlns:a16="http://schemas.microsoft.com/office/drawing/2014/main" id="{587FF2D0-79A3-4683-97DB-68F1BCCF4C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93" name="Grupo 1092">
                        <a:extLst>
                          <a:ext uri="{FF2B5EF4-FFF2-40B4-BE49-F238E27FC236}">
                            <a16:creationId xmlns:a16="http://schemas.microsoft.com/office/drawing/2014/main" id="{624BA1D6-A829-4268-A58A-9A8D1B037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25" name="Grupo 1124">
                          <a:extLst>
                            <a:ext uri="{FF2B5EF4-FFF2-40B4-BE49-F238E27FC236}">
                              <a16:creationId xmlns:a16="http://schemas.microsoft.com/office/drawing/2014/main" id="{2182BB93-B29C-4A57-8B3F-989C860EFA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41" name="Grupo 1140">
                            <a:extLst>
                              <a:ext uri="{FF2B5EF4-FFF2-40B4-BE49-F238E27FC236}">
                                <a16:creationId xmlns:a16="http://schemas.microsoft.com/office/drawing/2014/main" id="{ED75BCA6-2617-4029-8473-DDB13551A8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9" name="Grupo 1148">
                              <a:extLst>
                                <a:ext uri="{FF2B5EF4-FFF2-40B4-BE49-F238E27FC236}">
                                  <a16:creationId xmlns:a16="http://schemas.microsoft.com/office/drawing/2014/main" id="{57F549C7-DE9E-4D87-B105-04F2049EF2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3" name="Rectángulo 1152">
                                <a:extLst>
                                  <a:ext uri="{FF2B5EF4-FFF2-40B4-BE49-F238E27FC236}">
                                    <a16:creationId xmlns:a16="http://schemas.microsoft.com/office/drawing/2014/main" id="{0D17481F-E5CA-4108-BCD5-9A2AC405E5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4" name="Rectángulo 1153">
                                <a:extLst>
                                  <a:ext uri="{FF2B5EF4-FFF2-40B4-BE49-F238E27FC236}">
                                    <a16:creationId xmlns:a16="http://schemas.microsoft.com/office/drawing/2014/main" id="{D4AAE913-99DB-467A-B292-DAFCC34358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50" name="Grupo 1149">
                              <a:extLst>
                                <a:ext uri="{FF2B5EF4-FFF2-40B4-BE49-F238E27FC236}">
                                  <a16:creationId xmlns:a16="http://schemas.microsoft.com/office/drawing/2014/main" id="{BE340472-4266-4C7D-98ED-DB65C35B3C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1" name="Rectángulo 1150">
                                <a:extLst>
                                  <a:ext uri="{FF2B5EF4-FFF2-40B4-BE49-F238E27FC236}">
                                    <a16:creationId xmlns:a16="http://schemas.microsoft.com/office/drawing/2014/main" id="{E2256E2A-91CE-48F2-8AEA-7B79496163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2" name="Rectángulo 1151">
                                <a:extLst>
                                  <a:ext uri="{FF2B5EF4-FFF2-40B4-BE49-F238E27FC236}">
                                    <a16:creationId xmlns:a16="http://schemas.microsoft.com/office/drawing/2014/main" id="{89D86960-8133-4D64-B44E-705E2CFA8D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42" name="Grupo 1141">
                            <a:extLst>
                              <a:ext uri="{FF2B5EF4-FFF2-40B4-BE49-F238E27FC236}">
                                <a16:creationId xmlns:a16="http://schemas.microsoft.com/office/drawing/2014/main" id="{34C0D4BE-EDEB-4D85-87AA-85A6615C2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3" name="Grupo 1142">
                              <a:extLst>
                                <a:ext uri="{FF2B5EF4-FFF2-40B4-BE49-F238E27FC236}">
                                  <a16:creationId xmlns:a16="http://schemas.microsoft.com/office/drawing/2014/main" id="{211E45CB-96E4-4F89-B3B9-8322151278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7" name="Rectángulo 1146">
                                <a:extLst>
                                  <a:ext uri="{FF2B5EF4-FFF2-40B4-BE49-F238E27FC236}">
                                    <a16:creationId xmlns:a16="http://schemas.microsoft.com/office/drawing/2014/main" id="{DEBBBA8D-71F1-48A5-952C-27F905AF6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8" name="Rectángulo 1147">
                                <a:extLst>
                                  <a:ext uri="{FF2B5EF4-FFF2-40B4-BE49-F238E27FC236}">
                                    <a16:creationId xmlns:a16="http://schemas.microsoft.com/office/drawing/2014/main" id="{D32C91FA-A4A1-4F3C-8B9E-224290E11E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44" name="Grupo 1143">
                              <a:extLst>
                                <a:ext uri="{FF2B5EF4-FFF2-40B4-BE49-F238E27FC236}">
                                  <a16:creationId xmlns:a16="http://schemas.microsoft.com/office/drawing/2014/main" id="{20E5457C-1022-491A-9126-ED6C949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5" name="Rectángulo 1144">
                                <a:extLst>
                                  <a:ext uri="{FF2B5EF4-FFF2-40B4-BE49-F238E27FC236}">
                                    <a16:creationId xmlns:a16="http://schemas.microsoft.com/office/drawing/2014/main" id="{0DF95A9E-60D6-47EE-A91B-537CA17F52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6" name="Rectángulo 1145">
                                <a:extLst>
                                  <a:ext uri="{FF2B5EF4-FFF2-40B4-BE49-F238E27FC236}">
                                    <a16:creationId xmlns:a16="http://schemas.microsoft.com/office/drawing/2014/main" id="{60C99C44-839C-45C6-954A-AA02E4660C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26" name="Grupo 1125">
                          <a:extLst>
                            <a:ext uri="{FF2B5EF4-FFF2-40B4-BE49-F238E27FC236}">
                              <a16:creationId xmlns:a16="http://schemas.microsoft.com/office/drawing/2014/main" id="{1F9BF547-519D-430C-84B0-1FD9ADC073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27" name="Grupo 1126">
                            <a:extLst>
                              <a:ext uri="{FF2B5EF4-FFF2-40B4-BE49-F238E27FC236}">
                                <a16:creationId xmlns:a16="http://schemas.microsoft.com/office/drawing/2014/main" id="{6CDBDC36-FD46-46D6-8CA6-594AADC30F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35" name="Grupo 1134">
                              <a:extLst>
                                <a:ext uri="{FF2B5EF4-FFF2-40B4-BE49-F238E27FC236}">
                                  <a16:creationId xmlns:a16="http://schemas.microsoft.com/office/drawing/2014/main" id="{164F10D8-1EAD-4C4A-A1FC-1389F3F7C5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9" name="Rectángulo 1138">
                                <a:extLst>
                                  <a:ext uri="{FF2B5EF4-FFF2-40B4-BE49-F238E27FC236}">
                                    <a16:creationId xmlns:a16="http://schemas.microsoft.com/office/drawing/2014/main" id="{BC9EA656-CE97-4755-98EE-C60B6CFAB7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0" name="Rectángulo 1139">
                                <a:extLst>
                                  <a:ext uri="{FF2B5EF4-FFF2-40B4-BE49-F238E27FC236}">
                                    <a16:creationId xmlns:a16="http://schemas.microsoft.com/office/drawing/2014/main" id="{4DBDA611-C5E0-48DE-B38A-6E6AF0B788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6" name="Grupo 1135">
                              <a:extLst>
                                <a:ext uri="{FF2B5EF4-FFF2-40B4-BE49-F238E27FC236}">
                                  <a16:creationId xmlns:a16="http://schemas.microsoft.com/office/drawing/2014/main" id="{4C86B474-CB0E-4844-ADA2-9EE9AEFD5C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7" name="Rectángulo 1136">
                                <a:extLst>
                                  <a:ext uri="{FF2B5EF4-FFF2-40B4-BE49-F238E27FC236}">
                                    <a16:creationId xmlns:a16="http://schemas.microsoft.com/office/drawing/2014/main" id="{3F00DFBA-2745-4245-81D2-55A5A34162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8" name="Rectángulo 1137">
                                <a:extLst>
                                  <a:ext uri="{FF2B5EF4-FFF2-40B4-BE49-F238E27FC236}">
                                    <a16:creationId xmlns:a16="http://schemas.microsoft.com/office/drawing/2014/main" id="{0AABF546-842D-461F-B40A-D5AF2209B6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28" name="Grupo 1127">
                            <a:extLst>
                              <a:ext uri="{FF2B5EF4-FFF2-40B4-BE49-F238E27FC236}">
                                <a16:creationId xmlns:a16="http://schemas.microsoft.com/office/drawing/2014/main" id="{C72F6F2A-9196-4AF7-BF58-8D5FFA9D9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29" name="Grupo 1128">
                              <a:extLst>
                                <a:ext uri="{FF2B5EF4-FFF2-40B4-BE49-F238E27FC236}">
                                  <a16:creationId xmlns:a16="http://schemas.microsoft.com/office/drawing/2014/main" id="{1F3AD37B-5026-4616-B2E4-9B09130E89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3" name="Rectángulo 1132">
                                <a:extLst>
                                  <a:ext uri="{FF2B5EF4-FFF2-40B4-BE49-F238E27FC236}">
                                    <a16:creationId xmlns:a16="http://schemas.microsoft.com/office/drawing/2014/main" id="{BA993C40-3CD8-440A-BBC8-7A0FC669E1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4" name="Rectángulo 1133">
                                <a:extLst>
                                  <a:ext uri="{FF2B5EF4-FFF2-40B4-BE49-F238E27FC236}">
                                    <a16:creationId xmlns:a16="http://schemas.microsoft.com/office/drawing/2014/main" id="{5C764691-BB4B-4B4C-83EE-FF1DDEE74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0" name="Grupo 1129">
                              <a:extLst>
                                <a:ext uri="{FF2B5EF4-FFF2-40B4-BE49-F238E27FC236}">
                                  <a16:creationId xmlns:a16="http://schemas.microsoft.com/office/drawing/2014/main" id="{DAE06BD3-6223-4AEF-AC93-18E4259301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1" name="Rectángulo 1130">
                                <a:extLst>
                                  <a:ext uri="{FF2B5EF4-FFF2-40B4-BE49-F238E27FC236}">
                                    <a16:creationId xmlns:a16="http://schemas.microsoft.com/office/drawing/2014/main" id="{BE6292ED-1C83-47DD-AB82-BD426FF51E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2" name="Rectángulo 1131">
                                <a:extLst>
                                  <a:ext uri="{FF2B5EF4-FFF2-40B4-BE49-F238E27FC236}">
                                    <a16:creationId xmlns:a16="http://schemas.microsoft.com/office/drawing/2014/main" id="{35F9A2A6-331A-4C4A-96B9-81F8EAF4D3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94" name="Grupo 1093">
                        <a:extLst>
                          <a:ext uri="{FF2B5EF4-FFF2-40B4-BE49-F238E27FC236}">
                            <a16:creationId xmlns:a16="http://schemas.microsoft.com/office/drawing/2014/main" id="{63166A4E-16FF-4C4D-ABDB-32B1CD8D78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95" name="Grupo 1094">
                          <a:extLst>
                            <a:ext uri="{FF2B5EF4-FFF2-40B4-BE49-F238E27FC236}">
                              <a16:creationId xmlns:a16="http://schemas.microsoft.com/office/drawing/2014/main" id="{19A79D7D-C609-4D7D-A1D5-5239E535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11" name="Grupo 1110">
                            <a:extLst>
                              <a:ext uri="{FF2B5EF4-FFF2-40B4-BE49-F238E27FC236}">
                                <a16:creationId xmlns:a16="http://schemas.microsoft.com/office/drawing/2014/main" id="{E878E712-0F0E-45B7-A2C6-DFC50DD643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9" name="Grupo 1118">
                              <a:extLst>
                                <a:ext uri="{FF2B5EF4-FFF2-40B4-BE49-F238E27FC236}">
                                  <a16:creationId xmlns:a16="http://schemas.microsoft.com/office/drawing/2014/main" id="{16954F91-5401-484F-AC0F-7240A0260F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3" name="Rectángulo 1122">
                                <a:extLst>
                                  <a:ext uri="{FF2B5EF4-FFF2-40B4-BE49-F238E27FC236}">
                                    <a16:creationId xmlns:a16="http://schemas.microsoft.com/office/drawing/2014/main" id="{1DD6F231-30AF-434D-9BE4-F1BFCA1468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4" name="Rectángulo 1123">
                                <a:extLst>
                                  <a:ext uri="{FF2B5EF4-FFF2-40B4-BE49-F238E27FC236}">
                                    <a16:creationId xmlns:a16="http://schemas.microsoft.com/office/drawing/2014/main" id="{FD904027-609E-4111-9AF4-57ADFF3387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20" name="Grupo 1119">
                              <a:extLst>
                                <a:ext uri="{FF2B5EF4-FFF2-40B4-BE49-F238E27FC236}">
                                  <a16:creationId xmlns:a16="http://schemas.microsoft.com/office/drawing/2014/main" id="{66ED7895-F361-4F7C-8F9A-0C0288D92D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1" name="Rectángulo 1120">
                                <a:extLst>
                                  <a:ext uri="{FF2B5EF4-FFF2-40B4-BE49-F238E27FC236}">
                                    <a16:creationId xmlns:a16="http://schemas.microsoft.com/office/drawing/2014/main" id="{96F28533-F8CC-4857-8019-B1C76F7C3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2" name="Rectángulo 1121">
                                <a:extLst>
                                  <a:ext uri="{FF2B5EF4-FFF2-40B4-BE49-F238E27FC236}">
                                    <a16:creationId xmlns:a16="http://schemas.microsoft.com/office/drawing/2014/main" id="{2DB2F05A-07C9-42EF-BE43-FBCE7A790F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12" name="Grupo 1111">
                            <a:extLst>
                              <a:ext uri="{FF2B5EF4-FFF2-40B4-BE49-F238E27FC236}">
                                <a16:creationId xmlns:a16="http://schemas.microsoft.com/office/drawing/2014/main" id="{D287CA96-F8C0-4DD3-ACE4-1CBC2C2032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3" name="Grupo 1112">
                              <a:extLst>
                                <a:ext uri="{FF2B5EF4-FFF2-40B4-BE49-F238E27FC236}">
                                  <a16:creationId xmlns:a16="http://schemas.microsoft.com/office/drawing/2014/main" id="{6B1A5100-61D6-4E9B-84D1-298BCF40FD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7" name="Rectángulo 1116">
                                <a:extLst>
                                  <a:ext uri="{FF2B5EF4-FFF2-40B4-BE49-F238E27FC236}">
                                    <a16:creationId xmlns:a16="http://schemas.microsoft.com/office/drawing/2014/main" id="{52668E3C-4777-4A24-B8C4-3908A5DB8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8" name="Rectángulo 1117">
                                <a:extLst>
                                  <a:ext uri="{FF2B5EF4-FFF2-40B4-BE49-F238E27FC236}">
                                    <a16:creationId xmlns:a16="http://schemas.microsoft.com/office/drawing/2014/main" id="{47A510A1-4BD3-442A-BC1E-1B7D00A3E3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14" name="Grupo 1113">
                              <a:extLst>
                                <a:ext uri="{FF2B5EF4-FFF2-40B4-BE49-F238E27FC236}">
                                  <a16:creationId xmlns:a16="http://schemas.microsoft.com/office/drawing/2014/main" id="{470609AA-3E9C-4FCB-AAE5-AE08AAA791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5" name="Rectángulo 1114">
                                <a:extLst>
                                  <a:ext uri="{FF2B5EF4-FFF2-40B4-BE49-F238E27FC236}">
                                    <a16:creationId xmlns:a16="http://schemas.microsoft.com/office/drawing/2014/main" id="{310A49C9-A954-49CE-AC6D-0065B365A1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6" name="Rectángulo 1115">
                                <a:extLst>
                                  <a:ext uri="{FF2B5EF4-FFF2-40B4-BE49-F238E27FC236}">
                                    <a16:creationId xmlns:a16="http://schemas.microsoft.com/office/drawing/2014/main" id="{46FC9CD1-11E4-4EFE-BE04-B0E40C8DD8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96" name="Grupo 1095">
                          <a:extLst>
                            <a:ext uri="{FF2B5EF4-FFF2-40B4-BE49-F238E27FC236}">
                              <a16:creationId xmlns:a16="http://schemas.microsoft.com/office/drawing/2014/main" id="{FD174CDB-8502-4161-8EDB-32D2087FC7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97" name="Grupo 1096">
                            <a:extLst>
                              <a:ext uri="{FF2B5EF4-FFF2-40B4-BE49-F238E27FC236}">
                                <a16:creationId xmlns:a16="http://schemas.microsoft.com/office/drawing/2014/main" id="{CF0B12E5-0088-4B38-88B7-CA3434D465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05" name="Grupo 1104">
                              <a:extLst>
                                <a:ext uri="{FF2B5EF4-FFF2-40B4-BE49-F238E27FC236}">
                                  <a16:creationId xmlns:a16="http://schemas.microsoft.com/office/drawing/2014/main" id="{FF920235-93DD-411C-9B18-2897AF263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9" name="Rectángulo 1108">
                                <a:extLst>
                                  <a:ext uri="{FF2B5EF4-FFF2-40B4-BE49-F238E27FC236}">
                                    <a16:creationId xmlns:a16="http://schemas.microsoft.com/office/drawing/2014/main" id="{7F536D09-71B6-4CD8-94B6-6446393B7A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0" name="Rectángulo 1109">
                                <a:extLst>
                                  <a:ext uri="{FF2B5EF4-FFF2-40B4-BE49-F238E27FC236}">
                                    <a16:creationId xmlns:a16="http://schemas.microsoft.com/office/drawing/2014/main" id="{C1E195A1-0658-4955-8B78-FF261C2F91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6" name="Grupo 1105">
                              <a:extLst>
                                <a:ext uri="{FF2B5EF4-FFF2-40B4-BE49-F238E27FC236}">
                                  <a16:creationId xmlns:a16="http://schemas.microsoft.com/office/drawing/2014/main" id="{344973DE-2497-49C3-BF0C-2D7A62753A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7" name="Rectángulo 1106">
                                <a:extLst>
                                  <a:ext uri="{FF2B5EF4-FFF2-40B4-BE49-F238E27FC236}">
                                    <a16:creationId xmlns:a16="http://schemas.microsoft.com/office/drawing/2014/main" id="{E5F81408-2720-4A06-AAAE-654C4630D7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8" name="Rectángulo 1107">
                                <a:extLst>
                                  <a:ext uri="{FF2B5EF4-FFF2-40B4-BE49-F238E27FC236}">
                                    <a16:creationId xmlns:a16="http://schemas.microsoft.com/office/drawing/2014/main" id="{E9B923AF-4310-41BD-B807-CEFD5B6FAD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98" name="Grupo 1097">
                            <a:extLst>
                              <a:ext uri="{FF2B5EF4-FFF2-40B4-BE49-F238E27FC236}">
                                <a16:creationId xmlns:a16="http://schemas.microsoft.com/office/drawing/2014/main" id="{94724106-F03C-4DEC-8E94-4125752E5F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99" name="Grupo 1098">
                              <a:extLst>
                                <a:ext uri="{FF2B5EF4-FFF2-40B4-BE49-F238E27FC236}">
                                  <a16:creationId xmlns:a16="http://schemas.microsoft.com/office/drawing/2014/main" id="{37B37D2C-66D3-40ED-A4B7-809C8701B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3" name="Rectángulo 1102">
                                <a:extLst>
                                  <a:ext uri="{FF2B5EF4-FFF2-40B4-BE49-F238E27FC236}">
                                    <a16:creationId xmlns:a16="http://schemas.microsoft.com/office/drawing/2014/main" id="{A5C37E4C-5197-45D4-9F36-121778D2DB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4" name="Rectángulo 1103">
                                <a:extLst>
                                  <a:ext uri="{FF2B5EF4-FFF2-40B4-BE49-F238E27FC236}">
                                    <a16:creationId xmlns:a16="http://schemas.microsoft.com/office/drawing/2014/main" id="{AE2541DE-5607-455D-A419-9FD9E6408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0" name="Grupo 1099">
                              <a:extLst>
                                <a:ext uri="{FF2B5EF4-FFF2-40B4-BE49-F238E27FC236}">
                                  <a16:creationId xmlns:a16="http://schemas.microsoft.com/office/drawing/2014/main" id="{0FA89ADD-8A1D-42CC-B4A0-CD959A80AF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1" name="Rectángulo 1100">
                                <a:extLst>
                                  <a:ext uri="{FF2B5EF4-FFF2-40B4-BE49-F238E27FC236}">
                                    <a16:creationId xmlns:a16="http://schemas.microsoft.com/office/drawing/2014/main" id="{A9EE4A64-BCD1-4B61-80AA-75A611F93AC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2" name="Rectángulo 1101">
                                <a:extLst>
                                  <a:ext uri="{FF2B5EF4-FFF2-40B4-BE49-F238E27FC236}">
                                    <a16:creationId xmlns:a16="http://schemas.microsoft.com/office/drawing/2014/main" id="{CC256CEA-5916-4EA6-A184-4966168C98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964" name="Grupo 963">
                    <a:extLst>
                      <a:ext uri="{FF2B5EF4-FFF2-40B4-BE49-F238E27FC236}">
                        <a16:creationId xmlns:a16="http://schemas.microsoft.com/office/drawing/2014/main" id="{0FC1685F-BA74-4FDE-B560-6667C73B1DD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965" name="Grupo 964">
                      <a:extLst>
                        <a:ext uri="{FF2B5EF4-FFF2-40B4-BE49-F238E27FC236}">
                          <a16:creationId xmlns:a16="http://schemas.microsoft.com/office/drawing/2014/main" id="{21956FAE-D476-4A91-B746-EC9641639D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29" name="Grupo 1028">
                        <a:extLst>
                          <a:ext uri="{FF2B5EF4-FFF2-40B4-BE49-F238E27FC236}">
                            <a16:creationId xmlns:a16="http://schemas.microsoft.com/office/drawing/2014/main" id="{16AA2830-394E-4C3A-A2B2-576557E63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61" name="Grupo 1060">
                          <a:extLst>
                            <a:ext uri="{FF2B5EF4-FFF2-40B4-BE49-F238E27FC236}">
                              <a16:creationId xmlns:a16="http://schemas.microsoft.com/office/drawing/2014/main" id="{212CBB07-65AA-47E4-AF23-6764C9EFE9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77" name="Grupo 1076">
                            <a:extLst>
                              <a:ext uri="{FF2B5EF4-FFF2-40B4-BE49-F238E27FC236}">
                                <a16:creationId xmlns:a16="http://schemas.microsoft.com/office/drawing/2014/main" id="{D3CFBB2E-3D01-4890-BE13-6937BA636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85" name="Grupo 1084">
                              <a:extLst>
                                <a:ext uri="{FF2B5EF4-FFF2-40B4-BE49-F238E27FC236}">
                                  <a16:creationId xmlns:a16="http://schemas.microsoft.com/office/drawing/2014/main" id="{258FAE45-658F-47B3-A85D-61F54D14C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9" name="Rectángulo 1088">
                                <a:extLst>
                                  <a:ext uri="{FF2B5EF4-FFF2-40B4-BE49-F238E27FC236}">
                                    <a16:creationId xmlns:a16="http://schemas.microsoft.com/office/drawing/2014/main" id="{D2851BB2-C76E-40D4-861E-9AF41C1C62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0" name="Rectángulo 1089">
                                <a:extLst>
                                  <a:ext uri="{FF2B5EF4-FFF2-40B4-BE49-F238E27FC236}">
                                    <a16:creationId xmlns:a16="http://schemas.microsoft.com/office/drawing/2014/main" id="{42FD8978-1813-4B6C-8367-AC1CFD1465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6" name="Grupo 1085">
                              <a:extLst>
                                <a:ext uri="{FF2B5EF4-FFF2-40B4-BE49-F238E27FC236}">
                                  <a16:creationId xmlns:a16="http://schemas.microsoft.com/office/drawing/2014/main" id="{62F33317-8195-47C7-8C7A-A8D9970DEA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7" name="Rectángulo 1086">
                                <a:extLst>
                                  <a:ext uri="{FF2B5EF4-FFF2-40B4-BE49-F238E27FC236}">
                                    <a16:creationId xmlns:a16="http://schemas.microsoft.com/office/drawing/2014/main" id="{7D3BD7BF-1452-434E-BDA0-2B5CB3D29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8" name="Rectángulo 1087">
                                <a:extLst>
                                  <a:ext uri="{FF2B5EF4-FFF2-40B4-BE49-F238E27FC236}">
                                    <a16:creationId xmlns:a16="http://schemas.microsoft.com/office/drawing/2014/main" id="{5AA0AF40-4F7D-437A-94E3-77416B4CA3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8" name="Grupo 1077">
                            <a:extLst>
                              <a:ext uri="{FF2B5EF4-FFF2-40B4-BE49-F238E27FC236}">
                                <a16:creationId xmlns:a16="http://schemas.microsoft.com/office/drawing/2014/main" id="{3B522DE4-6ABD-4B12-8AB9-6030E1687C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9" name="Grupo 1078">
                              <a:extLst>
                                <a:ext uri="{FF2B5EF4-FFF2-40B4-BE49-F238E27FC236}">
                                  <a16:creationId xmlns:a16="http://schemas.microsoft.com/office/drawing/2014/main" id="{8FBBB36B-4664-4809-8A92-669F752CEE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3" name="Rectángulo 1082">
                                <a:extLst>
                                  <a:ext uri="{FF2B5EF4-FFF2-40B4-BE49-F238E27FC236}">
                                    <a16:creationId xmlns:a16="http://schemas.microsoft.com/office/drawing/2014/main" id="{A544B7FC-D2BD-4B0D-9487-692C25E65B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4" name="Rectángulo 1083">
                                <a:extLst>
                                  <a:ext uri="{FF2B5EF4-FFF2-40B4-BE49-F238E27FC236}">
                                    <a16:creationId xmlns:a16="http://schemas.microsoft.com/office/drawing/2014/main" id="{CD9D6AF2-CF66-4C3B-83CB-45C14C6C5F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0" name="Grupo 1079">
                              <a:extLst>
                                <a:ext uri="{FF2B5EF4-FFF2-40B4-BE49-F238E27FC236}">
                                  <a16:creationId xmlns:a16="http://schemas.microsoft.com/office/drawing/2014/main" id="{A849906A-3448-4AC4-A81A-A8CE67A312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1" name="Rectángulo 1080">
                                <a:extLst>
                                  <a:ext uri="{FF2B5EF4-FFF2-40B4-BE49-F238E27FC236}">
                                    <a16:creationId xmlns:a16="http://schemas.microsoft.com/office/drawing/2014/main" id="{E265C184-633C-4533-9D3A-E147597607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2" name="Rectángulo 1081">
                                <a:extLst>
                                  <a:ext uri="{FF2B5EF4-FFF2-40B4-BE49-F238E27FC236}">
                                    <a16:creationId xmlns:a16="http://schemas.microsoft.com/office/drawing/2014/main" id="{BD62C540-165B-4276-972E-C07B423280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62" name="Grupo 1061">
                          <a:extLst>
                            <a:ext uri="{FF2B5EF4-FFF2-40B4-BE49-F238E27FC236}">
                              <a16:creationId xmlns:a16="http://schemas.microsoft.com/office/drawing/2014/main" id="{5B63E6F2-9D2B-4722-8F4E-4BD704EE24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63" name="Grupo 1062">
                            <a:extLst>
                              <a:ext uri="{FF2B5EF4-FFF2-40B4-BE49-F238E27FC236}">
                                <a16:creationId xmlns:a16="http://schemas.microsoft.com/office/drawing/2014/main" id="{7AD2B99C-4610-40FB-BFD2-36CD585AF7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1" name="Grupo 1070">
                              <a:extLst>
                                <a:ext uri="{FF2B5EF4-FFF2-40B4-BE49-F238E27FC236}">
                                  <a16:creationId xmlns:a16="http://schemas.microsoft.com/office/drawing/2014/main" id="{5721CF30-C3DD-4597-B787-593A11AB19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5" name="Rectángulo 1074">
                                <a:extLst>
                                  <a:ext uri="{FF2B5EF4-FFF2-40B4-BE49-F238E27FC236}">
                                    <a16:creationId xmlns:a16="http://schemas.microsoft.com/office/drawing/2014/main" id="{9BB6ABB0-29D1-4B62-AA0D-C1271A9510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6" name="Rectángulo 1075">
                                <a:extLst>
                                  <a:ext uri="{FF2B5EF4-FFF2-40B4-BE49-F238E27FC236}">
                                    <a16:creationId xmlns:a16="http://schemas.microsoft.com/office/drawing/2014/main" id="{0C10F226-59D5-4405-BB60-A82F12D110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72" name="Grupo 1071">
                              <a:extLst>
                                <a:ext uri="{FF2B5EF4-FFF2-40B4-BE49-F238E27FC236}">
                                  <a16:creationId xmlns:a16="http://schemas.microsoft.com/office/drawing/2014/main" id="{062C1BCA-5842-49B6-AE38-6599C8CFEE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3" name="Rectángulo 1072">
                                <a:extLst>
                                  <a:ext uri="{FF2B5EF4-FFF2-40B4-BE49-F238E27FC236}">
                                    <a16:creationId xmlns:a16="http://schemas.microsoft.com/office/drawing/2014/main" id="{11BD94CF-2F7A-4386-88EF-6626AA255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4" name="Rectángulo 1073">
                                <a:extLst>
                                  <a:ext uri="{FF2B5EF4-FFF2-40B4-BE49-F238E27FC236}">
                                    <a16:creationId xmlns:a16="http://schemas.microsoft.com/office/drawing/2014/main" id="{AC6DCECD-8E12-46C7-B682-7E67B2FC6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64" name="Grupo 1063">
                            <a:extLst>
                              <a:ext uri="{FF2B5EF4-FFF2-40B4-BE49-F238E27FC236}">
                                <a16:creationId xmlns:a16="http://schemas.microsoft.com/office/drawing/2014/main" id="{6DA34DF8-F1BF-4287-83D2-0E50EF00EF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65" name="Grupo 1064">
                              <a:extLst>
                                <a:ext uri="{FF2B5EF4-FFF2-40B4-BE49-F238E27FC236}">
                                  <a16:creationId xmlns:a16="http://schemas.microsoft.com/office/drawing/2014/main" id="{68AD1AB6-6EEA-42AB-9071-FDB97E1FEA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9" name="Rectángulo 1068">
                                <a:extLst>
                                  <a:ext uri="{FF2B5EF4-FFF2-40B4-BE49-F238E27FC236}">
                                    <a16:creationId xmlns:a16="http://schemas.microsoft.com/office/drawing/2014/main" id="{3484C1DD-3776-4C2A-B528-7D53FFB4C8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0" name="Rectángulo 1069">
                                <a:extLst>
                                  <a:ext uri="{FF2B5EF4-FFF2-40B4-BE49-F238E27FC236}">
                                    <a16:creationId xmlns:a16="http://schemas.microsoft.com/office/drawing/2014/main" id="{04F5B6E8-84B4-4203-A36C-ABA384122C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66" name="Grupo 1065">
                              <a:extLst>
                                <a:ext uri="{FF2B5EF4-FFF2-40B4-BE49-F238E27FC236}">
                                  <a16:creationId xmlns:a16="http://schemas.microsoft.com/office/drawing/2014/main" id="{65D55874-B866-4FE9-B004-283C8E2F60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7" name="Rectángulo 1066">
                                <a:extLst>
                                  <a:ext uri="{FF2B5EF4-FFF2-40B4-BE49-F238E27FC236}">
                                    <a16:creationId xmlns:a16="http://schemas.microsoft.com/office/drawing/2014/main" id="{2A4B5102-C9B9-488C-8F4F-4BC8230C1D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8" name="Rectángulo 1067">
                                <a:extLst>
                                  <a:ext uri="{FF2B5EF4-FFF2-40B4-BE49-F238E27FC236}">
                                    <a16:creationId xmlns:a16="http://schemas.microsoft.com/office/drawing/2014/main" id="{79D7C2A3-F8F6-48A4-A416-152CF23775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30" name="Grupo 1029">
                        <a:extLst>
                          <a:ext uri="{FF2B5EF4-FFF2-40B4-BE49-F238E27FC236}">
                            <a16:creationId xmlns:a16="http://schemas.microsoft.com/office/drawing/2014/main" id="{E4EB845E-C91D-4322-95FD-C42C6A697B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31" name="Grupo 1030">
                          <a:extLst>
                            <a:ext uri="{FF2B5EF4-FFF2-40B4-BE49-F238E27FC236}">
                              <a16:creationId xmlns:a16="http://schemas.microsoft.com/office/drawing/2014/main" id="{54659926-94F7-4247-8EC9-C7B6363E4C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47" name="Grupo 1046">
                            <a:extLst>
                              <a:ext uri="{FF2B5EF4-FFF2-40B4-BE49-F238E27FC236}">
                                <a16:creationId xmlns:a16="http://schemas.microsoft.com/office/drawing/2014/main" id="{CD69143A-FEFC-4757-B01B-CFBE3AF586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55" name="Grupo 1054">
                              <a:extLst>
                                <a:ext uri="{FF2B5EF4-FFF2-40B4-BE49-F238E27FC236}">
                                  <a16:creationId xmlns:a16="http://schemas.microsoft.com/office/drawing/2014/main" id="{418972BF-386B-4342-B37F-E2FE3E8820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9" name="Rectángulo 1058">
                                <a:extLst>
                                  <a:ext uri="{FF2B5EF4-FFF2-40B4-BE49-F238E27FC236}">
                                    <a16:creationId xmlns:a16="http://schemas.microsoft.com/office/drawing/2014/main" id="{8680DED5-E210-451D-B1C0-8E281D1DC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0" name="Rectángulo 1059">
                                <a:extLst>
                                  <a:ext uri="{FF2B5EF4-FFF2-40B4-BE49-F238E27FC236}">
                                    <a16:creationId xmlns:a16="http://schemas.microsoft.com/office/drawing/2014/main" id="{6238AF07-A557-4AB8-99F9-2DA32955E0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6" name="Grupo 1055">
                              <a:extLst>
                                <a:ext uri="{FF2B5EF4-FFF2-40B4-BE49-F238E27FC236}">
                                  <a16:creationId xmlns:a16="http://schemas.microsoft.com/office/drawing/2014/main" id="{5733F405-12CD-4B98-8A6C-B37ABDCE4D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7" name="Rectángulo 1056">
                                <a:extLst>
                                  <a:ext uri="{FF2B5EF4-FFF2-40B4-BE49-F238E27FC236}">
                                    <a16:creationId xmlns:a16="http://schemas.microsoft.com/office/drawing/2014/main" id="{0932A042-3199-4AD8-9992-F9381D4F73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8" name="Rectángulo 1057">
                                <a:extLst>
                                  <a:ext uri="{FF2B5EF4-FFF2-40B4-BE49-F238E27FC236}">
                                    <a16:creationId xmlns:a16="http://schemas.microsoft.com/office/drawing/2014/main" id="{86DCC612-B8F1-4F63-80BD-DCFD5974CE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48" name="Grupo 1047">
                            <a:extLst>
                              <a:ext uri="{FF2B5EF4-FFF2-40B4-BE49-F238E27FC236}">
                                <a16:creationId xmlns:a16="http://schemas.microsoft.com/office/drawing/2014/main" id="{0D8121E8-FFC6-4EAB-A692-470BC23D5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9" name="Grupo 1048">
                              <a:extLst>
                                <a:ext uri="{FF2B5EF4-FFF2-40B4-BE49-F238E27FC236}">
                                  <a16:creationId xmlns:a16="http://schemas.microsoft.com/office/drawing/2014/main" id="{7495B01B-B6AD-4220-B2DE-6E66C3B536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3" name="Rectángulo 1052">
                                <a:extLst>
                                  <a:ext uri="{FF2B5EF4-FFF2-40B4-BE49-F238E27FC236}">
                                    <a16:creationId xmlns:a16="http://schemas.microsoft.com/office/drawing/2014/main" id="{CA5C948A-E71F-41CC-B829-A1D0629FB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4" name="Rectángulo 1053">
                                <a:extLst>
                                  <a:ext uri="{FF2B5EF4-FFF2-40B4-BE49-F238E27FC236}">
                                    <a16:creationId xmlns:a16="http://schemas.microsoft.com/office/drawing/2014/main" id="{10BBB194-1E4A-4BF5-B079-DA922319E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0" name="Grupo 1049">
                              <a:extLst>
                                <a:ext uri="{FF2B5EF4-FFF2-40B4-BE49-F238E27FC236}">
                                  <a16:creationId xmlns:a16="http://schemas.microsoft.com/office/drawing/2014/main" id="{F1640A10-6A38-4EC5-B57B-7C30B5BC7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1" name="Rectángulo 1050">
                                <a:extLst>
                                  <a:ext uri="{FF2B5EF4-FFF2-40B4-BE49-F238E27FC236}">
                                    <a16:creationId xmlns:a16="http://schemas.microsoft.com/office/drawing/2014/main" id="{ACE6DC53-4C1F-4D44-8C2C-C089848039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2" name="Rectángulo 1051">
                                <a:extLst>
                                  <a:ext uri="{FF2B5EF4-FFF2-40B4-BE49-F238E27FC236}">
                                    <a16:creationId xmlns:a16="http://schemas.microsoft.com/office/drawing/2014/main" id="{3B6DEAB7-BAB3-4F55-B51F-C3124D1146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32" name="Grupo 1031">
                          <a:extLst>
                            <a:ext uri="{FF2B5EF4-FFF2-40B4-BE49-F238E27FC236}">
                              <a16:creationId xmlns:a16="http://schemas.microsoft.com/office/drawing/2014/main" id="{2397C268-B28A-4F84-B7F1-A7C5AE7157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33" name="Grupo 1032">
                            <a:extLst>
                              <a:ext uri="{FF2B5EF4-FFF2-40B4-BE49-F238E27FC236}">
                                <a16:creationId xmlns:a16="http://schemas.microsoft.com/office/drawing/2014/main" id="{DF7FFBDC-FF74-4121-B795-EB78B3B50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1" name="Grupo 1040">
                              <a:extLst>
                                <a:ext uri="{FF2B5EF4-FFF2-40B4-BE49-F238E27FC236}">
                                  <a16:creationId xmlns:a16="http://schemas.microsoft.com/office/drawing/2014/main" id="{8802EED4-E4F3-41A2-B409-BF597CA28A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5" name="Rectángulo 1044">
                                <a:extLst>
                                  <a:ext uri="{FF2B5EF4-FFF2-40B4-BE49-F238E27FC236}">
                                    <a16:creationId xmlns:a16="http://schemas.microsoft.com/office/drawing/2014/main" id="{290CC7AD-4D0E-4C3D-85C0-3EF0B0735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6" name="Rectángulo 1045">
                                <a:extLst>
                                  <a:ext uri="{FF2B5EF4-FFF2-40B4-BE49-F238E27FC236}">
                                    <a16:creationId xmlns:a16="http://schemas.microsoft.com/office/drawing/2014/main" id="{7EB83497-3A51-4EB8-AE67-E1A294B036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42" name="Grupo 1041">
                              <a:extLst>
                                <a:ext uri="{FF2B5EF4-FFF2-40B4-BE49-F238E27FC236}">
                                  <a16:creationId xmlns:a16="http://schemas.microsoft.com/office/drawing/2014/main" id="{30EAA06E-9241-4C63-9C88-7F7928BA04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3" name="Rectángulo 1042">
                                <a:extLst>
                                  <a:ext uri="{FF2B5EF4-FFF2-40B4-BE49-F238E27FC236}">
                                    <a16:creationId xmlns:a16="http://schemas.microsoft.com/office/drawing/2014/main" id="{8629DF80-79AF-451E-AB9E-A4D2F01DD8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4" name="Rectángulo 1043">
                                <a:extLst>
                                  <a:ext uri="{FF2B5EF4-FFF2-40B4-BE49-F238E27FC236}">
                                    <a16:creationId xmlns:a16="http://schemas.microsoft.com/office/drawing/2014/main" id="{09A45510-3352-4002-A9CF-94E6D19DE8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34" name="Grupo 1033">
                            <a:extLst>
                              <a:ext uri="{FF2B5EF4-FFF2-40B4-BE49-F238E27FC236}">
                                <a16:creationId xmlns:a16="http://schemas.microsoft.com/office/drawing/2014/main" id="{EBF9A8C5-793D-4A5F-BA74-9565334ED0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35" name="Grupo 1034">
                              <a:extLst>
                                <a:ext uri="{FF2B5EF4-FFF2-40B4-BE49-F238E27FC236}">
                                  <a16:creationId xmlns:a16="http://schemas.microsoft.com/office/drawing/2014/main" id="{6797BB5A-1467-4CD5-A270-B903B9C5CE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9" name="Rectángulo 1038">
                                <a:extLst>
                                  <a:ext uri="{FF2B5EF4-FFF2-40B4-BE49-F238E27FC236}">
                                    <a16:creationId xmlns:a16="http://schemas.microsoft.com/office/drawing/2014/main" id="{431E52E7-9443-4678-B329-09F280F40E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0" name="Rectángulo 1039">
                                <a:extLst>
                                  <a:ext uri="{FF2B5EF4-FFF2-40B4-BE49-F238E27FC236}">
                                    <a16:creationId xmlns:a16="http://schemas.microsoft.com/office/drawing/2014/main" id="{C7471970-7281-4E6F-84E7-D49DEE9DB0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36" name="Grupo 1035">
                              <a:extLst>
                                <a:ext uri="{FF2B5EF4-FFF2-40B4-BE49-F238E27FC236}">
                                  <a16:creationId xmlns:a16="http://schemas.microsoft.com/office/drawing/2014/main" id="{93BF1021-3E8B-4C40-9FC5-AE95F3235F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7" name="Rectángulo 1036">
                                <a:extLst>
                                  <a:ext uri="{FF2B5EF4-FFF2-40B4-BE49-F238E27FC236}">
                                    <a16:creationId xmlns:a16="http://schemas.microsoft.com/office/drawing/2014/main" id="{4B84FEC6-0B77-48E0-BE37-980A1E68C2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38" name="Rectángulo 1037">
                                <a:extLst>
                                  <a:ext uri="{FF2B5EF4-FFF2-40B4-BE49-F238E27FC236}">
                                    <a16:creationId xmlns:a16="http://schemas.microsoft.com/office/drawing/2014/main" id="{C46A253E-91D1-48D3-A33B-7DE90C2B05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966" name="Grupo 965">
                      <a:extLst>
                        <a:ext uri="{FF2B5EF4-FFF2-40B4-BE49-F238E27FC236}">
                          <a16:creationId xmlns:a16="http://schemas.microsoft.com/office/drawing/2014/main" id="{BB4E305B-1711-4520-9F11-7D63D46FC0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967" name="Grupo 966">
                        <a:extLst>
                          <a:ext uri="{FF2B5EF4-FFF2-40B4-BE49-F238E27FC236}">
                            <a16:creationId xmlns:a16="http://schemas.microsoft.com/office/drawing/2014/main" id="{E157E448-246E-4A6F-8901-7F5313FFC3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99" name="Grupo 998">
                          <a:extLst>
                            <a:ext uri="{FF2B5EF4-FFF2-40B4-BE49-F238E27FC236}">
                              <a16:creationId xmlns:a16="http://schemas.microsoft.com/office/drawing/2014/main" id="{FE268B88-014D-4B41-B68F-498E9AFE5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15" name="Grupo 1014">
                            <a:extLst>
                              <a:ext uri="{FF2B5EF4-FFF2-40B4-BE49-F238E27FC236}">
                                <a16:creationId xmlns:a16="http://schemas.microsoft.com/office/drawing/2014/main" id="{3EF0C841-B000-4133-B14C-3173895E6F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23" name="Grupo 1022">
                              <a:extLst>
                                <a:ext uri="{FF2B5EF4-FFF2-40B4-BE49-F238E27FC236}">
                                  <a16:creationId xmlns:a16="http://schemas.microsoft.com/office/drawing/2014/main" id="{C12EE1F8-10BA-431B-A91F-A104E19D36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7" name="Rectángulo 1026">
                                <a:extLst>
                                  <a:ext uri="{FF2B5EF4-FFF2-40B4-BE49-F238E27FC236}">
                                    <a16:creationId xmlns:a16="http://schemas.microsoft.com/office/drawing/2014/main" id="{4F910EAF-3105-47C0-B251-6F4042922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8" name="Rectángulo 1027">
                                <a:extLst>
                                  <a:ext uri="{FF2B5EF4-FFF2-40B4-BE49-F238E27FC236}">
                                    <a16:creationId xmlns:a16="http://schemas.microsoft.com/office/drawing/2014/main" id="{02FB4619-311F-4694-A4F3-09A08219E1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24" name="Grupo 1023">
                              <a:extLst>
                                <a:ext uri="{FF2B5EF4-FFF2-40B4-BE49-F238E27FC236}">
                                  <a16:creationId xmlns:a16="http://schemas.microsoft.com/office/drawing/2014/main" id="{79709465-741A-4F46-807B-425146154D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5" name="Rectángulo 1024">
                                <a:extLst>
                                  <a:ext uri="{FF2B5EF4-FFF2-40B4-BE49-F238E27FC236}">
                                    <a16:creationId xmlns:a16="http://schemas.microsoft.com/office/drawing/2014/main" id="{FEC9C1D2-C9A1-4D6D-9DBE-A57DC81436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6" name="Rectángulo 1025">
                                <a:extLst>
                                  <a:ext uri="{FF2B5EF4-FFF2-40B4-BE49-F238E27FC236}">
                                    <a16:creationId xmlns:a16="http://schemas.microsoft.com/office/drawing/2014/main" id="{5DB3D4EC-E4B1-408D-BB8D-64100BCE1E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16" name="Grupo 1015">
                            <a:extLst>
                              <a:ext uri="{FF2B5EF4-FFF2-40B4-BE49-F238E27FC236}">
                                <a16:creationId xmlns:a16="http://schemas.microsoft.com/office/drawing/2014/main" id="{35969A9E-6E49-4D73-8777-50D64AB5FA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17" name="Grupo 1016">
                              <a:extLst>
                                <a:ext uri="{FF2B5EF4-FFF2-40B4-BE49-F238E27FC236}">
                                  <a16:creationId xmlns:a16="http://schemas.microsoft.com/office/drawing/2014/main" id="{4C2BC43D-A5A8-477F-89E1-ABC0430057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1" name="Rectángulo 1020">
                                <a:extLst>
                                  <a:ext uri="{FF2B5EF4-FFF2-40B4-BE49-F238E27FC236}">
                                    <a16:creationId xmlns:a16="http://schemas.microsoft.com/office/drawing/2014/main" id="{B74CF502-1CDE-4C6E-8601-4C7FC24B0F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2" name="Rectángulo 1021">
                                <a:extLst>
                                  <a:ext uri="{FF2B5EF4-FFF2-40B4-BE49-F238E27FC236}">
                                    <a16:creationId xmlns:a16="http://schemas.microsoft.com/office/drawing/2014/main" id="{454CAACE-4AED-4BCB-9A93-67F4CAA835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8" name="Grupo 1017">
                              <a:extLst>
                                <a:ext uri="{FF2B5EF4-FFF2-40B4-BE49-F238E27FC236}">
                                  <a16:creationId xmlns:a16="http://schemas.microsoft.com/office/drawing/2014/main" id="{988C39A8-38E7-4252-A0D9-B16098CBF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9" name="Rectángulo 1018">
                                <a:extLst>
                                  <a:ext uri="{FF2B5EF4-FFF2-40B4-BE49-F238E27FC236}">
                                    <a16:creationId xmlns:a16="http://schemas.microsoft.com/office/drawing/2014/main" id="{DBABAD3E-2FE1-46FB-842B-F2A58F44DA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0" name="Rectángulo 1019">
                                <a:extLst>
                                  <a:ext uri="{FF2B5EF4-FFF2-40B4-BE49-F238E27FC236}">
                                    <a16:creationId xmlns:a16="http://schemas.microsoft.com/office/drawing/2014/main" id="{E63E670E-A8AB-4BF8-95EA-A5615029AD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00" name="Grupo 999">
                          <a:extLst>
                            <a:ext uri="{FF2B5EF4-FFF2-40B4-BE49-F238E27FC236}">
                              <a16:creationId xmlns:a16="http://schemas.microsoft.com/office/drawing/2014/main" id="{58C82E73-D898-48AF-ACF5-FA0E1EE62E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01" name="Grupo 1000">
                            <a:extLst>
                              <a:ext uri="{FF2B5EF4-FFF2-40B4-BE49-F238E27FC236}">
                                <a16:creationId xmlns:a16="http://schemas.microsoft.com/office/drawing/2014/main" id="{E7B7A9EE-FB6D-4027-843F-7B8144577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9" name="Grupo 1008">
                              <a:extLst>
                                <a:ext uri="{FF2B5EF4-FFF2-40B4-BE49-F238E27FC236}">
                                  <a16:creationId xmlns:a16="http://schemas.microsoft.com/office/drawing/2014/main" id="{6C83BC1C-DB5A-4FF2-A024-53C7176ACC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3" name="Rectángulo 1012">
                                <a:extLst>
                                  <a:ext uri="{FF2B5EF4-FFF2-40B4-BE49-F238E27FC236}">
                                    <a16:creationId xmlns:a16="http://schemas.microsoft.com/office/drawing/2014/main" id="{68DA7FB9-6659-42DE-A5DD-B442B97FBE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4" name="Rectángulo 1013">
                                <a:extLst>
                                  <a:ext uri="{FF2B5EF4-FFF2-40B4-BE49-F238E27FC236}">
                                    <a16:creationId xmlns:a16="http://schemas.microsoft.com/office/drawing/2014/main" id="{90B43D09-08E9-4C14-B3E0-8BE45BA2BB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0" name="Grupo 1009">
                              <a:extLst>
                                <a:ext uri="{FF2B5EF4-FFF2-40B4-BE49-F238E27FC236}">
                                  <a16:creationId xmlns:a16="http://schemas.microsoft.com/office/drawing/2014/main" id="{C00AB7CE-5316-49B2-BF42-1B0EDC33FB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1" name="Rectángulo 1010">
                                <a:extLst>
                                  <a:ext uri="{FF2B5EF4-FFF2-40B4-BE49-F238E27FC236}">
                                    <a16:creationId xmlns:a16="http://schemas.microsoft.com/office/drawing/2014/main" id="{96182B65-2582-411A-B7E8-2A06E689F5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2" name="Rectángulo 1011">
                                <a:extLst>
                                  <a:ext uri="{FF2B5EF4-FFF2-40B4-BE49-F238E27FC236}">
                                    <a16:creationId xmlns:a16="http://schemas.microsoft.com/office/drawing/2014/main" id="{7AC4DFC3-BFEB-403B-BE44-BE71FFF557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02" name="Grupo 1001">
                            <a:extLst>
                              <a:ext uri="{FF2B5EF4-FFF2-40B4-BE49-F238E27FC236}">
                                <a16:creationId xmlns:a16="http://schemas.microsoft.com/office/drawing/2014/main" id="{59ADE218-AF51-4CB2-B53C-604F0CA0B0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3" name="Grupo 1002">
                              <a:extLst>
                                <a:ext uri="{FF2B5EF4-FFF2-40B4-BE49-F238E27FC236}">
                                  <a16:creationId xmlns:a16="http://schemas.microsoft.com/office/drawing/2014/main" id="{131DD569-FFF2-40B4-849A-2ADEED013E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7" name="Rectángulo 1006">
                                <a:extLst>
                                  <a:ext uri="{FF2B5EF4-FFF2-40B4-BE49-F238E27FC236}">
                                    <a16:creationId xmlns:a16="http://schemas.microsoft.com/office/drawing/2014/main" id="{8C8069DF-BE55-4E0D-8CE8-71EEAEFB89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8" name="Rectángulo 1007">
                                <a:extLst>
                                  <a:ext uri="{FF2B5EF4-FFF2-40B4-BE49-F238E27FC236}">
                                    <a16:creationId xmlns:a16="http://schemas.microsoft.com/office/drawing/2014/main" id="{CC3CCAB1-5333-4ED3-B867-F47AC30C85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04" name="Grupo 1003">
                              <a:extLst>
                                <a:ext uri="{FF2B5EF4-FFF2-40B4-BE49-F238E27FC236}">
                                  <a16:creationId xmlns:a16="http://schemas.microsoft.com/office/drawing/2014/main" id="{A710C09A-8710-42E8-934E-0EDA22FC35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5" name="Rectángulo 1004">
                                <a:extLst>
                                  <a:ext uri="{FF2B5EF4-FFF2-40B4-BE49-F238E27FC236}">
                                    <a16:creationId xmlns:a16="http://schemas.microsoft.com/office/drawing/2014/main" id="{EC409D1B-3DBA-41CA-8E7D-F35073BAAB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6" name="Rectángulo 1005">
                                <a:extLst>
                                  <a:ext uri="{FF2B5EF4-FFF2-40B4-BE49-F238E27FC236}">
                                    <a16:creationId xmlns:a16="http://schemas.microsoft.com/office/drawing/2014/main" id="{CC1E1E80-2E0D-49F1-9073-DE0D1AF92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968" name="Grupo 967">
                        <a:extLst>
                          <a:ext uri="{FF2B5EF4-FFF2-40B4-BE49-F238E27FC236}">
                            <a16:creationId xmlns:a16="http://schemas.microsoft.com/office/drawing/2014/main" id="{09DEF3E4-FC29-41F3-AE50-F7820F588B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69" name="Grupo 968">
                          <a:extLst>
                            <a:ext uri="{FF2B5EF4-FFF2-40B4-BE49-F238E27FC236}">
                              <a16:creationId xmlns:a16="http://schemas.microsoft.com/office/drawing/2014/main" id="{1A06D217-B789-4548-B48A-5BA04E8B5C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85" name="Grupo 984">
                            <a:extLst>
                              <a:ext uri="{FF2B5EF4-FFF2-40B4-BE49-F238E27FC236}">
                                <a16:creationId xmlns:a16="http://schemas.microsoft.com/office/drawing/2014/main" id="{ACC2EE70-3285-4918-81EE-B518D618EA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93" name="Grupo 992">
                              <a:extLst>
                                <a:ext uri="{FF2B5EF4-FFF2-40B4-BE49-F238E27FC236}">
                                  <a16:creationId xmlns:a16="http://schemas.microsoft.com/office/drawing/2014/main" id="{608F967A-0E70-43F7-A04F-60F53DF81A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7" name="Rectángulo 996">
                                <a:extLst>
                                  <a:ext uri="{FF2B5EF4-FFF2-40B4-BE49-F238E27FC236}">
                                    <a16:creationId xmlns:a16="http://schemas.microsoft.com/office/drawing/2014/main" id="{B9833681-B4E7-4F72-BEBB-8ED4C9DDCF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8" name="Rectángulo 997">
                                <a:extLst>
                                  <a:ext uri="{FF2B5EF4-FFF2-40B4-BE49-F238E27FC236}">
                                    <a16:creationId xmlns:a16="http://schemas.microsoft.com/office/drawing/2014/main" id="{C9DA33D6-6A3D-4E29-AD64-3FFBA34F0D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94" name="Grupo 993">
                              <a:extLst>
                                <a:ext uri="{FF2B5EF4-FFF2-40B4-BE49-F238E27FC236}">
                                  <a16:creationId xmlns:a16="http://schemas.microsoft.com/office/drawing/2014/main" id="{16EAAB44-C679-47E6-9792-B64F57A738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5" name="Rectángulo 994">
                                <a:extLst>
                                  <a:ext uri="{FF2B5EF4-FFF2-40B4-BE49-F238E27FC236}">
                                    <a16:creationId xmlns:a16="http://schemas.microsoft.com/office/drawing/2014/main" id="{98A9C325-B04C-4B0F-959A-E04CCC6E26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6" name="Rectángulo 995">
                                <a:extLst>
                                  <a:ext uri="{FF2B5EF4-FFF2-40B4-BE49-F238E27FC236}">
                                    <a16:creationId xmlns:a16="http://schemas.microsoft.com/office/drawing/2014/main" id="{9B147E3F-39D2-4340-B1DF-2322433D08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86" name="Grupo 985">
                            <a:extLst>
                              <a:ext uri="{FF2B5EF4-FFF2-40B4-BE49-F238E27FC236}">
                                <a16:creationId xmlns:a16="http://schemas.microsoft.com/office/drawing/2014/main" id="{FC81524A-C70D-430B-8EA8-2D1C8F0279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87" name="Grupo 986">
                              <a:extLst>
                                <a:ext uri="{FF2B5EF4-FFF2-40B4-BE49-F238E27FC236}">
                                  <a16:creationId xmlns:a16="http://schemas.microsoft.com/office/drawing/2014/main" id="{AE32B5F0-05F1-42FD-A516-A05592C131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1" name="Rectángulo 990">
                                <a:extLst>
                                  <a:ext uri="{FF2B5EF4-FFF2-40B4-BE49-F238E27FC236}">
                                    <a16:creationId xmlns:a16="http://schemas.microsoft.com/office/drawing/2014/main" id="{E155E4DF-BFB9-4F4D-B699-01B68A20F6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2" name="Rectángulo 991">
                                <a:extLst>
                                  <a:ext uri="{FF2B5EF4-FFF2-40B4-BE49-F238E27FC236}">
                                    <a16:creationId xmlns:a16="http://schemas.microsoft.com/office/drawing/2014/main" id="{2B90E452-FF13-4FDA-8253-4B40344A9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8" name="Grupo 987">
                              <a:extLst>
                                <a:ext uri="{FF2B5EF4-FFF2-40B4-BE49-F238E27FC236}">
                                  <a16:creationId xmlns:a16="http://schemas.microsoft.com/office/drawing/2014/main" id="{A971AEBA-3B29-4409-9DDF-B62C52EEF6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9" name="Rectángulo 988">
                                <a:extLst>
                                  <a:ext uri="{FF2B5EF4-FFF2-40B4-BE49-F238E27FC236}">
                                    <a16:creationId xmlns:a16="http://schemas.microsoft.com/office/drawing/2014/main" id="{2D195889-F983-48B9-A0F1-2E000D67EC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0" name="Rectángulo 989">
                                <a:extLst>
                                  <a:ext uri="{FF2B5EF4-FFF2-40B4-BE49-F238E27FC236}">
                                    <a16:creationId xmlns:a16="http://schemas.microsoft.com/office/drawing/2014/main" id="{38ADCA8F-2E9B-4C41-A051-57427B6F93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70" name="Grupo 969">
                          <a:extLst>
                            <a:ext uri="{FF2B5EF4-FFF2-40B4-BE49-F238E27FC236}">
                              <a16:creationId xmlns:a16="http://schemas.microsoft.com/office/drawing/2014/main" id="{6618018C-DDE5-4315-8B39-670CF52E4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71" name="Grupo 970">
                            <a:extLst>
                              <a:ext uri="{FF2B5EF4-FFF2-40B4-BE49-F238E27FC236}">
                                <a16:creationId xmlns:a16="http://schemas.microsoft.com/office/drawing/2014/main" id="{6E93DD9C-3FEE-4E35-95B2-4F2D67B21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9" name="Grupo 978">
                              <a:extLst>
                                <a:ext uri="{FF2B5EF4-FFF2-40B4-BE49-F238E27FC236}">
                                  <a16:creationId xmlns:a16="http://schemas.microsoft.com/office/drawing/2014/main" id="{0345A550-CA4F-4DDF-9CFD-67A580BFE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3" name="Rectángulo 982">
                                <a:extLst>
                                  <a:ext uri="{FF2B5EF4-FFF2-40B4-BE49-F238E27FC236}">
                                    <a16:creationId xmlns:a16="http://schemas.microsoft.com/office/drawing/2014/main" id="{9C82568E-65FF-41C7-B6D4-80F4FABBEB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4" name="Rectángulo 983">
                                <a:extLst>
                                  <a:ext uri="{FF2B5EF4-FFF2-40B4-BE49-F238E27FC236}">
                                    <a16:creationId xmlns:a16="http://schemas.microsoft.com/office/drawing/2014/main" id="{A8CF2359-7628-484A-9C79-60D245AA68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0" name="Grupo 979">
                              <a:extLst>
                                <a:ext uri="{FF2B5EF4-FFF2-40B4-BE49-F238E27FC236}">
                                  <a16:creationId xmlns:a16="http://schemas.microsoft.com/office/drawing/2014/main" id="{8F73DBAB-61B3-4A53-9F22-21CE76D4A0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1" name="Rectángulo 980">
                                <a:extLst>
                                  <a:ext uri="{FF2B5EF4-FFF2-40B4-BE49-F238E27FC236}">
                                    <a16:creationId xmlns:a16="http://schemas.microsoft.com/office/drawing/2014/main" id="{BB64B1F2-C0AE-4B33-B6DC-1DABF8407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2" name="Rectángulo 981">
                                <a:extLst>
                                  <a:ext uri="{FF2B5EF4-FFF2-40B4-BE49-F238E27FC236}">
                                    <a16:creationId xmlns:a16="http://schemas.microsoft.com/office/drawing/2014/main" id="{0DF60FE7-E6A5-48F9-9354-AA0A8216F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72" name="Grupo 971">
                            <a:extLst>
                              <a:ext uri="{FF2B5EF4-FFF2-40B4-BE49-F238E27FC236}">
                                <a16:creationId xmlns:a16="http://schemas.microsoft.com/office/drawing/2014/main" id="{EED1012C-25BB-4F5C-B135-4084BB267F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3" name="Grupo 972">
                              <a:extLst>
                                <a:ext uri="{FF2B5EF4-FFF2-40B4-BE49-F238E27FC236}">
                                  <a16:creationId xmlns:a16="http://schemas.microsoft.com/office/drawing/2014/main" id="{4DC0AA63-7A60-4F0E-A259-5058AF4C8B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7" name="Rectángulo 976">
                                <a:extLst>
                                  <a:ext uri="{FF2B5EF4-FFF2-40B4-BE49-F238E27FC236}">
                                    <a16:creationId xmlns:a16="http://schemas.microsoft.com/office/drawing/2014/main" id="{9B812232-C678-4D22-8C16-0834FB66A6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8" name="Rectángulo 977">
                                <a:extLst>
                                  <a:ext uri="{FF2B5EF4-FFF2-40B4-BE49-F238E27FC236}">
                                    <a16:creationId xmlns:a16="http://schemas.microsoft.com/office/drawing/2014/main" id="{A8ACA0E0-418E-4357-BB11-7A293D323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74" name="Grupo 973">
                              <a:extLst>
                                <a:ext uri="{FF2B5EF4-FFF2-40B4-BE49-F238E27FC236}">
                                  <a16:creationId xmlns:a16="http://schemas.microsoft.com/office/drawing/2014/main" id="{95ADF1FD-7B06-4283-879A-8108E4B852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5" name="Rectángulo 974">
                                <a:extLst>
                                  <a:ext uri="{FF2B5EF4-FFF2-40B4-BE49-F238E27FC236}">
                                    <a16:creationId xmlns:a16="http://schemas.microsoft.com/office/drawing/2014/main" id="{F58729A8-A6B3-481B-BA24-100E3B5AD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6" name="Rectángulo 975">
                                <a:extLst>
                                  <a:ext uri="{FF2B5EF4-FFF2-40B4-BE49-F238E27FC236}">
                                    <a16:creationId xmlns:a16="http://schemas.microsoft.com/office/drawing/2014/main" id="{9F6705EE-E228-44D5-8F16-D755BA3865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472" name="Grupo 1471">
              <a:extLst>
                <a:ext uri="{FF2B5EF4-FFF2-40B4-BE49-F238E27FC236}">
                  <a16:creationId xmlns:a16="http://schemas.microsoft.com/office/drawing/2014/main" id="{C4ABAFF4-C65E-47B7-9209-7C188E16484C}"/>
                </a:ext>
              </a:extLst>
            </p:cNvPr>
            <p:cNvGrpSpPr/>
            <p:nvPr/>
          </p:nvGrpSpPr>
          <p:grpSpPr>
            <a:xfrm>
              <a:off x="-19654749" y="4069103"/>
              <a:ext cx="23040000" cy="2880000"/>
              <a:chOff x="-16192928" y="1774619"/>
              <a:chExt cx="23040000" cy="2880000"/>
            </a:xfrm>
          </p:grpSpPr>
          <p:grpSp>
            <p:nvGrpSpPr>
              <p:cNvPr id="1473" name="Grupo 1472">
                <a:extLst>
                  <a:ext uri="{FF2B5EF4-FFF2-40B4-BE49-F238E27FC236}">
                    <a16:creationId xmlns:a16="http://schemas.microsoft.com/office/drawing/2014/main" id="{78944FA6-39C6-4D19-B915-7BC993ACD262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985" name="Grupo 1984">
                  <a:extLst>
                    <a:ext uri="{FF2B5EF4-FFF2-40B4-BE49-F238E27FC236}">
                      <a16:creationId xmlns:a16="http://schemas.microsoft.com/office/drawing/2014/main" id="{75464219-5596-4D93-9EFE-F5ABABDEBBA8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2241" name="Grupo 2240">
                    <a:extLst>
                      <a:ext uri="{FF2B5EF4-FFF2-40B4-BE49-F238E27FC236}">
                        <a16:creationId xmlns:a16="http://schemas.microsoft.com/office/drawing/2014/main" id="{FBA69A6A-F5AD-46CF-8467-1A1F4A5236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369" name="Grupo 2368">
                      <a:extLst>
                        <a:ext uri="{FF2B5EF4-FFF2-40B4-BE49-F238E27FC236}">
                          <a16:creationId xmlns:a16="http://schemas.microsoft.com/office/drawing/2014/main" id="{0D50DA83-385E-4ADC-A56B-937C10DCF1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433" name="Grupo 2432">
                        <a:extLst>
                          <a:ext uri="{FF2B5EF4-FFF2-40B4-BE49-F238E27FC236}">
                            <a16:creationId xmlns:a16="http://schemas.microsoft.com/office/drawing/2014/main" id="{6462C7AF-03FC-4168-890F-4B62438A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65" name="Grupo 2464">
                          <a:extLst>
                            <a:ext uri="{FF2B5EF4-FFF2-40B4-BE49-F238E27FC236}">
                              <a16:creationId xmlns:a16="http://schemas.microsoft.com/office/drawing/2014/main" id="{E35D7CB2-CB2A-4C2C-A2BE-B0C4DDAE8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81" name="Grupo 2480">
                            <a:extLst>
                              <a:ext uri="{FF2B5EF4-FFF2-40B4-BE49-F238E27FC236}">
                                <a16:creationId xmlns:a16="http://schemas.microsoft.com/office/drawing/2014/main" id="{71D1EF5E-0704-47FA-85E2-D38DCC2FE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9" name="Grupo 2488">
                              <a:extLst>
                                <a:ext uri="{FF2B5EF4-FFF2-40B4-BE49-F238E27FC236}">
                                  <a16:creationId xmlns:a16="http://schemas.microsoft.com/office/drawing/2014/main" id="{EE11F388-D293-476C-9401-4B165FDE0A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3" name="Rectángulo 2492">
                                <a:extLst>
                                  <a:ext uri="{FF2B5EF4-FFF2-40B4-BE49-F238E27FC236}">
                                    <a16:creationId xmlns:a16="http://schemas.microsoft.com/office/drawing/2014/main" id="{A30928F5-B5D0-4E89-9673-2AD431157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4" name="Rectángulo 2493">
                                <a:extLst>
                                  <a:ext uri="{FF2B5EF4-FFF2-40B4-BE49-F238E27FC236}">
                                    <a16:creationId xmlns:a16="http://schemas.microsoft.com/office/drawing/2014/main" id="{C644776B-C01F-4DE8-AD62-5074F9F843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90" name="Grupo 2489">
                              <a:extLst>
                                <a:ext uri="{FF2B5EF4-FFF2-40B4-BE49-F238E27FC236}">
                                  <a16:creationId xmlns:a16="http://schemas.microsoft.com/office/drawing/2014/main" id="{6C77AAAD-F78F-44B6-AED6-3FF2B08316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1" name="Rectángulo 2490">
                                <a:extLst>
                                  <a:ext uri="{FF2B5EF4-FFF2-40B4-BE49-F238E27FC236}">
                                    <a16:creationId xmlns:a16="http://schemas.microsoft.com/office/drawing/2014/main" id="{942D0468-68F4-499C-922E-4B2C3B9A46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2" name="Rectángulo 2491">
                                <a:extLst>
                                  <a:ext uri="{FF2B5EF4-FFF2-40B4-BE49-F238E27FC236}">
                                    <a16:creationId xmlns:a16="http://schemas.microsoft.com/office/drawing/2014/main" id="{87394D5E-3B10-4A09-B689-A5C0194906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82" name="Grupo 2481">
                            <a:extLst>
                              <a:ext uri="{FF2B5EF4-FFF2-40B4-BE49-F238E27FC236}">
                                <a16:creationId xmlns:a16="http://schemas.microsoft.com/office/drawing/2014/main" id="{204C15DB-F162-48A3-A4BA-7EF1EC210C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3" name="Grupo 2482">
                              <a:extLst>
                                <a:ext uri="{FF2B5EF4-FFF2-40B4-BE49-F238E27FC236}">
                                  <a16:creationId xmlns:a16="http://schemas.microsoft.com/office/drawing/2014/main" id="{6576A6C4-5E7F-42FA-98C8-F23BCB0B89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7" name="Rectángulo 2486">
                                <a:extLst>
                                  <a:ext uri="{FF2B5EF4-FFF2-40B4-BE49-F238E27FC236}">
                                    <a16:creationId xmlns:a16="http://schemas.microsoft.com/office/drawing/2014/main" id="{F478F6AF-5D0D-4C6E-B3BB-FBCC3C96CD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8" name="Rectángulo 2487">
                                <a:extLst>
                                  <a:ext uri="{FF2B5EF4-FFF2-40B4-BE49-F238E27FC236}">
                                    <a16:creationId xmlns:a16="http://schemas.microsoft.com/office/drawing/2014/main" id="{57DBF386-C1D1-4E18-B320-EF01057F66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84" name="Grupo 2483">
                              <a:extLst>
                                <a:ext uri="{FF2B5EF4-FFF2-40B4-BE49-F238E27FC236}">
                                  <a16:creationId xmlns:a16="http://schemas.microsoft.com/office/drawing/2014/main" id="{B44AC337-86E2-4928-A4D3-641CFBC6A2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5" name="Rectángulo 2484">
                                <a:extLst>
                                  <a:ext uri="{FF2B5EF4-FFF2-40B4-BE49-F238E27FC236}">
                                    <a16:creationId xmlns:a16="http://schemas.microsoft.com/office/drawing/2014/main" id="{F9D76FC9-3310-461E-9793-D4FAD4856B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6" name="Rectángulo 2485">
                                <a:extLst>
                                  <a:ext uri="{FF2B5EF4-FFF2-40B4-BE49-F238E27FC236}">
                                    <a16:creationId xmlns:a16="http://schemas.microsoft.com/office/drawing/2014/main" id="{EC4FECF8-8D04-4B3B-AD28-3C2CEC837B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66" name="Grupo 2465">
                          <a:extLst>
                            <a:ext uri="{FF2B5EF4-FFF2-40B4-BE49-F238E27FC236}">
                              <a16:creationId xmlns:a16="http://schemas.microsoft.com/office/drawing/2014/main" id="{70197332-E7F4-4C9D-B902-2CD778B1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67" name="Grupo 2466">
                            <a:extLst>
                              <a:ext uri="{FF2B5EF4-FFF2-40B4-BE49-F238E27FC236}">
                                <a16:creationId xmlns:a16="http://schemas.microsoft.com/office/drawing/2014/main" id="{C1157603-BCD0-4E8B-815A-DDA52469D3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75" name="Grupo 2474">
                              <a:extLst>
                                <a:ext uri="{FF2B5EF4-FFF2-40B4-BE49-F238E27FC236}">
                                  <a16:creationId xmlns:a16="http://schemas.microsoft.com/office/drawing/2014/main" id="{EF2A6188-7B10-4623-AD98-B6F8F5C4A7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9" name="Rectángulo 2478">
                                <a:extLst>
                                  <a:ext uri="{FF2B5EF4-FFF2-40B4-BE49-F238E27FC236}">
                                    <a16:creationId xmlns:a16="http://schemas.microsoft.com/office/drawing/2014/main" id="{A0996844-6CFF-4F41-932C-2BD3A6E8C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0" name="Rectángulo 2479">
                                <a:extLst>
                                  <a:ext uri="{FF2B5EF4-FFF2-40B4-BE49-F238E27FC236}">
                                    <a16:creationId xmlns:a16="http://schemas.microsoft.com/office/drawing/2014/main" id="{8A16B6ED-2879-43D8-B495-06E8C46A96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6" name="Grupo 2475">
                              <a:extLst>
                                <a:ext uri="{FF2B5EF4-FFF2-40B4-BE49-F238E27FC236}">
                                  <a16:creationId xmlns:a16="http://schemas.microsoft.com/office/drawing/2014/main" id="{8C1CFEEE-03BA-45FD-BDF8-336EA9B60F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7" name="Rectángulo 2476">
                                <a:extLst>
                                  <a:ext uri="{FF2B5EF4-FFF2-40B4-BE49-F238E27FC236}">
                                    <a16:creationId xmlns:a16="http://schemas.microsoft.com/office/drawing/2014/main" id="{5F1C6D50-1F59-4621-A616-40BA15BFE5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8" name="Rectángulo 2477">
                                <a:extLst>
                                  <a:ext uri="{FF2B5EF4-FFF2-40B4-BE49-F238E27FC236}">
                                    <a16:creationId xmlns:a16="http://schemas.microsoft.com/office/drawing/2014/main" id="{D512B0F4-855F-4F94-BE56-8229D1A2A5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68" name="Grupo 2467">
                            <a:extLst>
                              <a:ext uri="{FF2B5EF4-FFF2-40B4-BE49-F238E27FC236}">
                                <a16:creationId xmlns:a16="http://schemas.microsoft.com/office/drawing/2014/main" id="{D0EB08BC-E747-4BBC-BECB-48E9123830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69" name="Grupo 2468">
                              <a:extLst>
                                <a:ext uri="{FF2B5EF4-FFF2-40B4-BE49-F238E27FC236}">
                                  <a16:creationId xmlns:a16="http://schemas.microsoft.com/office/drawing/2014/main" id="{BE7A255C-49FF-4300-ACBB-BBFAB2BA27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3" name="Rectángulo 2472">
                                <a:extLst>
                                  <a:ext uri="{FF2B5EF4-FFF2-40B4-BE49-F238E27FC236}">
                                    <a16:creationId xmlns:a16="http://schemas.microsoft.com/office/drawing/2014/main" id="{0C113399-C8AB-4D96-AC32-9C8A692F04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4" name="Rectángulo 2473">
                                <a:extLst>
                                  <a:ext uri="{FF2B5EF4-FFF2-40B4-BE49-F238E27FC236}">
                                    <a16:creationId xmlns:a16="http://schemas.microsoft.com/office/drawing/2014/main" id="{EBF9AB9A-12BD-46AE-A182-2D23CFE09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0" name="Grupo 2469">
                              <a:extLst>
                                <a:ext uri="{FF2B5EF4-FFF2-40B4-BE49-F238E27FC236}">
                                  <a16:creationId xmlns:a16="http://schemas.microsoft.com/office/drawing/2014/main" id="{D4DDA40B-0E9F-4D3A-8952-1872B5C14B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1" name="Rectángulo 2470">
                                <a:extLst>
                                  <a:ext uri="{FF2B5EF4-FFF2-40B4-BE49-F238E27FC236}">
                                    <a16:creationId xmlns:a16="http://schemas.microsoft.com/office/drawing/2014/main" id="{0F774390-7945-47FD-8630-57274E939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2" name="Rectángulo 2471">
                                <a:extLst>
                                  <a:ext uri="{FF2B5EF4-FFF2-40B4-BE49-F238E27FC236}">
                                    <a16:creationId xmlns:a16="http://schemas.microsoft.com/office/drawing/2014/main" id="{3F36F0D4-D35E-46B7-BDF6-C7AAFC4A6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434" name="Grupo 2433">
                        <a:extLst>
                          <a:ext uri="{FF2B5EF4-FFF2-40B4-BE49-F238E27FC236}">
                            <a16:creationId xmlns:a16="http://schemas.microsoft.com/office/drawing/2014/main" id="{408F4F0C-4F4C-4020-ADED-80A315ECC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35" name="Grupo 2434">
                          <a:extLst>
                            <a:ext uri="{FF2B5EF4-FFF2-40B4-BE49-F238E27FC236}">
                              <a16:creationId xmlns:a16="http://schemas.microsoft.com/office/drawing/2014/main" id="{1423A6CC-E42C-4971-AA10-111DA11929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51" name="Grupo 2450">
                            <a:extLst>
                              <a:ext uri="{FF2B5EF4-FFF2-40B4-BE49-F238E27FC236}">
                                <a16:creationId xmlns:a16="http://schemas.microsoft.com/office/drawing/2014/main" id="{26F85452-B768-487E-AE46-1E35FE0315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9" name="Grupo 2458">
                              <a:extLst>
                                <a:ext uri="{FF2B5EF4-FFF2-40B4-BE49-F238E27FC236}">
                                  <a16:creationId xmlns:a16="http://schemas.microsoft.com/office/drawing/2014/main" id="{B9B9DC6E-1D8E-4313-866F-F3A3D828BD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3" name="Rectángulo 2462">
                                <a:extLst>
                                  <a:ext uri="{FF2B5EF4-FFF2-40B4-BE49-F238E27FC236}">
                                    <a16:creationId xmlns:a16="http://schemas.microsoft.com/office/drawing/2014/main" id="{6A4BBA03-0C43-486D-8016-1CAEE4D128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4" name="Rectángulo 2463">
                                <a:extLst>
                                  <a:ext uri="{FF2B5EF4-FFF2-40B4-BE49-F238E27FC236}">
                                    <a16:creationId xmlns:a16="http://schemas.microsoft.com/office/drawing/2014/main" id="{836DC264-EBB6-453C-BE1D-4EE539296B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60" name="Grupo 2459">
                              <a:extLst>
                                <a:ext uri="{FF2B5EF4-FFF2-40B4-BE49-F238E27FC236}">
                                  <a16:creationId xmlns:a16="http://schemas.microsoft.com/office/drawing/2014/main" id="{0D284B27-4F5A-4BCC-8101-50CE39FD1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1" name="Rectángulo 2460">
                                <a:extLst>
                                  <a:ext uri="{FF2B5EF4-FFF2-40B4-BE49-F238E27FC236}">
                                    <a16:creationId xmlns:a16="http://schemas.microsoft.com/office/drawing/2014/main" id="{EA80B6A0-98BA-4027-B31B-9E94B83E06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2" name="Rectángulo 2461">
                                <a:extLst>
                                  <a:ext uri="{FF2B5EF4-FFF2-40B4-BE49-F238E27FC236}">
                                    <a16:creationId xmlns:a16="http://schemas.microsoft.com/office/drawing/2014/main" id="{53EEEBCA-05A2-46CC-9EF8-0E574E27E6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52" name="Grupo 2451">
                            <a:extLst>
                              <a:ext uri="{FF2B5EF4-FFF2-40B4-BE49-F238E27FC236}">
                                <a16:creationId xmlns:a16="http://schemas.microsoft.com/office/drawing/2014/main" id="{6A66495E-C9B3-4FD4-83A6-A358892C0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3" name="Grupo 2452">
                              <a:extLst>
                                <a:ext uri="{FF2B5EF4-FFF2-40B4-BE49-F238E27FC236}">
                                  <a16:creationId xmlns:a16="http://schemas.microsoft.com/office/drawing/2014/main" id="{6B0C08FF-7B18-4FC8-A07D-7D04B31E1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7" name="Rectángulo 2456">
                                <a:extLst>
                                  <a:ext uri="{FF2B5EF4-FFF2-40B4-BE49-F238E27FC236}">
                                    <a16:creationId xmlns:a16="http://schemas.microsoft.com/office/drawing/2014/main" id="{02D5D51B-8990-4CBE-BC39-004B78A7B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8" name="Rectángulo 2457">
                                <a:extLst>
                                  <a:ext uri="{FF2B5EF4-FFF2-40B4-BE49-F238E27FC236}">
                                    <a16:creationId xmlns:a16="http://schemas.microsoft.com/office/drawing/2014/main" id="{56AEA1BB-61B5-4725-A17E-54D0B16FCB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54" name="Grupo 2453">
                              <a:extLst>
                                <a:ext uri="{FF2B5EF4-FFF2-40B4-BE49-F238E27FC236}">
                                  <a16:creationId xmlns:a16="http://schemas.microsoft.com/office/drawing/2014/main" id="{DAF83A73-D5A4-43D4-B907-84DBC42852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5" name="Rectángulo 2454">
                                <a:extLst>
                                  <a:ext uri="{FF2B5EF4-FFF2-40B4-BE49-F238E27FC236}">
                                    <a16:creationId xmlns:a16="http://schemas.microsoft.com/office/drawing/2014/main" id="{328A3C62-5FB0-45D9-B79C-F86635CEB2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6" name="Rectángulo 2455">
                                <a:extLst>
                                  <a:ext uri="{FF2B5EF4-FFF2-40B4-BE49-F238E27FC236}">
                                    <a16:creationId xmlns:a16="http://schemas.microsoft.com/office/drawing/2014/main" id="{0EDAB938-8BC8-48E4-946F-BE601552C9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36" name="Grupo 2435">
                          <a:extLst>
                            <a:ext uri="{FF2B5EF4-FFF2-40B4-BE49-F238E27FC236}">
                              <a16:creationId xmlns:a16="http://schemas.microsoft.com/office/drawing/2014/main" id="{68E4E53D-1A5C-4BE7-84F4-FA47A03060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37" name="Grupo 2436">
                            <a:extLst>
                              <a:ext uri="{FF2B5EF4-FFF2-40B4-BE49-F238E27FC236}">
                                <a16:creationId xmlns:a16="http://schemas.microsoft.com/office/drawing/2014/main" id="{CFAC2EC5-717D-44D7-925F-C2052EDA3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45" name="Grupo 2444">
                              <a:extLst>
                                <a:ext uri="{FF2B5EF4-FFF2-40B4-BE49-F238E27FC236}">
                                  <a16:creationId xmlns:a16="http://schemas.microsoft.com/office/drawing/2014/main" id="{FA509643-92BD-403A-B9F5-F0CF159AAD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9" name="Rectángulo 2448">
                                <a:extLst>
                                  <a:ext uri="{FF2B5EF4-FFF2-40B4-BE49-F238E27FC236}">
                                    <a16:creationId xmlns:a16="http://schemas.microsoft.com/office/drawing/2014/main" id="{13B4499B-9D95-4380-BA51-47CCCCE64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0" name="Rectángulo 2449">
                                <a:extLst>
                                  <a:ext uri="{FF2B5EF4-FFF2-40B4-BE49-F238E27FC236}">
                                    <a16:creationId xmlns:a16="http://schemas.microsoft.com/office/drawing/2014/main" id="{0EB23C42-04E3-4A03-BB3F-C757D518A3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6" name="Grupo 2445">
                              <a:extLst>
                                <a:ext uri="{FF2B5EF4-FFF2-40B4-BE49-F238E27FC236}">
                                  <a16:creationId xmlns:a16="http://schemas.microsoft.com/office/drawing/2014/main" id="{A3008F0B-7120-4C0E-8555-28FC034D20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7" name="Rectángulo 2446">
                                <a:extLst>
                                  <a:ext uri="{FF2B5EF4-FFF2-40B4-BE49-F238E27FC236}">
                                    <a16:creationId xmlns:a16="http://schemas.microsoft.com/office/drawing/2014/main" id="{8BF7B946-10E6-45A6-BB44-60F800CAED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8" name="Rectángulo 2447">
                                <a:extLst>
                                  <a:ext uri="{FF2B5EF4-FFF2-40B4-BE49-F238E27FC236}">
                                    <a16:creationId xmlns:a16="http://schemas.microsoft.com/office/drawing/2014/main" id="{7BB2332B-9451-49E9-9DB1-FA39D9F903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38" name="Grupo 2437">
                            <a:extLst>
                              <a:ext uri="{FF2B5EF4-FFF2-40B4-BE49-F238E27FC236}">
                                <a16:creationId xmlns:a16="http://schemas.microsoft.com/office/drawing/2014/main" id="{C4BAB76E-BF3F-4A14-A070-4B2CB47B1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39" name="Grupo 2438">
                              <a:extLst>
                                <a:ext uri="{FF2B5EF4-FFF2-40B4-BE49-F238E27FC236}">
                                  <a16:creationId xmlns:a16="http://schemas.microsoft.com/office/drawing/2014/main" id="{3F1678C7-A4F7-40F4-AF2A-3BDFB36B4C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3" name="Rectángulo 2442">
                                <a:extLst>
                                  <a:ext uri="{FF2B5EF4-FFF2-40B4-BE49-F238E27FC236}">
                                    <a16:creationId xmlns:a16="http://schemas.microsoft.com/office/drawing/2014/main" id="{2C725A6A-D5F3-49A6-8647-DDFEF8420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4" name="Rectángulo 2443">
                                <a:extLst>
                                  <a:ext uri="{FF2B5EF4-FFF2-40B4-BE49-F238E27FC236}">
                                    <a16:creationId xmlns:a16="http://schemas.microsoft.com/office/drawing/2014/main" id="{8F995F06-4D6B-407D-BEF6-4B79FC83C3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0" name="Grupo 2439">
                              <a:extLst>
                                <a:ext uri="{FF2B5EF4-FFF2-40B4-BE49-F238E27FC236}">
                                  <a16:creationId xmlns:a16="http://schemas.microsoft.com/office/drawing/2014/main" id="{F630B93A-C3EE-4E73-A3D7-580C29B339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1" name="Rectángulo 2440">
                                <a:extLst>
                                  <a:ext uri="{FF2B5EF4-FFF2-40B4-BE49-F238E27FC236}">
                                    <a16:creationId xmlns:a16="http://schemas.microsoft.com/office/drawing/2014/main" id="{F61C3DB6-1FB4-4E33-99A8-4600F2D088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2" name="Rectángulo 2441">
                                <a:extLst>
                                  <a:ext uri="{FF2B5EF4-FFF2-40B4-BE49-F238E27FC236}">
                                    <a16:creationId xmlns:a16="http://schemas.microsoft.com/office/drawing/2014/main" id="{A19E0677-52AA-4BD9-BD08-B45F28E729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370" name="Grupo 2369">
                      <a:extLst>
                        <a:ext uri="{FF2B5EF4-FFF2-40B4-BE49-F238E27FC236}">
                          <a16:creationId xmlns:a16="http://schemas.microsoft.com/office/drawing/2014/main" id="{A9A8BC55-1657-436D-A705-D81AE172D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71" name="Grupo 2370">
                        <a:extLst>
                          <a:ext uri="{FF2B5EF4-FFF2-40B4-BE49-F238E27FC236}">
                            <a16:creationId xmlns:a16="http://schemas.microsoft.com/office/drawing/2014/main" id="{C6A8CFB7-C6A6-4CEB-AC41-3661CC66EC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03" name="Grupo 2402">
                          <a:extLst>
                            <a:ext uri="{FF2B5EF4-FFF2-40B4-BE49-F238E27FC236}">
                              <a16:creationId xmlns:a16="http://schemas.microsoft.com/office/drawing/2014/main" id="{ABCF562A-C332-43AA-8BE7-A43CB66570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19" name="Grupo 2418">
                            <a:extLst>
                              <a:ext uri="{FF2B5EF4-FFF2-40B4-BE49-F238E27FC236}">
                                <a16:creationId xmlns:a16="http://schemas.microsoft.com/office/drawing/2014/main" id="{5F9A147D-E0FD-4626-8D9A-26DB2248F6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7" name="Grupo 2426">
                              <a:extLst>
                                <a:ext uri="{FF2B5EF4-FFF2-40B4-BE49-F238E27FC236}">
                                  <a16:creationId xmlns:a16="http://schemas.microsoft.com/office/drawing/2014/main" id="{42910AD9-253E-42DB-BC9C-DBD0483E1E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31" name="Rectángulo 2430">
                                <a:extLst>
                                  <a:ext uri="{FF2B5EF4-FFF2-40B4-BE49-F238E27FC236}">
                                    <a16:creationId xmlns:a16="http://schemas.microsoft.com/office/drawing/2014/main" id="{907EADEA-97AF-4D00-9D71-284229D6FF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2" name="Rectángulo 2431">
                                <a:extLst>
                                  <a:ext uri="{FF2B5EF4-FFF2-40B4-BE49-F238E27FC236}">
                                    <a16:creationId xmlns:a16="http://schemas.microsoft.com/office/drawing/2014/main" id="{3120A0AC-7AAD-40D0-9730-E6C716033B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8" name="Grupo 2427">
                              <a:extLst>
                                <a:ext uri="{FF2B5EF4-FFF2-40B4-BE49-F238E27FC236}">
                                  <a16:creationId xmlns:a16="http://schemas.microsoft.com/office/drawing/2014/main" id="{4D1E5FCE-CCCD-4D73-9746-BC55C71812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9" name="Rectángulo 2428">
                                <a:extLst>
                                  <a:ext uri="{FF2B5EF4-FFF2-40B4-BE49-F238E27FC236}">
                                    <a16:creationId xmlns:a16="http://schemas.microsoft.com/office/drawing/2014/main" id="{198424FF-FB28-4E74-A80A-8B00D748F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0" name="Rectángulo 2429">
                                <a:extLst>
                                  <a:ext uri="{FF2B5EF4-FFF2-40B4-BE49-F238E27FC236}">
                                    <a16:creationId xmlns:a16="http://schemas.microsoft.com/office/drawing/2014/main" id="{7A956B8C-218D-4C47-936B-5C85E2D34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20" name="Grupo 2419">
                            <a:extLst>
                              <a:ext uri="{FF2B5EF4-FFF2-40B4-BE49-F238E27FC236}">
                                <a16:creationId xmlns:a16="http://schemas.microsoft.com/office/drawing/2014/main" id="{7DF6899E-51B3-4A79-BBD8-ABD09FA6DD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1" name="Grupo 2420">
                              <a:extLst>
                                <a:ext uri="{FF2B5EF4-FFF2-40B4-BE49-F238E27FC236}">
                                  <a16:creationId xmlns:a16="http://schemas.microsoft.com/office/drawing/2014/main" id="{E62E5D95-20DF-4418-9461-05F931E9E8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5" name="Rectángulo 2424">
                                <a:extLst>
                                  <a:ext uri="{FF2B5EF4-FFF2-40B4-BE49-F238E27FC236}">
                                    <a16:creationId xmlns:a16="http://schemas.microsoft.com/office/drawing/2014/main" id="{99D2E3C2-783E-4DED-B2B8-55D22BD52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6" name="Rectángulo 2425">
                                <a:extLst>
                                  <a:ext uri="{FF2B5EF4-FFF2-40B4-BE49-F238E27FC236}">
                                    <a16:creationId xmlns:a16="http://schemas.microsoft.com/office/drawing/2014/main" id="{7C0FAB45-9DFE-492E-B1F3-16711FD0F7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2" name="Grupo 2421">
                              <a:extLst>
                                <a:ext uri="{FF2B5EF4-FFF2-40B4-BE49-F238E27FC236}">
                                  <a16:creationId xmlns:a16="http://schemas.microsoft.com/office/drawing/2014/main" id="{786D8313-FCB0-4F61-8E1D-DB33961621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3" name="Rectángulo 2422">
                                <a:extLst>
                                  <a:ext uri="{FF2B5EF4-FFF2-40B4-BE49-F238E27FC236}">
                                    <a16:creationId xmlns:a16="http://schemas.microsoft.com/office/drawing/2014/main" id="{8B05F5EA-A26F-4FC9-BC96-69AC232E99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4" name="Rectángulo 2423">
                                <a:extLst>
                                  <a:ext uri="{FF2B5EF4-FFF2-40B4-BE49-F238E27FC236}">
                                    <a16:creationId xmlns:a16="http://schemas.microsoft.com/office/drawing/2014/main" id="{A23CEE7C-CED2-4C4B-96AC-CB83EE5668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04" name="Grupo 2403">
                          <a:extLst>
                            <a:ext uri="{FF2B5EF4-FFF2-40B4-BE49-F238E27FC236}">
                              <a16:creationId xmlns:a16="http://schemas.microsoft.com/office/drawing/2014/main" id="{6E270A38-231C-415C-BC5F-434385D3A3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05" name="Grupo 2404">
                            <a:extLst>
                              <a:ext uri="{FF2B5EF4-FFF2-40B4-BE49-F238E27FC236}">
                                <a16:creationId xmlns:a16="http://schemas.microsoft.com/office/drawing/2014/main" id="{4053E747-2340-4291-9C27-16DE1CD055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13" name="Grupo 2412">
                              <a:extLst>
                                <a:ext uri="{FF2B5EF4-FFF2-40B4-BE49-F238E27FC236}">
                                  <a16:creationId xmlns:a16="http://schemas.microsoft.com/office/drawing/2014/main" id="{5B576B26-1A96-45E0-966B-85524F2CF1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7" name="Rectángulo 2416">
                                <a:extLst>
                                  <a:ext uri="{FF2B5EF4-FFF2-40B4-BE49-F238E27FC236}">
                                    <a16:creationId xmlns:a16="http://schemas.microsoft.com/office/drawing/2014/main" id="{56955886-CE1A-4722-8D37-99B2A87C80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8" name="Rectángulo 2417">
                                <a:extLst>
                                  <a:ext uri="{FF2B5EF4-FFF2-40B4-BE49-F238E27FC236}">
                                    <a16:creationId xmlns:a16="http://schemas.microsoft.com/office/drawing/2014/main" id="{4277140A-287C-467E-BD8C-9956133116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14" name="Grupo 2413">
                              <a:extLst>
                                <a:ext uri="{FF2B5EF4-FFF2-40B4-BE49-F238E27FC236}">
                                  <a16:creationId xmlns:a16="http://schemas.microsoft.com/office/drawing/2014/main" id="{87351AC5-C7C5-4239-B744-C78477EB7B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5" name="Rectángulo 2414">
                                <a:extLst>
                                  <a:ext uri="{FF2B5EF4-FFF2-40B4-BE49-F238E27FC236}">
                                    <a16:creationId xmlns:a16="http://schemas.microsoft.com/office/drawing/2014/main" id="{3D0DD825-39F9-4FD8-81B7-1925E456C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6" name="Rectángulo 2415">
                                <a:extLst>
                                  <a:ext uri="{FF2B5EF4-FFF2-40B4-BE49-F238E27FC236}">
                                    <a16:creationId xmlns:a16="http://schemas.microsoft.com/office/drawing/2014/main" id="{90C1E6C4-F4C3-4BDB-8104-6F58A4405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06" name="Grupo 2405">
                            <a:extLst>
                              <a:ext uri="{FF2B5EF4-FFF2-40B4-BE49-F238E27FC236}">
                                <a16:creationId xmlns:a16="http://schemas.microsoft.com/office/drawing/2014/main" id="{8E52F35D-188F-4C13-8D28-924B817DE6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07" name="Grupo 2406">
                              <a:extLst>
                                <a:ext uri="{FF2B5EF4-FFF2-40B4-BE49-F238E27FC236}">
                                  <a16:creationId xmlns:a16="http://schemas.microsoft.com/office/drawing/2014/main" id="{3C38F4B6-CA23-4EFB-8148-4AD6EC8C33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1" name="Rectángulo 2410">
                                <a:extLst>
                                  <a:ext uri="{FF2B5EF4-FFF2-40B4-BE49-F238E27FC236}">
                                    <a16:creationId xmlns:a16="http://schemas.microsoft.com/office/drawing/2014/main" id="{E77B8FE6-65A1-4C6E-A3DA-3414CBE090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2" name="Rectángulo 2411">
                                <a:extLst>
                                  <a:ext uri="{FF2B5EF4-FFF2-40B4-BE49-F238E27FC236}">
                                    <a16:creationId xmlns:a16="http://schemas.microsoft.com/office/drawing/2014/main" id="{87EA19B1-17F5-44F6-A8FE-FE41A5C1F2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08" name="Grupo 2407">
                              <a:extLst>
                                <a:ext uri="{FF2B5EF4-FFF2-40B4-BE49-F238E27FC236}">
                                  <a16:creationId xmlns:a16="http://schemas.microsoft.com/office/drawing/2014/main" id="{28AC1018-8F47-4584-BF91-F19DDF26BF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9" name="Rectángulo 2408">
                                <a:extLst>
                                  <a:ext uri="{FF2B5EF4-FFF2-40B4-BE49-F238E27FC236}">
                                    <a16:creationId xmlns:a16="http://schemas.microsoft.com/office/drawing/2014/main" id="{86B0EAD7-F954-43CB-B9D5-E637C729AB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0" name="Rectángulo 2409">
                                <a:extLst>
                                  <a:ext uri="{FF2B5EF4-FFF2-40B4-BE49-F238E27FC236}">
                                    <a16:creationId xmlns:a16="http://schemas.microsoft.com/office/drawing/2014/main" id="{50FF1D26-73A1-4F90-AA8B-CB85CB2670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72" name="Grupo 2371">
                        <a:extLst>
                          <a:ext uri="{FF2B5EF4-FFF2-40B4-BE49-F238E27FC236}">
                            <a16:creationId xmlns:a16="http://schemas.microsoft.com/office/drawing/2014/main" id="{FE66CB70-41B0-41ED-AFA2-3361080F7E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73" name="Grupo 2372">
                          <a:extLst>
                            <a:ext uri="{FF2B5EF4-FFF2-40B4-BE49-F238E27FC236}">
                              <a16:creationId xmlns:a16="http://schemas.microsoft.com/office/drawing/2014/main" id="{B58C5B38-5635-44E3-856F-9D82D3254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89" name="Grupo 2388">
                            <a:extLst>
                              <a:ext uri="{FF2B5EF4-FFF2-40B4-BE49-F238E27FC236}">
                                <a16:creationId xmlns:a16="http://schemas.microsoft.com/office/drawing/2014/main" id="{5F79A596-1A1A-44BA-8AEE-513DB7363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7" name="Grupo 2396">
                              <a:extLst>
                                <a:ext uri="{FF2B5EF4-FFF2-40B4-BE49-F238E27FC236}">
                                  <a16:creationId xmlns:a16="http://schemas.microsoft.com/office/drawing/2014/main" id="{C8963CC6-D7FA-430E-AB17-2885D2D31B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1" name="Rectángulo 2400">
                                <a:extLst>
                                  <a:ext uri="{FF2B5EF4-FFF2-40B4-BE49-F238E27FC236}">
                                    <a16:creationId xmlns:a16="http://schemas.microsoft.com/office/drawing/2014/main" id="{50D4EAFF-A165-41AD-8FA1-ED1C44BF34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2" name="Rectángulo 2401">
                                <a:extLst>
                                  <a:ext uri="{FF2B5EF4-FFF2-40B4-BE49-F238E27FC236}">
                                    <a16:creationId xmlns:a16="http://schemas.microsoft.com/office/drawing/2014/main" id="{A58175B9-02F7-4E78-A9A1-3EA9529E9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8" name="Grupo 2397">
                              <a:extLst>
                                <a:ext uri="{FF2B5EF4-FFF2-40B4-BE49-F238E27FC236}">
                                  <a16:creationId xmlns:a16="http://schemas.microsoft.com/office/drawing/2014/main" id="{24C31108-B94E-4914-9BDB-1B46E168DE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9" name="Rectángulo 2398">
                                <a:extLst>
                                  <a:ext uri="{FF2B5EF4-FFF2-40B4-BE49-F238E27FC236}">
                                    <a16:creationId xmlns:a16="http://schemas.microsoft.com/office/drawing/2014/main" id="{79961BCB-C229-4330-B29E-6446B854C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0" name="Rectángulo 2399">
                                <a:extLst>
                                  <a:ext uri="{FF2B5EF4-FFF2-40B4-BE49-F238E27FC236}">
                                    <a16:creationId xmlns:a16="http://schemas.microsoft.com/office/drawing/2014/main" id="{69C334A4-6075-4655-9E4E-9284E23D22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90" name="Grupo 2389">
                            <a:extLst>
                              <a:ext uri="{FF2B5EF4-FFF2-40B4-BE49-F238E27FC236}">
                                <a16:creationId xmlns:a16="http://schemas.microsoft.com/office/drawing/2014/main" id="{0818AB68-2796-43E5-BD0F-DE2F83271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1" name="Grupo 2390">
                              <a:extLst>
                                <a:ext uri="{FF2B5EF4-FFF2-40B4-BE49-F238E27FC236}">
                                  <a16:creationId xmlns:a16="http://schemas.microsoft.com/office/drawing/2014/main" id="{07084BD6-B018-4D9E-84FB-819019CE19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5" name="Rectángulo 2394">
                                <a:extLst>
                                  <a:ext uri="{FF2B5EF4-FFF2-40B4-BE49-F238E27FC236}">
                                    <a16:creationId xmlns:a16="http://schemas.microsoft.com/office/drawing/2014/main" id="{5EEA9165-7197-4CBB-B7AB-520852991F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6" name="Rectángulo 2395">
                                <a:extLst>
                                  <a:ext uri="{FF2B5EF4-FFF2-40B4-BE49-F238E27FC236}">
                                    <a16:creationId xmlns:a16="http://schemas.microsoft.com/office/drawing/2014/main" id="{9F80B324-F207-4AC4-92C2-F528637820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2" name="Grupo 2391">
                              <a:extLst>
                                <a:ext uri="{FF2B5EF4-FFF2-40B4-BE49-F238E27FC236}">
                                  <a16:creationId xmlns:a16="http://schemas.microsoft.com/office/drawing/2014/main" id="{1E0B0570-E3B3-4B43-B068-1A9C01E1F8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3" name="Rectángulo 2392">
                                <a:extLst>
                                  <a:ext uri="{FF2B5EF4-FFF2-40B4-BE49-F238E27FC236}">
                                    <a16:creationId xmlns:a16="http://schemas.microsoft.com/office/drawing/2014/main" id="{D3ACA332-7F44-4EFF-8F70-2E3F83C23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4" name="Rectángulo 2393">
                                <a:extLst>
                                  <a:ext uri="{FF2B5EF4-FFF2-40B4-BE49-F238E27FC236}">
                                    <a16:creationId xmlns:a16="http://schemas.microsoft.com/office/drawing/2014/main" id="{9992068E-F5C1-4EB3-8EF4-F5866336EE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74" name="Grupo 2373">
                          <a:extLst>
                            <a:ext uri="{FF2B5EF4-FFF2-40B4-BE49-F238E27FC236}">
                              <a16:creationId xmlns:a16="http://schemas.microsoft.com/office/drawing/2014/main" id="{C12D8091-3198-442D-B320-331F25D79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75" name="Grupo 2374">
                            <a:extLst>
                              <a:ext uri="{FF2B5EF4-FFF2-40B4-BE49-F238E27FC236}">
                                <a16:creationId xmlns:a16="http://schemas.microsoft.com/office/drawing/2014/main" id="{FCB8D078-C1AA-4426-A843-D67EE8D79F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83" name="Grupo 2382">
                              <a:extLst>
                                <a:ext uri="{FF2B5EF4-FFF2-40B4-BE49-F238E27FC236}">
                                  <a16:creationId xmlns:a16="http://schemas.microsoft.com/office/drawing/2014/main" id="{2285A9F0-F3B8-4C55-A281-3235D70DCE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7" name="Rectángulo 2386">
                                <a:extLst>
                                  <a:ext uri="{FF2B5EF4-FFF2-40B4-BE49-F238E27FC236}">
                                    <a16:creationId xmlns:a16="http://schemas.microsoft.com/office/drawing/2014/main" id="{ECDC99AF-1916-4F1D-BD59-6145320DF6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8" name="Rectángulo 2387">
                                <a:extLst>
                                  <a:ext uri="{FF2B5EF4-FFF2-40B4-BE49-F238E27FC236}">
                                    <a16:creationId xmlns:a16="http://schemas.microsoft.com/office/drawing/2014/main" id="{87C7756F-4449-464E-B882-4570F0CC42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84" name="Grupo 2383">
                              <a:extLst>
                                <a:ext uri="{FF2B5EF4-FFF2-40B4-BE49-F238E27FC236}">
                                  <a16:creationId xmlns:a16="http://schemas.microsoft.com/office/drawing/2014/main" id="{1913DBD1-DA1C-4EDA-BEF3-09EE14E762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5" name="Rectángulo 2384">
                                <a:extLst>
                                  <a:ext uri="{FF2B5EF4-FFF2-40B4-BE49-F238E27FC236}">
                                    <a16:creationId xmlns:a16="http://schemas.microsoft.com/office/drawing/2014/main" id="{C7FF5198-6502-4006-8066-CD7D557C37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6" name="Rectángulo 2385">
                                <a:extLst>
                                  <a:ext uri="{FF2B5EF4-FFF2-40B4-BE49-F238E27FC236}">
                                    <a16:creationId xmlns:a16="http://schemas.microsoft.com/office/drawing/2014/main" id="{57AC0073-CF8C-41AF-BDE9-A73307DC00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76" name="Grupo 2375">
                            <a:extLst>
                              <a:ext uri="{FF2B5EF4-FFF2-40B4-BE49-F238E27FC236}">
                                <a16:creationId xmlns:a16="http://schemas.microsoft.com/office/drawing/2014/main" id="{FE3E81A4-825F-4DC8-9D89-759C9494C8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77" name="Grupo 2376">
                              <a:extLst>
                                <a:ext uri="{FF2B5EF4-FFF2-40B4-BE49-F238E27FC236}">
                                  <a16:creationId xmlns:a16="http://schemas.microsoft.com/office/drawing/2014/main" id="{8D030D8F-5161-4277-B3FD-B10D222CA0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1" name="Rectángulo 2380">
                                <a:extLst>
                                  <a:ext uri="{FF2B5EF4-FFF2-40B4-BE49-F238E27FC236}">
                                    <a16:creationId xmlns:a16="http://schemas.microsoft.com/office/drawing/2014/main" id="{D09BC65C-70AA-4919-A886-D07F9E8A2D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2" name="Rectángulo 2381">
                                <a:extLst>
                                  <a:ext uri="{FF2B5EF4-FFF2-40B4-BE49-F238E27FC236}">
                                    <a16:creationId xmlns:a16="http://schemas.microsoft.com/office/drawing/2014/main" id="{D7DBDAE6-F247-42C0-B053-8E094A21E0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78" name="Grupo 2377">
                              <a:extLst>
                                <a:ext uri="{FF2B5EF4-FFF2-40B4-BE49-F238E27FC236}">
                                  <a16:creationId xmlns:a16="http://schemas.microsoft.com/office/drawing/2014/main" id="{CB21BB43-FBDB-4722-82BD-37E4768B02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79" name="Rectángulo 2378">
                                <a:extLst>
                                  <a:ext uri="{FF2B5EF4-FFF2-40B4-BE49-F238E27FC236}">
                                    <a16:creationId xmlns:a16="http://schemas.microsoft.com/office/drawing/2014/main" id="{D496A649-952D-4AF4-A25E-68469E2D33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0" name="Rectángulo 2379">
                                <a:extLst>
                                  <a:ext uri="{FF2B5EF4-FFF2-40B4-BE49-F238E27FC236}">
                                    <a16:creationId xmlns:a16="http://schemas.microsoft.com/office/drawing/2014/main" id="{E2AB9B42-99E3-4623-AE28-664F076032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242" name="Grupo 2241">
                    <a:extLst>
                      <a:ext uri="{FF2B5EF4-FFF2-40B4-BE49-F238E27FC236}">
                        <a16:creationId xmlns:a16="http://schemas.microsoft.com/office/drawing/2014/main" id="{1ECF030A-66E1-4256-B124-41671934005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243" name="Grupo 2242">
                      <a:extLst>
                        <a:ext uri="{FF2B5EF4-FFF2-40B4-BE49-F238E27FC236}">
                          <a16:creationId xmlns:a16="http://schemas.microsoft.com/office/drawing/2014/main" id="{6756A2AB-F64B-40B1-A458-12E6BD547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07" name="Grupo 2306">
                        <a:extLst>
                          <a:ext uri="{FF2B5EF4-FFF2-40B4-BE49-F238E27FC236}">
                            <a16:creationId xmlns:a16="http://schemas.microsoft.com/office/drawing/2014/main" id="{F67A455B-6F93-4504-92A1-FF565EB74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39" name="Grupo 2338">
                          <a:extLst>
                            <a:ext uri="{FF2B5EF4-FFF2-40B4-BE49-F238E27FC236}">
                              <a16:creationId xmlns:a16="http://schemas.microsoft.com/office/drawing/2014/main" id="{D9CF2C43-A054-4597-8D7A-92CC6C9154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55" name="Grupo 2354">
                            <a:extLst>
                              <a:ext uri="{FF2B5EF4-FFF2-40B4-BE49-F238E27FC236}">
                                <a16:creationId xmlns:a16="http://schemas.microsoft.com/office/drawing/2014/main" id="{4143C34D-4C94-44A1-A8CD-19C787DBD8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63" name="Grupo 2362">
                              <a:extLst>
                                <a:ext uri="{FF2B5EF4-FFF2-40B4-BE49-F238E27FC236}">
                                  <a16:creationId xmlns:a16="http://schemas.microsoft.com/office/drawing/2014/main" id="{C27BB319-DFA0-41C9-9011-0337D9B34F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7" name="Rectángulo 2366">
                                <a:extLst>
                                  <a:ext uri="{FF2B5EF4-FFF2-40B4-BE49-F238E27FC236}">
                                    <a16:creationId xmlns:a16="http://schemas.microsoft.com/office/drawing/2014/main" id="{BB7FE4A6-868A-495B-B0AF-E714B5C9EC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8" name="Rectángulo 2367">
                                <a:extLst>
                                  <a:ext uri="{FF2B5EF4-FFF2-40B4-BE49-F238E27FC236}">
                                    <a16:creationId xmlns:a16="http://schemas.microsoft.com/office/drawing/2014/main" id="{7735CC35-8D6B-4068-B2B4-B63EA43A77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64" name="Grupo 2363">
                              <a:extLst>
                                <a:ext uri="{FF2B5EF4-FFF2-40B4-BE49-F238E27FC236}">
                                  <a16:creationId xmlns:a16="http://schemas.microsoft.com/office/drawing/2014/main" id="{463EF394-AC14-48DB-B97E-1C0E1849F8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5" name="Rectángulo 2364">
                                <a:extLst>
                                  <a:ext uri="{FF2B5EF4-FFF2-40B4-BE49-F238E27FC236}">
                                    <a16:creationId xmlns:a16="http://schemas.microsoft.com/office/drawing/2014/main" id="{49DCADB1-1E79-42C7-A9C0-3E0A831F76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6" name="Rectángulo 2365">
                                <a:extLst>
                                  <a:ext uri="{FF2B5EF4-FFF2-40B4-BE49-F238E27FC236}">
                                    <a16:creationId xmlns:a16="http://schemas.microsoft.com/office/drawing/2014/main" id="{C7E931E4-86AB-4C83-BDD3-4B23E6B5ED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56" name="Grupo 2355">
                            <a:extLst>
                              <a:ext uri="{FF2B5EF4-FFF2-40B4-BE49-F238E27FC236}">
                                <a16:creationId xmlns:a16="http://schemas.microsoft.com/office/drawing/2014/main" id="{1AEFC334-6D01-4AB6-B233-74C117C00E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57" name="Grupo 2356">
                              <a:extLst>
                                <a:ext uri="{FF2B5EF4-FFF2-40B4-BE49-F238E27FC236}">
                                  <a16:creationId xmlns:a16="http://schemas.microsoft.com/office/drawing/2014/main" id="{EC73548A-E543-41DB-9F06-25DCFEA1FC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1" name="Rectángulo 2360">
                                <a:extLst>
                                  <a:ext uri="{FF2B5EF4-FFF2-40B4-BE49-F238E27FC236}">
                                    <a16:creationId xmlns:a16="http://schemas.microsoft.com/office/drawing/2014/main" id="{DA16E137-9857-4832-B1F1-505CC3A4D3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2" name="Rectángulo 2361">
                                <a:extLst>
                                  <a:ext uri="{FF2B5EF4-FFF2-40B4-BE49-F238E27FC236}">
                                    <a16:creationId xmlns:a16="http://schemas.microsoft.com/office/drawing/2014/main" id="{BC1BA3D1-E0E5-4978-B161-4326B3D1C6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8" name="Grupo 2357">
                              <a:extLst>
                                <a:ext uri="{FF2B5EF4-FFF2-40B4-BE49-F238E27FC236}">
                                  <a16:creationId xmlns:a16="http://schemas.microsoft.com/office/drawing/2014/main" id="{A171F6A9-C7A1-4EAF-9930-2F8F4884EA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9" name="Rectángulo 2358">
                                <a:extLst>
                                  <a:ext uri="{FF2B5EF4-FFF2-40B4-BE49-F238E27FC236}">
                                    <a16:creationId xmlns:a16="http://schemas.microsoft.com/office/drawing/2014/main" id="{D1A58821-15AF-4FE4-82F0-D87340BD3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0" name="Rectángulo 2359">
                                <a:extLst>
                                  <a:ext uri="{FF2B5EF4-FFF2-40B4-BE49-F238E27FC236}">
                                    <a16:creationId xmlns:a16="http://schemas.microsoft.com/office/drawing/2014/main" id="{F044158C-6D24-4A7D-9A72-9AE45EAE65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40" name="Grupo 2339">
                          <a:extLst>
                            <a:ext uri="{FF2B5EF4-FFF2-40B4-BE49-F238E27FC236}">
                              <a16:creationId xmlns:a16="http://schemas.microsoft.com/office/drawing/2014/main" id="{59F04EFE-5B6F-4B03-B1CC-94FB8A26A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41" name="Grupo 2340">
                            <a:extLst>
                              <a:ext uri="{FF2B5EF4-FFF2-40B4-BE49-F238E27FC236}">
                                <a16:creationId xmlns:a16="http://schemas.microsoft.com/office/drawing/2014/main" id="{8EA5117C-2F63-4D13-9744-075DFB4461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9" name="Grupo 2348">
                              <a:extLst>
                                <a:ext uri="{FF2B5EF4-FFF2-40B4-BE49-F238E27FC236}">
                                  <a16:creationId xmlns:a16="http://schemas.microsoft.com/office/drawing/2014/main" id="{10C53769-D763-4324-8F25-40BE90929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3" name="Rectángulo 2352">
                                <a:extLst>
                                  <a:ext uri="{FF2B5EF4-FFF2-40B4-BE49-F238E27FC236}">
                                    <a16:creationId xmlns:a16="http://schemas.microsoft.com/office/drawing/2014/main" id="{5253F076-6704-4193-BF6B-C17D44F817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4" name="Rectángulo 2353">
                                <a:extLst>
                                  <a:ext uri="{FF2B5EF4-FFF2-40B4-BE49-F238E27FC236}">
                                    <a16:creationId xmlns:a16="http://schemas.microsoft.com/office/drawing/2014/main" id="{3048EBFD-6614-4AF4-B0EF-C0D4B5D974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0" name="Grupo 2349">
                              <a:extLst>
                                <a:ext uri="{FF2B5EF4-FFF2-40B4-BE49-F238E27FC236}">
                                  <a16:creationId xmlns:a16="http://schemas.microsoft.com/office/drawing/2014/main" id="{1238E676-F18D-41D1-9489-3D68874BDC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1" name="Rectángulo 2350">
                                <a:extLst>
                                  <a:ext uri="{FF2B5EF4-FFF2-40B4-BE49-F238E27FC236}">
                                    <a16:creationId xmlns:a16="http://schemas.microsoft.com/office/drawing/2014/main" id="{17B527A7-28DA-442C-AA5C-D6A6BCD373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2" name="Rectángulo 2351">
                                <a:extLst>
                                  <a:ext uri="{FF2B5EF4-FFF2-40B4-BE49-F238E27FC236}">
                                    <a16:creationId xmlns:a16="http://schemas.microsoft.com/office/drawing/2014/main" id="{FBD30744-9064-48F3-BDED-451731EB6F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42" name="Grupo 2341">
                            <a:extLst>
                              <a:ext uri="{FF2B5EF4-FFF2-40B4-BE49-F238E27FC236}">
                                <a16:creationId xmlns:a16="http://schemas.microsoft.com/office/drawing/2014/main" id="{718A4A15-FA3C-43E0-AE52-5EB1C36BD5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3" name="Grupo 2342">
                              <a:extLst>
                                <a:ext uri="{FF2B5EF4-FFF2-40B4-BE49-F238E27FC236}">
                                  <a16:creationId xmlns:a16="http://schemas.microsoft.com/office/drawing/2014/main" id="{578FA072-8F13-41BB-8C3A-29FFC8FA5D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7" name="Rectángulo 2346">
                                <a:extLst>
                                  <a:ext uri="{FF2B5EF4-FFF2-40B4-BE49-F238E27FC236}">
                                    <a16:creationId xmlns:a16="http://schemas.microsoft.com/office/drawing/2014/main" id="{D996EF25-5735-44AB-A380-690B1C95BA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8" name="Rectángulo 2347">
                                <a:extLst>
                                  <a:ext uri="{FF2B5EF4-FFF2-40B4-BE49-F238E27FC236}">
                                    <a16:creationId xmlns:a16="http://schemas.microsoft.com/office/drawing/2014/main" id="{7604A254-5305-40B2-A421-89DC76753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44" name="Grupo 2343">
                              <a:extLst>
                                <a:ext uri="{FF2B5EF4-FFF2-40B4-BE49-F238E27FC236}">
                                  <a16:creationId xmlns:a16="http://schemas.microsoft.com/office/drawing/2014/main" id="{B3D743BE-68E6-453E-A50C-757777CB0D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5" name="Rectángulo 2344">
                                <a:extLst>
                                  <a:ext uri="{FF2B5EF4-FFF2-40B4-BE49-F238E27FC236}">
                                    <a16:creationId xmlns:a16="http://schemas.microsoft.com/office/drawing/2014/main" id="{3FEBBA63-1C54-4170-A001-1C50FCB0B9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6" name="Rectángulo 2345">
                                <a:extLst>
                                  <a:ext uri="{FF2B5EF4-FFF2-40B4-BE49-F238E27FC236}">
                                    <a16:creationId xmlns:a16="http://schemas.microsoft.com/office/drawing/2014/main" id="{C0B1AA1B-1F0C-48F8-888A-36A3505E95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08" name="Grupo 2307">
                        <a:extLst>
                          <a:ext uri="{FF2B5EF4-FFF2-40B4-BE49-F238E27FC236}">
                            <a16:creationId xmlns:a16="http://schemas.microsoft.com/office/drawing/2014/main" id="{01B69898-B3DC-4FBE-AF6D-8585C4F1A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09" name="Grupo 2308">
                          <a:extLst>
                            <a:ext uri="{FF2B5EF4-FFF2-40B4-BE49-F238E27FC236}">
                              <a16:creationId xmlns:a16="http://schemas.microsoft.com/office/drawing/2014/main" id="{7BAE2EBE-AFCA-4080-96B5-AC2A9FD5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25" name="Grupo 2324">
                            <a:extLst>
                              <a:ext uri="{FF2B5EF4-FFF2-40B4-BE49-F238E27FC236}">
                                <a16:creationId xmlns:a16="http://schemas.microsoft.com/office/drawing/2014/main" id="{15226743-CA54-430F-841C-131E44A7E3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33" name="Grupo 2332">
                              <a:extLst>
                                <a:ext uri="{FF2B5EF4-FFF2-40B4-BE49-F238E27FC236}">
                                  <a16:creationId xmlns:a16="http://schemas.microsoft.com/office/drawing/2014/main" id="{30DE85DE-8185-4FD4-927D-A5DB389B62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7" name="Rectángulo 2336">
                                <a:extLst>
                                  <a:ext uri="{FF2B5EF4-FFF2-40B4-BE49-F238E27FC236}">
                                    <a16:creationId xmlns:a16="http://schemas.microsoft.com/office/drawing/2014/main" id="{EE097272-3D11-4D72-A998-156112AB12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8" name="Rectángulo 2337">
                                <a:extLst>
                                  <a:ext uri="{FF2B5EF4-FFF2-40B4-BE49-F238E27FC236}">
                                    <a16:creationId xmlns:a16="http://schemas.microsoft.com/office/drawing/2014/main" id="{133E2975-0FF8-4DE1-9638-B82C7E89F5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34" name="Grupo 2333">
                              <a:extLst>
                                <a:ext uri="{FF2B5EF4-FFF2-40B4-BE49-F238E27FC236}">
                                  <a16:creationId xmlns:a16="http://schemas.microsoft.com/office/drawing/2014/main" id="{13F636A2-6ECF-45F8-AAA4-72D6BD42A0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5" name="Rectángulo 2334">
                                <a:extLst>
                                  <a:ext uri="{FF2B5EF4-FFF2-40B4-BE49-F238E27FC236}">
                                    <a16:creationId xmlns:a16="http://schemas.microsoft.com/office/drawing/2014/main" id="{D2490496-5CAD-4DDA-A47C-5ED8B3B472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6" name="Rectángulo 2335">
                                <a:extLst>
                                  <a:ext uri="{FF2B5EF4-FFF2-40B4-BE49-F238E27FC236}">
                                    <a16:creationId xmlns:a16="http://schemas.microsoft.com/office/drawing/2014/main" id="{4EA1227D-6FC5-4517-87B5-47A86059C5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26" name="Grupo 2325">
                            <a:extLst>
                              <a:ext uri="{FF2B5EF4-FFF2-40B4-BE49-F238E27FC236}">
                                <a16:creationId xmlns:a16="http://schemas.microsoft.com/office/drawing/2014/main" id="{D3A63EEC-C504-4403-A505-AD24293499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27" name="Grupo 2326">
                              <a:extLst>
                                <a:ext uri="{FF2B5EF4-FFF2-40B4-BE49-F238E27FC236}">
                                  <a16:creationId xmlns:a16="http://schemas.microsoft.com/office/drawing/2014/main" id="{2A2DCDEE-11C7-4870-A5C0-C4ED4127F4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1" name="Rectángulo 2330">
                                <a:extLst>
                                  <a:ext uri="{FF2B5EF4-FFF2-40B4-BE49-F238E27FC236}">
                                    <a16:creationId xmlns:a16="http://schemas.microsoft.com/office/drawing/2014/main" id="{50AB7929-A994-4431-B75F-7282747D81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2" name="Rectángulo 2331">
                                <a:extLst>
                                  <a:ext uri="{FF2B5EF4-FFF2-40B4-BE49-F238E27FC236}">
                                    <a16:creationId xmlns:a16="http://schemas.microsoft.com/office/drawing/2014/main" id="{7E2592C0-A7FF-430A-9C70-13116E2EC0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8" name="Grupo 2327">
                              <a:extLst>
                                <a:ext uri="{FF2B5EF4-FFF2-40B4-BE49-F238E27FC236}">
                                  <a16:creationId xmlns:a16="http://schemas.microsoft.com/office/drawing/2014/main" id="{D8417E2C-13CC-4EF6-B8FC-287C11323B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9" name="Rectángulo 2328">
                                <a:extLst>
                                  <a:ext uri="{FF2B5EF4-FFF2-40B4-BE49-F238E27FC236}">
                                    <a16:creationId xmlns:a16="http://schemas.microsoft.com/office/drawing/2014/main" id="{115FF501-31DF-4743-B686-188143531A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0" name="Rectángulo 2329">
                                <a:extLst>
                                  <a:ext uri="{FF2B5EF4-FFF2-40B4-BE49-F238E27FC236}">
                                    <a16:creationId xmlns:a16="http://schemas.microsoft.com/office/drawing/2014/main" id="{9CA7962D-8484-4768-B971-6DF54754B6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10" name="Grupo 2309">
                          <a:extLst>
                            <a:ext uri="{FF2B5EF4-FFF2-40B4-BE49-F238E27FC236}">
                              <a16:creationId xmlns:a16="http://schemas.microsoft.com/office/drawing/2014/main" id="{16F4B74B-76E8-417C-8EE8-DB1FCF0FF0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11" name="Grupo 2310">
                            <a:extLst>
                              <a:ext uri="{FF2B5EF4-FFF2-40B4-BE49-F238E27FC236}">
                                <a16:creationId xmlns:a16="http://schemas.microsoft.com/office/drawing/2014/main" id="{8B8FFE76-34CB-4E25-8094-B3EDA9FDC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9" name="Grupo 2318">
                              <a:extLst>
                                <a:ext uri="{FF2B5EF4-FFF2-40B4-BE49-F238E27FC236}">
                                  <a16:creationId xmlns:a16="http://schemas.microsoft.com/office/drawing/2014/main" id="{090ECECF-5B7E-4D5A-9288-BA30A118F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3" name="Rectángulo 2322">
                                <a:extLst>
                                  <a:ext uri="{FF2B5EF4-FFF2-40B4-BE49-F238E27FC236}">
                                    <a16:creationId xmlns:a16="http://schemas.microsoft.com/office/drawing/2014/main" id="{07A08870-2BD4-4546-AE36-3AFC2BF61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4" name="Rectángulo 2323">
                                <a:extLst>
                                  <a:ext uri="{FF2B5EF4-FFF2-40B4-BE49-F238E27FC236}">
                                    <a16:creationId xmlns:a16="http://schemas.microsoft.com/office/drawing/2014/main" id="{A90059C1-6393-4614-A5E8-523E6D646C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0" name="Grupo 2319">
                              <a:extLst>
                                <a:ext uri="{FF2B5EF4-FFF2-40B4-BE49-F238E27FC236}">
                                  <a16:creationId xmlns:a16="http://schemas.microsoft.com/office/drawing/2014/main" id="{5CAAFAD6-8273-4C92-9EA8-64E014303D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1" name="Rectángulo 2320">
                                <a:extLst>
                                  <a:ext uri="{FF2B5EF4-FFF2-40B4-BE49-F238E27FC236}">
                                    <a16:creationId xmlns:a16="http://schemas.microsoft.com/office/drawing/2014/main" id="{6A7E6F65-48BE-449F-B691-B4E8BF2147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2" name="Rectángulo 2321">
                                <a:extLst>
                                  <a:ext uri="{FF2B5EF4-FFF2-40B4-BE49-F238E27FC236}">
                                    <a16:creationId xmlns:a16="http://schemas.microsoft.com/office/drawing/2014/main" id="{4457B759-9752-4C45-AACF-45C447498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12" name="Grupo 2311">
                            <a:extLst>
                              <a:ext uri="{FF2B5EF4-FFF2-40B4-BE49-F238E27FC236}">
                                <a16:creationId xmlns:a16="http://schemas.microsoft.com/office/drawing/2014/main" id="{B5BDC998-6B83-4F85-8637-203561E2D9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3" name="Grupo 2312">
                              <a:extLst>
                                <a:ext uri="{FF2B5EF4-FFF2-40B4-BE49-F238E27FC236}">
                                  <a16:creationId xmlns:a16="http://schemas.microsoft.com/office/drawing/2014/main" id="{E0606F73-C5C8-4EAF-800E-A903CC9BFF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7" name="Rectángulo 2316">
                                <a:extLst>
                                  <a:ext uri="{FF2B5EF4-FFF2-40B4-BE49-F238E27FC236}">
                                    <a16:creationId xmlns:a16="http://schemas.microsoft.com/office/drawing/2014/main" id="{5187E5A0-F355-4E3D-BE82-9DF37B20C0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8" name="Rectángulo 2317">
                                <a:extLst>
                                  <a:ext uri="{FF2B5EF4-FFF2-40B4-BE49-F238E27FC236}">
                                    <a16:creationId xmlns:a16="http://schemas.microsoft.com/office/drawing/2014/main" id="{1D14AA95-66CF-43B0-B98E-6151826F7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14" name="Grupo 2313">
                              <a:extLst>
                                <a:ext uri="{FF2B5EF4-FFF2-40B4-BE49-F238E27FC236}">
                                  <a16:creationId xmlns:a16="http://schemas.microsoft.com/office/drawing/2014/main" id="{4E121184-C298-4F20-B27B-4541C99E14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5" name="Rectángulo 2314">
                                <a:extLst>
                                  <a:ext uri="{FF2B5EF4-FFF2-40B4-BE49-F238E27FC236}">
                                    <a16:creationId xmlns:a16="http://schemas.microsoft.com/office/drawing/2014/main" id="{1869EC71-6188-4DFB-980D-4C0B8C33A2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6" name="Rectángulo 2315">
                                <a:extLst>
                                  <a:ext uri="{FF2B5EF4-FFF2-40B4-BE49-F238E27FC236}">
                                    <a16:creationId xmlns:a16="http://schemas.microsoft.com/office/drawing/2014/main" id="{F7BEC32D-21B3-4355-86F9-A38E33CE97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244" name="Grupo 2243">
                      <a:extLst>
                        <a:ext uri="{FF2B5EF4-FFF2-40B4-BE49-F238E27FC236}">
                          <a16:creationId xmlns:a16="http://schemas.microsoft.com/office/drawing/2014/main" id="{BD2AAF21-FD27-4CFC-9BBE-E5EC0D1E24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245" name="Grupo 2244">
                        <a:extLst>
                          <a:ext uri="{FF2B5EF4-FFF2-40B4-BE49-F238E27FC236}">
                            <a16:creationId xmlns:a16="http://schemas.microsoft.com/office/drawing/2014/main" id="{9BF5D8A0-9CB2-4646-9528-84946E7EF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77" name="Grupo 2276">
                          <a:extLst>
                            <a:ext uri="{FF2B5EF4-FFF2-40B4-BE49-F238E27FC236}">
                              <a16:creationId xmlns:a16="http://schemas.microsoft.com/office/drawing/2014/main" id="{442546D8-DC46-4E6A-ABC2-8F2DC9CADD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93" name="Grupo 2292">
                            <a:extLst>
                              <a:ext uri="{FF2B5EF4-FFF2-40B4-BE49-F238E27FC236}">
                                <a16:creationId xmlns:a16="http://schemas.microsoft.com/office/drawing/2014/main" id="{499A2562-C037-4844-B57B-44713239F8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01" name="Grupo 2300">
                              <a:extLst>
                                <a:ext uri="{FF2B5EF4-FFF2-40B4-BE49-F238E27FC236}">
                                  <a16:creationId xmlns:a16="http://schemas.microsoft.com/office/drawing/2014/main" id="{F1010404-B31F-404D-ADE2-9DFF6DCE61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5" name="Rectángulo 2304">
                                <a:extLst>
                                  <a:ext uri="{FF2B5EF4-FFF2-40B4-BE49-F238E27FC236}">
                                    <a16:creationId xmlns:a16="http://schemas.microsoft.com/office/drawing/2014/main" id="{4F63296E-A1C8-4138-B2AD-0D04E9308F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6" name="Rectángulo 2305">
                                <a:extLst>
                                  <a:ext uri="{FF2B5EF4-FFF2-40B4-BE49-F238E27FC236}">
                                    <a16:creationId xmlns:a16="http://schemas.microsoft.com/office/drawing/2014/main" id="{D40C67FA-DC50-44C6-B4A6-18036A0964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02" name="Grupo 2301">
                              <a:extLst>
                                <a:ext uri="{FF2B5EF4-FFF2-40B4-BE49-F238E27FC236}">
                                  <a16:creationId xmlns:a16="http://schemas.microsoft.com/office/drawing/2014/main" id="{ED939815-1C0E-412E-8B3E-336045A712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3" name="Rectángulo 2302">
                                <a:extLst>
                                  <a:ext uri="{FF2B5EF4-FFF2-40B4-BE49-F238E27FC236}">
                                    <a16:creationId xmlns:a16="http://schemas.microsoft.com/office/drawing/2014/main" id="{DC94ED6B-4356-450F-9DD6-84FF0BDACD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4" name="Rectángulo 2303">
                                <a:extLst>
                                  <a:ext uri="{FF2B5EF4-FFF2-40B4-BE49-F238E27FC236}">
                                    <a16:creationId xmlns:a16="http://schemas.microsoft.com/office/drawing/2014/main" id="{4BBBDDC4-8786-4CCC-8E5D-91CDA8EC28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94" name="Grupo 2293">
                            <a:extLst>
                              <a:ext uri="{FF2B5EF4-FFF2-40B4-BE49-F238E27FC236}">
                                <a16:creationId xmlns:a16="http://schemas.microsoft.com/office/drawing/2014/main" id="{D0D05651-82E2-43FD-9F15-57AB530E8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95" name="Grupo 2294">
                              <a:extLst>
                                <a:ext uri="{FF2B5EF4-FFF2-40B4-BE49-F238E27FC236}">
                                  <a16:creationId xmlns:a16="http://schemas.microsoft.com/office/drawing/2014/main" id="{B93AA7BC-D6DD-4F16-9753-13E5BEF07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9" name="Rectángulo 2298">
                                <a:extLst>
                                  <a:ext uri="{FF2B5EF4-FFF2-40B4-BE49-F238E27FC236}">
                                    <a16:creationId xmlns:a16="http://schemas.microsoft.com/office/drawing/2014/main" id="{D7E1A9E8-A03B-43F3-A278-BD824AD83D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0" name="Rectángulo 2299">
                                <a:extLst>
                                  <a:ext uri="{FF2B5EF4-FFF2-40B4-BE49-F238E27FC236}">
                                    <a16:creationId xmlns:a16="http://schemas.microsoft.com/office/drawing/2014/main" id="{A26E075E-6EB3-4CE0-8C72-740AB5851A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96" name="Grupo 2295">
                              <a:extLst>
                                <a:ext uri="{FF2B5EF4-FFF2-40B4-BE49-F238E27FC236}">
                                  <a16:creationId xmlns:a16="http://schemas.microsoft.com/office/drawing/2014/main" id="{201DCC5F-4508-4417-BF70-DE4E73072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7" name="Rectángulo 2296">
                                <a:extLst>
                                  <a:ext uri="{FF2B5EF4-FFF2-40B4-BE49-F238E27FC236}">
                                    <a16:creationId xmlns:a16="http://schemas.microsoft.com/office/drawing/2014/main" id="{2EEF3A88-AE87-4DF6-BC92-A843F3F36C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8" name="Rectángulo 2297">
                                <a:extLst>
                                  <a:ext uri="{FF2B5EF4-FFF2-40B4-BE49-F238E27FC236}">
                                    <a16:creationId xmlns:a16="http://schemas.microsoft.com/office/drawing/2014/main" id="{A52920BE-267E-412A-9C1A-3EBEC0D9C2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78" name="Grupo 2277">
                          <a:extLst>
                            <a:ext uri="{FF2B5EF4-FFF2-40B4-BE49-F238E27FC236}">
                              <a16:creationId xmlns:a16="http://schemas.microsoft.com/office/drawing/2014/main" id="{D14116CF-5C9F-4FFE-A7CF-8F79E52896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79" name="Grupo 2278">
                            <a:extLst>
                              <a:ext uri="{FF2B5EF4-FFF2-40B4-BE49-F238E27FC236}">
                                <a16:creationId xmlns:a16="http://schemas.microsoft.com/office/drawing/2014/main" id="{B2848CD8-1CC0-409C-994B-F849798214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7" name="Grupo 2286">
                              <a:extLst>
                                <a:ext uri="{FF2B5EF4-FFF2-40B4-BE49-F238E27FC236}">
                                  <a16:creationId xmlns:a16="http://schemas.microsoft.com/office/drawing/2014/main" id="{5D83D24F-EBB0-4B78-9C3A-5BBEDAAE9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1" name="Rectángulo 2290">
                                <a:extLst>
                                  <a:ext uri="{FF2B5EF4-FFF2-40B4-BE49-F238E27FC236}">
                                    <a16:creationId xmlns:a16="http://schemas.microsoft.com/office/drawing/2014/main" id="{740BD701-946C-4688-982D-802580E6F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2" name="Rectángulo 2291">
                                <a:extLst>
                                  <a:ext uri="{FF2B5EF4-FFF2-40B4-BE49-F238E27FC236}">
                                    <a16:creationId xmlns:a16="http://schemas.microsoft.com/office/drawing/2014/main" id="{E1153675-D88A-4B5C-B7BD-E8CADA5A8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8" name="Grupo 2287">
                              <a:extLst>
                                <a:ext uri="{FF2B5EF4-FFF2-40B4-BE49-F238E27FC236}">
                                  <a16:creationId xmlns:a16="http://schemas.microsoft.com/office/drawing/2014/main" id="{7EA9F0DD-9DD5-471F-83C7-EE116C948C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9" name="Rectángulo 2288">
                                <a:extLst>
                                  <a:ext uri="{FF2B5EF4-FFF2-40B4-BE49-F238E27FC236}">
                                    <a16:creationId xmlns:a16="http://schemas.microsoft.com/office/drawing/2014/main" id="{82520508-26C1-4F81-9253-388D8FAD47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0" name="Rectángulo 2289">
                                <a:extLst>
                                  <a:ext uri="{FF2B5EF4-FFF2-40B4-BE49-F238E27FC236}">
                                    <a16:creationId xmlns:a16="http://schemas.microsoft.com/office/drawing/2014/main" id="{6D46E8A6-18C3-4DB2-8C7F-DA8673A2CA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80" name="Grupo 2279">
                            <a:extLst>
                              <a:ext uri="{FF2B5EF4-FFF2-40B4-BE49-F238E27FC236}">
                                <a16:creationId xmlns:a16="http://schemas.microsoft.com/office/drawing/2014/main" id="{737D7351-855B-45AE-9800-4C9160E194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1" name="Grupo 2280">
                              <a:extLst>
                                <a:ext uri="{FF2B5EF4-FFF2-40B4-BE49-F238E27FC236}">
                                  <a16:creationId xmlns:a16="http://schemas.microsoft.com/office/drawing/2014/main" id="{6CAAF9E1-394E-41B9-B5BE-8FAF72F73D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5" name="Rectángulo 2284">
                                <a:extLst>
                                  <a:ext uri="{FF2B5EF4-FFF2-40B4-BE49-F238E27FC236}">
                                    <a16:creationId xmlns:a16="http://schemas.microsoft.com/office/drawing/2014/main" id="{D43AA29A-6B22-45EA-80CF-DDCE0F9B3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6" name="Rectángulo 2285">
                                <a:extLst>
                                  <a:ext uri="{FF2B5EF4-FFF2-40B4-BE49-F238E27FC236}">
                                    <a16:creationId xmlns:a16="http://schemas.microsoft.com/office/drawing/2014/main" id="{0F0107ED-67C5-4406-ADAF-7D8CB5380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2" name="Grupo 2281">
                              <a:extLst>
                                <a:ext uri="{FF2B5EF4-FFF2-40B4-BE49-F238E27FC236}">
                                  <a16:creationId xmlns:a16="http://schemas.microsoft.com/office/drawing/2014/main" id="{01735FBD-6B37-48E8-820D-41B1D96B0C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3" name="Rectángulo 2282">
                                <a:extLst>
                                  <a:ext uri="{FF2B5EF4-FFF2-40B4-BE49-F238E27FC236}">
                                    <a16:creationId xmlns:a16="http://schemas.microsoft.com/office/drawing/2014/main" id="{19878344-94C4-4B33-8441-30FBD34F3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4" name="Rectángulo 2283">
                                <a:extLst>
                                  <a:ext uri="{FF2B5EF4-FFF2-40B4-BE49-F238E27FC236}">
                                    <a16:creationId xmlns:a16="http://schemas.microsoft.com/office/drawing/2014/main" id="{E4858F08-916E-42CA-BE2A-CD82F358D4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246" name="Grupo 2245">
                        <a:extLst>
                          <a:ext uri="{FF2B5EF4-FFF2-40B4-BE49-F238E27FC236}">
                            <a16:creationId xmlns:a16="http://schemas.microsoft.com/office/drawing/2014/main" id="{A6A53473-712D-4B42-9077-6F62633B3E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47" name="Grupo 2246">
                          <a:extLst>
                            <a:ext uri="{FF2B5EF4-FFF2-40B4-BE49-F238E27FC236}">
                              <a16:creationId xmlns:a16="http://schemas.microsoft.com/office/drawing/2014/main" id="{4B73346B-9728-419F-B7BB-1EB66D771B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63" name="Grupo 2262">
                            <a:extLst>
                              <a:ext uri="{FF2B5EF4-FFF2-40B4-BE49-F238E27FC236}">
                                <a16:creationId xmlns:a16="http://schemas.microsoft.com/office/drawing/2014/main" id="{D24447D3-2858-4EA7-9442-8F431EE62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71" name="Grupo 2270">
                              <a:extLst>
                                <a:ext uri="{FF2B5EF4-FFF2-40B4-BE49-F238E27FC236}">
                                  <a16:creationId xmlns:a16="http://schemas.microsoft.com/office/drawing/2014/main" id="{57ADE828-55AC-4864-AAA6-19453505C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5" name="Rectángulo 2274">
                                <a:extLst>
                                  <a:ext uri="{FF2B5EF4-FFF2-40B4-BE49-F238E27FC236}">
                                    <a16:creationId xmlns:a16="http://schemas.microsoft.com/office/drawing/2014/main" id="{19AE12EF-D441-42FC-95E8-BAE1E18F0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6" name="Rectángulo 2275">
                                <a:extLst>
                                  <a:ext uri="{FF2B5EF4-FFF2-40B4-BE49-F238E27FC236}">
                                    <a16:creationId xmlns:a16="http://schemas.microsoft.com/office/drawing/2014/main" id="{544EB57F-07E9-43C0-A87E-3042AA944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72" name="Grupo 2271">
                              <a:extLst>
                                <a:ext uri="{FF2B5EF4-FFF2-40B4-BE49-F238E27FC236}">
                                  <a16:creationId xmlns:a16="http://schemas.microsoft.com/office/drawing/2014/main" id="{5AF3F2FE-0C29-40D2-A611-69F17BA885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3" name="Rectángulo 2272">
                                <a:extLst>
                                  <a:ext uri="{FF2B5EF4-FFF2-40B4-BE49-F238E27FC236}">
                                    <a16:creationId xmlns:a16="http://schemas.microsoft.com/office/drawing/2014/main" id="{02CCFBED-BD8B-4BE8-BDA8-5179EE7D0D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4" name="Rectángulo 2273">
                                <a:extLst>
                                  <a:ext uri="{FF2B5EF4-FFF2-40B4-BE49-F238E27FC236}">
                                    <a16:creationId xmlns:a16="http://schemas.microsoft.com/office/drawing/2014/main" id="{20CD84C7-83FB-4A10-9C41-D0C1C10ECE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64" name="Grupo 2263">
                            <a:extLst>
                              <a:ext uri="{FF2B5EF4-FFF2-40B4-BE49-F238E27FC236}">
                                <a16:creationId xmlns:a16="http://schemas.microsoft.com/office/drawing/2014/main" id="{C68049E1-2548-4276-976D-9D14F463C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65" name="Grupo 2264">
                              <a:extLst>
                                <a:ext uri="{FF2B5EF4-FFF2-40B4-BE49-F238E27FC236}">
                                  <a16:creationId xmlns:a16="http://schemas.microsoft.com/office/drawing/2014/main" id="{08B519E3-8345-4432-AC03-4EAB208546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9" name="Rectángulo 2268">
                                <a:extLst>
                                  <a:ext uri="{FF2B5EF4-FFF2-40B4-BE49-F238E27FC236}">
                                    <a16:creationId xmlns:a16="http://schemas.microsoft.com/office/drawing/2014/main" id="{B849DE3E-FFA6-4166-9EE1-243935ADD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0" name="Rectángulo 2269">
                                <a:extLst>
                                  <a:ext uri="{FF2B5EF4-FFF2-40B4-BE49-F238E27FC236}">
                                    <a16:creationId xmlns:a16="http://schemas.microsoft.com/office/drawing/2014/main" id="{EF2E2E37-4A48-485B-AAE0-D944CB7F43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66" name="Grupo 2265">
                              <a:extLst>
                                <a:ext uri="{FF2B5EF4-FFF2-40B4-BE49-F238E27FC236}">
                                  <a16:creationId xmlns:a16="http://schemas.microsoft.com/office/drawing/2014/main" id="{20D6C7E6-8A9E-47E1-A31B-D3A3BCC1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7" name="Rectángulo 2266">
                                <a:extLst>
                                  <a:ext uri="{FF2B5EF4-FFF2-40B4-BE49-F238E27FC236}">
                                    <a16:creationId xmlns:a16="http://schemas.microsoft.com/office/drawing/2014/main" id="{2DAA9FAF-585A-49EA-90E9-68324A053F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8" name="Rectángulo 2267">
                                <a:extLst>
                                  <a:ext uri="{FF2B5EF4-FFF2-40B4-BE49-F238E27FC236}">
                                    <a16:creationId xmlns:a16="http://schemas.microsoft.com/office/drawing/2014/main" id="{38DC11EF-93F4-45E9-84BC-C638E2D1D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48" name="Grupo 2247">
                          <a:extLst>
                            <a:ext uri="{FF2B5EF4-FFF2-40B4-BE49-F238E27FC236}">
                              <a16:creationId xmlns:a16="http://schemas.microsoft.com/office/drawing/2014/main" id="{EC6B5F86-0B68-4A09-BDB9-632006A996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49" name="Grupo 2248">
                            <a:extLst>
                              <a:ext uri="{FF2B5EF4-FFF2-40B4-BE49-F238E27FC236}">
                                <a16:creationId xmlns:a16="http://schemas.microsoft.com/office/drawing/2014/main" id="{69C79914-AD0B-471D-AFF2-6A83D5A199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7" name="Grupo 2256">
                              <a:extLst>
                                <a:ext uri="{FF2B5EF4-FFF2-40B4-BE49-F238E27FC236}">
                                  <a16:creationId xmlns:a16="http://schemas.microsoft.com/office/drawing/2014/main" id="{B7627E87-541E-4587-9873-7F242051E8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1" name="Rectángulo 2260">
                                <a:extLst>
                                  <a:ext uri="{FF2B5EF4-FFF2-40B4-BE49-F238E27FC236}">
                                    <a16:creationId xmlns:a16="http://schemas.microsoft.com/office/drawing/2014/main" id="{564BD426-809F-41BD-A5E4-B3B9027496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2" name="Rectángulo 2261">
                                <a:extLst>
                                  <a:ext uri="{FF2B5EF4-FFF2-40B4-BE49-F238E27FC236}">
                                    <a16:creationId xmlns:a16="http://schemas.microsoft.com/office/drawing/2014/main" id="{9E9E548E-5252-4EE4-9817-EDBA5BA1C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8" name="Grupo 2257">
                              <a:extLst>
                                <a:ext uri="{FF2B5EF4-FFF2-40B4-BE49-F238E27FC236}">
                                  <a16:creationId xmlns:a16="http://schemas.microsoft.com/office/drawing/2014/main" id="{A206CEEB-BAB4-42EB-AA01-E1F6F69DB3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9" name="Rectángulo 2258">
                                <a:extLst>
                                  <a:ext uri="{FF2B5EF4-FFF2-40B4-BE49-F238E27FC236}">
                                    <a16:creationId xmlns:a16="http://schemas.microsoft.com/office/drawing/2014/main" id="{C8BBA7BE-1651-4B70-A6ED-D5282AFA21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0" name="Rectángulo 2259">
                                <a:extLst>
                                  <a:ext uri="{FF2B5EF4-FFF2-40B4-BE49-F238E27FC236}">
                                    <a16:creationId xmlns:a16="http://schemas.microsoft.com/office/drawing/2014/main" id="{E6F2F001-D8E9-4F02-BC65-13D4085CC7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0" name="Grupo 2249">
                            <a:extLst>
                              <a:ext uri="{FF2B5EF4-FFF2-40B4-BE49-F238E27FC236}">
                                <a16:creationId xmlns:a16="http://schemas.microsoft.com/office/drawing/2014/main" id="{34232E3D-34E2-41C4-9070-796BFE131E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1" name="Grupo 2250">
                              <a:extLst>
                                <a:ext uri="{FF2B5EF4-FFF2-40B4-BE49-F238E27FC236}">
                                  <a16:creationId xmlns:a16="http://schemas.microsoft.com/office/drawing/2014/main" id="{45EBD58F-9522-400E-A68E-189DF013C3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5" name="Rectángulo 2254">
                                <a:extLst>
                                  <a:ext uri="{FF2B5EF4-FFF2-40B4-BE49-F238E27FC236}">
                                    <a16:creationId xmlns:a16="http://schemas.microsoft.com/office/drawing/2014/main" id="{0D02AD7B-A2A8-4085-8AD4-BE13D1E01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6" name="Rectángulo 2255">
                                <a:extLst>
                                  <a:ext uri="{FF2B5EF4-FFF2-40B4-BE49-F238E27FC236}">
                                    <a16:creationId xmlns:a16="http://schemas.microsoft.com/office/drawing/2014/main" id="{CE20FE74-6489-41E9-A0C6-85D07138BF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2" name="Grupo 2251">
                              <a:extLst>
                                <a:ext uri="{FF2B5EF4-FFF2-40B4-BE49-F238E27FC236}">
                                  <a16:creationId xmlns:a16="http://schemas.microsoft.com/office/drawing/2014/main" id="{DD7D311C-CB52-41DB-9B7D-BAC6C5C036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3" name="Rectángulo 2252">
                                <a:extLst>
                                  <a:ext uri="{FF2B5EF4-FFF2-40B4-BE49-F238E27FC236}">
                                    <a16:creationId xmlns:a16="http://schemas.microsoft.com/office/drawing/2014/main" id="{4282B972-5748-469A-8E19-1AEB352C8C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4" name="Rectángulo 2253">
                                <a:extLst>
                                  <a:ext uri="{FF2B5EF4-FFF2-40B4-BE49-F238E27FC236}">
                                    <a16:creationId xmlns:a16="http://schemas.microsoft.com/office/drawing/2014/main" id="{01E4379E-E72A-4E47-87D8-5A6A7C7425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986" name="Grupo 1985">
                  <a:extLst>
                    <a:ext uri="{FF2B5EF4-FFF2-40B4-BE49-F238E27FC236}">
                      <a16:creationId xmlns:a16="http://schemas.microsoft.com/office/drawing/2014/main" id="{2B3243E3-7252-4594-9774-86B329BD40FE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987" name="Grupo 1986">
                    <a:extLst>
                      <a:ext uri="{FF2B5EF4-FFF2-40B4-BE49-F238E27FC236}">
                        <a16:creationId xmlns:a16="http://schemas.microsoft.com/office/drawing/2014/main" id="{6DF157A8-4224-4D87-8345-4BBAB415DB0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115" name="Grupo 2114">
                      <a:extLst>
                        <a:ext uri="{FF2B5EF4-FFF2-40B4-BE49-F238E27FC236}">
                          <a16:creationId xmlns:a16="http://schemas.microsoft.com/office/drawing/2014/main" id="{232AF65B-768E-4F58-84AB-0FDBDA28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79" name="Grupo 2178">
                        <a:extLst>
                          <a:ext uri="{FF2B5EF4-FFF2-40B4-BE49-F238E27FC236}">
                            <a16:creationId xmlns:a16="http://schemas.microsoft.com/office/drawing/2014/main" id="{E47D2677-1E2C-4F47-BECD-03BB4EA4F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11" name="Grupo 2210">
                          <a:extLst>
                            <a:ext uri="{FF2B5EF4-FFF2-40B4-BE49-F238E27FC236}">
                              <a16:creationId xmlns:a16="http://schemas.microsoft.com/office/drawing/2014/main" id="{5CE2319C-4AB3-4968-A501-213527C8E3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27" name="Grupo 2226">
                            <a:extLst>
                              <a:ext uri="{FF2B5EF4-FFF2-40B4-BE49-F238E27FC236}">
                                <a16:creationId xmlns:a16="http://schemas.microsoft.com/office/drawing/2014/main" id="{205AC296-B6EC-431A-BA24-E3DA22A2F3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35" name="Grupo 2234">
                              <a:extLst>
                                <a:ext uri="{FF2B5EF4-FFF2-40B4-BE49-F238E27FC236}">
                                  <a16:creationId xmlns:a16="http://schemas.microsoft.com/office/drawing/2014/main" id="{39C8FE15-9299-422A-A1CE-57D45E66EE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9" name="Rectángulo 2238">
                                <a:extLst>
                                  <a:ext uri="{FF2B5EF4-FFF2-40B4-BE49-F238E27FC236}">
                                    <a16:creationId xmlns:a16="http://schemas.microsoft.com/office/drawing/2014/main" id="{0A665E98-D824-453E-9971-F7779DB9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40" name="Rectángulo 2239">
                                <a:extLst>
                                  <a:ext uri="{FF2B5EF4-FFF2-40B4-BE49-F238E27FC236}">
                                    <a16:creationId xmlns:a16="http://schemas.microsoft.com/office/drawing/2014/main" id="{3258CE59-8BD1-405D-98A9-BEB66451B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6" name="Grupo 2235">
                              <a:extLst>
                                <a:ext uri="{FF2B5EF4-FFF2-40B4-BE49-F238E27FC236}">
                                  <a16:creationId xmlns:a16="http://schemas.microsoft.com/office/drawing/2014/main" id="{65CF855B-DBC8-4CB4-9569-1577757859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7" name="Rectángulo 2236">
                                <a:extLst>
                                  <a:ext uri="{FF2B5EF4-FFF2-40B4-BE49-F238E27FC236}">
                                    <a16:creationId xmlns:a16="http://schemas.microsoft.com/office/drawing/2014/main" id="{7127CE4E-9F5C-48C7-B16A-1907EC5DD4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8" name="Rectángulo 2237">
                                <a:extLst>
                                  <a:ext uri="{FF2B5EF4-FFF2-40B4-BE49-F238E27FC236}">
                                    <a16:creationId xmlns:a16="http://schemas.microsoft.com/office/drawing/2014/main" id="{11763803-845E-4785-A256-F7FE073CB6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28" name="Grupo 2227">
                            <a:extLst>
                              <a:ext uri="{FF2B5EF4-FFF2-40B4-BE49-F238E27FC236}">
                                <a16:creationId xmlns:a16="http://schemas.microsoft.com/office/drawing/2014/main" id="{D857B39B-C9EA-4F60-97C4-C8E2F9A4AC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9" name="Grupo 2228">
                              <a:extLst>
                                <a:ext uri="{FF2B5EF4-FFF2-40B4-BE49-F238E27FC236}">
                                  <a16:creationId xmlns:a16="http://schemas.microsoft.com/office/drawing/2014/main" id="{2E5309E5-A8F9-4D65-A71E-E153626F20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3" name="Rectángulo 2232">
                                <a:extLst>
                                  <a:ext uri="{FF2B5EF4-FFF2-40B4-BE49-F238E27FC236}">
                                    <a16:creationId xmlns:a16="http://schemas.microsoft.com/office/drawing/2014/main" id="{5E9C428A-EAF8-4A2F-B53E-6B1BDD5893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4" name="Rectángulo 2233">
                                <a:extLst>
                                  <a:ext uri="{FF2B5EF4-FFF2-40B4-BE49-F238E27FC236}">
                                    <a16:creationId xmlns:a16="http://schemas.microsoft.com/office/drawing/2014/main" id="{652865FF-4E7F-4383-A10D-F322DBA3BD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0" name="Grupo 2229">
                              <a:extLst>
                                <a:ext uri="{FF2B5EF4-FFF2-40B4-BE49-F238E27FC236}">
                                  <a16:creationId xmlns:a16="http://schemas.microsoft.com/office/drawing/2014/main" id="{B7D35CD1-299C-49EB-B425-8E19C3DF66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1" name="Rectángulo 2230">
                                <a:extLst>
                                  <a:ext uri="{FF2B5EF4-FFF2-40B4-BE49-F238E27FC236}">
                                    <a16:creationId xmlns:a16="http://schemas.microsoft.com/office/drawing/2014/main" id="{545A35BF-2BFA-4EB4-8416-92CF27DE5B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2" name="Rectángulo 2231">
                                <a:extLst>
                                  <a:ext uri="{FF2B5EF4-FFF2-40B4-BE49-F238E27FC236}">
                                    <a16:creationId xmlns:a16="http://schemas.microsoft.com/office/drawing/2014/main" id="{C449DEA8-D40F-4A78-9EC4-4DB2499585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12" name="Grupo 2211">
                          <a:extLst>
                            <a:ext uri="{FF2B5EF4-FFF2-40B4-BE49-F238E27FC236}">
                              <a16:creationId xmlns:a16="http://schemas.microsoft.com/office/drawing/2014/main" id="{A7E39483-6856-4182-AF96-CC1857A6E0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13" name="Grupo 2212">
                            <a:extLst>
                              <a:ext uri="{FF2B5EF4-FFF2-40B4-BE49-F238E27FC236}">
                                <a16:creationId xmlns:a16="http://schemas.microsoft.com/office/drawing/2014/main" id="{3A70D685-EB7D-4B31-810E-0A8B00613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1" name="Grupo 2220">
                              <a:extLst>
                                <a:ext uri="{FF2B5EF4-FFF2-40B4-BE49-F238E27FC236}">
                                  <a16:creationId xmlns:a16="http://schemas.microsoft.com/office/drawing/2014/main" id="{25BB4B4A-0212-442B-A46D-E032D2B023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5" name="Rectángulo 2224">
                                <a:extLst>
                                  <a:ext uri="{FF2B5EF4-FFF2-40B4-BE49-F238E27FC236}">
                                    <a16:creationId xmlns:a16="http://schemas.microsoft.com/office/drawing/2014/main" id="{51BF82D4-C466-41F1-BA3F-3D9B3BF34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6" name="Rectángulo 2225">
                                <a:extLst>
                                  <a:ext uri="{FF2B5EF4-FFF2-40B4-BE49-F238E27FC236}">
                                    <a16:creationId xmlns:a16="http://schemas.microsoft.com/office/drawing/2014/main" id="{E73B468A-530A-47F8-BD56-A187DAD136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22" name="Grupo 2221">
                              <a:extLst>
                                <a:ext uri="{FF2B5EF4-FFF2-40B4-BE49-F238E27FC236}">
                                  <a16:creationId xmlns:a16="http://schemas.microsoft.com/office/drawing/2014/main" id="{7347D75E-5D0A-4C21-ADB8-C44A53C77C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3" name="Rectángulo 2222">
                                <a:extLst>
                                  <a:ext uri="{FF2B5EF4-FFF2-40B4-BE49-F238E27FC236}">
                                    <a16:creationId xmlns:a16="http://schemas.microsoft.com/office/drawing/2014/main" id="{B0CFF3B2-561D-4FEA-B7E9-EB118257E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4" name="Rectángulo 2223">
                                <a:extLst>
                                  <a:ext uri="{FF2B5EF4-FFF2-40B4-BE49-F238E27FC236}">
                                    <a16:creationId xmlns:a16="http://schemas.microsoft.com/office/drawing/2014/main" id="{A62157F3-4C69-48FE-AA32-B4731989B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14" name="Grupo 2213">
                            <a:extLst>
                              <a:ext uri="{FF2B5EF4-FFF2-40B4-BE49-F238E27FC236}">
                                <a16:creationId xmlns:a16="http://schemas.microsoft.com/office/drawing/2014/main" id="{439CF221-224C-40BB-AF76-827585508C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15" name="Grupo 2214">
                              <a:extLst>
                                <a:ext uri="{FF2B5EF4-FFF2-40B4-BE49-F238E27FC236}">
                                  <a16:creationId xmlns:a16="http://schemas.microsoft.com/office/drawing/2014/main" id="{8B046764-0B27-47BF-A0A5-C3BE9EEA2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9" name="Rectángulo 2218">
                                <a:extLst>
                                  <a:ext uri="{FF2B5EF4-FFF2-40B4-BE49-F238E27FC236}">
                                    <a16:creationId xmlns:a16="http://schemas.microsoft.com/office/drawing/2014/main" id="{88C9130D-0600-4CEA-A9F1-53FC1065B6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0" name="Rectángulo 2219">
                                <a:extLst>
                                  <a:ext uri="{FF2B5EF4-FFF2-40B4-BE49-F238E27FC236}">
                                    <a16:creationId xmlns:a16="http://schemas.microsoft.com/office/drawing/2014/main" id="{8DFE5DA4-C77A-4784-BC15-853B5B6283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16" name="Grupo 2215">
                              <a:extLst>
                                <a:ext uri="{FF2B5EF4-FFF2-40B4-BE49-F238E27FC236}">
                                  <a16:creationId xmlns:a16="http://schemas.microsoft.com/office/drawing/2014/main" id="{17507ACE-8DC9-43A7-A73B-AED555DD1D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7" name="Rectángulo 2216">
                                <a:extLst>
                                  <a:ext uri="{FF2B5EF4-FFF2-40B4-BE49-F238E27FC236}">
                                    <a16:creationId xmlns:a16="http://schemas.microsoft.com/office/drawing/2014/main" id="{3D06C1D2-7360-423F-8A07-F3B6165289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8" name="Rectángulo 2217">
                                <a:extLst>
                                  <a:ext uri="{FF2B5EF4-FFF2-40B4-BE49-F238E27FC236}">
                                    <a16:creationId xmlns:a16="http://schemas.microsoft.com/office/drawing/2014/main" id="{34181259-2C9B-47D8-9E39-A4E7D59BF4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80" name="Grupo 2179">
                        <a:extLst>
                          <a:ext uri="{FF2B5EF4-FFF2-40B4-BE49-F238E27FC236}">
                            <a16:creationId xmlns:a16="http://schemas.microsoft.com/office/drawing/2014/main" id="{0B85E3E8-5D64-4426-8537-6AD08F1C8E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81" name="Grupo 2180">
                          <a:extLst>
                            <a:ext uri="{FF2B5EF4-FFF2-40B4-BE49-F238E27FC236}">
                              <a16:creationId xmlns:a16="http://schemas.microsoft.com/office/drawing/2014/main" id="{048A0FC1-F7A7-4171-9D81-00DD20B056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97" name="Grupo 2196">
                            <a:extLst>
                              <a:ext uri="{FF2B5EF4-FFF2-40B4-BE49-F238E27FC236}">
                                <a16:creationId xmlns:a16="http://schemas.microsoft.com/office/drawing/2014/main" id="{12B65798-552E-4E54-96A6-3C2604806A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05" name="Grupo 2204">
                              <a:extLst>
                                <a:ext uri="{FF2B5EF4-FFF2-40B4-BE49-F238E27FC236}">
                                  <a16:creationId xmlns:a16="http://schemas.microsoft.com/office/drawing/2014/main" id="{58155E6E-FF6F-4D89-BFD0-C46436AD63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9" name="Rectángulo 2208">
                                <a:extLst>
                                  <a:ext uri="{FF2B5EF4-FFF2-40B4-BE49-F238E27FC236}">
                                    <a16:creationId xmlns:a16="http://schemas.microsoft.com/office/drawing/2014/main" id="{51E2E0A5-7B33-4E54-B8E1-A9432E5E63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0" name="Rectángulo 2209">
                                <a:extLst>
                                  <a:ext uri="{FF2B5EF4-FFF2-40B4-BE49-F238E27FC236}">
                                    <a16:creationId xmlns:a16="http://schemas.microsoft.com/office/drawing/2014/main" id="{5080E92E-904D-44B6-B718-3320030BD5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6" name="Grupo 2205">
                              <a:extLst>
                                <a:ext uri="{FF2B5EF4-FFF2-40B4-BE49-F238E27FC236}">
                                  <a16:creationId xmlns:a16="http://schemas.microsoft.com/office/drawing/2014/main" id="{3C1020F3-8D64-465B-A96C-4E3FC860D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7" name="Rectángulo 2206">
                                <a:extLst>
                                  <a:ext uri="{FF2B5EF4-FFF2-40B4-BE49-F238E27FC236}">
                                    <a16:creationId xmlns:a16="http://schemas.microsoft.com/office/drawing/2014/main" id="{9D2A609B-BCEA-481F-8924-8FEC303B8D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8" name="Rectángulo 2207">
                                <a:extLst>
                                  <a:ext uri="{FF2B5EF4-FFF2-40B4-BE49-F238E27FC236}">
                                    <a16:creationId xmlns:a16="http://schemas.microsoft.com/office/drawing/2014/main" id="{9266DA17-1B94-436F-8EB2-9106B7D0C4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98" name="Grupo 2197">
                            <a:extLst>
                              <a:ext uri="{FF2B5EF4-FFF2-40B4-BE49-F238E27FC236}">
                                <a16:creationId xmlns:a16="http://schemas.microsoft.com/office/drawing/2014/main" id="{E078EC4E-A0E9-4C97-8D25-A294432DE7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9" name="Grupo 2198">
                              <a:extLst>
                                <a:ext uri="{FF2B5EF4-FFF2-40B4-BE49-F238E27FC236}">
                                  <a16:creationId xmlns:a16="http://schemas.microsoft.com/office/drawing/2014/main" id="{DD78D65D-39B1-4AAC-A81E-FC608ECDE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3" name="Rectángulo 2202">
                                <a:extLst>
                                  <a:ext uri="{FF2B5EF4-FFF2-40B4-BE49-F238E27FC236}">
                                    <a16:creationId xmlns:a16="http://schemas.microsoft.com/office/drawing/2014/main" id="{43A4C988-9F07-43AB-B19E-E8C3EDDC38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4" name="Rectángulo 2203">
                                <a:extLst>
                                  <a:ext uri="{FF2B5EF4-FFF2-40B4-BE49-F238E27FC236}">
                                    <a16:creationId xmlns:a16="http://schemas.microsoft.com/office/drawing/2014/main" id="{BA8F6C9A-F7BE-4D6E-B23E-252E92A2A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0" name="Grupo 2199">
                              <a:extLst>
                                <a:ext uri="{FF2B5EF4-FFF2-40B4-BE49-F238E27FC236}">
                                  <a16:creationId xmlns:a16="http://schemas.microsoft.com/office/drawing/2014/main" id="{D001128E-968D-4378-AC6F-403E06CBC5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1" name="Rectángulo 2200">
                                <a:extLst>
                                  <a:ext uri="{FF2B5EF4-FFF2-40B4-BE49-F238E27FC236}">
                                    <a16:creationId xmlns:a16="http://schemas.microsoft.com/office/drawing/2014/main" id="{35D88585-DAE4-40CB-8B37-13EF23527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2" name="Rectángulo 2201">
                                <a:extLst>
                                  <a:ext uri="{FF2B5EF4-FFF2-40B4-BE49-F238E27FC236}">
                                    <a16:creationId xmlns:a16="http://schemas.microsoft.com/office/drawing/2014/main" id="{0CE5941F-C9BB-48C0-BC61-C40259E41A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82" name="Grupo 2181">
                          <a:extLst>
                            <a:ext uri="{FF2B5EF4-FFF2-40B4-BE49-F238E27FC236}">
                              <a16:creationId xmlns:a16="http://schemas.microsoft.com/office/drawing/2014/main" id="{232BB6B9-A5A5-48B1-A9F0-1EACC40D36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83" name="Grupo 2182">
                            <a:extLst>
                              <a:ext uri="{FF2B5EF4-FFF2-40B4-BE49-F238E27FC236}">
                                <a16:creationId xmlns:a16="http://schemas.microsoft.com/office/drawing/2014/main" id="{5B7FF15F-669A-4D60-8183-97176B9A44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1" name="Grupo 2190">
                              <a:extLst>
                                <a:ext uri="{FF2B5EF4-FFF2-40B4-BE49-F238E27FC236}">
                                  <a16:creationId xmlns:a16="http://schemas.microsoft.com/office/drawing/2014/main" id="{E8A0A20F-B808-4F20-9357-49F3FF6409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5" name="Rectángulo 2194">
                                <a:extLst>
                                  <a:ext uri="{FF2B5EF4-FFF2-40B4-BE49-F238E27FC236}">
                                    <a16:creationId xmlns:a16="http://schemas.microsoft.com/office/drawing/2014/main" id="{623AC303-9886-44C0-8A18-866935F977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6" name="Rectángulo 2195">
                                <a:extLst>
                                  <a:ext uri="{FF2B5EF4-FFF2-40B4-BE49-F238E27FC236}">
                                    <a16:creationId xmlns:a16="http://schemas.microsoft.com/office/drawing/2014/main" id="{A99484D9-6F93-4AB7-BDF1-47ADACCD4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92" name="Grupo 2191">
                              <a:extLst>
                                <a:ext uri="{FF2B5EF4-FFF2-40B4-BE49-F238E27FC236}">
                                  <a16:creationId xmlns:a16="http://schemas.microsoft.com/office/drawing/2014/main" id="{DB30ABC9-D025-482B-87D7-E6EC04AEDF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3" name="Rectángulo 2192">
                                <a:extLst>
                                  <a:ext uri="{FF2B5EF4-FFF2-40B4-BE49-F238E27FC236}">
                                    <a16:creationId xmlns:a16="http://schemas.microsoft.com/office/drawing/2014/main" id="{13B25C9C-5BD2-4047-B1EF-C2FFD23E4A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4" name="Rectángulo 2193">
                                <a:extLst>
                                  <a:ext uri="{FF2B5EF4-FFF2-40B4-BE49-F238E27FC236}">
                                    <a16:creationId xmlns:a16="http://schemas.microsoft.com/office/drawing/2014/main" id="{47734CA4-F4F0-4F3A-AD6B-3FE588EFE5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84" name="Grupo 2183">
                            <a:extLst>
                              <a:ext uri="{FF2B5EF4-FFF2-40B4-BE49-F238E27FC236}">
                                <a16:creationId xmlns:a16="http://schemas.microsoft.com/office/drawing/2014/main" id="{1EE2E050-5A38-4D57-9E79-15AE76EDE1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85" name="Grupo 2184">
                              <a:extLst>
                                <a:ext uri="{FF2B5EF4-FFF2-40B4-BE49-F238E27FC236}">
                                  <a16:creationId xmlns:a16="http://schemas.microsoft.com/office/drawing/2014/main" id="{91334279-4FAF-404B-AF2B-7AD1A7CF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9" name="Rectángulo 2188">
                                <a:extLst>
                                  <a:ext uri="{FF2B5EF4-FFF2-40B4-BE49-F238E27FC236}">
                                    <a16:creationId xmlns:a16="http://schemas.microsoft.com/office/drawing/2014/main" id="{8C98A422-C4CD-4E56-8A28-DB5FC82AE1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0" name="Rectángulo 2189">
                                <a:extLst>
                                  <a:ext uri="{FF2B5EF4-FFF2-40B4-BE49-F238E27FC236}">
                                    <a16:creationId xmlns:a16="http://schemas.microsoft.com/office/drawing/2014/main" id="{0C21893F-E78D-459F-8A12-D5BE731149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86" name="Grupo 2185">
                              <a:extLst>
                                <a:ext uri="{FF2B5EF4-FFF2-40B4-BE49-F238E27FC236}">
                                  <a16:creationId xmlns:a16="http://schemas.microsoft.com/office/drawing/2014/main" id="{672FB356-77A4-4A2B-9628-7F14DADF92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7" name="Rectángulo 2186">
                                <a:extLst>
                                  <a:ext uri="{FF2B5EF4-FFF2-40B4-BE49-F238E27FC236}">
                                    <a16:creationId xmlns:a16="http://schemas.microsoft.com/office/drawing/2014/main" id="{CA7E5D05-5D0C-4C28-9D20-701E29E1E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88" name="Rectángulo 2187">
                                <a:extLst>
                                  <a:ext uri="{FF2B5EF4-FFF2-40B4-BE49-F238E27FC236}">
                                    <a16:creationId xmlns:a16="http://schemas.microsoft.com/office/drawing/2014/main" id="{4EB8D023-0C5C-4937-B5F1-328327CEB5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116" name="Grupo 2115">
                      <a:extLst>
                        <a:ext uri="{FF2B5EF4-FFF2-40B4-BE49-F238E27FC236}">
                          <a16:creationId xmlns:a16="http://schemas.microsoft.com/office/drawing/2014/main" id="{B0AC7D6A-64B1-4BEE-9BF4-246FF2982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17" name="Grupo 2116">
                        <a:extLst>
                          <a:ext uri="{FF2B5EF4-FFF2-40B4-BE49-F238E27FC236}">
                            <a16:creationId xmlns:a16="http://schemas.microsoft.com/office/drawing/2014/main" id="{BCC944ED-C4A0-4D99-ABAD-5A2BE94F24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49" name="Grupo 2148">
                          <a:extLst>
                            <a:ext uri="{FF2B5EF4-FFF2-40B4-BE49-F238E27FC236}">
                              <a16:creationId xmlns:a16="http://schemas.microsoft.com/office/drawing/2014/main" id="{3FFA4239-F4D9-41B8-A1BC-934220555F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65" name="Grupo 2164">
                            <a:extLst>
                              <a:ext uri="{FF2B5EF4-FFF2-40B4-BE49-F238E27FC236}">
                                <a16:creationId xmlns:a16="http://schemas.microsoft.com/office/drawing/2014/main" id="{C18EC8A1-06EC-49D4-9906-A785E6C207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73" name="Grupo 2172">
                              <a:extLst>
                                <a:ext uri="{FF2B5EF4-FFF2-40B4-BE49-F238E27FC236}">
                                  <a16:creationId xmlns:a16="http://schemas.microsoft.com/office/drawing/2014/main" id="{6D371861-FE03-413D-BE82-9042B5FF82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7" name="Rectángulo 2176">
                                <a:extLst>
                                  <a:ext uri="{FF2B5EF4-FFF2-40B4-BE49-F238E27FC236}">
                                    <a16:creationId xmlns:a16="http://schemas.microsoft.com/office/drawing/2014/main" id="{2F4E15F9-0AC0-4735-8DA0-1329F9D4C5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8" name="Rectángulo 2177">
                                <a:extLst>
                                  <a:ext uri="{FF2B5EF4-FFF2-40B4-BE49-F238E27FC236}">
                                    <a16:creationId xmlns:a16="http://schemas.microsoft.com/office/drawing/2014/main" id="{49865CD8-C0EE-4017-888A-7A323A9898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74" name="Grupo 2173">
                              <a:extLst>
                                <a:ext uri="{FF2B5EF4-FFF2-40B4-BE49-F238E27FC236}">
                                  <a16:creationId xmlns:a16="http://schemas.microsoft.com/office/drawing/2014/main" id="{E7A5B87E-FDFC-4A51-B413-F43FD8ADEF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5" name="Rectángulo 2174">
                                <a:extLst>
                                  <a:ext uri="{FF2B5EF4-FFF2-40B4-BE49-F238E27FC236}">
                                    <a16:creationId xmlns:a16="http://schemas.microsoft.com/office/drawing/2014/main" id="{BF02DBE3-4AAA-4322-953D-25BEA88058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6" name="Rectángulo 2175">
                                <a:extLst>
                                  <a:ext uri="{FF2B5EF4-FFF2-40B4-BE49-F238E27FC236}">
                                    <a16:creationId xmlns:a16="http://schemas.microsoft.com/office/drawing/2014/main" id="{961AA40F-5B31-4040-ADA1-C877E80AD2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66" name="Grupo 2165">
                            <a:extLst>
                              <a:ext uri="{FF2B5EF4-FFF2-40B4-BE49-F238E27FC236}">
                                <a16:creationId xmlns:a16="http://schemas.microsoft.com/office/drawing/2014/main" id="{7DE91840-53A3-4160-AE80-925FE67D1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67" name="Grupo 2166">
                              <a:extLst>
                                <a:ext uri="{FF2B5EF4-FFF2-40B4-BE49-F238E27FC236}">
                                  <a16:creationId xmlns:a16="http://schemas.microsoft.com/office/drawing/2014/main" id="{4C292ECC-BEDD-4567-9077-C9CADB371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1" name="Rectángulo 2170">
                                <a:extLst>
                                  <a:ext uri="{FF2B5EF4-FFF2-40B4-BE49-F238E27FC236}">
                                    <a16:creationId xmlns:a16="http://schemas.microsoft.com/office/drawing/2014/main" id="{3E0254AC-A1A6-402E-9CA1-D370B0C4B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2" name="Rectángulo 2171">
                                <a:extLst>
                                  <a:ext uri="{FF2B5EF4-FFF2-40B4-BE49-F238E27FC236}">
                                    <a16:creationId xmlns:a16="http://schemas.microsoft.com/office/drawing/2014/main" id="{B16C8901-32EF-49AB-B830-DBD20C2B0E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8" name="Grupo 2167">
                              <a:extLst>
                                <a:ext uri="{FF2B5EF4-FFF2-40B4-BE49-F238E27FC236}">
                                  <a16:creationId xmlns:a16="http://schemas.microsoft.com/office/drawing/2014/main" id="{0D76F1B6-AB3C-40FE-83EA-D8DA3F1242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9" name="Rectángulo 2168">
                                <a:extLst>
                                  <a:ext uri="{FF2B5EF4-FFF2-40B4-BE49-F238E27FC236}">
                                    <a16:creationId xmlns:a16="http://schemas.microsoft.com/office/drawing/2014/main" id="{C6EBE13D-A2DA-47DC-A912-842002F79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0" name="Rectángulo 2169">
                                <a:extLst>
                                  <a:ext uri="{FF2B5EF4-FFF2-40B4-BE49-F238E27FC236}">
                                    <a16:creationId xmlns:a16="http://schemas.microsoft.com/office/drawing/2014/main" id="{D83DC506-E665-4B70-ADCD-042AE4C4E1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50" name="Grupo 2149">
                          <a:extLst>
                            <a:ext uri="{FF2B5EF4-FFF2-40B4-BE49-F238E27FC236}">
                              <a16:creationId xmlns:a16="http://schemas.microsoft.com/office/drawing/2014/main" id="{3A41B680-8759-49BF-8C64-9F2B0E9BA4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51" name="Grupo 2150">
                            <a:extLst>
                              <a:ext uri="{FF2B5EF4-FFF2-40B4-BE49-F238E27FC236}">
                                <a16:creationId xmlns:a16="http://schemas.microsoft.com/office/drawing/2014/main" id="{75C45966-F494-423B-BDBF-63F377C53A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9" name="Grupo 2158">
                              <a:extLst>
                                <a:ext uri="{FF2B5EF4-FFF2-40B4-BE49-F238E27FC236}">
                                  <a16:creationId xmlns:a16="http://schemas.microsoft.com/office/drawing/2014/main" id="{C028387B-9B33-4DBD-824D-711566879E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3" name="Rectángulo 2162">
                                <a:extLst>
                                  <a:ext uri="{FF2B5EF4-FFF2-40B4-BE49-F238E27FC236}">
                                    <a16:creationId xmlns:a16="http://schemas.microsoft.com/office/drawing/2014/main" id="{53169241-79E5-4CB0-91F7-5891DB6A29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4" name="Rectángulo 2163">
                                <a:extLst>
                                  <a:ext uri="{FF2B5EF4-FFF2-40B4-BE49-F238E27FC236}">
                                    <a16:creationId xmlns:a16="http://schemas.microsoft.com/office/drawing/2014/main" id="{1C7B8015-A32A-44AC-A259-DED20CA30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0" name="Grupo 2159">
                              <a:extLst>
                                <a:ext uri="{FF2B5EF4-FFF2-40B4-BE49-F238E27FC236}">
                                  <a16:creationId xmlns:a16="http://schemas.microsoft.com/office/drawing/2014/main" id="{0C2A3599-9494-4FA3-AB5C-214B23592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1" name="Rectángulo 2160">
                                <a:extLst>
                                  <a:ext uri="{FF2B5EF4-FFF2-40B4-BE49-F238E27FC236}">
                                    <a16:creationId xmlns:a16="http://schemas.microsoft.com/office/drawing/2014/main" id="{D75F3540-4793-4530-90D9-7AA3D82546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2" name="Rectángulo 2161">
                                <a:extLst>
                                  <a:ext uri="{FF2B5EF4-FFF2-40B4-BE49-F238E27FC236}">
                                    <a16:creationId xmlns:a16="http://schemas.microsoft.com/office/drawing/2014/main" id="{B50C5F99-A127-4C4B-A4EB-2008E3FD57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52" name="Grupo 2151">
                            <a:extLst>
                              <a:ext uri="{FF2B5EF4-FFF2-40B4-BE49-F238E27FC236}">
                                <a16:creationId xmlns:a16="http://schemas.microsoft.com/office/drawing/2014/main" id="{94156E6B-9E67-44E7-8D82-112660B581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3" name="Grupo 2152">
                              <a:extLst>
                                <a:ext uri="{FF2B5EF4-FFF2-40B4-BE49-F238E27FC236}">
                                  <a16:creationId xmlns:a16="http://schemas.microsoft.com/office/drawing/2014/main" id="{3B6549BA-8517-45F0-99AF-F5182B69BB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7" name="Rectángulo 2156">
                                <a:extLst>
                                  <a:ext uri="{FF2B5EF4-FFF2-40B4-BE49-F238E27FC236}">
                                    <a16:creationId xmlns:a16="http://schemas.microsoft.com/office/drawing/2014/main" id="{FF24A2F8-3971-48AB-A18D-2114CC7624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8" name="Rectángulo 2157">
                                <a:extLst>
                                  <a:ext uri="{FF2B5EF4-FFF2-40B4-BE49-F238E27FC236}">
                                    <a16:creationId xmlns:a16="http://schemas.microsoft.com/office/drawing/2014/main" id="{58B28534-6CAD-4704-99B1-27547B1F8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54" name="Grupo 2153">
                              <a:extLst>
                                <a:ext uri="{FF2B5EF4-FFF2-40B4-BE49-F238E27FC236}">
                                  <a16:creationId xmlns:a16="http://schemas.microsoft.com/office/drawing/2014/main" id="{954EE0CB-9B7F-4A6B-B721-5742901C13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5" name="Rectángulo 2154">
                                <a:extLst>
                                  <a:ext uri="{FF2B5EF4-FFF2-40B4-BE49-F238E27FC236}">
                                    <a16:creationId xmlns:a16="http://schemas.microsoft.com/office/drawing/2014/main" id="{31CF5184-2039-479F-AA41-3F20FCFCFE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6" name="Rectángulo 2155">
                                <a:extLst>
                                  <a:ext uri="{FF2B5EF4-FFF2-40B4-BE49-F238E27FC236}">
                                    <a16:creationId xmlns:a16="http://schemas.microsoft.com/office/drawing/2014/main" id="{9E3DFC25-FAF0-46CA-9BAD-88027C2A31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18" name="Grupo 2117">
                        <a:extLst>
                          <a:ext uri="{FF2B5EF4-FFF2-40B4-BE49-F238E27FC236}">
                            <a16:creationId xmlns:a16="http://schemas.microsoft.com/office/drawing/2014/main" id="{81F139C3-0275-486F-872E-53DD1FDC7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19" name="Grupo 2118">
                          <a:extLst>
                            <a:ext uri="{FF2B5EF4-FFF2-40B4-BE49-F238E27FC236}">
                              <a16:creationId xmlns:a16="http://schemas.microsoft.com/office/drawing/2014/main" id="{0C8CFC98-6F47-4D05-BB56-765E5D452F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35" name="Grupo 2134">
                            <a:extLst>
                              <a:ext uri="{FF2B5EF4-FFF2-40B4-BE49-F238E27FC236}">
                                <a16:creationId xmlns:a16="http://schemas.microsoft.com/office/drawing/2014/main" id="{F32AA00F-28E5-4D02-85BC-37A989AB6D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43" name="Grupo 2142">
                              <a:extLst>
                                <a:ext uri="{FF2B5EF4-FFF2-40B4-BE49-F238E27FC236}">
                                  <a16:creationId xmlns:a16="http://schemas.microsoft.com/office/drawing/2014/main" id="{4C254A07-58D4-4DC2-BEEC-6F12029F73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7" name="Rectángulo 2146">
                                <a:extLst>
                                  <a:ext uri="{FF2B5EF4-FFF2-40B4-BE49-F238E27FC236}">
                                    <a16:creationId xmlns:a16="http://schemas.microsoft.com/office/drawing/2014/main" id="{65F46252-8223-43FE-8779-4831DB0FB2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8" name="Rectángulo 2147">
                                <a:extLst>
                                  <a:ext uri="{FF2B5EF4-FFF2-40B4-BE49-F238E27FC236}">
                                    <a16:creationId xmlns:a16="http://schemas.microsoft.com/office/drawing/2014/main" id="{BD7D60A6-39A6-4466-BFF7-2D46739193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44" name="Grupo 2143">
                              <a:extLst>
                                <a:ext uri="{FF2B5EF4-FFF2-40B4-BE49-F238E27FC236}">
                                  <a16:creationId xmlns:a16="http://schemas.microsoft.com/office/drawing/2014/main" id="{56E37973-DED8-4E66-818F-6115127F42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5" name="Rectángulo 2144">
                                <a:extLst>
                                  <a:ext uri="{FF2B5EF4-FFF2-40B4-BE49-F238E27FC236}">
                                    <a16:creationId xmlns:a16="http://schemas.microsoft.com/office/drawing/2014/main" id="{C8494717-40B1-4899-B38D-6304988A43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6" name="Rectángulo 2145">
                                <a:extLst>
                                  <a:ext uri="{FF2B5EF4-FFF2-40B4-BE49-F238E27FC236}">
                                    <a16:creationId xmlns:a16="http://schemas.microsoft.com/office/drawing/2014/main" id="{70BED150-DA5F-4B6D-92FE-1DDD02FFE7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36" name="Grupo 2135">
                            <a:extLst>
                              <a:ext uri="{FF2B5EF4-FFF2-40B4-BE49-F238E27FC236}">
                                <a16:creationId xmlns:a16="http://schemas.microsoft.com/office/drawing/2014/main" id="{BBC0AB21-EBF2-4FD6-A621-D660E4D70E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37" name="Grupo 2136">
                              <a:extLst>
                                <a:ext uri="{FF2B5EF4-FFF2-40B4-BE49-F238E27FC236}">
                                  <a16:creationId xmlns:a16="http://schemas.microsoft.com/office/drawing/2014/main" id="{88CAF773-AC91-4E75-BC58-A5ECBF5508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1" name="Rectángulo 2140">
                                <a:extLst>
                                  <a:ext uri="{FF2B5EF4-FFF2-40B4-BE49-F238E27FC236}">
                                    <a16:creationId xmlns:a16="http://schemas.microsoft.com/office/drawing/2014/main" id="{791B695C-1DBE-4665-B1C6-1E6CAC826C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2" name="Rectángulo 2141">
                                <a:extLst>
                                  <a:ext uri="{FF2B5EF4-FFF2-40B4-BE49-F238E27FC236}">
                                    <a16:creationId xmlns:a16="http://schemas.microsoft.com/office/drawing/2014/main" id="{A05D02BD-20C7-4D69-A34F-26EBE104A1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8" name="Grupo 2137">
                              <a:extLst>
                                <a:ext uri="{FF2B5EF4-FFF2-40B4-BE49-F238E27FC236}">
                                  <a16:creationId xmlns:a16="http://schemas.microsoft.com/office/drawing/2014/main" id="{C59C204C-FFE8-4A7E-938B-EE8245D485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9" name="Rectángulo 2138">
                                <a:extLst>
                                  <a:ext uri="{FF2B5EF4-FFF2-40B4-BE49-F238E27FC236}">
                                    <a16:creationId xmlns:a16="http://schemas.microsoft.com/office/drawing/2014/main" id="{78DC4673-48C6-4CBB-950B-D7FE49D53D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0" name="Rectángulo 2139">
                                <a:extLst>
                                  <a:ext uri="{FF2B5EF4-FFF2-40B4-BE49-F238E27FC236}">
                                    <a16:creationId xmlns:a16="http://schemas.microsoft.com/office/drawing/2014/main" id="{042D60B9-09BF-4053-A4BA-729778FD31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20" name="Grupo 2119">
                          <a:extLst>
                            <a:ext uri="{FF2B5EF4-FFF2-40B4-BE49-F238E27FC236}">
                              <a16:creationId xmlns:a16="http://schemas.microsoft.com/office/drawing/2014/main" id="{4E62D600-CE81-47DA-BBF5-C4F83AC16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21" name="Grupo 2120">
                            <a:extLst>
                              <a:ext uri="{FF2B5EF4-FFF2-40B4-BE49-F238E27FC236}">
                                <a16:creationId xmlns:a16="http://schemas.microsoft.com/office/drawing/2014/main" id="{9C7E1BDF-3762-40AB-AF26-D9628C9BB1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9" name="Grupo 2128">
                              <a:extLst>
                                <a:ext uri="{FF2B5EF4-FFF2-40B4-BE49-F238E27FC236}">
                                  <a16:creationId xmlns:a16="http://schemas.microsoft.com/office/drawing/2014/main" id="{CCEE8502-212B-4B82-8319-94E94E534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3" name="Rectángulo 2132">
                                <a:extLst>
                                  <a:ext uri="{FF2B5EF4-FFF2-40B4-BE49-F238E27FC236}">
                                    <a16:creationId xmlns:a16="http://schemas.microsoft.com/office/drawing/2014/main" id="{9AAE7152-5178-42ED-8E7C-EACD3B5B0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4" name="Rectángulo 2133">
                                <a:extLst>
                                  <a:ext uri="{FF2B5EF4-FFF2-40B4-BE49-F238E27FC236}">
                                    <a16:creationId xmlns:a16="http://schemas.microsoft.com/office/drawing/2014/main" id="{87374742-1F81-405E-9D57-8722549F06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0" name="Grupo 2129">
                              <a:extLst>
                                <a:ext uri="{FF2B5EF4-FFF2-40B4-BE49-F238E27FC236}">
                                  <a16:creationId xmlns:a16="http://schemas.microsoft.com/office/drawing/2014/main" id="{901E26D3-50FC-450F-8198-8E646DAA90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1" name="Rectángulo 2130">
                                <a:extLst>
                                  <a:ext uri="{FF2B5EF4-FFF2-40B4-BE49-F238E27FC236}">
                                    <a16:creationId xmlns:a16="http://schemas.microsoft.com/office/drawing/2014/main" id="{807068F7-9BE3-417F-A14C-255DCFF841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2" name="Rectángulo 2131">
                                <a:extLst>
                                  <a:ext uri="{FF2B5EF4-FFF2-40B4-BE49-F238E27FC236}">
                                    <a16:creationId xmlns:a16="http://schemas.microsoft.com/office/drawing/2014/main" id="{7917ADF5-AC7A-4081-9821-7B98D0528D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22" name="Grupo 2121">
                            <a:extLst>
                              <a:ext uri="{FF2B5EF4-FFF2-40B4-BE49-F238E27FC236}">
                                <a16:creationId xmlns:a16="http://schemas.microsoft.com/office/drawing/2014/main" id="{0887B101-ED45-46C7-8477-591F8194E3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3" name="Grupo 2122">
                              <a:extLst>
                                <a:ext uri="{FF2B5EF4-FFF2-40B4-BE49-F238E27FC236}">
                                  <a16:creationId xmlns:a16="http://schemas.microsoft.com/office/drawing/2014/main" id="{860F5EF2-73D1-4553-9F3A-C1A80D7FBC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7" name="Rectángulo 2126">
                                <a:extLst>
                                  <a:ext uri="{FF2B5EF4-FFF2-40B4-BE49-F238E27FC236}">
                                    <a16:creationId xmlns:a16="http://schemas.microsoft.com/office/drawing/2014/main" id="{13C3BEED-23C5-42F0-91B8-9867C98DFA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8" name="Rectángulo 2127">
                                <a:extLst>
                                  <a:ext uri="{FF2B5EF4-FFF2-40B4-BE49-F238E27FC236}">
                                    <a16:creationId xmlns:a16="http://schemas.microsoft.com/office/drawing/2014/main" id="{7D968E51-6C1F-4DA9-8599-270CBC2B7E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24" name="Grupo 2123">
                              <a:extLst>
                                <a:ext uri="{FF2B5EF4-FFF2-40B4-BE49-F238E27FC236}">
                                  <a16:creationId xmlns:a16="http://schemas.microsoft.com/office/drawing/2014/main" id="{E5DC58BA-8362-425B-9A18-0D6CAA32DC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5" name="Rectángulo 2124">
                                <a:extLst>
                                  <a:ext uri="{FF2B5EF4-FFF2-40B4-BE49-F238E27FC236}">
                                    <a16:creationId xmlns:a16="http://schemas.microsoft.com/office/drawing/2014/main" id="{611686B6-E39E-4C8B-97D4-861782CE7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6" name="Rectángulo 2125">
                                <a:extLst>
                                  <a:ext uri="{FF2B5EF4-FFF2-40B4-BE49-F238E27FC236}">
                                    <a16:creationId xmlns:a16="http://schemas.microsoft.com/office/drawing/2014/main" id="{4B2009C3-B8D2-477A-9433-E876D082C3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988" name="Grupo 1987">
                    <a:extLst>
                      <a:ext uri="{FF2B5EF4-FFF2-40B4-BE49-F238E27FC236}">
                        <a16:creationId xmlns:a16="http://schemas.microsoft.com/office/drawing/2014/main" id="{1B433CFF-98BE-4BD0-83E6-9231AB69719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989" name="Grupo 1988">
                      <a:extLst>
                        <a:ext uri="{FF2B5EF4-FFF2-40B4-BE49-F238E27FC236}">
                          <a16:creationId xmlns:a16="http://schemas.microsoft.com/office/drawing/2014/main" id="{638597FA-01EC-4804-9105-D1E37C09F5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053" name="Grupo 2052">
                        <a:extLst>
                          <a:ext uri="{FF2B5EF4-FFF2-40B4-BE49-F238E27FC236}">
                            <a16:creationId xmlns:a16="http://schemas.microsoft.com/office/drawing/2014/main" id="{64EB22B8-85E0-4E17-99DD-FF551E170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85" name="Grupo 2084">
                          <a:extLst>
                            <a:ext uri="{FF2B5EF4-FFF2-40B4-BE49-F238E27FC236}">
                              <a16:creationId xmlns:a16="http://schemas.microsoft.com/office/drawing/2014/main" id="{BD44683E-0D3D-4536-B011-CAE3F35E7B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01" name="Grupo 2100">
                            <a:extLst>
                              <a:ext uri="{FF2B5EF4-FFF2-40B4-BE49-F238E27FC236}">
                                <a16:creationId xmlns:a16="http://schemas.microsoft.com/office/drawing/2014/main" id="{4B292D15-66F6-4520-BAB6-053AC512A6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9" name="Grupo 2108">
                              <a:extLst>
                                <a:ext uri="{FF2B5EF4-FFF2-40B4-BE49-F238E27FC236}">
                                  <a16:creationId xmlns:a16="http://schemas.microsoft.com/office/drawing/2014/main" id="{AEE34AA0-BD0F-477A-BCC7-769AC9F085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3" name="Rectángulo 2112">
                                <a:extLst>
                                  <a:ext uri="{FF2B5EF4-FFF2-40B4-BE49-F238E27FC236}">
                                    <a16:creationId xmlns:a16="http://schemas.microsoft.com/office/drawing/2014/main" id="{1A939D3D-04CC-4DA5-AFFB-D145F58EAC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4" name="Rectángulo 2113">
                                <a:extLst>
                                  <a:ext uri="{FF2B5EF4-FFF2-40B4-BE49-F238E27FC236}">
                                    <a16:creationId xmlns:a16="http://schemas.microsoft.com/office/drawing/2014/main" id="{2FA6F7EA-19BA-4C2E-8422-7D7E99E0F6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10" name="Grupo 2109">
                              <a:extLst>
                                <a:ext uri="{FF2B5EF4-FFF2-40B4-BE49-F238E27FC236}">
                                  <a16:creationId xmlns:a16="http://schemas.microsoft.com/office/drawing/2014/main" id="{A350B35F-3CAB-4F03-B20C-42D563B780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1" name="Rectángulo 2110">
                                <a:extLst>
                                  <a:ext uri="{FF2B5EF4-FFF2-40B4-BE49-F238E27FC236}">
                                    <a16:creationId xmlns:a16="http://schemas.microsoft.com/office/drawing/2014/main" id="{39FD1440-5D48-43B1-B6D8-998C77E60B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2" name="Rectángulo 2111">
                                <a:extLst>
                                  <a:ext uri="{FF2B5EF4-FFF2-40B4-BE49-F238E27FC236}">
                                    <a16:creationId xmlns:a16="http://schemas.microsoft.com/office/drawing/2014/main" id="{A0D68BF2-638B-4443-A318-94AF0D3DF1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02" name="Grupo 2101">
                            <a:extLst>
                              <a:ext uri="{FF2B5EF4-FFF2-40B4-BE49-F238E27FC236}">
                                <a16:creationId xmlns:a16="http://schemas.microsoft.com/office/drawing/2014/main" id="{9508249E-2AF4-45BE-9221-86D5276CD4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3" name="Grupo 2102">
                              <a:extLst>
                                <a:ext uri="{FF2B5EF4-FFF2-40B4-BE49-F238E27FC236}">
                                  <a16:creationId xmlns:a16="http://schemas.microsoft.com/office/drawing/2014/main" id="{DD85CFB6-A143-48C9-89C1-11631E82FA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7" name="Rectángulo 2106">
                                <a:extLst>
                                  <a:ext uri="{FF2B5EF4-FFF2-40B4-BE49-F238E27FC236}">
                                    <a16:creationId xmlns:a16="http://schemas.microsoft.com/office/drawing/2014/main" id="{45B184B1-5567-4300-A886-563C5E72B0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8" name="Rectángulo 2107">
                                <a:extLst>
                                  <a:ext uri="{FF2B5EF4-FFF2-40B4-BE49-F238E27FC236}">
                                    <a16:creationId xmlns:a16="http://schemas.microsoft.com/office/drawing/2014/main" id="{ED786B75-C2D4-4C71-9E13-63D1C8DE56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04" name="Grupo 2103">
                              <a:extLst>
                                <a:ext uri="{FF2B5EF4-FFF2-40B4-BE49-F238E27FC236}">
                                  <a16:creationId xmlns:a16="http://schemas.microsoft.com/office/drawing/2014/main" id="{E0F67EEF-ABC4-402F-9AD5-E65C18F81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5" name="Rectángulo 2104">
                                <a:extLst>
                                  <a:ext uri="{FF2B5EF4-FFF2-40B4-BE49-F238E27FC236}">
                                    <a16:creationId xmlns:a16="http://schemas.microsoft.com/office/drawing/2014/main" id="{F07812FB-391A-4302-8E75-994D28202D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6" name="Rectángulo 2105">
                                <a:extLst>
                                  <a:ext uri="{FF2B5EF4-FFF2-40B4-BE49-F238E27FC236}">
                                    <a16:creationId xmlns:a16="http://schemas.microsoft.com/office/drawing/2014/main" id="{BDD7D5D1-B0A9-4E77-BEE0-C340F6666E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86" name="Grupo 2085">
                          <a:extLst>
                            <a:ext uri="{FF2B5EF4-FFF2-40B4-BE49-F238E27FC236}">
                              <a16:creationId xmlns:a16="http://schemas.microsoft.com/office/drawing/2014/main" id="{06FF59BB-5A19-4BAC-A5DF-75E1CFEEEC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87" name="Grupo 2086">
                            <a:extLst>
                              <a:ext uri="{FF2B5EF4-FFF2-40B4-BE49-F238E27FC236}">
                                <a16:creationId xmlns:a16="http://schemas.microsoft.com/office/drawing/2014/main" id="{AE0C18C7-90AC-4CC2-A957-8326B76A5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95" name="Grupo 2094">
                              <a:extLst>
                                <a:ext uri="{FF2B5EF4-FFF2-40B4-BE49-F238E27FC236}">
                                  <a16:creationId xmlns:a16="http://schemas.microsoft.com/office/drawing/2014/main" id="{98D13C6A-5F3E-4461-9B4D-80A9B16278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9" name="Rectángulo 2098">
                                <a:extLst>
                                  <a:ext uri="{FF2B5EF4-FFF2-40B4-BE49-F238E27FC236}">
                                    <a16:creationId xmlns:a16="http://schemas.microsoft.com/office/drawing/2014/main" id="{F7FCE06B-C9F4-46B0-8969-C47DACB3A1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0" name="Rectángulo 2099">
                                <a:extLst>
                                  <a:ext uri="{FF2B5EF4-FFF2-40B4-BE49-F238E27FC236}">
                                    <a16:creationId xmlns:a16="http://schemas.microsoft.com/office/drawing/2014/main" id="{FC12D2D9-BFEF-4D96-ADA7-EECA7075CF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6" name="Grupo 2095">
                              <a:extLst>
                                <a:ext uri="{FF2B5EF4-FFF2-40B4-BE49-F238E27FC236}">
                                  <a16:creationId xmlns:a16="http://schemas.microsoft.com/office/drawing/2014/main" id="{04E1E1E1-7303-44E4-BF09-6253B8BAF1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7" name="Rectángulo 2096">
                                <a:extLst>
                                  <a:ext uri="{FF2B5EF4-FFF2-40B4-BE49-F238E27FC236}">
                                    <a16:creationId xmlns:a16="http://schemas.microsoft.com/office/drawing/2014/main" id="{E5648ABA-C0B8-4FD4-807F-0E81127BEA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8" name="Rectángulo 2097">
                                <a:extLst>
                                  <a:ext uri="{FF2B5EF4-FFF2-40B4-BE49-F238E27FC236}">
                                    <a16:creationId xmlns:a16="http://schemas.microsoft.com/office/drawing/2014/main" id="{66D156C1-D75C-4FF8-A329-114DC4E960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88" name="Grupo 2087">
                            <a:extLst>
                              <a:ext uri="{FF2B5EF4-FFF2-40B4-BE49-F238E27FC236}">
                                <a16:creationId xmlns:a16="http://schemas.microsoft.com/office/drawing/2014/main" id="{E9D22464-B5F8-4E76-956D-03CAF9C327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89" name="Grupo 2088">
                              <a:extLst>
                                <a:ext uri="{FF2B5EF4-FFF2-40B4-BE49-F238E27FC236}">
                                  <a16:creationId xmlns:a16="http://schemas.microsoft.com/office/drawing/2014/main" id="{ADCFB7F7-061D-4A53-9CB0-FA7A7248B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3" name="Rectángulo 2092">
                                <a:extLst>
                                  <a:ext uri="{FF2B5EF4-FFF2-40B4-BE49-F238E27FC236}">
                                    <a16:creationId xmlns:a16="http://schemas.microsoft.com/office/drawing/2014/main" id="{502F99C8-4D75-4E4C-9BDD-EF3A52A8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4" name="Rectángulo 2093">
                                <a:extLst>
                                  <a:ext uri="{FF2B5EF4-FFF2-40B4-BE49-F238E27FC236}">
                                    <a16:creationId xmlns:a16="http://schemas.microsoft.com/office/drawing/2014/main" id="{A7473580-96E5-4923-8F40-490BEB743F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0" name="Grupo 2089">
                              <a:extLst>
                                <a:ext uri="{FF2B5EF4-FFF2-40B4-BE49-F238E27FC236}">
                                  <a16:creationId xmlns:a16="http://schemas.microsoft.com/office/drawing/2014/main" id="{889EB2A7-D86A-4DAB-B5BA-642D9EC68F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1" name="Rectángulo 2090">
                                <a:extLst>
                                  <a:ext uri="{FF2B5EF4-FFF2-40B4-BE49-F238E27FC236}">
                                    <a16:creationId xmlns:a16="http://schemas.microsoft.com/office/drawing/2014/main" id="{A0CB10E2-AC79-417C-A464-C2030B3152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2" name="Rectángulo 2091">
                                <a:extLst>
                                  <a:ext uri="{FF2B5EF4-FFF2-40B4-BE49-F238E27FC236}">
                                    <a16:creationId xmlns:a16="http://schemas.microsoft.com/office/drawing/2014/main" id="{6702F3B1-B25E-42FD-A309-3562F7AF1D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054" name="Grupo 2053">
                        <a:extLst>
                          <a:ext uri="{FF2B5EF4-FFF2-40B4-BE49-F238E27FC236}">
                            <a16:creationId xmlns:a16="http://schemas.microsoft.com/office/drawing/2014/main" id="{5C8B8802-0FEF-4A6B-B08C-A18AFDF98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55" name="Grupo 2054">
                          <a:extLst>
                            <a:ext uri="{FF2B5EF4-FFF2-40B4-BE49-F238E27FC236}">
                              <a16:creationId xmlns:a16="http://schemas.microsoft.com/office/drawing/2014/main" id="{82FBA538-EBF8-4C23-BD4C-E988179C27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71" name="Grupo 2070">
                            <a:extLst>
                              <a:ext uri="{FF2B5EF4-FFF2-40B4-BE49-F238E27FC236}">
                                <a16:creationId xmlns:a16="http://schemas.microsoft.com/office/drawing/2014/main" id="{A929CAB8-34BE-4BC2-9BBD-1F7D63EFB2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9" name="Grupo 2078">
                              <a:extLst>
                                <a:ext uri="{FF2B5EF4-FFF2-40B4-BE49-F238E27FC236}">
                                  <a16:creationId xmlns:a16="http://schemas.microsoft.com/office/drawing/2014/main" id="{CC1DE2A9-889A-4796-812C-EAD2EEF6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3" name="Rectángulo 2082">
                                <a:extLst>
                                  <a:ext uri="{FF2B5EF4-FFF2-40B4-BE49-F238E27FC236}">
                                    <a16:creationId xmlns:a16="http://schemas.microsoft.com/office/drawing/2014/main" id="{B8600D25-5E2B-4FE6-A5B8-3B91FE8463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4" name="Rectángulo 2083">
                                <a:extLst>
                                  <a:ext uri="{FF2B5EF4-FFF2-40B4-BE49-F238E27FC236}">
                                    <a16:creationId xmlns:a16="http://schemas.microsoft.com/office/drawing/2014/main" id="{686D97E7-A8A8-4D0F-A482-11BA66F2F5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80" name="Grupo 2079">
                              <a:extLst>
                                <a:ext uri="{FF2B5EF4-FFF2-40B4-BE49-F238E27FC236}">
                                  <a16:creationId xmlns:a16="http://schemas.microsoft.com/office/drawing/2014/main" id="{121D3A3F-A050-46A7-AEBD-08181B2C6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1" name="Rectángulo 2080">
                                <a:extLst>
                                  <a:ext uri="{FF2B5EF4-FFF2-40B4-BE49-F238E27FC236}">
                                    <a16:creationId xmlns:a16="http://schemas.microsoft.com/office/drawing/2014/main" id="{0B929D27-45B9-4B7A-AC72-B24FEEBE86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2" name="Rectángulo 2081">
                                <a:extLst>
                                  <a:ext uri="{FF2B5EF4-FFF2-40B4-BE49-F238E27FC236}">
                                    <a16:creationId xmlns:a16="http://schemas.microsoft.com/office/drawing/2014/main" id="{A74AEDA9-946C-4DDA-87B4-6A3495B35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72" name="Grupo 2071">
                            <a:extLst>
                              <a:ext uri="{FF2B5EF4-FFF2-40B4-BE49-F238E27FC236}">
                                <a16:creationId xmlns:a16="http://schemas.microsoft.com/office/drawing/2014/main" id="{7095465F-C4D5-4A44-9348-97A43C4A26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3" name="Grupo 2072">
                              <a:extLst>
                                <a:ext uri="{FF2B5EF4-FFF2-40B4-BE49-F238E27FC236}">
                                  <a16:creationId xmlns:a16="http://schemas.microsoft.com/office/drawing/2014/main" id="{D7EAD61A-709A-4A9B-B0F3-5B1186B0AB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7" name="Rectángulo 2076">
                                <a:extLst>
                                  <a:ext uri="{FF2B5EF4-FFF2-40B4-BE49-F238E27FC236}">
                                    <a16:creationId xmlns:a16="http://schemas.microsoft.com/office/drawing/2014/main" id="{776B466D-6444-4432-A1BD-C7C48F1F42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8" name="Rectángulo 2077">
                                <a:extLst>
                                  <a:ext uri="{FF2B5EF4-FFF2-40B4-BE49-F238E27FC236}">
                                    <a16:creationId xmlns:a16="http://schemas.microsoft.com/office/drawing/2014/main" id="{C0F95465-0B18-4318-A32B-14B350FBF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74" name="Grupo 2073">
                              <a:extLst>
                                <a:ext uri="{FF2B5EF4-FFF2-40B4-BE49-F238E27FC236}">
                                  <a16:creationId xmlns:a16="http://schemas.microsoft.com/office/drawing/2014/main" id="{03F30F7A-2341-401C-879C-CD0BEF8BE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5" name="Rectángulo 2074">
                                <a:extLst>
                                  <a:ext uri="{FF2B5EF4-FFF2-40B4-BE49-F238E27FC236}">
                                    <a16:creationId xmlns:a16="http://schemas.microsoft.com/office/drawing/2014/main" id="{6C88066C-8ED9-412F-BB84-07C037FBDF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6" name="Rectángulo 2075">
                                <a:extLst>
                                  <a:ext uri="{FF2B5EF4-FFF2-40B4-BE49-F238E27FC236}">
                                    <a16:creationId xmlns:a16="http://schemas.microsoft.com/office/drawing/2014/main" id="{3E89366B-CBBE-440F-BABE-B592384F5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56" name="Grupo 2055">
                          <a:extLst>
                            <a:ext uri="{FF2B5EF4-FFF2-40B4-BE49-F238E27FC236}">
                              <a16:creationId xmlns:a16="http://schemas.microsoft.com/office/drawing/2014/main" id="{EEF41E47-B09E-471D-8260-3E93BB65AB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57" name="Grupo 2056">
                            <a:extLst>
                              <a:ext uri="{FF2B5EF4-FFF2-40B4-BE49-F238E27FC236}">
                                <a16:creationId xmlns:a16="http://schemas.microsoft.com/office/drawing/2014/main" id="{98107797-286E-4E00-A1B2-C5A66140D9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65" name="Grupo 2064">
                              <a:extLst>
                                <a:ext uri="{FF2B5EF4-FFF2-40B4-BE49-F238E27FC236}">
                                  <a16:creationId xmlns:a16="http://schemas.microsoft.com/office/drawing/2014/main" id="{0D6C5515-0204-4747-9AE4-DF1C048BDE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9" name="Rectángulo 2068">
                                <a:extLst>
                                  <a:ext uri="{FF2B5EF4-FFF2-40B4-BE49-F238E27FC236}">
                                    <a16:creationId xmlns:a16="http://schemas.microsoft.com/office/drawing/2014/main" id="{6E297585-0461-4ED2-AB01-1AB54B1860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0" name="Rectángulo 2069">
                                <a:extLst>
                                  <a:ext uri="{FF2B5EF4-FFF2-40B4-BE49-F238E27FC236}">
                                    <a16:creationId xmlns:a16="http://schemas.microsoft.com/office/drawing/2014/main" id="{23D9B6C3-F3BF-4F5E-9004-897A6700B2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6" name="Grupo 2065">
                              <a:extLst>
                                <a:ext uri="{FF2B5EF4-FFF2-40B4-BE49-F238E27FC236}">
                                  <a16:creationId xmlns:a16="http://schemas.microsoft.com/office/drawing/2014/main" id="{C580C3CB-BB7A-4C86-A11B-FA285F073C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7" name="Rectángulo 2066">
                                <a:extLst>
                                  <a:ext uri="{FF2B5EF4-FFF2-40B4-BE49-F238E27FC236}">
                                    <a16:creationId xmlns:a16="http://schemas.microsoft.com/office/drawing/2014/main" id="{F6EC244E-480C-4532-88C3-7D4C25974F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8" name="Rectángulo 2067">
                                <a:extLst>
                                  <a:ext uri="{FF2B5EF4-FFF2-40B4-BE49-F238E27FC236}">
                                    <a16:creationId xmlns:a16="http://schemas.microsoft.com/office/drawing/2014/main" id="{49210FF3-9063-4444-BFF1-C4F796FC50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58" name="Grupo 2057">
                            <a:extLst>
                              <a:ext uri="{FF2B5EF4-FFF2-40B4-BE49-F238E27FC236}">
                                <a16:creationId xmlns:a16="http://schemas.microsoft.com/office/drawing/2014/main" id="{46CED0E8-F977-44B2-9BBE-C88AC81D7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59" name="Grupo 2058">
                              <a:extLst>
                                <a:ext uri="{FF2B5EF4-FFF2-40B4-BE49-F238E27FC236}">
                                  <a16:creationId xmlns:a16="http://schemas.microsoft.com/office/drawing/2014/main" id="{A68EBAF6-B6DE-4BC5-BD44-659B06074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3" name="Rectángulo 2062">
                                <a:extLst>
                                  <a:ext uri="{FF2B5EF4-FFF2-40B4-BE49-F238E27FC236}">
                                    <a16:creationId xmlns:a16="http://schemas.microsoft.com/office/drawing/2014/main" id="{65A7768F-1783-498C-9EBD-D78C313920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4" name="Rectángulo 2063">
                                <a:extLst>
                                  <a:ext uri="{FF2B5EF4-FFF2-40B4-BE49-F238E27FC236}">
                                    <a16:creationId xmlns:a16="http://schemas.microsoft.com/office/drawing/2014/main" id="{BCD37CCB-ACB5-4CA0-B515-BAC1262843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0" name="Grupo 2059">
                              <a:extLst>
                                <a:ext uri="{FF2B5EF4-FFF2-40B4-BE49-F238E27FC236}">
                                  <a16:creationId xmlns:a16="http://schemas.microsoft.com/office/drawing/2014/main" id="{0CBAE5A7-B9BD-4021-AB68-6CE7FDF49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1" name="Rectángulo 2060">
                                <a:extLst>
                                  <a:ext uri="{FF2B5EF4-FFF2-40B4-BE49-F238E27FC236}">
                                    <a16:creationId xmlns:a16="http://schemas.microsoft.com/office/drawing/2014/main" id="{E65CBEC3-EB94-41D3-A5F5-D49341D072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2" name="Rectángulo 2061">
                                <a:extLst>
                                  <a:ext uri="{FF2B5EF4-FFF2-40B4-BE49-F238E27FC236}">
                                    <a16:creationId xmlns:a16="http://schemas.microsoft.com/office/drawing/2014/main" id="{589060B0-9D93-41E4-830A-6C707A67E7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990" name="Grupo 1989">
                      <a:extLst>
                        <a:ext uri="{FF2B5EF4-FFF2-40B4-BE49-F238E27FC236}">
                          <a16:creationId xmlns:a16="http://schemas.microsoft.com/office/drawing/2014/main" id="{B4FC8149-6E79-45F2-AFD7-2EB86A001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91" name="Grupo 1990">
                        <a:extLst>
                          <a:ext uri="{FF2B5EF4-FFF2-40B4-BE49-F238E27FC236}">
                            <a16:creationId xmlns:a16="http://schemas.microsoft.com/office/drawing/2014/main" id="{C562AC52-736F-47A0-A09D-2D510759F8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23" name="Grupo 2022">
                          <a:extLst>
                            <a:ext uri="{FF2B5EF4-FFF2-40B4-BE49-F238E27FC236}">
                              <a16:creationId xmlns:a16="http://schemas.microsoft.com/office/drawing/2014/main" id="{6E390747-B08C-4110-B4C3-588DC202A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39" name="Grupo 2038">
                            <a:extLst>
                              <a:ext uri="{FF2B5EF4-FFF2-40B4-BE49-F238E27FC236}">
                                <a16:creationId xmlns:a16="http://schemas.microsoft.com/office/drawing/2014/main" id="{0E01B1D3-4FF0-487A-B212-ABAD979D01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7" name="Grupo 2046">
                              <a:extLst>
                                <a:ext uri="{FF2B5EF4-FFF2-40B4-BE49-F238E27FC236}">
                                  <a16:creationId xmlns:a16="http://schemas.microsoft.com/office/drawing/2014/main" id="{C23E7CE4-B50C-4DD7-A88B-EDB8B40CA5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51" name="Rectángulo 2050">
                                <a:extLst>
                                  <a:ext uri="{FF2B5EF4-FFF2-40B4-BE49-F238E27FC236}">
                                    <a16:creationId xmlns:a16="http://schemas.microsoft.com/office/drawing/2014/main" id="{4A28B8E8-A3BC-42A5-927A-F0D528350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2" name="Rectángulo 2051">
                                <a:extLst>
                                  <a:ext uri="{FF2B5EF4-FFF2-40B4-BE49-F238E27FC236}">
                                    <a16:creationId xmlns:a16="http://schemas.microsoft.com/office/drawing/2014/main" id="{A3DA29A5-1A42-4BE0-A331-D9678FDF85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8" name="Grupo 2047">
                              <a:extLst>
                                <a:ext uri="{FF2B5EF4-FFF2-40B4-BE49-F238E27FC236}">
                                  <a16:creationId xmlns:a16="http://schemas.microsoft.com/office/drawing/2014/main" id="{A1176CF9-273E-4ACD-878C-C087C1A89E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9" name="Rectángulo 2048">
                                <a:extLst>
                                  <a:ext uri="{FF2B5EF4-FFF2-40B4-BE49-F238E27FC236}">
                                    <a16:creationId xmlns:a16="http://schemas.microsoft.com/office/drawing/2014/main" id="{FA228239-ADB5-4B07-97D9-B75075A25A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0" name="Rectángulo 2049">
                                <a:extLst>
                                  <a:ext uri="{FF2B5EF4-FFF2-40B4-BE49-F238E27FC236}">
                                    <a16:creationId xmlns:a16="http://schemas.microsoft.com/office/drawing/2014/main" id="{DBF7DC2D-2AE8-4BE1-A3B6-9CCB6D2F10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40" name="Grupo 2039">
                            <a:extLst>
                              <a:ext uri="{FF2B5EF4-FFF2-40B4-BE49-F238E27FC236}">
                                <a16:creationId xmlns:a16="http://schemas.microsoft.com/office/drawing/2014/main" id="{1B044A12-7F7D-4F81-981F-70ADC66270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1" name="Grupo 2040">
                              <a:extLst>
                                <a:ext uri="{FF2B5EF4-FFF2-40B4-BE49-F238E27FC236}">
                                  <a16:creationId xmlns:a16="http://schemas.microsoft.com/office/drawing/2014/main" id="{AFA0B3BA-FE86-4D2F-A456-DA7A341F66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5" name="Rectángulo 2044">
                                <a:extLst>
                                  <a:ext uri="{FF2B5EF4-FFF2-40B4-BE49-F238E27FC236}">
                                    <a16:creationId xmlns:a16="http://schemas.microsoft.com/office/drawing/2014/main" id="{C59F811B-A537-4A3E-8A4F-8EEB7B0F6E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6" name="Rectángulo 2045">
                                <a:extLst>
                                  <a:ext uri="{FF2B5EF4-FFF2-40B4-BE49-F238E27FC236}">
                                    <a16:creationId xmlns:a16="http://schemas.microsoft.com/office/drawing/2014/main" id="{2AFE5B4B-288C-4014-920D-B95C8DB90A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2" name="Grupo 2041">
                              <a:extLst>
                                <a:ext uri="{FF2B5EF4-FFF2-40B4-BE49-F238E27FC236}">
                                  <a16:creationId xmlns:a16="http://schemas.microsoft.com/office/drawing/2014/main" id="{673B3349-8205-4FE7-8ACD-5332087420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3" name="Rectángulo 2042">
                                <a:extLst>
                                  <a:ext uri="{FF2B5EF4-FFF2-40B4-BE49-F238E27FC236}">
                                    <a16:creationId xmlns:a16="http://schemas.microsoft.com/office/drawing/2014/main" id="{76659867-DE66-4A6E-B94F-A27FF068E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4" name="Rectángulo 2043">
                                <a:extLst>
                                  <a:ext uri="{FF2B5EF4-FFF2-40B4-BE49-F238E27FC236}">
                                    <a16:creationId xmlns:a16="http://schemas.microsoft.com/office/drawing/2014/main" id="{CCBF5773-153F-48B4-B8F2-4E939B3C3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24" name="Grupo 2023">
                          <a:extLst>
                            <a:ext uri="{FF2B5EF4-FFF2-40B4-BE49-F238E27FC236}">
                              <a16:creationId xmlns:a16="http://schemas.microsoft.com/office/drawing/2014/main" id="{E49F43B3-F895-4753-A831-4565F1251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25" name="Grupo 2024">
                            <a:extLst>
                              <a:ext uri="{FF2B5EF4-FFF2-40B4-BE49-F238E27FC236}">
                                <a16:creationId xmlns:a16="http://schemas.microsoft.com/office/drawing/2014/main" id="{9817F782-E720-49C0-8AAA-AD553826BF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33" name="Grupo 2032">
                              <a:extLst>
                                <a:ext uri="{FF2B5EF4-FFF2-40B4-BE49-F238E27FC236}">
                                  <a16:creationId xmlns:a16="http://schemas.microsoft.com/office/drawing/2014/main" id="{9EC3447A-1EF2-46E0-91D1-B8CAE460FA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7" name="Rectángulo 2036">
                                <a:extLst>
                                  <a:ext uri="{FF2B5EF4-FFF2-40B4-BE49-F238E27FC236}">
                                    <a16:creationId xmlns:a16="http://schemas.microsoft.com/office/drawing/2014/main" id="{F14570B4-75E8-4955-819F-309633FD32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8" name="Rectángulo 2037">
                                <a:extLst>
                                  <a:ext uri="{FF2B5EF4-FFF2-40B4-BE49-F238E27FC236}">
                                    <a16:creationId xmlns:a16="http://schemas.microsoft.com/office/drawing/2014/main" id="{06843413-AA88-48E1-AD97-F06AF41653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34" name="Grupo 2033">
                              <a:extLst>
                                <a:ext uri="{FF2B5EF4-FFF2-40B4-BE49-F238E27FC236}">
                                  <a16:creationId xmlns:a16="http://schemas.microsoft.com/office/drawing/2014/main" id="{79305598-51BA-43DC-A3D2-03A39859B8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5" name="Rectángulo 2034">
                                <a:extLst>
                                  <a:ext uri="{FF2B5EF4-FFF2-40B4-BE49-F238E27FC236}">
                                    <a16:creationId xmlns:a16="http://schemas.microsoft.com/office/drawing/2014/main" id="{4946B61E-83A9-4B88-B611-A56129B80C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6" name="Rectángulo 2035">
                                <a:extLst>
                                  <a:ext uri="{FF2B5EF4-FFF2-40B4-BE49-F238E27FC236}">
                                    <a16:creationId xmlns:a16="http://schemas.microsoft.com/office/drawing/2014/main" id="{3D0BE66F-8A8D-4DCF-9135-4F75242CEF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26" name="Grupo 2025">
                            <a:extLst>
                              <a:ext uri="{FF2B5EF4-FFF2-40B4-BE49-F238E27FC236}">
                                <a16:creationId xmlns:a16="http://schemas.microsoft.com/office/drawing/2014/main" id="{AE08B104-5E0A-4237-A850-B97458F125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27" name="Grupo 2026">
                              <a:extLst>
                                <a:ext uri="{FF2B5EF4-FFF2-40B4-BE49-F238E27FC236}">
                                  <a16:creationId xmlns:a16="http://schemas.microsoft.com/office/drawing/2014/main" id="{B1F43282-126D-40FC-9934-2EB306499E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1" name="Rectángulo 2030">
                                <a:extLst>
                                  <a:ext uri="{FF2B5EF4-FFF2-40B4-BE49-F238E27FC236}">
                                    <a16:creationId xmlns:a16="http://schemas.microsoft.com/office/drawing/2014/main" id="{04247FD7-65C6-42B9-94EA-6629936831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2" name="Rectángulo 2031">
                                <a:extLst>
                                  <a:ext uri="{FF2B5EF4-FFF2-40B4-BE49-F238E27FC236}">
                                    <a16:creationId xmlns:a16="http://schemas.microsoft.com/office/drawing/2014/main" id="{3C3796CA-7CCE-4E18-95A3-E82D3AA7C4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28" name="Grupo 2027">
                              <a:extLst>
                                <a:ext uri="{FF2B5EF4-FFF2-40B4-BE49-F238E27FC236}">
                                  <a16:creationId xmlns:a16="http://schemas.microsoft.com/office/drawing/2014/main" id="{5BCFE91F-AB05-485B-9E11-3F29C2A95F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9" name="Rectángulo 2028">
                                <a:extLst>
                                  <a:ext uri="{FF2B5EF4-FFF2-40B4-BE49-F238E27FC236}">
                                    <a16:creationId xmlns:a16="http://schemas.microsoft.com/office/drawing/2014/main" id="{4C7454B2-443C-4281-BF12-02890BBB5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0" name="Rectángulo 2029">
                                <a:extLst>
                                  <a:ext uri="{FF2B5EF4-FFF2-40B4-BE49-F238E27FC236}">
                                    <a16:creationId xmlns:a16="http://schemas.microsoft.com/office/drawing/2014/main" id="{52655E96-CE86-473E-A316-54EF12B64F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92" name="Grupo 1991">
                        <a:extLst>
                          <a:ext uri="{FF2B5EF4-FFF2-40B4-BE49-F238E27FC236}">
                            <a16:creationId xmlns:a16="http://schemas.microsoft.com/office/drawing/2014/main" id="{014909EE-A115-4D94-A187-96A2B1C2D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93" name="Grupo 1992">
                          <a:extLst>
                            <a:ext uri="{FF2B5EF4-FFF2-40B4-BE49-F238E27FC236}">
                              <a16:creationId xmlns:a16="http://schemas.microsoft.com/office/drawing/2014/main" id="{6C9B059B-AC73-4583-8C5C-1214A04251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09" name="Grupo 2008">
                            <a:extLst>
                              <a:ext uri="{FF2B5EF4-FFF2-40B4-BE49-F238E27FC236}">
                                <a16:creationId xmlns:a16="http://schemas.microsoft.com/office/drawing/2014/main" id="{D430B3F5-BCF9-4D1F-BE51-12594AF637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7" name="Grupo 2016">
                              <a:extLst>
                                <a:ext uri="{FF2B5EF4-FFF2-40B4-BE49-F238E27FC236}">
                                  <a16:creationId xmlns:a16="http://schemas.microsoft.com/office/drawing/2014/main" id="{252579C8-4367-4E0B-8024-8AE8FC83C6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1" name="Rectángulo 2020">
                                <a:extLst>
                                  <a:ext uri="{FF2B5EF4-FFF2-40B4-BE49-F238E27FC236}">
                                    <a16:creationId xmlns:a16="http://schemas.microsoft.com/office/drawing/2014/main" id="{81AA5DA8-9352-4E83-A00E-F9CB989BD8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2" name="Rectángulo 2021">
                                <a:extLst>
                                  <a:ext uri="{FF2B5EF4-FFF2-40B4-BE49-F238E27FC236}">
                                    <a16:creationId xmlns:a16="http://schemas.microsoft.com/office/drawing/2014/main" id="{351BBBD1-BBEF-40A0-9E56-6BA720B1BC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8" name="Grupo 2017">
                              <a:extLst>
                                <a:ext uri="{FF2B5EF4-FFF2-40B4-BE49-F238E27FC236}">
                                  <a16:creationId xmlns:a16="http://schemas.microsoft.com/office/drawing/2014/main" id="{D363610E-C5CD-4404-8929-1DDC4BDBAA3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9" name="Rectángulo 2018">
                                <a:extLst>
                                  <a:ext uri="{FF2B5EF4-FFF2-40B4-BE49-F238E27FC236}">
                                    <a16:creationId xmlns:a16="http://schemas.microsoft.com/office/drawing/2014/main" id="{4F24B796-BA0A-4A8C-893E-21B4608589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0" name="Rectángulo 2019">
                                <a:extLst>
                                  <a:ext uri="{FF2B5EF4-FFF2-40B4-BE49-F238E27FC236}">
                                    <a16:creationId xmlns:a16="http://schemas.microsoft.com/office/drawing/2014/main" id="{A4125DCD-CF95-4837-B810-A00EF87216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10" name="Grupo 2009">
                            <a:extLst>
                              <a:ext uri="{FF2B5EF4-FFF2-40B4-BE49-F238E27FC236}">
                                <a16:creationId xmlns:a16="http://schemas.microsoft.com/office/drawing/2014/main" id="{FD30B69E-7053-43C2-A8E9-6CA9AC36DD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1" name="Grupo 2010">
                              <a:extLst>
                                <a:ext uri="{FF2B5EF4-FFF2-40B4-BE49-F238E27FC236}">
                                  <a16:creationId xmlns:a16="http://schemas.microsoft.com/office/drawing/2014/main" id="{84CE5717-DC5B-49EC-BDC0-386CDAFBFF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5" name="Rectángulo 2014">
                                <a:extLst>
                                  <a:ext uri="{FF2B5EF4-FFF2-40B4-BE49-F238E27FC236}">
                                    <a16:creationId xmlns:a16="http://schemas.microsoft.com/office/drawing/2014/main" id="{CC50F107-032A-4854-A84A-44E9EF16E6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6" name="Rectángulo 2015">
                                <a:extLst>
                                  <a:ext uri="{FF2B5EF4-FFF2-40B4-BE49-F238E27FC236}">
                                    <a16:creationId xmlns:a16="http://schemas.microsoft.com/office/drawing/2014/main" id="{EC77E684-81CA-47A4-969A-E758A8B047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2" name="Grupo 2011">
                              <a:extLst>
                                <a:ext uri="{FF2B5EF4-FFF2-40B4-BE49-F238E27FC236}">
                                  <a16:creationId xmlns:a16="http://schemas.microsoft.com/office/drawing/2014/main" id="{11C30210-69C5-44F5-A06A-6D9051162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3" name="Rectángulo 2012">
                                <a:extLst>
                                  <a:ext uri="{FF2B5EF4-FFF2-40B4-BE49-F238E27FC236}">
                                    <a16:creationId xmlns:a16="http://schemas.microsoft.com/office/drawing/2014/main" id="{C68DEB49-E4B2-42D0-8C57-F55AB0FD11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4" name="Rectángulo 2013">
                                <a:extLst>
                                  <a:ext uri="{FF2B5EF4-FFF2-40B4-BE49-F238E27FC236}">
                                    <a16:creationId xmlns:a16="http://schemas.microsoft.com/office/drawing/2014/main" id="{CC3324BC-3311-4DDB-9374-5FD2E6DAC2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94" name="Grupo 1993">
                          <a:extLst>
                            <a:ext uri="{FF2B5EF4-FFF2-40B4-BE49-F238E27FC236}">
                              <a16:creationId xmlns:a16="http://schemas.microsoft.com/office/drawing/2014/main" id="{88F7B062-FEB5-4D4B-8441-6C914EAA51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95" name="Grupo 1994">
                            <a:extLst>
                              <a:ext uri="{FF2B5EF4-FFF2-40B4-BE49-F238E27FC236}">
                                <a16:creationId xmlns:a16="http://schemas.microsoft.com/office/drawing/2014/main" id="{F710B87D-44AE-4491-9268-271856D11F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03" name="Grupo 2002">
                              <a:extLst>
                                <a:ext uri="{FF2B5EF4-FFF2-40B4-BE49-F238E27FC236}">
                                  <a16:creationId xmlns:a16="http://schemas.microsoft.com/office/drawing/2014/main" id="{AF0A378D-D6FF-4136-AEC9-BE86CF7C6D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7" name="Rectángulo 2006">
                                <a:extLst>
                                  <a:ext uri="{FF2B5EF4-FFF2-40B4-BE49-F238E27FC236}">
                                    <a16:creationId xmlns:a16="http://schemas.microsoft.com/office/drawing/2014/main" id="{9AA10A95-AA93-4B61-BA94-24BCA0FA57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8" name="Rectángulo 2007">
                                <a:extLst>
                                  <a:ext uri="{FF2B5EF4-FFF2-40B4-BE49-F238E27FC236}">
                                    <a16:creationId xmlns:a16="http://schemas.microsoft.com/office/drawing/2014/main" id="{2683DE9B-4913-446E-9C6D-DB88D607BF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04" name="Grupo 2003">
                              <a:extLst>
                                <a:ext uri="{FF2B5EF4-FFF2-40B4-BE49-F238E27FC236}">
                                  <a16:creationId xmlns:a16="http://schemas.microsoft.com/office/drawing/2014/main" id="{B4015A59-297C-49F5-A59D-682F3B2049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5" name="Rectángulo 2004">
                                <a:extLst>
                                  <a:ext uri="{FF2B5EF4-FFF2-40B4-BE49-F238E27FC236}">
                                    <a16:creationId xmlns:a16="http://schemas.microsoft.com/office/drawing/2014/main" id="{214852C9-7CFB-41F4-A4F5-6E833D614A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6" name="Rectángulo 2005">
                                <a:extLst>
                                  <a:ext uri="{FF2B5EF4-FFF2-40B4-BE49-F238E27FC236}">
                                    <a16:creationId xmlns:a16="http://schemas.microsoft.com/office/drawing/2014/main" id="{545FD7EE-FC2A-4C14-83F2-E1A0DB1C69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96" name="Grupo 1995">
                            <a:extLst>
                              <a:ext uri="{FF2B5EF4-FFF2-40B4-BE49-F238E27FC236}">
                                <a16:creationId xmlns:a16="http://schemas.microsoft.com/office/drawing/2014/main" id="{CCFB98F1-E2D3-4812-876F-C8CBB97CAA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97" name="Grupo 1996">
                              <a:extLst>
                                <a:ext uri="{FF2B5EF4-FFF2-40B4-BE49-F238E27FC236}">
                                  <a16:creationId xmlns:a16="http://schemas.microsoft.com/office/drawing/2014/main" id="{559E67B2-5093-4C43-8E44-EDD87CBEB9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1" name="Rectángulo 2000">
                                <a:extLst>
                                  <a:ext uri="{FF2B5EF4-FFF2-40B4-BE49-F238E27FC236}">
                                    <a16:creationId xmlns:a16="http://schemas.microsoft.com/office/drawing/2014/main" id="{E1C16324-CF1C-458B-BAC9-C9D2B17ED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2" name="Rectángulo 2001">
                                <a:extLst>
                                  <a:ext uri="{FF2B5EF4-FFF2-40B4-BE49-F238E27FC236}">
                                    <a16:creationId xmlns:a16="http://schemas.microsoft.com/office/drawing/2014/main" id="{1E3069C9-9E6D-49A3-AD69-199A75637D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98" name="Grupo 1997">
                              <a:extLst>
                                <a:ext uri="{FF2B5EF4-FFF2-40B4-BE49-F238E27FC236}">
                                  <a16:creationId xmlns:a16="http://schemas.microsoft.com/office/drawing/2014/main" id="{75FEA764-4319-4CB4-A56E-62547E6084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99" name="Rectángulo 1998">
                                <a:extLst>
                                  <a:ext uri="{FF2B5EF4-FFF2-40B4-BE49-F238E27FC236}">
                                    <a16:creationId xmlns:a16="http://schemas.microsoft.com/office/drawing/2014/main" id="{98365BCF-AF8D-4034-8FD2-FE02190452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0" name="Rectángulo 1999">
                                <a:extLst>
                                  <a:ext uri="{FF2B5EF4-FFF2-40B4-BE49-F238E27FC236}">
                                    <a16:creationId xmlns:a16="http://schemas.microsoft.com/office/drawing/2014/main" id="{1ED6D72E-8092-49A1-8CE9-15F8C46CC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474" name="Grupo 1473">
                <a:extLst>
                  <a:ext uri="{FF2B5EF4-FFF2-40B4-BE49-F238E27FC236}">
                    <a16:creationId xmlns:a16="http://schemas.microsoft.com/office/drawing/2014/main" id="{27A2ADC2-4010-4A45-8CF2-CA1B1FB9EED3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475" name="Grupo 1474">
                  <a:extLst>
                    <a:ext uri="{FF2B5EF4-FFF2-40B4-BE49-F238E27FC236}">
                      <a16:creationId xmlns:a16="http://schemas.microsoft.com/office/drawing/2014/main" id="{729238EF-F6F7-49CB-B4C8-D626A3B9D24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731" name="Grupo 1730">
                    <a:extLst>
                      <a:ext uri="{FF2B5EF4-FFF2-40B4-BE49-F238E27FC236}">
                        <a16:creationId xmlns:a16="http://schemas.microsoft.com/office/drawing/2014/main" id="{05A69309-0F0A-47F0-B6E2-4A216104EBB8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859" name="Grupo 1858">
                      <a:extLst>
                        <a:ext uri="{FF2B5EF4-FFF2-40B4-BE49-F238E27FC236}">
                          <a16:creationId xmlns:a16="http://schemas.microsoft.com/office/drawing/2014/main" id="{93D2ABE5-0CAD-45B8-B984-1D95130D1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23" name="Grupo 1922">
                        <a:extLst>
                          <a:ext uri="{FF2B5EF4-FFF2-40B4-BE49-F238E27FC236}">
                            <a16:creationId xmlns:a16="http://schemas.microsoft.com/office/drawing/2014/main" id="{6E97732B-C649-4424-B259-E25CB860A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55" name="Grupo 1954">
                          <a:extLst>
                            <a:ext uri="{FF2B5EF4-FFF2-40B4-BE49-F238E27FC236}">
                              <a16:creationId xmlns:a16="http://schemas.microsoft.com/office/drawing/2014/main" id="{A7BD4870-313D-4AF3-87AD-7A41C118F8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71" name="Grupo 1970">
                            <a:extLst>
                              <a:ext uri="{FF2B5EF4-FFF2-40B4-BE49-F238E27FC236}">
                                <a16:creationId xmlns:a16="http://schemas.microsoft.com/office/drawing/2014/main" id="{92BAE9BA-9987-45A6-A7A4-22862B1F00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9" name="Grupo 1978">
                              <a:extLst>
                                <a:ext uri="{FF2B5EF4-FFF2-40B4-BE49-F238E27FC236}">
                                  <a16:creationId xmlns:a16="http://schemas.microsoft.com/office/drawing/2014/main" id="{92FE1D0F-2DEA-4C9A-AF3C-38B54C232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3" name="Rectángulo 1982">
                                <a:extLst>
                                  <a:ext uri="{FF2B5EF4-FFF2-40B4-BE49-F238E27FC236}">
                                    <a16:creationId xmlns:a16="http://schemas.microsoft.com/office/drawing/2014/main" id="{61B3D303-A737-4528-B000-79DEACDEA1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4" name="Rectángulo 1983">
                                <a:extLst>
                                  <a:ext uri="{FF2B5EF4-FFF2-40B4-BE49-F238E27FC236}">
                                    <a16:creationId xmlns:a16="http://schemas.microsoft.com/office/drawing/2014/main" id="{08570F5B-260A-45FA-B31D-B160564889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80" name="Grupo 1979">
                              <a:extLst>
                                <a:ext uri="{FF2B5EF4-FFF2-40B4-BE49-F238E27FC236}">
                                  <a16:creationId xmlns:a16="http://schemas.microsoft.com/office/drawing/2014/main" id="{A1790C1B-2C60-4176-802E-1FE2BFAE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1" name="Rectángulo 1980">
                                <a:extLst>
                                  <a:ext uri="{FF2B5EF4-FFF2-40B4-BE49-F238E27FC236}">
                                    <a16:creationId xmlns:a16="http://schemas.microsoft.com/office/drawing/2014/main" id="{86DF7592-ED73-49DC-9691-52EDAD347C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2" name="Rectángulo 1981">
                                <a:extLst>
                                  <a:ext uri="{FF2B5EF4-FFF2-40B4-BE49-F238E27FC236}">
                                    <a16:creationId xmlns:a16="http://schemas.microsoft.com/office/drawing/2014/main" id="{2B97AD70-9771-4B82-A4A9-489625EBB7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2" name="Grupo 1971">
                            <a:extLst>
                              <a:ext uri="{FF2B5EF4-FFF2-40B4-BE49-F238E27FC236}">
                                <a16:creationId xmlns:a16="http://schemas.microsoft.com/office/drawing/2014/main" id="{4CF4E712-50FE-4D20-8F03-5A1C1C577E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3" name="Grupo 1972">
                              <a:extLst>
                                <a:ext uri="{FF2B5EF4-FFF2-40B4-BE49-F238E27FC236}">
                                  <a16:creationId xmlns:a16="http://schemas.microsoft.com/office/drawing/2014/main" id="{88470C66-E477-4BEB-832F-CA5C4EB2B6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7" name="Rectángulo 1976">
                                <a:extLst>
                                  <a:ext uri="{FF2B5EF4-FFF2-40B4-BE49-F238E27FC236}">
                                    <a16:creationId xmlns:a16="http://schemas.microsoft.com/office/drawing/2014/main" id="{AA5D9448-3F2C-4846-8749-83C0C0CC35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8" name="Rectángulo 1977">
                                <a:extLst>
                                  <a:ext uri="{FF2B5EF4-FFF2-40B4-BE49-F238E27FC236}">
                                    <a16:creationId xmlns:a16="http://schemas.microsoft.com/office/drawing/2014/main" id="{D39A3E4F-6F27-439A-A999-F777B82768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74" name="Grupo 1973">
                              <a:extLst>
                                <a:ext uri="{FF2B5EF4-FFF2-40B4-BE49-F238E27FC236}">
                                  <a16:creationId xmlns:a16="http://schemas.microsoft.com/office/drawing/2014/main" id="{069EB75A-6F31-4EE0-80DA-9BD626BA36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5" name="Rectángulo 1974">
                                <a:extLst>
                                  <a:ext uri="{FF2B5EF4-FFF2-40B4-BE49-F238E27FC236}">
                                    <a16:creationId xmlns:a16="http://schemas.microsoft.com/office/drawing/2014/main" id="{1C7E4AE1-DFA5-408F-AEA8-1CF4166CC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6" name="Rectángulo 1975">
                                <a:extLst>
                                  <a:ext uri="{FF2B5EF4-FFF2-40B4-BE49-F238E27FC236}">
                                    <a16:creationId xmlns:a16="http://schemas.microsoft.com/office/drawing/2014/main" id="{54782CC6-3F5F-4B3B-BAE5-1ACCA18D58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56" name="Grupo 1955">
                          <a:extLst>
                            <a:ext uri="{FF2B5EF4-FFF2-40B4-BE49-F238E27FC236}">
                              <a16:creationId xmlns:a16="http://schemas.microsoft.com/office/drawing/2014/main" id="{00400FE3-AB5E-4EDB-B733-1BD16B8770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57" name="Grupo 1956">
                            <a:extLst>
                              <a:ext uri="{FF2B5EF4-FFF2-40B4-BE49-F238E27FC236}">
                                <a16:creationId xmlns:a16="http://schemas.microsoft.com/office/drawing/2014/main" id="{DA2B1688-2027-4102-AF37-BD20F22318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65" name="Grupo 1964">
                              <a:extLst>
                                <a:ext uri="{FF2B5EF4-FFF2-40B4-BE49-F238E27FC236}">
                                  <a16:creationId xmlns:a16="http://schemas.microsoft.com/office/drawing/2014/main" id="{47F613F2-C003-4737-B2BC-E58BD1D62D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9" name="Rectángulo 1968">
                                <a:extLst>
                                  <a:ext uri="{FF2B5EF4-FFF2-40B4-BE49-F238E27FC236}">
                                    <a16:creationId xmlns:a16="http://schemas.microsoft.com/office/drawing/2014/main" id="{0AFA5F19-5520-44FA-B35A-2147CF16D9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0" name="Rectángulo 1969">
                                <a:extLst>
                                  <a:ext uri="{FF2B5EF4-FFF2-40B4-BE49-F238E27FC236}">
                                    <a16:creationId xmlns:a16="http://schemas.microsoft.com/office/drawing/2014/main" id="{2EF7402A-5382-4812-95FD-433D7950B1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6" name="Grupo 1965">
                              <a:extLst>
                                <a:ext uri="{FF2B5EF4-FFF2-40B4-BE49-F238E27FC236}">
                                  <a16:creationId xmlns:a16="http://schemas.microsoft.com/office/drawing/2014/main" id="{0B6A209A-6976-4B87-B6C7-1045F20D74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7" name="Rectángulo 1966">
                                <a:extLst>
                                  <a:ext uri="{FF2B5EF4-FFF2-40B4-BE49-F238E27FC236}">
                                    <a16:creationId xmlns:a16="http://schemas.microsoft.com/office/drawing/2014/main" id="{69304C0C-62D9-4A15-93DC-13CC73BB50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8" name="Rectángulo 1967">
                                <a:extLst>
                                  <a:ext uri="{FF2B5EF4-FFF2-40B4-BE49-F238E27FC236}">
                                    <a16:creationId xmlns:a16="http://schemas.microsoft.com/office/drawing/2014/main" id="{3ECD3ACB-2DF2-4FAB-A1FC-61396E3F0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8" name="Grupo 1957">
                            <a:extLst>
                              <a:ext uri="{FF2B5EF4-FFF2-40B4-BE49-F238E27FC236}">
                                <a16:creationId xmlns:a16="http://schemas.microsoft.com/office/drawing/2014/main" id="{D66E3DF1-8C76-4CF9-9D05-6912A5F3E1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59" name="Grupo 1958">
                              <a:extLst>
                                <a:ext uri="{FF2B5EF4-FFF2-40B4-BE49-F238E27FC236}">
                                  <a16:creationId xmlns:a16="http://schemas.microsoft.com/office/drawing/2014/main" id="{AF3B5504-2704-48AC-87EA-F09A6B2338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3" name="Rectángulo 1962">
                                <a:extLst>
                                  <a:ext uri="{FF2B5EF4-FFF2-40B4-BE49-F238E27FC236}">
                                    <a16:creationId xmlns:a16="http://schemas.microsoft.com/office/drawing/2014/main" id="{6A27BA70-C4B4-4117-945E-BA970E1270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4" name="Rectángulo 1963">
                                <a:extLst>
                                  <a:ext uri="{FF2B5EF4-FFF2-40B4-BE49-F238E27FC236}">
                                    <a16:creationId xmlns:a16="http://schemas.microsoft.com/office/drawing/2014/main" id="{CB762E24-066D-4F3C-AD2A-F5147FD638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0" name="Grupo 1959">
                              <a:extLst>
                                <a:ext uri="{FF2B5EF4-FFF2-40B4-BE49-F238E27FC236}">
                                  <a16:creationId xmlns:a16="http://schemas.microsoft.com/office/drawing/2014/main" id="{9DE3045A-49F0-4CF1-8609-01D4EED181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1" name="Rectángulo 1960">
                                <a:extLst>
                                  <a:ext uri="{FF2B5EF4-FFF2-40B4-BE49-F238E27FC236}">
                                    <a16:creationId xmlns:a16="http://schemas.microsoft.com/office/drawing/2014/main" id="{FC4DAF96-F405-4556-A90F-366E6B0D99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2" name="Rectángulo 1961">
                                <a:extLst>
                                  <a:ext uri="{FF2B5EF4-FFF2-40B4-BE49-F238E27FC236}">
                                    <a16:creationId xmlns:a16="http://schemas.microsoft.com/office/drawing/2014/main" id="{05C3954E-81BD-4E9F-9A35-9C809FFD7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24" name="Grupo 1923">
                        <a:extLst>
                          <a:ext uri="{FF2B5EF4-FFF2-40B4-BE49-F238E27FC236}">
                            <a16:creationId xmlns:a16="http://schemas.microsoft.com/office/drawing/2014/main" id="{D8AC6129-AE5A-42F6-A185-93C37F320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25" name="Grupo 1924">
                          <a:extLst>
                            <a:ext uri="{FF2B5EF4-FFF2-40B4-BE49-F238E27FC236}">
                              <a16:creationId xmlns:a16="http://schemas.microsoft.com/office/drawing/2014/main" id="{9F97FB56-F9D3-46F0-8949-6D4FE1E890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41" name="Grupo 1940">
                            <a:extLst>
                              <a:ext uri="{FF2B5EF4-FFF2-40B4-BE49-F238E27FC236}">
                                <a16:creationId xmlns:a16="http://schemas.microsoft.com/office/drawing/2014/main" id="{E58D97B8-7679-4A43-8A19-8B114DD6FF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9" name="Grupo 1948">
                              <a:extLst>
                                <a:ext uri="{FF2B5EF4-FFF2-40B4-BE49-F238E27FC236}">
                                  <a16:creationId xmlns:a16="http://schemas.microsoft.com/office/drawing/2014/main" id="{707125A6-E862-41E6-A0F7-5EE1385474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3" name="Rectángulo 1952">
                                <a:extLst>
                                  <a:ext uri="{FF2B5EF4-FFF2-40B4-BE49-F238E27FC236}">
                                    <a16:creationId xmlns:a16="http://schemas.microsoft.com/office/drawing/2014/main" id="{8378FE3C-7413-4997-BD98-3D875C727D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" name="Rectángulo 1953">
                                <a:extLst>
                                  <a:ext uri="{FF2B5EF4-FFF2-40B4-BE49-F238E27FC236}">
                                    <a16:creationId xmlns:a16="http://schemas.microsoft.com/office/drawing/2014/main" id="{6086B238-53AD-4D74-BCAC-1DEBA24D2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0" name="Grupo 1949">
                              <a:extLst>
                                <a:ext uri="{FF2B5EF4-FFF2-40B4-BE49-F238E27FC236}">
                                  <a16:creationId xmlns:a16="http://schemas.microsoft.com/office/drawing/2014/main" id="{87EDE327-0AB4-49F8-858F-965B78DF4C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1" name="Rectángulo 1950">
                                <a:extLst>
                                  <a:ext uri="{FF2B5EF4-FFF2-40B4-BE49-F238E27FC236}">
                                    <a16:creationId xmlns:a16="http://schemas.microsoft.com/office/drawing/2014/main" id="{EA6DEBEE-0915-4E9D-A936-D5222EFEA4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" name="Rectángulo 1951">
                                <a:extLst>
                                  <a:ext uri="{FF2B5EF4-FFF2-40B4-BE49-F238E27FC236}">
                                    <a16:creationId xmlns:a16="http://schemas.microsoft.com/office/drawing/2014/main" id="{FB6EBEF8-ADCE-4D11-8580-CFDCB15F24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42" name="Grupo 1941">
                            <a:extLst>
                              <a:ext uri="{FF2B5EF4-FFF2-40B4-BE49-F238E27FC236}">
                                <a16:creationId xmlns:a16="http://schemas.microsoft.com/office/drawing/2014/main" id="{B50D234A-8D8E-4FB1-96BD-66EA6D0306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3" name="Grupo 1942">
                              <a:extLst>
                                <a:ext uri="{FF2B5EF4-FFF2-40B4-BE49-F238E27FC236}">
                                  <a16:creationId xmlns:a16="http://schemas.microsoft.com/office/drawing/2014/main" id="{A7A04B0F-1B90-42BE-B0ED-3DBA2BC449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7" name="Rectángulo 1946">
                                <a:extLst>
                                  <a:ext uri="{FF2B5EF4-FFF2-40B4-BE49-F238E27FC236}">
                                    <a16:creationId xmlns:a16="http://schemas.microsoft.com/office/drawing/2014/main" id="{33C11C0B-1AB4-4F0A-9455-C4CF83C44E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8" name="Rectángulo 1947">
                                <a:extLst>
                                  <a:ext uri="{FF2B5EF4-FFF2-40B4-BE49-F238E27FC236}">
                                    <a16:creationId xmlns:a16="http://schemas.microsoft.com/office/drawing/2014/main" id="{3765D6AD-0023-4B7B-9F4D-9687C8441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44" name="Grupo 1943">
                              <a:extLst>
                                <a:ext uri="{FF2B5EF4-FFF2-40B4-BE49-F238E27FC236}">
                                  <a16:creationId xmlns:a16="http://schemas.microsoft.com/office/drawing/2014/main" id="{45112AA4-0726-438D-A2A0-76947BF7E1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5" name="Rectángulo 1944">
                                <a:extLst>
                                  <a:ext uri="{FF2B5EF4-FFF2-40B4-BE49-F238E27FC236}">
                                    <a16:creationId xmlns:a16="http://schemas.microsoft.com/office/drawing/2014/main" id="{BF83DC4A-C5F4-4690-A5B2-746CFEE96A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6" name="Rectángulo 1945">
                                <a:extLst>
                                  <a:ext uri="{FF2B5EF4-FFF2-40B4-BE49-F238E27FC236}">
                                    <a16:creationId xmlns:a16="http://schemas.microsoft.com/office/drawing/2014/main" id="{A4663335-533C-42B2-BEFA-434DB3D6A1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26" name="Grupo 1925">
                          <a:extLst>
                            <a:ext uri="{FF2B5EF4-FFF2-40B4-BE49-F238E27FC236}">
                              <a16:creationId xmlns:a16="http://schemas.microsoft.com/office/drawing/2014/main" id="{DED98FAD-6F38-48CA-AF97-DCC2299CB0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27" name="Grupo 1926">
                            <a:extLst>
                              <a:ext uri="{FF2B5EF4-FFF2-40B4-BE49-F238E27FC236}">
                                <a16:creationId xmlns:a16="http://schemas.microsoft.com/office/drawing/2014/main" id="{D3F76B7D-67E6-4837-95EB-9CE53739CF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35" name="Grupo 1934">
                              <a:extLst>
                                <a:ext uri="{FF2B5EF4-FFF2-40B4-BE49-F238E27FC236}">
                                  <a16:creationId xmlns:a16="http://schemas.microsoft.com/office/drawing/2014/main" id="{3E6C9AC7-0159-4F9F-8813-5235ECFE2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9" name="Rectángulo 1938">
                                <a:extLst>
                                  <a:ext uri="{FF2B5EF4-FFF2-40B4-BE49-F238E27FC236}">
                                    <a16:creationId xmlns:a16="http://schemas.microsoft.com/office/drawing/2014/main" id="{EC372E15-91FE-4C6D-BB14-E378E0CB40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0" name="Rectángulo 1939">
                                <a:extLst>
                                  <a:ext uri="{FF2B5EF4-FFF2-40B4-BE49-F238E27FC236}">
                                    <a16:creationId xmlns:a16="http://schemas.microsoft.com/office/drawing/2014/main" id="{77564623-AE86-4F87-ABC3-0953FE0A81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6" name="Grupo 1935">
                              <a:extLst>
                                <a:ext uri="{FF2B5EF4-FFF2-40B4-BE49-F238E27FC236}">
                                  <a16:creationId xmlns:a16="http://schemas.microsoft.com/office/drawing/2014/main" id="{2B9EFFF2-B467-4260-B14C-8A13F0CA39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7" name="Rectángulo 1936">
                                <a:extLst>
                                  <a:ext uri="{FF2B5EF4-FFF2-40B4-BE49-F238E27FC236}">
                                    <a16:creationId xmlns:a16="http://schemas.microsoft.com/office/drawing/2014/main" id="{011564B4-71A3-40FB-B4AF-7D128CE956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8" name="Rectángulo 1937">
                                <a:extLst>
                                  <a:ext uri="{FF2B5EF4-FFF2-40B4-BE49-F238E27FC236}">
                                    <a16:creationId xmlns:a16="http://schemas.microsoft.com/office/drawing/2014/main" id="{485B1353-1526-4B58-872E-17305782BA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28" name="Grupo 1927">
                            <a:extLst>
                              <a:ext uri="{FF2B5EF4-FFF2-40B4-BE49-F238E27FC236}">
                                <a16:creationId xmlns:a16="http://schemas.microsoft.com/office/drawing/2014/main" id="{CA8A7A25-A062-477F-897E-6A61357F4D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29" name="Grupo 1928">
                              <a:extLst>
                                <a:ext uri="{FF2B5EF4-FFF2-40B4-BE49-F238E27FC236}">
                                  <a16:creationId xmlns:a16="http://schemas.microsoft.com/office/drawing/2014/main" id="{AC462B97-4EC7-4504-B3EC-0709B1C412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3" name="Rectángulo 1932">
                                <a:extLst>
                                  <a:ext uri="{FF2B5EF4-FFF2-40B4-BE49-F238E27FC236}">
                                    <a16:creationId xmlns:a16="http://schemas.microsoft.com/office/drawing/2014/main" id="{09CAD683-3A06-4982-863A-53AB5B3A04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4" name="Rectángulo 1933">
                                <a:extLst>
                                  <a:ext uri="{FF2B5EF4-FFF2-40B4-BE49-F238E27FC236}">
                                    <a16:creationId xmlns:a16="http://schemas.microsoft.com/office/drawing/2014/main" id="{0FD9D83E-1D78-4225-8584-DDDB66ED6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0" name="Grupo 1929">
                              <a:extLst>
                                <a:ext uri="{FF2B5EF4-FFF2-40B4-BE49-F238E27FC236}">
                                  <a16:creationId xmlns:a16="http://schemas.microsoft.com/office/drawing/2014/main" id="{614F601B-54C3-4AE1-BB19-FE44C83F5B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1" name="Rectángulo 1930">
                                <a:extLst>
                                  <a:ext uri="{FF2B5EF4-FFF2-40B4-BE49-F238E27FC236}">
                                    <a16:creationId xmlns:a16="http://schemas.microsoft.com/office/drawing/2014/main" id="{00CFAC55-4016-4DCE-8FDD-6DD9E03F8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2" name="Rectángulo 1931">
                                <a:extLst>
                                  <a:ext uri="{FF2B5EF4-FFF2-40B4-BE49-F238E27FC236}">
                                    <a16:creationId xmlns:a16="http://schemas.microsoft.com/office/drawing/2014/main" id="{1D91E1B7-756C-4EEA-B17B-49A02C3D8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860" name="Grupo 1859">
                      <a:extLst>
                        <a:ext uri="{FF2B5EF4-FFF2-40B4-BE49-F238E27FC236}">
                          <a16:creationId xmlns:a16="http://schemas.microsoft.com/office/drawing/2014/main" id="{CE86DD53-5A60-4725-BE4F-5297BE512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861" name="Grupo 1860">
                        <a:extLst>
                          <a:ext uri="{FF2B5EF4-FFF2-40B4-BE49-F238E27FC236}">
                            <a16:creationId xmlns:a16="http://schemas.microsoft.com/office/drawing/2014/main" id="{C9AA9003-1980-46AA-92A5-4C7E5C20A0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93" name="Grupo 1892">
                          <a:extLst>
                            <a:ext uri="{FF2B5EF4-FFF2-40B4-BE49-F238E27FC236}">
                              <a16:creationId xmlns:a16="http://schemas.microsoft.com/office/drawing/2014/main" id="{BCEDB4D9-6057-41D4-AD82-875EF72BA1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09" name="Grupo 1908">
                            <a:extLst>
                              <a:ext uri="{FF2B5EF4-FFF2-40B4-BE49-F238E27FC236}">
                                <a16:creationId xmlns:a16="http://schemas.microsoft.com/office/drawing/2014/main" id="{E4763AAA-3922-4314-B25C-24FCC3ADEA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7" name="Grupo 1916">
                              <a:extLst>
                                <a:ext uri="{FF2B5EF4-FFF2-40B4-BE49-F238E27FC236}">
                                  <a16:creationId xmlns:a16="http://schemas.microsoft.com/office/drawing/2014/main" id="{D6531468-FA2F-4EA9-A79C-9D8405AF16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21" name="Rectángulo 1920">
                                <a:extLst>
                                  <a:ext uri="{FF2B5EF4-FFF2-40B4-BE49-F238E27FC236}">
                                    <a16:creationId xmlns:a16="http://schemas.microsoft.com/office/drawing/2014/main" id="{9B92C4FE-5246-45A0-BEAB-8991A4E8E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2" name="Rectángulo 1921">
                                <a:extLst>
                                  <a:ext uri="{FF2B5EF4-FFF2-40B4-BE49-F238E27FC236}">
                                    <a16:creationId xmlns:a16="http://schemas.microsoft.com/office/drawing/2014/main" id="{45BF9672-2A66-4A5F-9BE3-01B0586C50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8" name="Grupo 1917">
                              <a:extLst>
                                <a:ext uri="{FF2B5EF4-FFF2-40B4-BE49-F238E27FC236}">
                                  <a16:creationId xmlns:a16="http://schemas.microsoft.com/office/drawing/2014/main" id="{AA388494-2CF6-4658-87CC-BB70733F95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9" name="Rectángulo 1918">
                                <a:extLst>
                                  <a:ext uri="{FF2B5EF4-FFF2-40B4-BE49-F238E27FC236}">
                                    <a16:creationId xmlns:a16="http://schemas.microsoft.com/office/drawing/2014/main" id="{57BF8AA5-D8C1-419A-9459-74B427CD3D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0" name="Rectángulo 1919">
                                <a:extLst>
                                  <a:ext uri="{FF2B5EF4-FFF2-40B4-BE49-F238E27FC236}">
                                    <a16:creationId xmlns:a16="http://schemas.microsoft.com/office/drawing/2014/main" id="{B26CF032-C32E-4445-9E34-DBD5D08395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10" name="Grupo 1909">
                            <a:extLst>
                              <a:ext uri="{FF2B5EF4-FFF2-40B4-BE49-F238E27FC236}">
                                <a16:creationId xmlns:a16="http://schemas.microsoft.com/office/drawing/2014/main" id="{708658E9-43F7-4F0D-973E-F63080B6D5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1" name="Grupo 1910">
                              <a:extLst>
                                <a:ext uri="{FF2B5EF4-FFF2-40B4-BE49-F238E27FC236}">
                                  <a16:creationId xmlns:a16="http://schemas.microsoft.com/office/drawing/2014/main" id="{38C892DA-D17A-402C-9872-E3AE0AFB18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5" name="Rectángulo 1914">
                                <a:extLst>
                                  <a:ext uri="{FF2B5EF4-FFF2-40B4-BE49-F238E27FC236}">
                                    <a16:creationId xmlns:a16="http://schemas.microsoft.com/office/drawing/2014/main" id="{B9CA3C8E-2598-4A11-AB42-8AA3A3874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6" name="Rectángulo 1915">
                                <a:extLst>
                                  <a:ext uri="{FF2B5EF4-FFF2-40B4-BE49-F238E27FC236}">
                                    <a16:creationId xmlns:a16="http://schemas.microsoft.com/office/drawing/2014/main" id="{23E72358-650D-43F2-B81F-E5DC04F40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2" name="Grupo 1911">
                              <a:extLst>
                                <a:ext uri="{FF2B5EF4-FFF2-40B4-BE49-F238E27FC236}">
                                  <a16:creationId xmlns:a16="http://schemas.microsoft.com/office/drawing/2014/main" id="{C94E4947-D0C8-4E71-8E52-A2909E72CA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3" name="Rectángulo 1912">
                                <a:extLst>
                                  <a:ext uri="{FF2B5EF4-FFF2-40B4-BE49-F238E27FC236}">
                                    <a16:creationId xmlns:a16="http://schemas.microsoft.com/office/drawing/2014/main" id="{5D104A55-47A4-4B10-8BDB-94EB5B44AD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4" name="Rectángulo 1913">
                                <a:extLst>
                                  <a:ext uri="{FF2B5EF4-FFF2-40B4-BE49-F238E27FC236}">
                                    <a16:creationId xmlns:a16="http://schemas.microsoft.com/office/drawing/2014/main" id="{B554BF59-9949-49CB-BCD0-A8B83A981E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94" name="Grupo 1893">
                          <a:extLst>
                            <a:ext uri="{FF2B5EF4-FFF2-40B4-BE49-F238E27FC236}">
                              <a16:creationId xmlns:a16="http://schemas.microsoft.com/office/drawing/2014/main" id="{490860AA-DD8A-4B82-80A9-A60E43E0C4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95" name="Grupo 1894">
                            <a:extLst>
                              <a:ext uri="{FF2B5EF4-FFF2-40B4-BE49-F238E27FC236}">
                                <a16:creationId xmlns:a16="http://schemas.microsoft.com/office/drawing/2014/main" id="{02868945-63BD-423A-8220-F4AA8FD4BF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03" name="Grupo 1902">
                              <a:extLst>
                                <a:ext uri="{FF2B5EF4-FFF2-40B4-BE49-F238E27FC236}">
                                  <a16:creationId xmlns:a16="http://schemas.microsoft.com/office/drawing/2014/main" id="{9D576031-06D8-4E23-9252-DDA7662179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7" name="Rectángulo 1906">
                                <a:extLst>
                                  <a:ext uri="{FF2B5EF4-FFF2-40B4-BE49-F238E27FC236}">
                                    <a16:creationId xmlns:a16="http://schemas.microsoft.com/office/drawing/2014/main" id="{07B63193-B759-4E9F-A395-715B2E3DBC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8" name="Rectángulo 1907">
                                <a:extLst>
                                  <a:ext uri="{FF2B5EF4-FFF2-40B4-BE49-F238E27FC236}">
                                    <a16:creationId xmlns:a16="http://schemas.microsoft.com/office/drawing/2014/main" id="{22D9D431-6DD6-40F5-87BC-CDF583985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04" name="Grupo 1903">
                              <a:extLst>
                                <a:ext uri="{FF2B5EF4-FFF2-40B4-BE49-F238E27FC236}">
                                  <a16:creationId xmlns:a16="http://schemas.microsoft.com/office/drawing/2014/main" id="{C77F19EC-E400-43A8-A9BF-88615B25B2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5" name="Rectángulo 1904">
                                <a:extLst>
                                  <a:ext uri="{FF2B5EF4-FFF2-40B4-BE49-F238E27FC236}">
                                    <a16:creationId xmlns:a16="http://schemas.microsoft.com/office/drawing/2014/main" id="{14728346-76DD-48C3-A42F-C02F1F54C9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6" name="Rectángulo 1905">
                                <a:extLst>
                                  <a:ext uri="{FF2B5EF4-FFF2-40B4-BE49-F238E27FC236}">
                                    <a16:creationId xmlns:a16="http://schemas.microsoft.com/office/drawing/2014/main" id="{BA067439-4203-47B2-80E4-9C86B4656B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96" name="Grupo 1895">
                            <a:extLst>
                              <a:ext uri="{FF2B5EF4-FFF2-40B4-BE49-F238E27FC236}">
                                <a16:creationId xmlns:a16="http://schemas.microsoft.com/office/drawing/2014/main" id="{52F70451-890A-4262-ABAF-595AFD01DB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97" name="Grupo 1896">
                              <a:extLst>
                                <a:ext uri="{FF2B5EF4-FFF2-40B4-BE49-F238E27FC236}">
                                  <a16:creationId xmlns:a16="http://schemas.microsoft.com/office/drawing/2014/main" id="{F2D078A9-8611-4DD2-89B4-442AD6732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1" name="Rectángulo 1900">
                                <a:extLst>
                                  <a:ext uri="{FF2B5EF4-FFF2-40B4-BE49-F238E27FC236}">
                                    <a16:creationId xmlns:a16="http://schemas.microsoft.com/office/drawing/2014/main" id="{A68C8A63-94E3-449A-9277-7CEB4D1189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2" name="Rectángulo 1901">
                                <a:extLst>
                                  <a:ext uri="{FF2B5EF4-FFF2-40B4-BE49-F238E27FC236}">
                                    <a16:creationId xmlns:a16="http://schemas.microsoft.com/office/drawing/2014/main" id="{A546E82F-1E75-4689-845E-FF3F671414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98" name="Grupo 1897">
                              <a:extLst>
                                <a:ext uri="{FF2B5EF4-FFF2-40B4-BE49-F238E27FC236}">
                                  <a16:creationId xmlns:a16="http://schemas.microsoft.com/office/drawing/2014/main" id="{32B81C99-D3AD-4FC4-B508-1FC6A207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9" name="Rectángulo 1898">
                                <a:extLst>
                                  <a:ext uri="{FF2B5EF4-FFF2-40B4-BE49-F238E27FC236}">
                                    <a16:creationId xmlns:a16="http://schemas.microsoft.com/office/drawing/2014/main" id="{FA77E79B-C34A-4403-AE44-C36039809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0" name="Rectángulo 1899">
                                <a:extLst>
                                  <a:ext uri="{FF2B5EF4-FFF2-40B4-BE49-F238E27FC236}">
                                    <a16:creationId xmlns:a16="http://schemas.microsoft.com/office/drawing/2014/main" id="{E2FA76F5-28B0-424C-BC7B-265DD2F53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862" name="Grupo 1861">
                        <a:extLst>
                          <a:ext uri="{FF2B5EF4-FFF2-40B4-BE49-F238E27FC236}">
                            <a16:creationId xmlns:a16="http://schemas.microsoft.com/office/drawing/2014/main" id="{FE526D35-E8AF-4A6F-861B-78E08AC4FF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63" name="Grupo 1862">
                          <a:extLst>
                            <a:ext uri="{FF2B5EF4-FFF2-40B4-BE49-F238E27FC236}">
                              <a16:creationId xmlns:a16="http://schemas.microsoft.com/office/drawing/2014/main" id="{26716856-BC10-41C6-98DA-A24311FA84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79" name="Grupo 1878">
                            <a:extLst>
                              <a:ext uri="{FF2B5EF4-FFF2-40B4-BE49-F238E27FC236}">
                                <a16:creationId xmlns:a16="http://schemas.microsoft.com/office/drawing/2014/main" id="{A1D907B7-C231-44E8-A75B-45FF031EA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7" name="Grupo 1886">
                              <a:extLst>
                                <a:ext uri="{FF2B5EF4-FFF2-40B4-BE49-F238E27FC236}">
                                  <a16:creationId xmlns:a16="http://schemas.microsoft.com/office/drawing/2014/main" id="{630A2FD1-F52E-432E-9B3B-E8D2CC0DB8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1" name="Rectángulo 1890">
                                <a:extLst>
                                  <a:ext uri="{FF2B5EF4-FFF2-40B4-BE49-F238E27FC236}">
                                    <a16:creationId xmlns:a16="http://schemas.microsoft.com/office/drawing/2014/main" id="{FE0B0784-0ED7-446E-89D3-CFB16EA2E3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2" name="Rectángulo 1891">
                                <a:extLst>
                                  <a:ext uri="{FF2B5EF4-FFF2-40B4-BE49-F238E27FC236}">
                                    <a16:creationId xmlns:a16="http://schemas.microsoft.com/office/drawing/2014/main" id="{22F8D3DA-F12D-47FD-88D9-0586D3AA33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8" name="Grupo 1887">
                              <a:extLst>
                                <a:ext uri="{FF2B5EF4-FFF2-40B4-BE49-F238E27FC236}">
                                  <a16:creationId xmlns:a16="http://schemas.microsoft.com/office/drawing/2014/main" id="{FE0D246A-1501-494C-8763-B68429C2CA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9" name="Rectángulo 1888">
                                <a:extLst>
                                  <a:ext uri="{FF2B5EF4-FFF2-40B4-BE49-F238E27FC236}">
                                    <a16:creationId xmlns:a16="http://schemas.microsoft.com/office/drawing/2014/main" id="{E122C287-E446-43AA-81D1-5F84914AE3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0" name="Rectángulo 1889">
                                <a:extLst>
                                  <a:ext uri="{FF2B5EF4-FFF2-40B4-BE49-F238E27FC236}">
                                    <a16:creationId xmlns:a16="http://schemas.microsoft.com/office/drawing/2014/main" id="{3ACADF3A-ACC3-468A-A0E2-CE090397F1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80" name="Grupo 1879">
                            <a:extLst>
                              <a:ext uri="{FF2B5EF4-FFF2-40B4-BE49-F238E27FC236}">
                                <a16:creationId xmlns:a16="http://schemas.microsoft.com/office/drawing/2014/main" id="{EFD838C1-0C62-4B2C-9A66-8F77126B20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1" name="Grupo 1880">
                              <a:extLst>
                                <a:ext uri="{FF2B5EF4-FFF2-40B4-BE49-F238E27FC236}">
                                  <a16:creationId xmlns:a16="http://schemas.microsoft.com/office/drawing/2014/main" id="{A50A0D61-B763-458F-9837-D1604B1838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5" name="Rectángulo 1884">
                                <a:extLst>
                                  <a:ext uri="{FF2B5EF4-FFF2-40B4-BE49-F238E27FC236}">
                                    <a16:creationId xmlns:a16="http://schemas.microsoft.com/office/drawing/2014/main" id="{DA766274-AAD8-4341-8E94-3FC49BE24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6" name="Rectángulo 1885">
                                <a:extLst>
                                  <a:ext uri="{FF2B5EF4-FFF2-40B4-BE49-F238E27FC236}">
                                    <a16:creationId xmlns:a16="http://schemas.microsoft.com/office/drawing/2014/main" id="{EBD0AA9A-58A4-45C0-95A1-BAABC3A058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2" name="Grupo 1881">
                              <a:extLst>
                                <a:ext uri="{FF2B5EF4-FFF2-40B4-BE49-F238E27FC236}">
                                  <a16:creationId xmlns:a16="http://schemas.microsoft.com/office/drawing/2014/main" id="{AE321098-DEAA-4952-A417-507B2988AA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3" name="Rectángulo 1882">
                                <a:extLst>
                                  <a:ext uri="{FF2B5EF4-FFF2-40B4-BE49-F238E27FC236}">
                                    <a16:creationId xmlns:a16="http://schemas.microsoft.com/office/drawing/2014/main" id="{011975C6-4E5D-433C-9FCE-5DB8ADB98E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4" name="Rectángulo 1883">
                                <a:extLst>
                                  <a:ext uri="{FF2B5EF4-FFF2-40B4-BE49-F238E27FC236}">
                                    <a16:creationId xmlns:a16="http://schemas.microsoft.com/office/drawing/2014/main" id="{ABE71DD0-45AD-408E-BA99-3935D511C1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64" name="Grupo 1863">
                          <a:extLst>
                            <a:ext uri="{FF2B5EF4-FFF2-40B4-BE49-F238E27FC236}">
                              <a16:creationId xmlns:a16="http://schemas.microsoft.com/office/drawing/2014/main" id="{248469E8-BD3E-466F-8332-2A1ABE7793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65" name="Grupo 1864">
                            <a:extLst>
                              <a:ext uri="{FF2B5EF4-FFF2-40B4-BE49-F238E27FC236}">
                                <a16:creationId xmlns:a16="http://schemas.microsoft.com/office/drawing/2014/main" id="{8E4C07C1-27AB-4030-8DA4-765D94F54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73" name="Grupo 1872">
                              <a:extLst>
                                <a:ext uri="{FF2B5EF4-FFF2-40B4-BE49-F238E27FC236}">
                                  <a16:creationId xmlns:a16="http://schemas.microsoft.com/office/drawing/2014/main" id="{20AC3C66-CFF6-4789-A403-F0FF8BCD5C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7" name="Rectángulo 1876">
                                <a:extLst>
                                  <a:ext uri="{FF2B5EF4-FFF2-40B4-BE49-F238E27FC236}">
                                    <a16:creationId xmlns:a16="http://schemas.microsoft.com/office/drawing/2014/main" id="{48005F07-2D24-4376-A233-A6AA13E0A3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" name="Rectángulo 1877">
                                <a:extLst>
                                  <a:ext uri="{FF2B5EF4-FFF2-40B4-BE49-F238E27FC236}">
                                    <a16:creationId xmlns:a16="http://schemas.microsoft.com/office/drawing/2014/main" id="{2E9C1D25-1B8A-4F5B-BE94-A3EFCE23A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74" name="Grupo 1873">
                              <a:extLst>
                                <a:ext uri="{FF2B5EF4-FFF2-40B4-BE49-F238E27FC236}">
                                  <a16:creationId xmlns:a16="http://schemas.microsoft.com/office/drawing/2014/main" id="{DCDDE29B-6090-40C0-82DF-90244E4CDD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5" name="Rectángulo 1874">
                                <a:extLst>
                                  <a:ext uri="{FF2B5EF4-FFF2-40B4-BE49-F238E27FC236}">
                                    <a16:creationId xmlns:a16="http://schemas.microsoft.com/office/drawing/2014/main" id="{1B7E3CEB-027F-4716-96FE-B6B708F937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6" name="Rectángulo 1875">
                                <a:extLst>
                                  <a:ext uri="{FF2B5EF4-FFF2-40B4-BE49-F238E27FC236}">
                                    <a16:creationId xmlns:a16="http://schemas.microsoft.com/office/drawing/2014/main" id="{F3D3E060-18CF-45D7-81C7-4E6CD8927C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66" name="Grupo 1865">
                            <a:extLst>
                              <a:ext uri="{FF2B5EF4-FFF2-40B4-BE49-F238E27FC236}">
                                <a16:creationId xmlns:a16="http://schemas.microsoft.com/office/drawing/2014/main" id="{A28E3D86-EB6C-4E9D-ACB4-F70806E885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67" name="Grupo 1866">
                              <a:extLst>
                                <a:ext uri="{FF2B5EF4-FFF2-40B4-BE49-F238E27FC236}">
                                  <a16:creationId xmlns:a16="http://schemas.microsoft.com/office/drawing/2014/main" id="{EA21155B-A23C-4BB8-9260-D441E4706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1" name="Rectángulo 1870">
                                <a:extLst>
                                  <a:ext uri="{FF2B5EF4-FFF2-40B4-BE49-F238E27FC236}">
                                    <a16:creationId xmlns:a16="http://schemas.microsoft.com/office/drawing/2014/main" id="{FA2F203E-8228-4B5B-B39C-4F0122503A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2" name="Rectángulo 1871">
                                <a:extLst>
                                  <a:ext uri="{FF2B5EF4-FFF2-40B4-BE49-F238E27FC236}">
                                    <a16:creationId xmlns:a16="http://schemas.microsoft.com/office/drawing/2014/main" id="{EA0782D0-18C3-4E69-A2CC-2CD6BE577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68" name="Grupo 1867">
                              <a:extLst>
                                <a:ext uri="{FF2B5EF4-FFF2-40B4-BE49-F238E27FC236}">
                                  <a16:creationId xmlns:a16="http://schemas.microsoft.com/office/drawing/2014/main" id="{2EB7BA84-910C-4C5B-92BA-3E84275A9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69" name="Rectángulo 1868">
                                <a:extLst>
                                  <a:ext uri="{FF2B5EF4-FFF2-40B4-BE49-F238E27FC236}">
                                    <a16:creationId xmlns:a16="http://schemas.microsoft.com/office/drawing/2014/main" id="{653068E7-93D3-4AC7-9006-D0CA9FA7FB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0" name="Rectángulo 1869">
                                <a:extLst>
                                  <a:ext uri="{FF2B5EF4-FFF2-40B4-BE49-F238E27FC236}">
                                    <a16:creationId xmlns:a16="http://schemas.microsoft.com/office/drawing/2014/main" id="{51483937-0930-40B3-9FBD-A9CB8C70C6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732" name="Grupo 1731">
                    <a:extLst>
                      <a:ext uri="{FF2B5EF4-FFF2-40B4-BE49-F238E27FC236}">
                        <a16:creationId xmlns:a16="http://schemas.microsoft.com/office/drawing/2014/main" id="{9DEEA19E-5B58-439E-A5D5-3186E6EC00F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733" name="Grupo 1732">
                      <a:extLst>
                        <a:ext uri="{FF2B5EF4-FFF2-40B4-BE49-F238E27FC236}">
                          <a16:creationId xmlns:a16="http://schemas.microsoft.com/office/drawing/2014/main" id="{6E5C509D-EC47-4444-9C8D-D269436CB1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97" name="Grupo 1796">
                        <a:extLst>
                          <a:ext uri="{FF2B5EF4-FFF2-40B4-BE49-F238E27FC236}">
                            <a16:creationId xmlns:a16="http://schemas.microsoft.com/office/drawing/2014/main" id="{02202E00-CF63-4899-83E7-D55EE4553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29" name="Grupo 1828">
                          <a:extLst>
                            <a:ext uri="{FF2B5EF4-FFF2-40B4-BE49-F238E27FC236}">
                              <a16:creationId xmlns:a16="http://schemas.microsoft.com/office/drawing/2014/main" id="{FE70493F-8E87-4ED9-B247-460BEAE255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45" name="Grupo 1844">
                            <a:extLst>
                              <a:ext uri="{FF2B5EF4-FFF2-40B4-BE49-F238E27FC236}">
                                <a16:creationId xmlns:a16="http://schemas.microsoft.com/office/drawing/2014/main" id="{A8371B02-4682-4EC4-BE22-EFF72F4C8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53" name="Grupo 1852">
                              <a:extLst>
                                <a:ext uri="{FF2B5EF4-FFF2-40B4-BE49-F238E27FC236}">
                                  <a16:creationId xmlns:a16="http://schemas.microsoft.com/office/drawing/2014/main" id="{60C588F0-269B-4917-A543-26518F6DB3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7" name="Rectángulo 1856">
                                <a:extLst>
                                  <a:ext uri="{FF2B5EF4-FFF2-40B4-BE49-F238E27FC236}">
                                    <a16:creationId xmlns:a16="http://schemas.microsoft.com/office/drawing/2014/main" id="{9360CBD7-7CB0-44D9-82C7-29157DB8A6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8" name="Rectángulo 1857">
                                <a:extLst>
                                  <a:ext uri="{FF2B5EF4-FFF2-40B4-BE49-F238E27FC236}">
                                    <a16:creationId xmlns:a16="http://schemas.microsoft.com/office/drawing/2014/main" id="{11F5DD45-F6D6-4449-A7E0-F81EA5FC17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54" name="Grupo 1853">
                              <a:extLst>
                                <a:ext uri="{FF2B5EF4-FFF2-40B4-BE49-F238E27FC236}">
                                  <a16:creationId xmlns:a16="http://schemas.microsoft.com/office/drawing/2014/main" id="{2D9CFCE1-8B51-43CC-8E42-82C38F630A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5" name="Rectángulo 1854">
                                <a:extLst>
                                  <a:ext uri="{FF2B5EF4-FFF2-40B4-BE49-F238E27FC236}">
                                    <a16:creationId xmlns:a16="http://schemas.microsoft.com/office/drawing/2014/main" id="{790E5CC7-FB49-492F-966A-976586D326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6" name="Rectángulo 1855">
                                <a:extLst>
                                  <a:ext uri="{FF2B5EF4-FFF2-40B4-BE49-F238E27FC236}">
                                    <a16:creationId xmlns:a16="http://schemas.microsoft.com/office/drawing/2014/main" id="{8BDE8B0D-67EC-496B-AF5A-BD10F1E87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46" name="Grupo 1845">
                            <a:extLst>
                              <a:ext uri="{FF2B5EF4-FFF2-40B4-BE49-F238E27FC236}">
                                <a16:creationId xmlns:a16="http://schemas.microsoft.com/office/drawing/2014/main" id="{F26E79F2-AA0A-4682-929D-06A8C059D4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47" name="Grupo 1846">
                              <a:extLst>
                                <a:ext uri="{FF2B5EF4-FFF2-40B4-BE49-F238E27FC236}">
                                  <a16:creationId xmlns:a16="http://schemas.microsoft.com/office/drawing/2014/main" id="{060C3B5E-6EC6-4BB8-841E-CC510BCCD4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1" name="Rectángulo 1850">
                                <a:extLst>
                                  <a:ext uri="{FF2B5EF4-FFF2-40B4-BE49-F238E27FC236}">
                                    <a16:creationId xmlns:a16="http://schemas.microsoft.com/office/drawing/2014/main" id="{55DBA01D-43CF-40AC-B470-7E73DC22A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2" name="Rectángulo 1851">
                                <a:extLst>
                                  <a:ext uri="{FF2B5EF4-FFF2-40B4-BE49-F238E27FC236}">
                                    <a16:creationId xmlns:a16="http://schemas.microsoft.com/office/drawing/2014/main" id="{14602C5B-97AD-48F9-A1F7-68AD9BC59C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8" name="Grupo 1847">
                              <a:extLst>
                                <a:ext uri="{FF2B5EF4-FFF2-40B4-BE49-F238E27FC236}">
                                  <a16:creationId xmlns:a16="http://schemas.microsoft.com/office/drawing/2014/main" id="{9BE0B1E8-E6FD-4758-9126-AF00F9985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9" name="Rectángulo 1848">
                                <a:extLst>
                                  <a:ext uri="{FF2B5EF4-FFF2-40B4-BE49-F238E27FC236}">
                                    <a16:creationId xmlns:a16="http://schemas.microsoft.com/office/drawing/2014/main" id="{163726F1-501B-478A-A920-6939990D9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0" name="Rectángulo 1849">
                                <a:extLst>
                                  <a:ext uri="{FF2B5EF4-FFF2-40B4-BE49-F238E27FC236}">
                                    <a16:creationId xmlns:a16="http://schemas.microsoft.com/office/drawing/2014/main" id="{3B64CB99-10ED-43C5-A84E-C373D3D5C9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30" name="Grupo 1829">
                          <a:extLst>
                            <a:ext uri="{FF2B5EF4-FFF2-40B4-BE49-F238E27FC236}">
                              <a16:creationId xmlns:a16="http://schemas.microsoft.com/office/drawing/2014/main" id="{9A7458A0-F1D4-4D5F-8EF3-940639845C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31" name="Grupo 1830">
                            <a:extLst>
                              <a:ext uri="{FF2B5EF4-FFF2-40B4-BE49-F238E27FC236}">
                                <a16:creationId xmlns:a16="http://schemas.microsoft.com/office/drawing/2014/main" id="{338F4387-5F67-43A9-9780-83B5E62382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9" name="Grupo 1838">
                              <a:extLst>
                                <a:ext uri="{FF2B5EF4-FFF2-40B4-BE49-F238E27FC236}">
                                  <a16:creationId xmlns:a16="http://schemas.microsoft.com/office/drawing/2014/main" id="{C84679E9-5CF5-43C4-875F-EF2717D7DF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3" name="Rectángulo 1842">
                                <a:extLst>
                                  <a:ext uri="{FF2B5EF4-FFF2-40B4-BE49-F238E27FC236}">
                                    <a16:creationId xmlns:a16="http://schemas.microsoft.com/office/drawing/2014/main" id="{DD6B0CC9-75FB-4263-8A48-1C0271545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4" name="Rectángulo 1843">
                                <a:extLst>
                                  <a:ext uri="{FF2B5EF4-FFF2-40B4-BE49-F238E27FC236}">
                                    <a16:creationId xmlns:a16="http://schemas.microsoft.com/office/drawing/2014/main" id="{62866AEF-D8F4-482E-91E5-CF9AFB4E76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0" name="Grupo 1839">
                              <a:extLst>
                                <a:ext uri="{FF2B5EF4-FFF2-40B4-BE49-F238E27FC236}">
                                  <a16:creationId xmlns:a16="http://schemas.microsoft.com/office/drawing/2014/main" id="{9EEB5EF6-65AD-4A90-9F54-445C9B96CC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1" name="Rectángulo 1840">
                                <a:extLst>
                                  <a:ext uri="{FF2B5EF4-FFF2-40B4-BE49-F238E27FC236}">
                                    <a16:creationId xmlns:a16="http://schemas.microsoft.com/office/drawing/2014/main" id="{7A0CF56A-6FE0-451B-BB5C-AFF9C38AD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2" name="Rectángulo 1841">
                                <a:extLst>
                                  <a:ext uri="{FF2B5EF4-FFF2-40B4-BE49-F238E27FC236}">
                                    <a16:creationId xmlns:a16="http://schemas.microsoft.com/office/drawing/2014/main" id="{50961DB5-E31D-40A7-92A3-FDA21B2ADB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32" name="Grupo 1831">
                            <a:extLst>
                              <a:ext uri="{FF2B5EF4-FFF2-40B4-BE49-F238E27FC236}">
                                <a16:creationId xmlns:a16="http://schemas.microsoft.com/office/drawing/2014/main" id="{C786A066-CCB6-4BDF-A0FE-FC883F7FBD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3" name="Grupo 1832">
                              <a:extLst>
                                <a:ext uri="{FF2B5EF4-FFF2-40B4-BE49-F238E27FC236}">
                                  <a16:creationId xmlns:a16="http://schemas.microsoft.com/office/drawing/2014/main" id="{C601F83A-2362-44C5-82E2-5108B59265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7" name="Rectángulo 1836">
                                <a:extLst>
                                  <a:ext uri="{FF2B5EF4-FFF2-40B4-BE49-F238E27FC236}">
                                    <a16:creationId xmlns:a16="http://schemas.microsoft.com/office/drawing/2014/main" id="{DDD78EEC-8168-4C0F-9D48-5D9A95FE6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8" name="Rectángulo 1837">
                                <a:extLst>
                                  <a:ext uri="{FF2B5EF4-FFF2-40B4-BE49-F238E27FC236}">
                                    <a16:creationId xmlns:a16="http://schemas.microsoft.com/office/drawing/2014/main" id="{AFC56AE9-CEA1-406E-B3E7-03E1AC622E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34" name="Grupo 1833">
                              <a:extLst>
                                <a:ext uri="{FF2B5EF4-FFF2-40B4-BE49-F238E27FC236}">
                                  <a16:creationId xmlns:a16="http://schemas.microsoft.com/office/drawing/2014/main" id="{7A2783E6-B087-4C90-823B-0606975C24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5" name="Rectángulo 1834">
                                <a:extLst>
                                  <a:ext uri="{FF2B5EF4-FFF2-40B4-BE49-F238E27FC236}">
                                    <a16:creationId xmlns:a16="http://schemas.microsoft.com/office/drawing/2014/main" id="{07C297E8-D951-4C04-8246-EDC3B11F4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6" name="Rectángulo 1835">
                                <a:extLst>
                                  <a:ext uri="{FF2B5EF4-FFF2-40B4-BE49-F238E27FC236}">
                                    <a16:creationId xmlns:a16="http://schemas.microsoft.com/office/drawing/2014/main" id="{E50A3C02-921E-4DC2-84DC-D673FF366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98" name="Grupo 1797">
                        <a:extLst>
                          <a:ext uri="{FF2B5EF4-FFF2-40B4-BE49-F238E27FC236}">
                            <a16:creationId xmlns:a16="http://schemas.microsoft.com/office/drawing/2014/main" id="{EEA8BC1C-CFEB-4445-9627-D31733E5A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99" name="Grupo 1798">
                          <a:extLst>
                            <a:ext uri="{FF2B5EF4-FFF2-40B4-BE49-F238E27FC236}">
                              <a16:creationId xmlns:a16="http://schemas.microsoft.com/office/drawing/2014/main" id="{2E9166D3-5EA8-472D-95A9-708B97E867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15" name="Grupo 1814">
                            <a:extLst>
                              <a:ext uri="{FF2B5EF4-FFF2-40B4-BE49-F238E27FC236}">
                                <a16:creationId xmlns:a16="http://schemas.microsoft.com/office/drawing/2014/main" id="{CCA36CF0-B491-4CA8-977D-94219B551F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23" name="Grupo 1822">
                              <a:extLst>
                                <a:ext uri="{FF2B5EF4-FFF2-40B4-BE49-F238E27FC236}">
                                  <a16:creationId xmlns:a16="http://schemas.microsoft.com/office/drawing/2014/main" id="{E19E6AFA-E251-4517-84F9-8375C05FF8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7" name="Rectángulo 1826">
                                <a:extLst>
                                  <a:ext uri="{FF2B5EF4-FFF2-40B4-BE49-F238E27FC236}">
                                    <a16:creationId xmlns:a16="http://schemas.microsoft.com/office/drawing/2014/main" id="{6D1D5538-52EE-49AA-AD72-8AC36D79F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8" name="Rectángulo 1827">
                                <a:extLst>
                                  <a:ext uri="{FF2B5EF4-FFF2-40B4-BE49-F238E27FC236}">
                                    <a16:creationId xmlns:a16="http://schemas.microsoft.com/office/drawing/2014/main" id="{9381DC97-06B2-4E15-BDA8-F7599EFC81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24" name="Grupo 1823">
                              <a:extLst>
                                <a:ext uri="{FF2B5EF4-FFF2-40B4-BE49-F238E27FC236}">
                                  <a16:creationId xmlns:a16="http://schemas.microsoft.com/office/drawing/2014/main" id="{9C231282-E847-4E51-BA20-580263AB2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5" name="Rectángulo 1824">
                                <a:extLst>
                                  <a:ext uri="{FF2B5EF4-FFF2-40B4-BE49-F238E27FC236}">
                                    <a16:creationId xmlns:a16="http://schemas.microsoft.com/office/drawing/2014/main" id="{4DBE251E-EC2A-4117-92E3-0BD81B1A87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6" name="Rectángulo 1825">
                                <a:extLst>
                                  <a:ext uri="{FF2B5EF4-FFF2-40B4-BE49-F238E27FC236}">
                                    <a16:creationId xmlns:a16="http://schemas.microsoft.com/office/drawing/2014/main" id="{18302769-7E51-4379-9BEC-56CD9CC1B6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16" name="Grupo 1815">
                            <a:extLst>
                              <a:ext uri="{FF2B5EF4-FFF2-40B4-BE49-F238E27FC236}">
                                <a16:creationId xmlns:a16="http://schemas.microsoft.com/office/drawing/2014/main" id="{80D180B6-8473-4763-A20D-6D0DA5B7CF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17" name="Grupo 1816">
                              <a:extLst>
                                <a:ext uri="{FF2B5EF4-FFF2-40B4-BE49-F238E27FC236}">
                                  <a16:creationId xmlns:a16="http://schemas.microsoft.com/office/drawing/2014/main" id="{1180B578-E05A-46A7-8B04-A17CC534E0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1" name="Rectángulo 1820">
                                <a:extLst>
                                  <a:ext uri="{FF2B5EF4-FFF2-40B4-BE49-F238E27FC236}">
                                    <a16:creationId xmlns:a16="http://schemas.microsoft.com/office/drawing/2014/main" id="{4F82EB03-0950-46BF-8183-1FAA6AE100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2" name="Rectángulo 1821">
                                <a:extLst>
                                  <a:ext uri="{FF2B5EF4-FFF2-40B4-BE49-F238E27FC236}">
                                    <a16:creationId xmlns:a16="http://schemas.microsoft.com/office/drawing/2014/main" id="{105B986B-8C35-4343-B64A-EFC03C1A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8" name="Grupo 1817">
                              <a:extLst>
                                <a:ext uri="{FF2B5EF4-FFF2-40B4-BE49-F238E27FC236}">
                                  <a16:creationId xmlns:a16="http://schemas.microsoft.com/office/drawing/2014/main" id="{35594070-CA31-41A1-9693-328203141A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9" name="Rectángulo 1818">
                                <a:extLst>
                                  <a:ext uri="{FF2B5EF4-FFF2-40B4-BE49-F238E27FC236}">
                                    <a16:creationId xmlns:a16="http://schemas.microsoft.com/office/drawing/2014/main" id="{021A2AE4-3DD7-45C7-92B6-268D1EA5B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0" name="Rectángulo 1819">
                                <a:extLst>
                                  <a:ext uri="{FF2B5EF4-FFF2-40B4-BE49-F238E27FC236}">
                                    <a16:creationId xmlns:a16="http://schemas.microsoft.com/office/drawing/2014/main" id="{EFBABD7B-1ADF-4847-97F1-6DCF84C2F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00" name="Grupo 1799">
                          <a:extLst>
                            <a:ext uri="{FF2B5EF4-FFF2-40B4-BE49-F238E27FC236}">
                              <a16:creationId xmlns:a16="http://schemas.microsoft.com/office/drawing/2014/main" id="{724A5ACD-FA0C-4EDC-A52C-ED338ED7A9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01" name="Grupo 1800">
                            <a:extLst>
                              <a:ext uri="{FF2B5EF4-FFF2-40B4-BE49-F238E27FC236}">
                                <a16:creationId xmlns:a16="http://schemas.microsoft.com/office/drawing/2014/main" id="{29ADA922-B022-4580-AD97-88A0B5B57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9" name="Grupo 1808">
                              <a:extLst>
                                <a:ext uri="{FF2B5EF4-FFF2-40B4-BE49-F238E27FC236}">
                                  <a16:creationId xmlns:a16="http://schemas.microsoft.com/office/drawing/2014/main" id="{ABC11E75-3D3A-4013-9B6B-2CA08C9CCD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3" name="Rectángulo 1812">
                                <a:extLst>
                                  <a:ext uri="{FF2B5EF4-FFF2-40B4-BE49-F238E27FC236}">
                                    <a16:creationId xmlns:a16="http://schemas.microsoft.com/office/drawing/2014/main" id="{93AB7A9D-6575-41AB-89B3-DD4129B4D8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4" name="Rectángulo 1813">
                                <a:extLst>
                                  <a:ext uri="{FF2B5EF4-FFF2-40B4-BE49-F238E27FC236}">
                                    <a16:creationId xmlns:a16="http://schemas.microsoft.com/office/drawing/2014/main" id="{9ADCB215-832D-49B2-9054-3FA80DA1D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0" name="Grupo 1809">
                              <a:extLst>
                                <a:ext uri="{FF2B5EF4-FFF2-40B4-BE49-F238E27FC236}">
                                  <a16:creationId xmlns:a16="http://schemas.microsoft.com/office/drawing/2014/main" id="{E24FD3FE-9C3B-4A42-A1CD-67FD74834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1" name="Rectángulo 1810">
                                <a:extLst>
                                  <a:ext uri="{FF2B5EF4-FFF2-40B4-BE49-F238E27FC236}">
                                    <a16:creationId xmlns:a16="http://schemas.microsoft.com/office/drawing/2014/main" id="{5B10B425-F59E-4AFB-AE9C-D72B953E76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2" name="Rectángulo 1811">
                                <a:extLst>
                                  <a:ext uri="{FF2B5EF4-FFF2-40B4-BE49-F238E27FC236}">
                                    <a16:creationId xmlns:a16="http://schemas.microsoft.com/office/drawing/2014/main" id="{B6AAC5CC-AEB3-44A8-A88E-69AA2B6E3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02" name="Grupo 1801">
                            <a:extLst>
                              <a:ext uri="{FF2B5EF4-FFF2-40B4-BE49-F238E27FC236}">
                                <a16:creationId xmlns:a16="http://schemas.microsoft.com/office/drawing/2014/main" id="{83FCB666-D8E4-4E78-A17C-7ABE304870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3" name="Grupo 1802">
                              <a:extLst>
                                <a:ext uri="{FF2B5EF4-FFF2-40B4-BE49-F238E27FC236}">
                                  <a16:creationId xmlns:a16="http://schemas.microsoft.com/office/drawing/2014/main" id="{E55EE7AF-BADB-4863-A190-E6E6C95BA7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7" name="Rectángulo 1806">
                                <a:extLst>
                                  <a:ext uri="{FF2B5EF4-FFF2-40B4-BE49-F238E27FC236}">
                                    <a16:creationId xmlns:a16="http://schemas.microsoft.com/office/drawing/2014/main" id="{BA972091-2F7A-4D9D-A5B8-F105E5797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8" name="Rectángulo 1807">
                                <a:extLst>
                                  <a:ext uri="{FF2B5EF4-FFF2-40B4-BE49-F238E27FC236}">
                                    <a16:creationId xmlns:a16="http://schemas.microsoft.com/office/drawing/2014/main" id="{DA1060D4-682F-4179-9E36-525EA27F0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04" name="Grupo 1803">
                              <a:extLst>
                                <a:ext uri="{FF2B5EF4-FFF2-40B4-BE49-F238E27FC236}">
                                  <a16:creationId xmlns:a16="http://schemas.microsoft.com/office/drawing/2014/main" id="{61A7A83B-B984-407D-8C4D-4C2A577B91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5" name="Rectángulo 1804">
                                <a:extLst>
                                  <a:ext uri="{FF2B5EF4-FFF2-40B4-BE49-F238E27FC236}">
                                    <a16:creationId xmlns:a16="http://schemas.microsoft.com/office/drawing/2014/main" id="{4A1E1B47-BBA8-415A-B414-9795913B2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6" name="Rectángulo 1805">
                                <a:extLst>
                                  <a:ext uri="{FF2B5EF4-FFF2-40B4-BE49-F238E27FC236}">
                                    <a16:creationId xmlns:a16="http://schemas.microsoft.com/office/drawing/2014/main" id="{CD5C9D01-74BE-4971-8498-462AD1EDA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734" name="Grupo 1733">
                      <a:extLst>
                        <a:ext uri="{FF2B5EF4-FFF2-40B4-BE49-F238E27FC236}">
                          <a16:creationId xmlns:a16="http://schemas.microsoft.com/office/drawing/2014/main" id="{E8E4AEDE-9AF7-4865-BE10-64A71131C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35" name="Grupo 1734">
                        <a:extLst>
                          <a:ext uri="{FF2B5EF4-FFF2-40B4-BE49-F238E27FC236}">
                            <a16:creationId xmlns:a16="http://schemas.microsoft.com/office/drawing/2014/main" id="{2A012F7E-CF32-4480-A875-98FE3073C0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67" name="Grupo 1766">
                          <a:extLst>
                            <a:ext uri="{FF2B5EF4-FFF2-40B4-BE49-F238E27FC236}">
                              <a16:creationId xmlns:a16="http://schemas.microsoft.com/office/drawing/2014/main" id="{D916C2B0-FBDA-4DFC-B13B-1E3CDD1988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83" name="Grupo 1782">
                            <a:extLst>
                              <a:ext uri="{FF2B5EF4-FFF2-40B4-BE49-F238E27FC236}">
                                <a16:creationId xmlns:a16="http://schemas.microsoft.com/office/drawing/2014/main" id="{E3D3D2A7-C4B8-44C9-B400-131115E76C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91" name="Grupo 1790">
                              <a:extLst>
                                <a:ext uri="{FF2B5EF4-FFF2-40B4-BE49-F238E27FC236}">
                                  <a16:creationId xmlns:a16="http://schemas.microsoft.com/office/drawing/2014/main" id="{B5F1B380-5343-41F3-8D6A-802580BDF3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5" name="Rectángulo 1794">
                                <a:extLst>
                                  <a:ext uri="{FF2B5EF4-FFF2-40B4-BE49-F238E27FC236}">
                                    <a16:creationId xmlns:a16="http://schemas.microsoft.com/office/drawing/2014/main" id="{BE885428-337E-429C-A32D-EB97177504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6" name="Rectángulo 1795">
                                <a:extLst>
                                  <a:ext uri="{FF2B5EF4-FFF2-40B4-BE49-F238E27FC236}">
                                    <a16:creationId xmlns:a16="http://schemas.microsoft.com/office/drawing/2014/main" id="{B5BC881D-6F45-4CC5-90C2-D96E5BDAB4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92" name="Grupo 1791">
                              <a:extLst>
                                <a:ext uri="{FF2B5EF4-FFF2-40B4-BE49-F238E27FC236}">
                                  <a16:creationId xmlns:a16="http://schemas.microsoft.com/office/drawing/2014/main" id="{91A6708E-962D-466C-B4FF-4EFCC046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3" name="Rectángulo 1792">
                                <a:extLst>
                                  <a:ext uri="{FF2B5EF4-FFF2-40B4-BE49-F238E27FC236}">
                                    <a16:creationId xmlns:a16="http://schemas.microsoft.com/office/drawing/2014/main" id="{62915BEF-DF6C-4A3A-951B-5051201D4E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4" name="Rectángulo 1793">
                                <a:extLst>
                                  <a:ext uri="{FF2B5EF4-FFF2-40B4-BE49-F238E27FC236}">
                                    <a16:creationId xmlns:a16="http://schemas.microsoft.com/office/drawing/2014/main" id="{8251865C-A343-4496-A9D1-38B28CB49A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84" name="Grupo 1783">
                            <a:extLst>
                              <a:ext uri="{FF2B5EF4-FFF2-40B4-BE49-F238E27FC236}">
                                <a16:creationId xmlns:a16="http://schemas.microsoft.com/office/drawing/2014/main" id="{F908C911-D69C-4281-B01F-9A10CA18D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85" name="Grupo 1784">
                              <a:extLst>
                                <a:ext uri="{FF2B5EF4-FFF2-40B4-BE49-F238E27FC236}">
                                  <a16:creationId xmlns:a16="http://schemas.microsoft.com/office/drawing/2014/main" id="{8FEFB2B3-AC96-40A8-8165-6416E05E78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9" name="Rectángulo 1788">
                                <a:extLst>
                                  <a:ext uri="{FF2B5EF4-FFF2-40B4-BE49-F238E27FC236}">
                                    <a16:creationId xmlns:a16="http://schemas.microsoft.com/office/drawing/2014/main" id="{7C2B1D6A-D790-46C5-99AB-15453ECF5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0" name="Rectángulo 1789">
                                <a:extLst>
                                  <a:ext uri="{FF2B5EF4-FFF2-40B4-BE49-F238E27FC236}">
                                    <a16:creationId xmlns:a16="http://schemas.microsoft.com/office/drawing/2014/main" id="{E30FF690-DFE2-4821-A272-6D850DA93E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86" name="Grupo 1785">
                              <a:extLst>
                                <a:ext uri="{FF2B5EF4-FFF2-40B4-BE49-F238E27FC236}">
                                  <a16:creationId xmlns:a16="http://schemas.microsoft.com/office/drawing/2014/main" id="{FFD4DA6F-CAB4-4A95-B0E8-29545512E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7" name="Rectángulo 1786">
                                <a:extLst>
                                  <a:ext uri="{FF2B5EF4-FFF2-40B4-BE49-F238E27FC236}">
                                    <a16:creationId xmlns:a16="http://schemas.microsoft.com/office/drawing/2014/main" id="{DC0FCA73-9ABC-4DC3-B174-FCAC46F8AA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8" name="Rectángulo 1787">
                                <a:extLst>
                                  <a:ext uri="{FF2B5EF4-FFF2-40B4-BE49-F238E27FC236}">
                                    <a16:creationId xmlns:a16="http://schemas.microsoft.com/office/drawing/2014/main" id="{07D06DE3-F2AB-4E4B-B93C-832AD653DD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68" name="Grupo 1767">
                          <a:extLst>
                            <a:ext uri="{FF2B5EF4-FFF2-40B4-BE49-F238E27FC236}">
                              <a16:creationId xmlns:a16="http://schemas.microsoft.com/office/drawing/2014/main" id="{9EE9B178-58AE-46B2-A11B-004B3A129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69" name="Grupo 1768">
                            <a:extLst>
                              <a:ext uri="{FF2B5EF4-FFF2-40B4-BE49-F238E27FC236}">
                                <a16:creationId xmlns:a16="http://schemas.microsoft.com/office/drawing/2014/main" id="{7E1B08F2-B521-4BE8-A3FE-6389C6E554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7" name="Grupo 1776">
                              <a:extLst>
                                <a:ext uri="{FF2B5EF4-FFF2-40B4-BE49-F238E27FC236}">
                                  <a16:creationId xmlns:a16="http://schemas.microsoft.com/office/drawing/2014/main" id="{8B7B5EAF-8D26-480F-AC78-4D5694ECAD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1" name="Rectángulo 1780">
                                <a:extLst>
                                  <a:ext uri="{FF2B5EF4-FFF2-40B4-BE49-F238E27FC236}">
                                    <a16:creationId xmlns:a16="http://schemas.microsoft.com/office/drawing/2014/main" id="{A4634BB2-492B-4B0C-9F82-D18237C8D9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2" name="Rectángulo 1781">
                                <a:extLst>
                                  <a:ext uri="{FF2B5EF4-FFF2-40B4-BE49-F238E27FC236}">
                                    <a16:creationId xmlns:a16="http://schemas.microsoft.com/office/drawing/2014/main" id="{1D1BF150-0605-44E3-99AE-88585E1ADF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8" name="Grupo 1777">
                              <a:extLst>
                                <a:ext uri="{FF2B5EF4-FFF2-40B4-BE49-F238E27FC236}">
                                  <a16:creationId xmlns:a16="http://schemas.microsoft.com/office/drawing/2014/main" id="{7094876F-F5FD-4F52-B7AE-87C8E1924F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9" name="Rectángulo 1778">
                                <a:extLst>
                                  <a:ext uri="{FF2B5EF4-FFF2-40B4-BE49-F238E27FC236}">
                                    <a16:creationId xmlns:a16="http://schemas.microsoft.com/office/drawing/2014/main" id="{D605373E-3D3D-4F38-96F3-BB89B4C92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0" name="Rectángulo 1779">
                                <a:extLst>
                                  <a:ext uri="{FF2B5EF4-FFF2-40B4-BE49-F238E27FC236}">
                                    <a16:creationId xmlns:a16="http://schemas.microsoft.com/office/drawing/2014/main" id="{2D72C148-E7A8-43B5-A1D6-682C44B91B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70" name="Grupo 1769">
                            <a:extLst>
                              <a:ext uri="{FF2B5EF4-FFF2-40B4-BE49-F238E27FC236}">
                                <a16:creationId xmlns:a16="http://schemas.microsoft.com/office/drawing/2014/main" id="{4BF83468-E6E0-40C8-BC3E-17B531DE49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1" name="Grupo 1770">
                              <a:extLst>
                                <a:ext uri="{FF2B5EF4-FFF2-40B4-BE49-F238E27FC236}">
                                  <a16:creationId xmlns:a16="http://schemas.microsoft.com/office/drawing/2014/main" id="{8041E6D9-B9A3-4FD5-BB4A-8D544CF29A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5" name="Rectángulo 1774">
                                <a:extLst>
                                  <a:ext uri="{FF2B5EF4-FFF2-40B4-BE49-F238E27FC236}">
                                    <a16:creationId xmlns:a16="http://schemas.microsoft.com/office/drawing/2014/main" id="{56437B50-851F-4D63-8FDD-3FA09A6CF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6" name="Rectángulo 1775">
                                <a:extLst>
                                  <a:ext uri="{FF2B5EF4-FFF2-40B4-BE49-F238E27FC236}">
                                    <a16:creationId xmlns:a16="http://schemas.microsoft.com/office/drawing/2014/main" id="{33734A31-556E-469F-B380-AE967819B6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2" name="Grupo 1771">
                              <a:extLst>
                                <a:ext uri="{FF2B5EF4-FFF2-40B4-BE49-F238E27FC236}">
                                  <a16:creationId xmlns:a16="http://schemas.microsoft.com/office/drawing/2014/main" id="{EEBD5FA9-6F7C-4523-966E-050C5CE185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3" name="Rectángulo 1772">
                                <a:extLst>
                                  <a:ext uri="{FF2B5EF4-FFF2-40B4-BE49-F238E27FC236}">
                                    <a16:creationId xmlns:a16="http://schemas.microsoft.com/office/drawing/2014/main" id="{55FA0FA9-B45A-4A89-A18F-E65A9C4B25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4" name="Rectángulo 1773">
                                <a:extLst>
                                  <a:ext uri="{FF2B5EF4-FFF2-40B4-BE49-F238E27FC236}">
                                    <a16:creationId xmlns:a16="http://schemas.microsoft.com/office/drawing/2014/main" id="{2B95662D-0E43-4C8A-8647-BFF0392990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36" name="Grupo 1735">
                        <a:extLst>
                          <a:ext uri="{FF2B5EF4-FFF2-40B4-BE49-F238E27FC236}">
                            <a16:creationId xmlns:a16="http://schemas.microsoft.com/office/drawing/2014/main" id="{FB5AF42A-C04C-4C08-A28E-3675171052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37" name="Grupo 1736">
                          <a:extLst>
                            <a:ext uri="{FF2B5EF4-FFF2-40B4-BE49-F238E27FC236}">
                              <a16:creationId xmlns:a16="http://schemas.microsoft.com/office/drawing/2014/main" id="{310559EA-DE8F-4775-B862-CF5D186AF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53" name="Grupo 1752">
                            <a:extLst>
                              <a:ext uri="{FF2B5EF4-FFF2-40B4-BE49-F238E27FC236}">
                                <a16:creationId xmlns:a16="http://schemas.microsoft.com/office/drawing/2014/main" id="{45CE9F48-11BF-494F-B00D-2AC3DE883A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61" name="Grupo 1760">
                              <a:extLst>
                                <a:ext uri="{FF2B5EF4-FFF2-40B4-BE49-F238E27FC236}">
                                  <a16:creationId xmlns:a16="http://schemas.microsoft.com/office/drawing/2014/main" id="{D5FFD20F-3BD2-4F67-A093-93B24BB174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5" name="Rectángulo 1764">
                                <a:extLst>
                                  <a:ext uri="{FF2B5EF4-FFF2-40B4-BE49-F238E27FC236}">
                                    <a16:creationId xmlns:a16="http://schemas.microsoft.com/office/drawing/2014/main" id="{37F29515-873D-4624-ABC3-4A95165280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6" name="Rectángulo 1765">
                                <a:extLst>
                                  <a:ext uri="{FF2B5EF4-FFF2-40B4-BE49-F238E27FC236}">
                                    <a16:creationId xmlns:a16="http://schemas.microsoft.com/office/drawing/2014/main" id="{44E29D14-E47C-45A5-9EE7-6D4DB4F07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62" name="Grupo 1761">
                              <a:extLst>
                                <a:ext uri="{FF2B5EF4-FFF2-40B4-BE49-F238E27FC236}">
                                  <a16:creationId xmlns:a16="http://schemas.microsoft.com/office/drawing/2014/main" id="{14AA7180-4661-4061-AF89-E1DACC752D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3" name="Rectángulo 1762">
                                <a:extLst>
                                  <a:ext uri="{FF2B5EF4-FFF2-40B4-BE49-F238E27FC236}">
                                    <a16:creationId xmlns:a16="http://schemas.microsoft.com/office/drawing/2014/main" id="{6AC65D0D-B5CB-46B8-BADE-4791CEAD6D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4" name="Rectángulo 1763">
                                <a:extLst>
                                  <a:ext uri="{FF2B5EF4-FFF2-40B4-BE49-F238E27FC236}">
                                    <a16:creationId xmlns:a16="http://schemas.microsoft.com/office/drawing/2014/main" id="{D408A2A6-C6E7-4EEC-A7A1-637A726E82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54" name="Grupo 1753">
                            <a:extLst>
                              <a:ext uri="{FF2B5EF4-FFF2-40B4-BE49-F238E27FC236}">
                                <a16:creationId xmlns:a16="http://schemas.microsoft.com/office/drawing/2014/main" id="{956D50BA-CE79-42C9-93F2-A948AE9EC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55" name="Grupo 1754">
                              <a:extLst>
                                <a:ext uri="{FF2B5EF4-FFF2-40B4-BE49-F238E27FC236}">
                                  <a16:creationId xmlns:a16="http://schemas.microsoft.com/office/drawing/2014/main" id="{172E3625-5A76-49BA-B278-13148463AD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9" name="Rectángulo 1758">
                                <a:extLst>
                                  <a:ext uri="{FF2B5EF4-FFF2-40B4-BE49-F238E27FC236}">
                                    <a16:creationId xmlns:a16="http://schemas.microsoft.com/office/drawing/2014/main" id="{0AACE9C9-AA15-431D-90D2-FC356E535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0" name="Rectángulo 1759">
                                <a:extLst>
                                  <a:ext uri="{FF2B5EF4-FFF2-40B4-BE49-F238E27FC236}">
                                    <a16:creationId xmlns:a16="http://schemas.microsoft.com/office/drawing/2014/main" id="{BF5B9F70-6CD0-419D-802C-53946FCCC7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56" name="Grupo 1755">
                              <a:extLst>
                                <a:ext uri="{FF2B5EF4-FFF2-40B4-BE49-F238E27FC236}">
                                  <a16:creationId xmlns:a16="http://schemas.microsoft.com/office/drawing/2014/main" id="{51AD56F5-F240-4EE5-AD5C-79980B9462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7" name="Rectángulo 1756">
                                <a:extLst>
                                  <a:ext uri="{FF2B5EF4-FFF2-40B4-BE49-F238E27FC236}">
                                    <a16:creationId xmlns:a16="http://schemas.microsoft.com/office/drawing/2014/main" id="{9D943887-56E3-47BE-89A1-32C6A9E58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8" name="Rectángulo 1757">
                                <a:extLst>
                                  <a:ext uri="{FF2B5EF4-FFF2-40B4-BE49-F238E27FC236}">
                                    <a16:creationId xmlns:a16="http://schemas.microsoft.com/office/drawing/2014/main" id="{7ECB5CF6-515E-41EF-B784-9E2A5686F0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38" name="Grupo 1737">
                          <a:extLst>
                            <a:ext uri="{FF2B5EF4-FFF2-40B4-BE49-F238E27FC236}">
                              <a16:creationId xmlns:a16="http://schemas.microsoft.com/office/drawing/2014/main" id="{6B54F1C9-536A-4160-8ADD-0333824580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39" name="Grupo 1738">
                            <a:extLst>
                              <a:ext uri="{FF2B5EF4-FFF2-40B4-BE49-F238E27FC236}">
                                <a16:creationId xmlns:a16="http://schemas.microsoft.com/office/drawing/2014/main" id="{092071B9-F843-4F65-BA44-639EF17C60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7" name="Grupo 1746">
                              <a:extLst>
                                <a:ext uri="{FF2B5EF4-FFF2-40B4-BE49-F238E27FC236}">
                                  <a16:creationId xmlns:a16="http://schemas.microsoft.com/office/drawing/2014/main" id="{EA479D3A-0F0A-44E2-82EF-9B62879CED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1" name="Rectángulo 1750">
                                <a:extLst>
                                  <a:ext uri="{FF2B5EF4-FFF2-40B4-BE49-F238E27FC236}">
                                    <a16:creationId xmlns:a16="http://schemas.microsoft.com/office/drawing/2014/main" id="{D0C87ECB-EB9E-4791-863A-8AADC4673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2" name="Rectángulo 1751">
                                <a:extLst>
                                  <a:ext uri="{FF2B5EF4-FFF2-40B4-BE49-F238E27FC236}">
                                    <a16:creationId xmlns:a16="http://schemas.microsoft.com/office/drawing/2014/main" id="{5FC89088-AB5C-45D3-9173-FB63B64FB8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8" name="Grupo 1747">
                              <a:extLst>
                                <a:ext uri="{FF2B5EF4-FFF2-40B4-BE49-F238E27FC236}">
                                  <a16:creationId xmlns:a16="http://schemas.microsoft.com/office/drawing/2014/main" id="{C6E15236-1138-4ED7-9EF8-0BE5DE23E9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9" name="Rectángulo 1748">
                                <a:extLst>
                                  <a:ext uri="{FF2B5EF4-FFF2-40B4-BE49-F238E27FC236}">
                                    <a16:creationId xmlns:a16="http://schemas.microsoft.com/office/drawing/2014/main" id="{CF4D4D3A-9ECD-4210-93DF-BEC5EAA799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0" name="Rectángulo 1749">
                                <a:extLst>
                                  <a:ext uri="{FF2B5EF4-FFF2-40B4-BE49-F238E27FC236}">
                                    <a16:creationId xmlns:a16="http://schemas.microsoft.com/office/drawing/2014/main" id="{D6BDBA28-1C3A-4DED-B6CA-C4978637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40" name="Grupo 1739">
                            <a:extLst>
                              <a:ext uri="{FF2B5EF4-FFF2-40B4-BE49-F238E27FC236}">
                                <a16:creationId xmlns:a16="http://schemas.microsoft.com/office/drawing/2014/main" id="{70C0CBBF-00A3-416D-B8D3-5F64346F4F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1" name="Grupo 1740">
                              <a:extLst>
                                <a:ext uri="{FF2B5EF4-FFF2-40B4-BE49-F238E27FC236}">
                                  <a16:creationId xmlns:a16="http://schemas.microsoft.com/office/drawing/2014/main" id="{5D0DCFD2-6F16-4373-A75A-6E6433684F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5" name="Rectángulo 1744">
                                <a:extLst>
                                  <a:ext uri="{FF2B5EF4-FFF2-40B4-BE49-F238E27FC236}">
                                    <a16:creationId xmlns:a16="http://schemas.microsoft.com/office/drawing/2014/main" id="{7907CB52-B118-4ABD-8EEC-340235F8C9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6" name="Rectángulo 1745">
                                <a:extLst>
                                  <a:ext uri="{FF2B5EF4-FFF2-40B4-BE49-F238E27FC236}">
                                    <a16:creationId xmlns:a16="http://schemas.microsoft.com/office/drawing/2014/main" id="{2557A46A-F63A-41C4-A7D2-C9D589FFE4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2" name="Grupo 1741">
                              <a:extLst>
                                <a:ext uri="{FF2B5EF4-FFF2-40B4-BE49-F238E27FC236}">
                                  <a16:creationId xmlns:a16="http://schemas.microsoft.com/office/drawing/2014/main" id="{6F9A17C1-6A97-4730-952C-4488169DAF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3" name="Rectángulo 1742">
                                <a:extLst>
                                  <a:ext uri="{FF2B5EF4-FFF2-40B4-BE49-F238E27FC236}">
                                    <a16:creationId xmlns:a16="http://schemas.microsoft.com/office/drawing/2014/main" id="{53B72087-5F54-4141-85BA-21C96FA2C4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4" name="Rectángulo 1743">
                                <a:extLst>
                                  <a:ext uri="{FF2B5EF4-FFF2-40B4-BE49-F238E27FC236}">
                                    <a16:creationId xmlns:a16="http://schemas.microsoft.com/office/drawing/2014/main" id="{AE9A0271-F17B-4F9E-A08A-9D1DECCA2E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6" name="Grupo 1475">
                  <a:extLst>
                    <a:ext uri="{FF2B5EF4-FFF2-40B4-BE49-F238E27FC236}">
                      <a16:creationId xmlns:a16="http://schemas.microsoft.com/office/drawing/2014/main" id="{1EB13E19-0BB6-4C02-BD17-6F52C6D88660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477" name="Grupo 1476">
                    <a:extLst>
                      <a:ext uri="{FF2B5EF4-FFF2-40B4-BE49-F238E27FC236}">
                        <a16:creationId xmlns:a16="http://schemas.microsoft.com/office/drawing/2014/main" id="{10E17611-E2FD-42B9-818D-2432EE95E06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605" name="Grupo 1604">
                      <a:extLst>
                        <a:ext uri="{FF2B5EF4-FFF2-40B4-BE49-F238E27FC236}">
                          <a16:creationId xmlns:a16="http://schemas.microsoft.com/office/drawing/2014/main" id="{4A6AFD0C-A34C-4C76-A11E-11BDD7E9B1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69" name="Grupo 1668">
                        <a:extLst>
                          <a:ext uri="{FF2B5EF4-FFF2-40B4-BE49-F238E27FC236}">
                            <a16:creationId xmlns:a16="http://schemas.microsoft.com/office/drawing/2014/main" id="{15CDE5F0-4F16-4B65-B7B8-B1B32279F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01" name="Grupo 1700">
                          <a:extLst>
                            <a:ext uri="{FF2B5EF4-FFF2-40B4-BE49-F238E27FC236}">
                              <a16:creationId xmlns:a16="http://schemas.microsoft.com/office/drawing/2014/main" id="{37892AF9-ED92-4757-A9B0-4AEB7FD7A6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17" name="Grupo 1716">
                            <a:extLst>
                              <a:ext uri="{FF2B5EF4-FFF2-40B4-BE49-F238E27FC236}">
                                <a16:creationId xmlns:a16="http://schemas.microsoft.com/office/drawing/2014/main" id="{EC64B090-A8A1-40B6-A139-776375769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25" name="Grupo 1724">
                              <a:extLst>
                                <a:ext uri="{FF2B5EF4-FFF2-40B4-BE49-F238E27FC236}">
                                  <a16:creationId xmlns:a16="http://schemas.microsoft.com/office/drawing/2014/main" id="{DC19F8E9-23F1-4FFE-8FEA-3C1B2029AB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9" name="Rectángulo 1728">
                                <a:extLst>
                                  <a:ext uri="{FF2B5EF4-FFF2-40B4-BE49-F238E27FC236}">
                                    <a16:creationId xmlns:a16="http://schemas.microsoft.com/office/drawing/2014/main" id="{3BB13A53-7362-4D2B-BD3B-F33D734434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30" name="Rectángulo 1729">
                                <a:extLst>
                                  <a:ext uri="{FF2B5EF4-FFF2-40B4-BE49-F238E27FC236}">
                                    <a16:creationId xmlns:a16="http://schemas.microsoft.com/office/drawing/2014/main" id="{26AD3EFF-83EC-434B-BB09-E196C3948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6" name="Grupo 1725">
                              <a:extLst>
                                <a:ext uri="{FF2B5EF4-FFF2-40B4-BE49-F238E27FC236}">
                                  <a16:creationId xmlns:a16="http://schemas.microsoft.com/office/drawing/2014/main" id="{3BCBB3C2-DE60-434A-AF0E-28DC4F88E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7" name="Rectángulo 1726">
                                <a:extLst>
                                  <a:ext uri="{FF2B5EF4-FFF2-40B4-BE49-F238E27FC236}">
                                    <a16:creationId xmlns:a16="http://schemas.microsoft.com/office/drawing/2014/main" id="{56C9D7E6-78C7-43B9-B406-B294C43638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8" name="Rectángulo 1727">
                                <a:extLst>
                                  <a:ext uri="{FF2B5EF4-FFF2-40B4-BE49-F238E27FC236}">
                                    <a16:creationId xmlns:a16="http://schemas.microsoft.com/office/drawing/2014/main" id="{8109685B-3070-4866-9928-4BA28189C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18" name="Grupo 1717">
                            <a:extLst>
                              <a:ext uri="{FF2B5EF4-FFF2-40B4-BE49-F238E27FC236}">
                                <a16:creationId xmlns:a16="http://schemas.microsoft.com/office/drawing/2014/main" id="{CC39E6C5-78BF-41C6-A4BC-91D092E642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9" name="Grupo 1718">
                              <a:extLst>
                                <a:ext uri="{FF2B5EF4-FFF2-40B4-BE49-F238E27FC236}">
                                  <a16:creationId xmlns:a16="http://schemas.microsoft.com/office/drawing/2014/main" id="{2F77891B-1CAB-493B-AA07-C17DAACC4C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3" name="Rectángulo 1722">
                                <a:extLst>
                                  <a:ext uri="{FF2B5EF4-FFF2-40B4-BE49-F238E27FC236}">
                                    <a16:creationId xmlns:a16="http://schemas.microsoft.com/office/drawing/2014/main" id="{35142B17-5E5D-41C7-8737-F1E0892C70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4" name="Rectángulo 1723">
                                <a:extLst>
                                  <a:ext uri="{FF2B5EF4-FFF2-40B4-BE49-F238E27FC236}">
                                    <a16:creationId xmlns:a16="http://schemas.microsoft.com/office/drawing/2014/main" id="{6A6F9E2B-67AA-45CD-BD8E-EE9B764854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0" name="Grupo 1719">
                              <a:extLst>
                                <a:ext uri="{FF2B5EF4-FFF2-40B4-BE49-F238E27FC236}">
                                  <a16:creationId xmlns:a16="http://schemas.microsoft.com/office/drawing/2014/main" id="{69657F4A-0024-4DF8-AADF-3F94ECB74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1" name="Rectángulo 1720">
                                <a:extLst>
                                  <a:ext uri="{FF2B5EF4-FFF2-40B4-BE49-F238E27FC236}">
                                    <a16:creationId xmlns:a16="http://schemas.microsoft.com/office/drawing/2014/main" id="{EA8AFDAD-B26D-4B0C-BCA2-91E5591AD5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2" name="Rectángulo 1721">
                                <a:extLst>
                                  <a:ext uri="{FF2B5EF4-FFF2-40B4-BE49-F238E27FC236}">
                                    <a16:creationId xmlns:a16="http://schemas.microsoft.com/office/drawing/2014/main" id="{F09CBFD7-57B3-4C26-870F-2E2A98257A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02" name="Grupo 1701">
                          <a:extLst>
                            <a:ext uri="{FF2B5EF4-FFF2-40B4-BE49-F238E27FC236}">
                              <a16:creationId xmlns:a16="http://schemas.microsoft.com/office/drawing/2014/main" id="{ED9A5D90-1A20-4117-9DA1-8D43364B1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03" name="Grupo 1702">
                            <a:extLst>
                              <a:ext uri="{FF2B5EF4-FFF2-40B4-BE49-F238E27FC236}">
                                <a16:creationId xmlns:a16="http://schemas.microsoft.com/office/drawing/2014/main" id="{D32C88BA-DFCC-4003-B572-97C2A82F06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1" name="Grupo 1710">
                              <a:extLst>
                                <a:ext uri="{FF2B5EF4-FFF2-40B4-BE49-F238E27FC236}">
                                  <a16:creationId xmlns:a16="http://schemas.microsoft.com/office/drawing/2014/main" id="{FBFB52DE-A273-426C-AC23-B822A1417E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5" name="Rectángulo 1714">
                                <a:extLst>
                                  <a:ext uri="{FF2B5EF4-FFF2-40B4-BE49-F238E27FC236}">
                                    <a16:creationId xmlns:a16="http://schemas.microsoft.com/office/drawing/2014/main" id="{BB1D3D28-A4E5-4005-8ED3-CA91EE0731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6" name="Rectángulo 1715">
                                <a:extLst>
                                  <a:ext uri="{FF2B5EF4-FFF2-40B4-BE49-F238E27FC236}">
                                    <a16:creationId xmlns:a16="http://schemas.microsoft.com/office/drawing/2014/main" id="{3BB83CAB-1345-48A1-AE6A-5D1811CC81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12" name="Grupo 1711">
                              <a:extLst>
                                <a:ext uri="{FF2B5EF4-FFF2-40B4-BE49-F238E27FC236}">
                                  <a16:creationId xmlns:a16="http://schemas.microsoft.com/office/drawing/2014/main" id="{207EFE48-A272-4FFA-9187-5454637EC6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3" name="Rectángulo 1712">
                                <a:extLst>
                                  <a:ext uri="{FF2B5EF4-FFF2-40B4-BE49-F238E27FC236}">
                                    <a16:creationId xmlns:a16="http://schemas.microsoft.com/office/drawing/2014/main" id="{26999FDE-C404-4576-9C60-0A40EA7112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4" name="Rectángulo 1713">
                                <a:extLst>
                                  <a:ext uri="{FF2B5EF4-FFF2-40B4-BE49-F238E27FC236}">
                                    <a16:creationId xmlns:a16="http://schemas.microsoft.com/office/drawing/2014/main" id="{DE794CFB-3521-4593-95E7-EF559B245F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04" name="Grupo 1703">
                            <a:extLst>
                              <a:ext uri="{FF2B5EF4-FFF2-40B4-BE49-F238E27FC236}">
                                <a16:creationId xmlns:a16="http://schemas.microsoft.com/office/drawing/2014/main" id="{4F86C315-B90A-445E-844B-CE597EAA6F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05" name="Grupo 1704">
                              <a:extLst>
                                <a:ext uri="{FF2B5EF4-FFF2-40B4-BE49-F238E27FC236}">
                                  <a16:creationId xmlns:a16="http://schemas.microsoft.com/office/drawing/2014/main" id="{A9ABC3D2-BC39-4C48-B28E-5F315BB4A3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9" name="Rectángulo 1708">
                                <a:extLst>
                                  <a:ext uri="{FF2B5EF4-FFF2-40B4-BE49-F238E27FC236}">
                                    <a16:creationId xmlns:a16="http://schemas.microsoft.com/office/drawing/2014/main" id="{EA5CF902-2348-4A0E-B853-EF073079B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0" name="Rectángulo 1709">
                                <a:extLst>
                                  <a:ext uri="{FF2B5EF4-FFF2-40B4-BE49-F238E27FC236}">
                                    <a16:creationId xmlns:a16="http://schemas.microsoft.com/office/drawing/2014/main" id="{034AC643-E7A4-455B-9747-6A1B3C6D62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06" name="Grupo 1705">
                              <a:extLst>
                                <a:ext uri="{FF2B5EF4-FFF2-40B4-BE49-F238E27FC236}">
                                  <a16:creationId xmlns:a16="http://schemas.microsoft.com/office/drawing/2014/main" id="{1967A9E9-6F2E-49D8-AA4D-D0C627609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7" name="Rectángulo 1706">
                                <a:extLst>
                                  <a:ext uri="{FF2B5EF4-FFF2-40B4-BE49-F238E27FC236}">
                                    <a16:creationId xmlns:a16="http://schemas.microsoft.com/office/drawing/2014/main" id="{7E2121E4-E678-48AC-8821-D10C2E0C17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8" name="Rectángulo 1707">
                                <a:extLst>
                                  <a:ext uri="{FF2B5EF4-FFF2-40B4-BE49-F238E27FC236}">
                                    <a16:creationId xmlns:a16="http://schemas.microsoft.com/office/drawing/2014/main" id="{7154061E-5905-4EFE-9679-BEA86A5889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70" name="Grupo 1669">
                        <a:extLst>
                          <a:ext uri="{FF2B5EF4-FFF2-40B4-BE49-F238E27FC236}">
                            <a16:creationId xmlns:a16="http://schemas.microsoft.com/office/drawing/2014/main" id="{27EF64C3-0D15-4F7E-A4F5-9816990377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71" name="Grupo 1670">
                          <a:extLst>
                            <a:ext uri="{FF2B5EF4-FFF2-40B4-BE49-F238E27FC236}">
                              <a16:creationId xmlns:a16="http://schemas.microsoft.com/office/drawing/2014/main" id="{F506FBEB-B748-4E90-911E-2B1AAC698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87" name="Grupo 1686">
                            <a:extLst>
                              <a:ext uri="{FF2B5EF4-FFF2-40B4-BE49-F238E27FC236}">
                                <a16:creationId xmlns:a16="http://schemas.microsoft.com/office/drawing/2014/main" id="{5329751D-2A79-4321-90A3-C760E3347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95" name="Grupo 1694">
                              <a:extLst>
                                <a:ext uri="{FF2B5EF4-FFF2-40B4-BE49-F238E27FC236}">
                                  <a16:creationId xmlns:a16="http://schemas.microsoft.com/office/drawing/2014/main" id="{60798529-81AF-44C8-81C5-45C83580E2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9" name="Rectángulo 1698">
                                <a:extLst>
                                  <a:ext uri="{FF2B5EF4-FFF2-40B4-BE49-F238E27FC236}">
                                    <a16:creationId xmlns:a16="http://schemas.microsoft.com/office/drawing/2014/main" id="{B7342653-B764-460A-B61C-2A61276BB2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0" name="Rectángulo 1699">
                                <a:extLst>
                                  <a:ext uri="{FF2B5EF4-FFF2-40B4-BE49-F238E27FC236}">
                                    <a16:creationId xmlns:a16="http://schemas.microsoft.com/office/drawing/2014/main" id="{618D8E35-3ABE-40D7-9BC5-9A1717C039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6" name="Grupo 1695">
                              <a:extLst>
                                <a:ext uri="{FF2B5EF4-FFF2-40B4-BE49-F238E27FC236}">
                                  <a16:creationId xmlns:a16="http://schemas.microsoft.com/office/drawing/2014/main" id="{708727D1-49EA-4C16-AB80-0EF3FA119F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7" name="Rectángulo 1696">
                                <a:extLst>
                                  <a:ext uri="{FF2B5EF4-FFF2-40B4-BE49-F238E27FC236}">
                                    <a16:creationId xmlns:a16="http://schemas.microsoft.com/office/drawing/2014/main" id="{E5B6A2F2-794C-4303-B856-F48729B0F2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8" name="Rectángulo 1697">
                                <a:extLst>
                                  <a:ext uri="{FF2B5EF4-FFF2-40B4-BE49-F238E27FC236}">
                                    <a16:creationId xmlns:a16="http://schemas.microsoft.com/office/drawing/2014/main" id="{F67C7925-9CF9-48F4-83F2-69EABC676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88" name="Grupo 1687">
                            <a:extLst>
                              <a:ext uri="{FF2B5EF4-FFF2-40B4-BE49-F238E27FC236}">
                                <a16:creationId xmlns:a16="http://schemas.microsoft.com/office/drawing/2014/main" id="{7DF67A02-D0B2-43F9-8B9D-408A0931E9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9" name="Grupo 1688">
                              <a:extLst>
                                <a:ext uri="{FF2B5EF4-FFF2-40B4-BE49-F238E27FC236}">
                                  <a16:creationId xmlns:a16="http://schemas.microsoft.com/office/drawing/2014/main" id="{F5BF7B8F-111B-478F-AA64-DCFCDFAE7C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3" name="Rectángulo 1692">
                                <a:extLst>
                                  <a:ext uri="{FF2B5EF4-FFF2-40B4-BE49-F238E27FC236}">
                                    <a16:creationId xmlns:a16="http://schemas.microsoft.com/office/drawing/2014/main" id="{F43D3799-6486-4AF9-8B7A-982955357A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4" name="Rectángulo 1693">
                                <a:extLst>
                                  <a:ext uri="{FF2B5EF4-FFF2-40B4-BE49-F238E27FC236}">
                                    <a16:creationId xmlns:a16="http://schemas.microsoft.com/office/drawing/2014/main" id="{1D98F946-19A3-464D-B635-A6ABFDE614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0" name="Grupo 1689">
                              <a:extLst>
                                <a:ext uri="{FF2B5EF4-FFF2-40B4-BE49-F238E27FC236}">
                                  <a16:creationId xmlns:a16="http://schemas.microsoft.com/office/drawing/2014/main" id="{D66ECB6A-0DCD-4B21-BEE7-6D73509891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1" name="Rectángulo 1690">
                                <a:extLst>
                                  <a:ext uri="{FF2B5EF4-FFF2-40B4-BE49-F238E27FC236}">
                                    <a16:creationId xmlns:a16="http://schemas.microsoft.com/office/drawing/2014/main" id="{653D07AF-2A84-4901-95AB-4D1C817F06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2" name="Rectángulo 1691">
                                <a:extLst>
                                  <a:ext uri="{FF2B5EF4-FFF2-40B4-BE49-F238E27FC236}">
                                    <a16:creationId xmlns:a16="http://schemas.microsoft.com/office/drawing/2014/main" id="{64DA7416-B31D-4B2F-BF30-3ACDE836CE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72" name="Grupo 1671">
                          <a:extLst>
                            <a:ext uri="{FF2B5EF4-FFF2-40B4-BE49-F238E27FC236}">
                              <a16:creationId xmlns:a16="http://schemas.microsoft.com/office/drawing/2014/main" id="{5ED99951-95E4-410B-87EF-EBC228D188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73" name="Grupo 1672">
                            <a:extLst>
                              <a:ext uri="{FF2B5EF4-FFF2-40B4-BE49-F238E27FC236}">
                                <a16:creationId xmlns:a16="http://schemas.microsoft.com/office/drawing/2014/main" id="{25A4CC36-3093-49D0-BFC4-4D37E92E7F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1" name="Grupo 1680">
                              <a:extLst>
                                <a:ext uri="{FF2B5EF4-FFF2-40B4-BE49-F238E27FC236}">
                                  <a16:creationId xmlns:a16="http://schemas.microsoft.com/office/drawing/2014/main" id="{2EE26738-F040-4E4F-8363-DCE1A8BC5D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5" name="Rectángulo 1684">
                                <a:extLst>
                                  <a:ext uri="{FF2B5EF4-FFF2-40B4-BE49-F238E27FC236}">
                                    <a16:creationId xmlns:a16="http://schemas.microsoft.com/office/drawing/2014/main" id="{0238BC86-5FB5-4BC8-BDE8-011398BDA5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6" name="Rectángulo 1685">
                                <a:extLst>
                                  <a:ext uri="{FF2B5EF4-FFF2-40B4-BE49-F238E27FC236}">
                                    <a16:creationId xmlns:a16="http://schemas.microsoft.com/office/drawing/2014/main" id="{148DFE7A-5AFB-466E-BDD0-F2311125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82" name="Grupo 1681">
                              <a:extLst>
                                <a:ext uri="{FF2B5EF4-FFF2-40B4-BE49-F238E27FC236}">
                                  <a16:creationId xmlns:a16="http://schemas.microsoft.com/office/drawing/2014/main" id="{4BFB1556-E2C6-42E5-B60D-A78412091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3" name="Rectángulo 1682">
                                <a:extLst>
                                  <a:ext uri="{FF2B5EF4-FFF2-40B4-BE49-F238E27FC236}">
                                    <a16:creationId xmlns:a16="http://schemas.microsoft.com/office/drawing/2014/main" id="{2AC05BF8-6FFF-461B-BA2E-AE6A005EF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4" name="Rectángulo 1683">
                                <a:extLst>
                                  <a:ext uri="{FF2B5EF4-FFF2-40B4-BE49-F238E27FC236}">
                                    <a16:creationId xmlns:a16="http://schemas.microsoft.com/office/drawing/2014/main" id="{C044C9E0-EAF2-43A8-8D82-196042C05A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74" name="Grupo 1673">
                            <a:extLst>
                              <a:ext uri="{FF2B5EF4-FFF2-40B4-BE49-F238E27FC236}">
                                <a16:creationId xmlns:a16="http://schemas.microsoft.com/office/drawing/2014/main" id="{5DEE5D02-74A0-42D8-91D7-75FE9A524B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75" name="Grupo 1674">
                              <a:extLst>
                                <a:ext uri="{FF2B5EF4-FFF2-40B4-BE49-F238E27FC236}">
                                  <a16:creationId xmlns:a16="http://schemas.microsoft.com/office/drawing/2014/main" id="{69D97238-DABF-4E21-B66A-606D776BD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9" name="Rectángulo 1678">
                                <a:extLst>
                                  <a:ext uri="{FF2B5EF4-FFF2-40B4-BE49-F238E27FC236}">
                                    <a16:creationId xmlns:a16="http://schemas.microsoft.com/office/drawing/2014/main" id="{353B24C2-ACB6-405E-9EB5-4902DE4708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0" name="Rectángulo 1679">
                                <a:extLst>
                                  <a:ext uri="{FF2B5EF4-FFF2-40B4-BE49-F238E27FC236}">
                                    <a16:creationId xmlns:a16="http://schemas.microsoft.com/office/drawing/2014/main" id="{7155EDE6-6788-4608-B45A-4E58B718CE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76" name="Grupo 1675">
                              <a:extLst>
                                <a:ext uri="{FF2B5EF4-FFF2-40B4-BE49-F238E27FC236}">
                                  <a16:creationId xmlns:a16="http://schemas.microsoft.com/office/drawing/2014/main" id="{640A88CD-7889-43D6-BF85-BBAD3C8F3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7" name="Rectángulo 1676">
                                <a:extLst>
                                  <a:ext uri="{FF2B5EF4-FFF2-40B4-BE49-F238E27FC236}">
                                    <a16:creationId xmlns:a16="http://schemas.microsoft.com/office/drawing/2014/main" id="{E1B3677E-0F02-42C2-9D32-0407673C9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78" name="Rectángulo 1677">
                                <a:extLst>
                                  <a:ext uri="{FF2B5EF4-FFF2-40B4-BE49-F238E27FC236}">
                                    <a16:creationId xmlns:a16="http://schemas.microsoft.com/office/drawing/2014/main" id="{15A6AC24-2FE8-442B-B2AC-8F69346F9E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606" name="Grupo 1605">
                      <a:extLst>
                        <a:ext uri="{FF2B5EF4-FFF2-40B4-BE49-F238E27FC236}">
                          <a16:creationId xmlns:a16="http://schemas.microsoft.com/office/drawing/2014/main" id="{553D13F0-0F79-4A46-837C-1E0BABD340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07" name="Grupo 1606">
                        <a:extLst>
                          <a:ext uri="{FF2B5EF4-FFF2-40B4-BE49-F238E27FC236}">
                            <a16:creationId xmlns:a16="http://schemas.microsoft.com/office/drawing/2014/main" id="{065A9C9C-1CD7-4B8F-9662-D971FA50B1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39" name="Grupo 1638">
                          <a:extLst>
                            <a:ext uri="{FF2B5EF4-FFF2-40B4-BE49-F238E27FC236}">
                              <a16:creationId xmlns:a16="http://schemas.microsoft.com/office/drawing/2014/main" id="{18952F90-623D-4DB0-A79D-39EBF5991B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55" name="Grupo 1654">
                            <a:extLst>
                              <a:ext uri="{FF2B5EF4-FFF2-40B4-BE49-F238E27FC236}">
                                <a16:creationId xmlns:a16="http://schemas.microsoft.com/office/drawing/2014/main" id="{25733BCB-BAFD-45AE-B142-244635CAA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63" name="Grupo 1662">
                              <a:extLst>
                                <a:ext uri="{FF2B5EF4-FFF2-40B4-BE49-F238E27FC236}">
                                  <a16:creationId xmlns:a16="http://schemas.microsoft.com/office/drawing/2014/main" id="{B387C37D-F607-46F6-8341-B47DFFD345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7" name="Rectángulo 1666">
                                <a:extLst>
                                  <a:ext uri="{FF2B5EF4-FFF2-40B4-BE49-F238E27FC236}">
                                    <a16:creationId xmlns:a16="http://schemas.microsoft.com/office/drawing/2014/main" id="{4FA8F53B-CF09-4070-8A2A-1E6B61DDD3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8" name="Rectángulo 1667">
                                <a:extLst>
                                  <a:ext uri="{FF2B5EF4-FFF2-40B4-BE49-F238E27FC236}">
                                    <a16:creationId xmlns:a16="http://schemas.microsoft.com/office/drawing/2014/main" id="{45AEB015-A889-4A96-94C5-21A396E937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64" name="Grupo 1663">
                              <a:extLst>
                                <a:ext uri="{FF2B5EF4-FFF2-40B4-BE49-F238E27FC236}">
                                  <a16:creationId xmlns:a16="http://schemas.microsoft.com/office/drawing/2014/main" id="{A0F7E841-B3CA-44AE-8558-943E4A4D6F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5" name="Rectángulo 1664">
                                <a:extLst>
                                  <a:ext uri="{FF2B5EF4-FFF2-40B4-BE49-F238E27FC236}">
                                    <a16:creationId xmlns:a16="http://schemas.microsoft.com/office/drawing/2014/main" id="{1B841C22-995B-439E-8EFD-495C9AC74F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6" name="Rectángulo 1665">
                                <a:extLst>
                                  <a:ext uri="{FF2B5EF4-FFF2-40B4-BE49-F238E27FC236}">
                                    <a16:creationId xmlns:a16="http://schemas.microsoft.com/office/drawing/2014/main" id="{0D437F11-25B5-4DCF-845E-98CA17926B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56" name="Grupo 1655">
                            <a:extLst>
                              <a:ext uri="{FF2B5EF4-FFF2-40B4-BE49-F238E27FC236}">
                                <a16:creationId xmlns:a16="http://schemas.microsoft.com/office/drawing/2014/main" id="{E738A97E-C223-40B6-B4AC-55BD3935B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57" name="Grupo 1656">
                              <a:extLst>
                                <a:ext uri="{FF2B5EF4-FFF2-40B4-BE49-F238E27FC236}">
                                  <a16:creationId xmlns:a16="http://schemas.microsoft.com/office/drawing/2014/main" id="{E639AB26-02E3-405F-9E3E-8C04DD7AC2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1" name="Rectángulo 1660">
                                <a:extLst>
                                  <a:ext uri="{FF2B5EF4-FFF2-40B4-BE49-F238E27FC236}">
                                    <a16:creationId xmlns:a16="http://schemas.microsoft.com/office/drawing/2014/main" id="{68DC4447-7F70-4A06-89B3-264C7170C3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2" name="Rectángulo 1661">
                                <a:extLst>
                                  <a:ext uri="{FF2B5EF4-FFF2-40B4-BE49-F238E27FC236}">
                                    <a16:creationId xmlns:a16="http://schemas.microsoft.com/office/drawing/2014/main" id="{9A780D00-4C96-4405-BB5F-FDC3F7C330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8" name="Grupo 1657">
                              <a:extLst>
                                <a:ext uri="{FF2B5EF4-FFF2-40B4-BE49-F238E27FC236}">
                                  <a16:creationId xmlns:a16="http://schemas.microsoft.com/office/drawing/2014/main" id="{20787788-CF25-4AE0-B773-EA59F2434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9" name="Rectángulo 1658">
                                <a:extLst>
                                  <a:ext uri="{FF2B5EF4-FFF2-40B4-BE49-F238E27FC236}">
                                    <a16:creationId xmlns:a16="http://schemas.microsoft.com/office/drawing/2014/main" id="{90AD3602-A285-47BB-8C6E-4C3664E296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0" name="Rectángulo 1659">
                                <a:extLst>
                                  <a:ext uri="{FF2B5EF4-FFF2-40B4-BE49-F238E27FC236}">
                                    <a16:creationId xmlns:a16="http://schemas.microsoft.com/office/drawing/2014/main" id="{E2B1F317-EE1C-4A64-82B3-1F27E8A23B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40" name="Grupo 1639">
                          <a:extLst>
                            <a:ext uri="{FF2B5EF4-FFF2-40B4-BE49-F238E27FC236}">
                              <a16:creationId xmlns:a16="http://schemas.microsoft.com/office/drawing/2014/main" id="{87D9C99B-1DCF-4250-B3B5-BC59B8A56F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41" name="Grupo 1640">
                            <a:extLst>
                              <a:ext uri="{FF2B5EF4-FFF2-40B4-BE49-F238E27FC236}">
                                <a16:creationId xmlns:a16="http://schemas.microsoft.com/office/drawing/2014/main" id="{127F26C2-E6A8-4F38-8009-7569FB0657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9" name="Grupo 1648">
                              <a:extLst>
                                <a:ext uri="{FF2B5EF4-FFF2-40B4-BE49-F238E27FC236}">
                                  <a16:creationId xmlns:a16="http://schemas.microsoft.com/office/drawing/2014/main" id="{889675D0-66A4-43B6-B6F7-871C0D34DE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3" name="Rectángulo 1652">
                                <a:extLst>
                                  <a:ext uri="{FF2B5EF4-FFF2-40B4-BE49-F238E27FC236}">
                                    <a16:creationId xmlns:a16="http://schemas.microsoft.com/office/drawing/2014/main" id="{96255BC5-1941-480F-AE59-42EFDC8E6A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4" name="Rectángulo 1653">
                                <a:extLst>
                                  <a:ext uri="{FF2B5EF4-FFF2-40B4-BE49-F238E27FC236}">
                                    <a16:creationId xmlns:a16="http://schemas.microsoft.com/office/drawing/2014/main" id="{9EC85A02-4918-48A0-8297-8B1F1C3C76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0" name="Grupo 1649">
                              <a:extLst>
                                <a:ext uri="{FF2B5EF4-FFF2-40B4-BE49-F238E27FC236}">
                                  <a16:creationId xmlns:a16="http://schemas.microsoft.com/office/drawing/2014/main" id="{C870F733-47D8-40E5-83DB-1AC78AACA5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1" name="Rectángulo 1650">
                                <a:extLst>
                                  <a:ext uri="{FF2B5EF4-FFF2-40B4-BE49-F238E27FC236}">
                                    <a16:creationId xmlns:a16="http://schemas.microsoft.com/office/drawing/2014/main" id="{18E116B9-2E79-411E-AC41-0D1196AFB4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2" name="Rectángulo 1651">
                                <a:extLst>
                                  <a:ext uri="{FF2B5EF4-FFF2-40B4-BE49-F238E27FC236}">
                                    <a16:creationId xmlns:a16="http://schemas.microsoft.com/office/drawing/2014/main" id="{93D53890-4A3C-44C6-A10D-860E905D0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42" name="Grupo 1641">
                            <a:extLst>
                              <a:ext uri="{FF2B5EF4-FFF2-40B4-BE49-F238E27FC236}">
                                <a16:creationId xmlns:a16="http://schemas.microsoft.com/office/drawing/2014/main" id="{DB814618-AC82-41A2-A21E-D3E89480D9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3" name="Grupo 1642">
                              <a:extLst>
                                <a:ext uri="{FF2B5EF4-FFF2-40B4-BE49-F238E27FC236}">
                                  <a16:creationId xmlns:a16="http://schemas.microsoft.com/office/drawing/2014/main" id="{BC0CEABF-6ED9-42B5-AA60-E08412079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7" name="Rectángulo 1646">
                                <a:extLst>
                                  <a:ext uri="{FF2B5EF4-FFF2-40B4-BE49-F238E27FC236}">
                                    <a16:creationId xmlns:a16="http://schemas.microsoft.com/office/drawing/2014/main" id="{B6A3552D-A2E9-4433-9427-C9B9D08F62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8" name="Rectángulo 1647">
                                <a:extLst>
                                  <a:ext uri="{FF2B5EF4-FFF2-40B4-BE49-F238E27FC236}">
                                    <a16:creationId xmlns:a16="http://schemas.microsoft.com/office/drawing/2014/main" id="{F84BAD9F-77F1-4271-930F-A025522809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44" name="Grupo 1643">
                              <a:extLst>
                                <a:ext uri="{FF2B5EF4-FFF2-40B4-BE49-F238E27FC236}">
                                  <a16:creationId xmlns:a16="http://schemas.microsoft.com/office/drawing/2014/main" id="{DAECACC7-891B-4C8B-809E-FC1AD7B19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5" name="Rectángulo 1644">
                                <a:extLst>
                                  <a:ext uri="{FF2B5EF4-FFF2-40B4-BE49-F238E27FC236}">
                                    <a16:creationId xmlns:a16="http://schemas.microsoft.com/office/drawing/2014/main" id="{218D2715-3CC1-4A52-8B1A-9AB66D500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6" name="Rectángulo 1645">
                                <a:extLst>
                                  <a:ext uri="{FF2B5EF4-FFF2-40B4-BE49-F238E27FC236}">
                                    <a16:creationId xmlns:a16="http://schemas.microsoft.com/office/drawing/2014/main" id="{3CCA85B3-297E-4E70-A132-437421B5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08" name="Grupo 1607">
                        <a:extLst>
                          <a:ext uri="{FF2B5EF4-FFF2-40B4-BE49-F238E27FC236}">
                            <a16:creationId xmlns:a16="http://schemas.microsoft.com/office/drawing/2014/main" id="{9245E7F9-415C-47D2-B5FA-EE682877B1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09" name="Grupo 1608">
                          <a:extLst>
                            <a:ext uri="{FF2B5EF4-FFF2-40B4-BE49-F238E27FC236}">
                              <a16:creationId xmlns:a16="http://schemas.microsoft.com/office/drawing/2014/main" id="{12CBA103-1E64-45FD-B542-11E0A1D939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25" name="Grupo 1624">
                            <a:extLst>
                              <a:ext uri="{FF2B5EF4-FFF2-40B4-BE49-F238E27FC236}">
                                <a16:creationId xmlns:a16="http://schemas.microsoft.com/office/drawing/2014/main" id="{F63ED380-AE07-46D6-AB61-A0441BBAF7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33" name="Grupo 1632">
                              <a:extLst>
                                <a:ext uri="{FF2B5EF4-FFF2-40B4-BE49-F238E27FC236}">
                                  <a16:creationId xmlns:a16="http://schemas.microsoft.com/office/drawing/2014/main" id="{D8DC86F3-FBF4-4CAC-9383-D525099E11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7" name="Rectángulo 1636">
                                <a:extLst>
                                  <a:ext uri="{FF2B5EF4-FFF2-40B4-BE49-F238E27FC236}">
                                    <a16:creationId xmlns:a16="http://schemas.microsoft.com/office/drawing/2014/main" id="{0E13BBAB-3B26-4608-AECB-AE8A9677D5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8" name="Rectángulo 1637">
                                <a:extLst>
                                  <a:ext uri="{FF2B5EF4-FFF2-40B4-BE49-F238E27FC236}">
                                    <a16:creationId xmlns:a16="http://schemas.microsoft.com/office/drawing/2014/main" id="{E0A8EFFE-E157-4065-9FDF-9E8F14347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34" name="Grupo 1633">
                              <a:extLst>
                                <a:ext uri="{FF2B5EF4-FFF2-40B4-BE49-F238E27FC236}">
                                  <a16:creationId xmlns:a16="http://schemas.microsoft.com/office/drawing/2014/main" id="{936D1FDB-21CF-456C-B778-BC43C12374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5" name="Rectángulo 1634">
                                <a:extLst>
                                  <a:ext uri="{FF2B5EF4-FFF2-40B4-BE49-F238E27FC236}">
                                    <a16:creationId xmlns:a16="http://schemas.microsoft.com/office/drawing/2014/main" id="{E21DA09E-DCCF-40C0-B0AE-896FE10F3D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6" name="Rectángulo 1635">
                                <a:extLst>
                                  <a:ext uri="{FF2B5EF4-FFF2-40B4-BE49-F238E27FC236}">
                                    <a16:creationId xmlns:a16="http://schemas.microsoft.com/office/drawing/2014/main" id="{C6160BEB-D966-4E7E-9C9E-944629CF6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26" name="Grupo 1625">
                            <a:extLst>
                              <a:ext uri="{FF2B5EF4-FFF2-40B4-BE49-F238E27FC236}">
                                <a16:creationId xmlns:a16="http://schemas.microsoft.com/office/drawing/2014/main" id="{ADCB64E6-17CE-47C7-A97C-CEF5FF6B18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27" name="Grupo 1626">
                              <a:extLst>
                                <a:ext uri="{FF2B5EF4-FFF2-40B4-BE49-F238E27FC236}">
                                  <a16:creationId xmlns:a16="http://schemas.microsoft.com/office/drawing/2014/main" id="{405D5D06-6265-4F1C-A1EF-E7A6516EF5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1" name="Rectángulo 1630">
                                <a:extLst>
                                  <a:ext uri="{FF2B5EF4-FFF2-40B4-BE49-F238E27FC236}">
                                    <a16:creationId xmlns:a16="http://schemas.microsoft.com/office/drawing/2014/main" id="{9E16EECB-04AA-49E0-9925-B704F353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2" name="Rectángulo 1631">
                                <a:extLst>
                                  <a:ext uri="{FF2B5EF4-FFF2-40B4-BE49-F238E27FC236}">
                                    <a16:creationId xmlns:a16="http://schemas.microsoft.com/office/drawing/2014/main" id="{FFCB49AB-75A0-4FE6-9B3F-A27C614553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8" name="Grupo 1627">
                              <a:extLst>
                                <a:ext uri="{FF2B5EF4-FFF2-40B4-BE49-F238E27FC236}">
                                  <a16:creationId xmlns:a16="http://schemas.microsoft.com/office/drawing/2014/main" id="{64C36420-3258-49B0-B9DE-B00C46D054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9" name="Rectángulo 1628">
                                <a:extLst>
                                  <a:ext uri="{FF2B5EF4-FFF2-40B4-BE49-F238E27FC236}">
                                    <a16:creationId xmlns:a16="http://schemas.microsoft.com/office/drawing/2014/main" id="{6728A974-4C90-4D0A-AA93-91A8102E6D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0" name="Rectángulo 1629">
                                <a:extLst>
                                  <a:ext uri="{FF2B5EF4-FFF2-40B4-BE49-F238E27FC236}">
                                    <a16:creationId xmlns:a16="http://schemas.microsoft.com/office/drawing/2014/main" id="{A155ACEA-2874-43C2-8744-4731B4831D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10" name="Grupo 1609">
                          <a:extLst>
                            <a:ext uri="{FF2B5EF4-FFF2-40B4-BE49-F238E27FC236}">
                              <a16:creationId xmlns:a16="http://schemas.microsoft.com/office/drawing/2014/main" id="{02769763-9FB3-4B39-8C71-320F1FF3D7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11" name="Grupo 1610">
                            <a:extLst>
                              <a:ext uri="{FF2B5EF4-FFF2-40B4-BE49-F238E27FC236}">
                                <a16:creationId xmlns:a16="http://schemas.microsoft.com/office/drawing/2014/main" id="{1E2BA026-48FD-41BC-A4D1-AA30904ECD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9" name="Grupo 1618">
                              <a:extLst>
                                <a:ext uri="{FF2B5EF4-FFF2-40B4-BE49-F238E27FC236}">
                                  <a16:creationId xmlns:a16="http://schemas.microsoft.com/office/drawing/2014/main" id="{DEB6F3A4-BE56-4D69-B766-F14E70971C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3" name="Rectángulo 1622">
                                <a:extLst>
                                  <a:ext uri="{FF2B5EF4-FFF2-40B4-BE49-F238E27FC236}">
                                    <a16:creationId xmlns:a16="http://schemas.microsoft.com/office/drawing/2014/main" id="{C21DB544-7142-4327-8364-286A15BCF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4" name="Rectángulo 1623">
                                <a:extLst>
                                  <a:ext uri="{FF2B5EF4-FFF2-40B4-BE49-F238E27FC236}">
                                    <a16:creationId xmlns:a16="http://schemas.microsoft.com/office/drawing/2014/main" id="{431A4209-BC80-4599-95A3-16C4B83D31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0" name="Grupo 1619">
                              <a:extLst>
                                <a:ext uri="{FF2B5EF4-FFF2-40B4-BE49-F238E27FC236}">
                                  <a16:creationId xmlns:a16="http://schemas.microsoft.com/office/drawing/2014/main" id="{3E6F5AB9-93A6-4668-9084-CF195F18F9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1" name="Rectángulo 1620">
                                <a:extLst>
                                  <a:ext uri="{FF2B5EF4-FFF2-40B4-BE49-F238E27FC236}">
                                    <a16:creationId xmlns:a16="http://schemas.microsoft.com/office/drawing/2014/main" id="{C6CF68E1-73A2-4930-B176-1E253376E5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2" name="Rectángulo 1621">
                                <a:extLst>
                                  <a:ext uri="{FF2B5EF4-FFF2-40B4-BE49-F238E27FC236}">
                                    <a16:creationId xmlns:a16="http://schemas.microsoft.com/office/drawing/2014/main" id="{8EAE59DA-021F-4552-B054-87ABE0C31F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12" name="Grupo 1611">
                            <a:extLst>
                              <a:ext uri="{FF2B5EF4-FFF2-40B4-BE49-F238E27FC236}">
                                <a16:creationId xmlns:a16="http://schemas.microsoft.com/office/drawing/2014/main" id="{D6B7B45E-A6BA-4C8F-933B-1AFE39C096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3" name="Grupo 1612">
                              <a:extLst>
                                <a:ext uri="{FF2B5EF4-FFF2-40B4-BE49-F238E27FC236}">
                                  <a16:creationId xmlns:a16="http://schemas.microsoft.com/office/drawing/2014/main" id="{41DEEF67-C47E-420F-A4CB-112DAC3CC5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7" name="Rectángulo 1616">
                                <a:extLst>
                                  <a:ext uri="{FF2B5EF4-FFF2-40B4-BE49-F238E27FC236}">
                                    <a16:creationId xmlns:a16="http://schemas.microsoft.com/office/drawing/2014/main" id="{11030384-7AFA-4BA2-BC3E-B1A18AC642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8" name="Rectángulo 1617">
                                <a:extLst>
                                  <a:ext uri="{FF2B5EF4-FFF2-40B4-BE49-F238E27FC236}">
                                    <a16:creationId xmlns:a16="http://schemas.microsoft.com/office/drawing/2014/main" id="{4D3497CA-6A09-42A4-9377-0042AC9461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14" name="Grupo 1613">
                              <a:extLst>
                                <a:ext uri="{FF2B5EF4-FFF2-40B4-BE49-F238E27FC236}">
                                  <a16:creationId xmlns:a16="http://schemas.microsoft.com/office/drawing/2014/main" id="{890F2352-9A56-4787-AA5E-A3F09F1522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5" name="Rectángulo 1614">
                                <a:extLst>
                                  <a:ext uri="{FF2B5EF4-FFF2-40B4-BE49-F238E27FC236}">
                                    <a16:creationId xmlns:a16="http://schemas.microsoft.com/office/drawing/2014/main" id="{DF454F1C-5B76-459C-B5F6-493E87211E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6" name="Rectángulo 1615">
                                <a:extLst>
                                  <a:ext uri="{FF2B5EF4-FFF2-40B4-BE49-F238E27FC236}">
                                    <a16:creationId xmlns:a16="http://schemas.microsoft.com/office/drawing/2014/main" id="{986C5BA1-1C44-4859-8054-7ED50C431D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478" name="Grupo 1477">
                    <a:extLst>
                      <a:ext uri="{FF2B5EF4-FFF2-40B4-BE49-F238E27FC236}">
                        <a16:creationId xmlns:a16="http://schemas.microsoft.com/office/drawing/2014/main" id="{9A1E7A9F-3304-45C7-8115-A46402A6E49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479" name="Grupo 1478">
                      <a:extLst>
                        <a:ext uri="{FF2B5EF4-FFF2-40B4-BE49-F238E27FC236}">
                          <a16:creationId xmlns:a16="http://schemas.microsoft.com/office/drawing/2014/main" id="{CA2B8C34-63F8-4B9D-8A68-5C6D2841FA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543" name="Grupo 1542">
                        <a:extLst>
                          <a:ext uri="{FF2B5EF4-FFF2-40B4-BE49-F238E27FC236}">
                            <a16:creationId xmlns:a16="http://schemas.microsoft.com/office/drawing/2014/main" id="{E8F3B217-5CA3-4FB4-A924-DA568747A6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75" name="Grupo 1574">
                          <a:extLst>
                            <a:ext uri="{FF2B5EF4-FFF2-40B4-BE49-F238E27FC236}">
                              <a16:creationId xmlns:a16="http://schemas.microsoft.com/office/drawing/2014/main" id="{79625288-0BAC-4C46-A7CA-1C657B1A03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91" name="Grupo 1590">
                            <a:extLst>
                              <a:ext uri="{FF2B5EF4-FFF2-40B4-BE49-F238E27FC236}">
                                <a16:creationId xmlns:a16="http://schemas.microsoft.com/office/drawing/2014/main" id="{DFA22666-7947-4622-99E9-B9F87F6037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9" name="Grupo 1598">
                              <a:extLst>
                                <a:ext uri="{FF2B5EF4-FFF2-40B4-BE49-F238E27FC236}">
                                  <a16:creationId xmlns:a16="http://schemas.microsoft.com/office/drawing/2014/main" id="{4B3EDDAA-5CC4-42D8-9B0B-6AA5DC14A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3" name="Rectángulo 1602">
                                <a:extLst>
                                  <a:ext uri="{FF2B5EF4-FFF2-40B4-BE49-F238E27FC236}">
                                    <a16:creationId xmlns:a16="http://schemas.microsoft.com/office/drawing/2014/main" id="{CD6A3BD7-8442-42CC-8B4E-43D75504F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4" name="Rectángulo 1603">
                                <a:extLst>
                                  <a:ext uri="{FF2B5EF4-FFF2-40B4-BE49-F238E27FC236}">
                                    <a16:creationId xmlns:a16="http://schemas.microsoft.com/office/drawing/2014/main" id="{A8D14381-2CCC-4F74-A62F-12D6018141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00" name="Grupo 1599">
                              <a:extLst>
                                <a:ext uri="{FF2B5EF4-FFF2-40B4-BE49-F238E27FC236}">
                                  <a16:creationId xmlns:a16="http://schemas.microsoft.com/office/drawing/2014/main" id="{B519B661-8B0B-47A1-9691-8D9916C75B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1" name="Rectángulo 1600">
                                <a:extLst>
                                  <a:ext uri="{FF2B5EF4-FFF2-40B4-BE49-F238E27FC236}">
                                    <a16:creationId xmlns:a16="http://schemas.microsoft.com/office/drawing/2014/main" id="{74230920-6206-44C3-B2FB-2BD84B33F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2" name="Rectángulo 1601">
                                <a:extLst>
                                  <a:ext uri="{FF2B5EF4-FFF2-40B4-BE49-F238E27FC236}">
                                    <a16:creationId xmlns:a16="http://schemas.microsoft.com/office/drawing/2014/main" id="{41DC1922-50E2-4C5A-B584-0497EC2520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92" name="Grupo 1591">
                            <a:extLst>
                              <a:ext uri="{FF2B5EF4-FFF2-40B4-BE49-F238E27FC236}">
                                <a16:creationId xmlns:a16="http://schemas.microsoft.com/office/drawing/2014/main" id="{C77D16DB-C3AC-4683-A11E-27BA5AF93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3" name="Grupo 1592">
                              <a:extLst>
                                <a:ext uri="{FF2B5EF4-FFF2-40B4-BE49-F238E27FC236}">
                                  <a16:creationId xmlns:a16="http://schemas.microsoft.com/office/drawing/2014/main" id="{38E372D0-8D01-4CB8-90A2-C1D3AE7D7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7" name="Rectángulo 1596">
                                <a:extLst>
                                  <a:ext uri="{FF2B5EF4-FFF2-40B4-BE49-F238E27FC236}">
                                    <a16:creationId xmlns:a16="http://schemas.microsoft.com/office/drawing/2014/main" id="{563D2C92-EED7-47A6-B1DA-38988874E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8" name="Rectángulo 1597">
                                <a:extLst>
                                  <a:ext uri="{FF2B5EF4-FFF2-40B4-BE49-F238E27FC236}">
                                    <a16:creationId xmlns:a16="http://schemas.microsoft.com/office/drawing/2014/main" id="{7981EBD3-F56D-46E8-9473-9A543E7EF4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94" name="Grupo 1593">
                              <a:extLst>
                                <a:ext uri="{FF2B5EF4-FFF2-40B4-BE49-F238E27FC236}">
                                  <a16:creationId xmlns:a16="http://schemas.microsoft.com/office/drawing/2014/main" id="{F8818EC1-8FD6-4F6A-B387-18C3E57B0D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5" name="Rectángulo 1594">
                                <a:extLst>
                                  <a:ext uri="{FF2B5EF4-FFF2-40B4-BE49-F238E27FC236}">
                                    <a16:creationId xmlns:a16="http://schemas.microsoft.com/office/drawing/2014/main" id="{2D203532-36D7-4361-B7A6-18731E9340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6" name="Rectángulo 1595">
                                <a:extLst>
                                  <a:ext uri="{FF2B5EF4-FFF2-40B4-BE49-F238E27FC236}">
                                    <a16:creationId xmlns:a16="http://schemas.microsoft.com/office/drawing/2014/main" id="{051E4F02-E151-476B-8706-AF34DECC48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76" name="Grupo 1575">
                          <a:extLst>
                            <a:ext uri="{FF2B5EF4-FFF2-40B4-BE49-F238E27FC236}">
                              <a16:creationId xmlns:a16="http://schemas.microsoft.com/office/drawing/2014/main" id="{7A820CC8-AB85-454D-88CB-8E3B3103BF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77" name="Grupo 1576">
                            <a:extLst>
                              <a:ext uri="{FF2B5EF4-FFF2-40B4-BE49-F238E27FC236}">
                                <a16:creationId xmlns:a16="http://schemas.microsoft.com/office/drawing/2014/main" id="{D879FEAE-20EC-491C-A961-7DBDFC5FF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85" name="Grupo 1584">
                              <a:extLst>
                                <a:ext uri="{FF2B5EF4-FFF2-40B4-BE49-F238E27FC236}">
                                  <a16:creationId xmlns:a16="http://schemas.microsoft.com/office/drawing/2014/main" id="{953CBF0F-D48F-4B20-9B7B-C7B418E542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9" name="Rectángulo 1588">
                                <a:extLst>
                                  <a:ext uri="{FF2B5EF4-FFF2-40B4-BE49-F238E27FC236}">
                                    <a16:creationId xmlns:a16="http://schemas.microsoft.com/office/drawing/2014/main" id="{8A976EF9-5937-43F6-AEBD-B671B90038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0" name="Rectángulo 1589">
                                <a:extLst>
                                  <a:ext uri="{FF2B5EF4-FFF2-40B4-BE49-F238E27FC236}">
                                    <a16:creationId xmlns:a16="http://schemas.microsoft.com/office/drawing/2014/main" id="{D61A8A46-9E67-4594-A520-650C3B953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6" name="Grupo 1585">
                              <a:extLst>
                                <a:ext uri="{FF2B5EF4-FFF2-40B4-BE49-F238E27FC236}">
                                  <a16:creationId xmlns:a16="http://schemas.microsoft.com/office/drawing/2014/main" id="{4CEFC3F6-2DF9-4EC5-A4C0-8C315E5B3C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7" name="Rectángulo 1586">
                                <a:extLst>
                                  <a:ext uri="{FF2B5EF4-FFF2-40B4-BE49-F238E27FC236}">
                                    <a16:creationId xmlns:a16="http://schemas.microsoft.com/office/drawing/2014/main" id="{464EB822-8666-48A8-AC0B-96B634E1A2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8" name="Rectángulo 1587">
                                <a:extLst>
                                  <a:ext uri="{FF2B5EF4-FFF2-40B4-BE49-F238E27FC236}">
                                    <a16:creationId xmlns:a16="http://schemas.microsoft.com/office/drawing/2014/main" id="{B7442516-DB0E-4CDF-82BD-7B2871C66D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78" name="Grupo 1577">
                            <a:extLst>
                              <a:ext uri="{FF2B5EF4-FFF2-40B4-BE49-F238E27FC236}">
                                <a16:creationId xmlns:a16="http://schemas.microsoft.com/office/drawing/2014/main" id="{7291E838-B622-4EA3-89BD-67BFB75F61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79" name="Grupo 1578">
                              <a:extLst>
                                <a:ext uri="{FF2B5EF4-FFF2-40B4-BE49-F238E27FC236}">
                                  <a16:creationId xmlns:a16="http://schemas.microsoft.com/office/drawing/2014/main" id="{A42883D8-0308-45B4-84B7-4F847745A3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3" name="Rectángulo 1582">
                                <a:extLst>
                                  <a:ext uri="{FF2B5EF4-FFF2-40B4-BE49-F238E27FC236}">
                                    <a16:creationId xmlns:a16="http://schemas.microsoft.com/office/drawing/2014/main" id="{4967E995-EEFB-49EA-931B-E0014FDD8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4" name="Rectángulo 1583">
                                <a:extLst>
                                  <a:ext uri="{FF2B5EF4-FFF2-40B4-BE49-F238E27FC236}">
                                    <a16:creationId xmlns:a16="http://schemas.microsoft.com/office/drawing/2014/main" id="{2FBDAB2B-C21D-4216-9D0E-0DA3A21A78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0" name="Grupo 1579">
                              <a:extLst>
                                <a:ext uri="{FF2B5EF4-FFF2-40B4-BE49-F238E27FC236}">
                                  <a16:creationId xmlns:a16="http://schemas.microsoft.com/office/drawing/2014/main" id="{0C15E3FD-D91F-44DE-9630-B6A85FBFD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1" name="Rectángulo 1580">
                                <a:extLst>
                                  <a:ext uri="{FF2B5EF4-FFF2-40B4-BE49-F238E27FC236}">
                                    <a16:creationId xmlns:a16="http://schemas.microsoft.com/office/drawing/2014/main" id="{59F3F077-C469-4015-995D-46B846DDA7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2" name="Rectángulo 1581">
                                <a:extLst>
                                  <a:ext uri="{FF2B5EF4-FFF2-40B4-BE49-F238E27FC236}">
                                    <a16:creationId xmlns:a16="http://schemas.microsoft.com/office/drawing/2014/main" id="{C1EED900-812A-4A80-94EE-96E4A15E99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544" name="Grupo 1543">
                        <a:extLst>
                          <a:ext uri="{FF2B5EF4-FFF2-40B4-BE49-F238E27FC236}">
                            <a16:creationId xmlns:a16="http://schemas.microsoft.com/office/drawing/2014/main" id="{6CEA98E2-8E78-45B3-815B-7D840E543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45" name="Grupo 1544">
                          <a:extLst>
                            <a:ext uri="{FF2B5EF4-FFF2-40B4-BE49-F238E27FC236}">
                              <a16:creationId xmlns:a16="http://schemas.microsoft.com/office/drawing/2014/main" id="{5D094EDD-5DAD-4460-A6D2-7A889BF820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61" name="Grupo 1560">
                            <a:extLst>
                              <a:ext uri="{FF2B5EF4-FFF2-40B4-BE49-F238E27FC236}">
                                <a16:creationId xmlns:a16="http://schemas.microsoft.com/office/drawing/2014/main" id="{BB450073-B2A7-4009-917F-FDAC461AC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9" name="Grupo 1568">
                              <a:extLst>
                                <a:ext uri="{FF2B5EF4-FFF2-40B4-BE49-F238E27FC236}">
                                  <a16:creationId xmlns:a16="http://schemas.microsoft.com/office/drawing/2014/main" id="{B21BEE9B-B667-4074-992D-3647EDBE0A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3" name="Rectángulo 1572">
                                <a:extLst>
                                  <a:ext uri="{FF2B5EF4-FFF2-40B4-BE49-F238E27FC236}">
                                    <a16:creationId xmlns:a16="http://schemas.microsoft.com/office/drawing/2014/main" id="{BE9680D5-468D-4DB7-94F7-FEBE92B75F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4" name="Rectángulo 1573">
                                <a:extLst>
                                  <a:ext uri="{FF2B5EF4-FFF2-40B4-BE49-F238E27FC236}">
                                    <a16:creationId xmlns:a16="http://schemas.microsoft.com/office/drawing/2014/main" id="{7F640F4B-0F6F-4E1C-8569-4E12D31D1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70" name="Grupo 1569">
                              <a:extLst>
                                <a:ext uri="{FF2B5EF4-FFF2-40B4-BE49-F238E27FC236}">
                                  <a16:creationId xmlns:a16="http://schemas.microsoft.com/office/drawing/2014/main" id="{E32BBDF6-589A-453B-9D89-3C61A4A400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1" name="Rectángulo 1570">
                                <a:extLst>
                                  <a:ext uri="{FF2B5EF4-FFF2-40B4-BE49-F238E27FC236}">
                                    <a16:creationId xmlns:a16="http://schemas.microsoft.com/office/drawing/2014/main" id="{C20B114F-2080-47CE-BAA7-4FD8A74BE2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2" name="Rectángulo 1571">
                                <a:extLst>
                                  <a:ext uri="{FF2B5EF4-FFF2-40B4-BE49-F238E27FC236}">
                                    <a16:creationId xmlns:a16="http://schemas.microsoft.com/office/drawing/2014/main" id="{0F8242A3-AEE3-4D06-9238-38A241D86E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62" name="Grupo 1561">
                            <a:extLst>
                              <a:ext uri="{FF2B5EF4-FFF2-40B4-BE49-F238E27FC236}">
                                <a16:creationId xmlns:a16="http://schemas.microsoft.com/office/drawing/2014/main" id="{3E5D0A2B-F67D-4280-9BFD-A4AACC5B84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3" name="Grupo 1562">
                              <a:extLst>
                                <a:ext uri="{FF2B5EF4-FFF2-40B4-BE49-F238E27FC236}">
                                  <a16:creationId xmlns:a16="http://schemas.microsoft.com/office/drawing/2014/main" id="{A7AE715C-6425-4FD1-9EC9-D6842E933F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7" name="Rectángulo 1566">
                                <a:extLst>
                                  <a:ext uri="{FF2B5EF4-FFF2-40B4-BE49-F238E27FC236}">
                                    <a16:creationId xmlns:a16="http://schemas.microsoft.com/office/drawing/2014/main" id="{60F77EC4-04F8-40DC-9F1A-46CA1387BF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8" name="Rectángulo 1567">
                                <a:extLst>
                                  <a:ext uri="{FF2B5EF4-FFF2-40B4-BE49-F238E27FC236}">
                                    <a16:creationId xmlns:a16="http://schemas.microsoft.com/office/drawing/2014/main" id="{1E712313-69FA-4787-BB0F-D40628781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64" name="Grupo 1563">
                              <a:extLst>
                                <a:ext uri="{FF2B5EF4-FFF2-40B4-BE49-F238E27FC236}">
                                  <a16:creationId xmlns:a16="http://schemas.microsoft.com/office/drawing/2014/main" id="{0C0285A8-170F-4D7D-B789-BA000E3F1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5" name="Rectángulo 1564">
                                <a:extLst>
                                  <a:ext uri="{FF2B5EF4-FFF2-40B4-BE49-F238E27FC236}">
                                    <a16:creationId xmlns:a16="http://schemas.microsoft.com/office/drawing/2014/main" id="{6539B0C7-57EC-47D9-9DCF-07EDD6F21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6" name="Rectángulo 1565">
                                <a:extLst>
                                  <a:ext uri="{FF2B5EF4-FFF2-40B4-BE49-F238E27FC236}">
                                    <a16:creationId xmlns:a16="http://schemas.microsoft.com/office/drawing/2014/main" id="{4B52261E-588E-43CE-9805-220E1D158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46" name="Grupo 1545">
                          <a:extLst>
                            <a:ext uri="{FF2B5EF4-FFF2-40B4-BE49-F238E27FC236}">
                              <a16:creationId xmlns:a16="http://schemas.microsoft.com/office/drawing/2014/main" id="{198C2406-24BB-4F52-88BD-E6C94A76C4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47" name="Grupo 1546">
                            <a:extLst>
                              <a:ext uri="{FF2B5EF4-FFF2-40B4-BE49-F238E27FC236}">
                                <a16:creationId xmlns:a16="http://schemas.microsoft.com/office/drawing/2014/main" id="{887C10D0-1FA3-4D45-A834-DB41E0015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55" name="Grupo 1554">
                              <a:extLst>
                                <a:ext uri="{FF2B5EF4-FFF2-40B4-BE49-F238E27FC236}">
                                  <a16:creationId xmlns:a16="http://schemas.microsoft.com/office/drawing/2014/main" id="{B0224609-F73E-4476-A778-01F0F477E7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9" name="Rectángulo 1558">
                                <a:extLst>
                                  <a:ext uri="{FF2B5EF4-FFF2-40B4-BE49-F238E27FC236}">
                                    <a16:creationId xmlns:a16="http://schemas.microsoft.com/office/drawing/2014/main" id="{4075630E-6C5E-4672-8A9B-C52B20E85B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0" name="Rectángulo 1559">
                                <a:extLst>
                                  <a:ext uri="{FF2B5EF4-FFF2-40B4-BE49-F238E27FC236}">
                                    <a16:creationId xmlns:a16="http://schemas.microsoft.com/office/drawing/2014/main" id="{D898F29A-34CB-4809-950B-44F2D4EA09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6" name="Grupo 1555">
                              <a:extLst>
                                <a:ext uri="{FF2B5EF4-FFF2-40B4-BE49-F238E27FC236}">
                                  <a16:creationId xmlns:a16="http://schemas.microsoft.com/office/drawing/2014/main" id="{9513C892-6B7C-4C90-B446-BEA480F5A1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7" name="Rectángulo 1556">
                                <a:extLst>
                                  <a:ext uri="{FF2B5EF4-FFF2-40B4-BE49-F238E27FC236}">
                                    <a16:creationId xmlns:a16="http://schemas.microsoft.com/office/drawing/2014/main" id="{84455339-2DC2-47D4-86A4-AD2A5C9958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8" name="Rectángulo 1557">
                                <a:extLst>
                                  <a:ext uri="{FF2B5EF4-FFF2-40B4-BE49-F238E27FC236}">
                                    <a16:creationId xmlns:a16="http://schemas.microsoft.com/office/drawing/2014/main" id="{70873BC8-EA4A-47FB-871C-592F4ABE06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48" name="Grupo 1547">
                            <a:extLst>
                              <a:ext uri="{FF2B5EF4-FFF2-40B4-BE49-F238E27FC236}">
                                <a16:creationId xmlns:a16="http://schemas.microsoft.com/office/drawing/2014/main" id="{88CC0433-CDD2-4969-8985-75236E154A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49" name="Grupo 1548">
                              <a:extLst>
                                <a:ext uri="{FF2B5EF4-FFF2-40B4-BE49-F238E27FC236}">
                                  <a16:creationId xmlns:a16="http://schemas.microsoft.com/office/drawing/2014/main" id="{6C8DB31C-A235-46EA-A9B0-451441D0C6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3" name="Rectángulo 1552">
                                <a:extLst>
                                  <a:ext uri="{FF2B5EF4-FFF2-40B4-BE49-F238E27FC236}">
                                    <a16:creationId xmlns:a16="http://schemas.microsoft.com/office/drawing/2014/main" id="{29AABB8C-F173-412C-9B08-D6C40278DA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4" name="Rectángulo 1553">
                                <a:extLst>
                                  <a:ext uri="{FF2B5EF4-FFF2-40B4-BE49-F238E27FC236}">
                                    <a16:creationId xmlns:a16="http://schemas.microsoft.com/office/drawing/2014/main" id="{7FFA8298-F783-49B5-BBF5-F218E10ABB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0" name="Grupo 1549">
                              <a:extLst>
                                <a:ext uri="{FF2B5EF4-FFF2-40B4-BE49-F238E27FC236}">
                                  <a16:creationId xmlns:a16="http://schemas.microsoft.com/office/drawing/2014/main" id="{4EE285AB-3221-40DB-BE75-670084AFD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1" name="Rectángulo 1550">
                                <a:extLst>
                                  <a:ext uri="{FF2B5EF4-FFF2-40B4-BE49-F238E27FC236}">
                                    <a16:creationId xmlns:a16="http://schemas.microsoft.com/office/drawing/2014/main" id="{1068B2BF-DAB9-4791-996B-3514768A90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2" name="Rectángulo 1551">
                                <a:extLst>
                                  <a:ext uri="{FF2B5EF4-FFF2-40B4-BE49-F238E27FC236}">
                                    <a16:creationId xmlns:a16="http://schemas.microsoft.com/office/drawing/2014/main" id="{DA6F1F22-D4E7-4F00-8D5E-6FD4845A96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480" name="Grupo 1479">
                      <a:extLst>
                        <a:ext uri="{FF2B5EF4-FFF2-40B4-BE49-F238E27FC236}">
                          <a16:creationId xmlns:a16="http://schemas.microsoft.com/office/drawing/2014/main" id="{DF7C36B9-7E9A-48D8-BCB7-B749E0F17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81" name="Grupo 1480">
                        <a:extLst>
                          <a:ext uri="{FF2B5EF4-FFF2-40B4-BE49-F238E27FC236}">
                            <a16:creationId xmlns:a16="http://schemas.microsoft.com/office/drawing/2014/main" id="{9A295731-FC12-4A93-9B73-D249C6F17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13" name="Grupo 1512">
                          <a:extLst>
                            <a:ext uri="{FF2B5EF4-FFF2-40B4-BE49-F238E27FC236}">
                              <a16:creationId xmlns:a16="http://schemas.microsoft.com/office/drawing/2014/main" id="{42F9C6B1-9930-41CA-8314-70CF77A64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29" name="Grupo 1528">
                            <a:extLst>
                              <a:ext uri="{FF2B5EF4-FFF2-40B4-BE49-F238E27FC236}">
                                <a16:creationId xmlns:a16="http://schemas.microsoft.com/office/drawing/2014/main" id="{E9A33D8C-64F2-4B8F-849A-715AAED20F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7" name="Grupo 1536">
                              <a:extLst>
                                <a:ext uri="{FF2B5EF4-FFF2-40B4-BE49-F238E27FC236}">
                                  <a16:creationId xmlns:a16="http://schemas.microsoft.com/office/drawing/2014/main" id="{CE0AE20E-A620-4AB6-8A4C-7F0C6EED8D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41" name="Rectángulo 1540">
                                <a:extLst>
                                  <a:ext uri="{FF2B5EF4-FFF2-40B4-BE49-F238E27FC236}">
                                    <a16:creationId xmlns:a16="http://schemas.microsoft.com/office/drawing/2014/main" id="{6CE2A022-E4D3-4591-B707-18B16D9CDC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2" name="Rectángulo 1541">
                                <a:extLst>
                                  <a:ext uri="{FF2B5EF4-FFF2-40B4-BE49-F238E27FC236}">
                                    <a16:creationId xmlns:a16="http://schemas.microsoft.com/office/drawing/2014/main" id="{4192F59D-7C97-4226-9940-DC0820DFA6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8" name="Grupo 1537">
                              <a:extLst>
                                <a:ext uri="{FF2B5EF4-FFF2-40B4-BE49-F238E27FC236}">
                                  <a16:creationId xmlns:a16="http://schemas.microsoft.com/office/drawing/2014/main" id="{14056472-46BC-4096-85A1-862EB289A8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9" name="Rectángulo 1538">
                                <a:extLst>
                                  <a:ext uri="{FF2B5EF4-FFF2-40B4-BE49-F238E27FC236}">
                                    <a16:creationId xmlns:a16="http://schemas.microsoft.com/office/drawing/2014/main" id="{D2AED51F-532D-4309-8026-0419A20C1B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0" name="Rectángulo 1539">
                                <a:extLst>
                                  <a:ext uri="{FF2B5EF4-FFF2-40B4-BE49-F238E27FC236}">
                                    <a16:creationId xmlns:a16="http://schemas.microsoft.com/office/drawing/2014/main" id="{EA171482-E7E6-445B-BEC2-456D75986F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30" name="Grupo 1529">
                            <a:extLst>
                              <a:ext uri="{FF2B5EF4-FFF2-40B4-BE49-F238E27FC236}">
                                <a16:creationId xmlns:a16="http://schemas.microsoft.com/office/drawing/2014/main" id="{043AEF50-52D9-4ED4-A3F3-057BAB5976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1" name="Grupo 1530">
                              <a:extLst>
                                <a:ext uri="{FF2B5EF4-FFF2-40B4-BE49-F238E27FC236}">
                                  <a16:creationId xmlns:a16="http://schemas.microsoft.com/office/drawing/2014/main" id="{A570B198-3EE3-4C34-9F61-6F411AE619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5" name="Rectángulo 1534">
                                <a:extLst>
                                  <a:ext uri="{FF2B5EF4-FFF2-40B4-BE49-F238E27FC236}">
                                    <a16:creationId xmlns:a16="http://schemas.microsoft.com/office/drawing/2014/main" id="{374CB337-1723-4D25-8D90-4F53285B6D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6" name="Rectángulo 1535">
                                <a:extLst>
                                  <a:ext uri="{FF2B5EF4-FFF2-40B4-BE49-F238E27FC236}">
                                    <a16:creationId xmlns:a16="http://schemas.microsoft.com/office/drawing/2014/main" id="{7ED48B86-2A3A-459E-857F-A19018D675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2" name="Grupo 1531">
                              <a:extLst>
                                <a:ext uri="{FF2B5EF4-FFF2-40B4-BE49-F238E27FC236}">
                                  <a16:creationId xmlns:a16="http://schemas.microsoft.com/office/drawing/2014/main" id="{F2265490-B385-4C1B-828C-AF2067731E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3" name="Rectángulo 1532">
                                <a:extLst>
                                  <a:ext uri="{FF2B5EF4-FFF2-40B4-BE49-F238E27FC236}">
                                    <a16:creationId xmlns:a16="http://schemas.microsoft.com/office/drawing/2014/main" id="{7F402F90-5A81-4620-8A72-2E166AEAB0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4" name="Rectángulo 1533">
                                <a:extLst>
                                  <a:ext uri="{FF2B5EF4-FFF2-40B4-BE49-F238E27FC236}">
                                    <a16:creationId xmlns:a16="http://schemas.microsoft.com/office/drawing/2014/main" id="{4F991C5F-5B43-4AA7-AABC-902B93D83B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14" name="Grupo 1513">
                          <a:extLst>
                            <a:ext uri="{FF2B5EF4-FFF2-40B4-BE49-F238E27FC236}">
                              <a16:creationId xmlns:a16="http://schemas.microsoft.com/office/drawing/2014/main" id="{CDEB4122-00C8-4C71-8465-A974EE8D54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15" name="Grupo 1514">
                            <a:extLst>
                              <a:ext uri="{FF2B5EF4-FFF2-40B4-BE49-F238E27FC236}">
                                <a16:creationId xmlns:a16="http://schemas.microsoft.com/office/drawing/2014/main" id="{F68B7B52-3FCB-445E-B154-3014F8723D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23" name="Grupo 1522">
                              <a:extLst>
                                <a:ext uri="{FF2B5EF4-FFF2-40B4-BE49-F238E27FC236}">
                                  <a16:creationId xmlns:a16="http://schemas.microsoft.com/office/drawing/2014/main" id="{4C58918C-3E5C-4C83-A981-8E70EC5735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7" name="Rectángulo 1526">
                                <a:extLst>
                                  <a:ext uri="{FF2B5EF4-FFF2-40B4-BE49-F238E27FC236}">
                                    <a16:creationId xmlns:a16="http://schemas.microsoft.com/office/drawing/2014/main" id="{4E2410BB-24D4-4188-8B31-6EAFC189E9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8" name="Rectángulo 1527">
                                <a:extLst>
                                  <a:ext uri="{FF2B5EF4-FFF2-40B4-BE49-F238E27FC236}">
                                    <a16:creationId xmlns:a16="http://schemas.microsoft.com/office/drawing/2014/main" id="{BE231E28-71F4-4964-93DB-E112887BC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24" name="Grupo 1523">
                              <a:extLst>
                                <a:ext uri="{FF2B5EF4-FFF2-40B4-BE49-F238E27FC236}">
                                  <a16:creationId xmlns:a16="http://schemas.microsoft.com/office/drawing/2014/main" id="{D7DF68DF-8F93-446C-99B7-541C5F75B8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5" name="Rectángulo 1524">
                                <a:extLst>
                                  <a:ext uri="{FF2B5EF4-FFF2-40B4-BE49-F238E27FC236}">
                                    <a16:creationId xmlns:a16="http://schemas.microsoft.com/office/drawing/2014/main" id="{206E00A8-0321-42BC-9E4B-34C74C35A0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6" name="Rectángulo 1525">
                                <a:extLst>
                                  <a:ext uri="{FF2B5EF4-FFF2-40B4-BE49-F238E27FC236}">
                                    <a16:creationId xmlns:a16="http://schemas.microsoft.com/office/drawing/2014/main" id="{7E09E123-810F-4F24-9178-B991592CF9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16" name="Grupo 1515">
                            <a:extLst>
                              <a:ext uri="{FF2B5EF4-FFF2-40B4-BE49-F238E27FC236}">
                                <a16:creationId xmlns:a16="http://schemas.microsoft.com/office/drawing/2014/main" id="{15F6EE2C-0478-4861-9585-DC745CF009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17" name="Grupo 1516">
                              <a:extLst>
                                <a:ext uri="{FF2B5EF4-FFF2-40B4-BE49-F238E27FC236}">
                                  <a16:creationId xmlns:a16="http://schemas.microsoft.com/office/drawing/2014/main" id="{527C81A2-39A3-4939-BA1C-BF383B1DC2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1" name="Rectángulo 1520">
                                <a:extLst>
                                  <a:ext uri="{FF2B5EF4-FFF2-40B4-BE49-F238E27FC236}">
                                    <a16:creationId xmlns:a16="http://schemas.microsoft.com/office/drawing/2014/main" id="{30FD9180-9BCA-4979-BF0D-84686DC84A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2" name="Rectángulo 1521">
                                <a:extLst>
                                  <a:ext uri="{FF2B5EF4-FFF2-40B4-BE49-F238E27FC236}">
                                    <a16:creationId xmlns:a16="http://schemas.microsoft.com/office/drawing/2014/main" id="{25B8508D-E463-4FD3-B5C9-B33A9C11DF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18" name="Grupo 1517">
                              <a:extLst>
                                <a:ext uri="{FF2B5EF4-FFF2-40B4-BE49-F238E27FC236}">
                                  <a16:creationId xmlns:a16="http://schemas.microsoft.com/office/drawing/2014/main" id="{F9FC0154-4B66-4C42-AE52-736257835F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9" name="Rectángulo 1518">
                                <a:extLst>
                                  <a:ext uri="{FF2B5EF4-FFF2-40B4-BE49-F238E27FC236}">
                                    <a16:creationId xmlns:a16="http://schemas.microsoft.com/office/drawing/2014/main" id="{7E48955A-675F-4972-99B3-3BC7BF56E2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0" name="Rectángulo 1519">
                                <a:extLst>
                                  <a:ext uri="{FF2B5EF4-FFF2-40B4-BE49-F238E27FC236}">
                                    <a16:creationId xmlns:a16="http://schemas.microsoft.com/office/drawing/2014/main" id="{E9F44149-5A43-4A00-9D2B-FB4763679C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82" name="Grupo 1481">
                        <a:extLst>
                          <a:ext uri="{FF2B5EF4-FFF2-40B4-BE49-F238E27FC236}">
                            <a16:creationId xmlns:a16="http://schemas.microsoft.com/office/drawing/2014/main" id="{EF10BF5F-3AA0-42E6-B4F1-BF54845501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83" name="Grupo 1482">
                          <a:extLst>
                            <a:ext uri="{FF2B5EF4-FFF2-40B4-BE49-F238E27FC236}">
                              <a16:creationId xmlns:a16="http://schemas.microsoft.com/office/drawing/2014/main" id="{57B3B2CC-B791-47F6-BE39-1E9E1814C2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99" name="Grupo 1498">
                            <a:extLst>
                              <a:ext uri="{FF2B5EF4-FFF2-40B4-BE49-F238E27FC236}">
                                <a16:creationId xmlns:a16="http://schemas.microsoft.com/office/drawing/2014/main" id="{93AB2EA3-13E6-4B0B-96D9-1061ECAB5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7" name="Grupo 1506">
                              <a:extLst>
                                <a:ext uri="{FF2B5EF4-FFF2-40B4-BE49-F238E27FC236}">
                                  <a16:creationId xmlns:a16="http://schemas.microsoft.com/office/drawing/2014/main" id="{0A738A7B-437E-40FB-96BD-EE9F94E62A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1" name="Rectángulo 1510">
                                <a:extLst>
                                  <a:ext uri="{FF2B5EF4-FFF2-40B4-BE49-F238E27FC236}">
                                    <a16:creationId xmlns:a16="http://schemas.microsoft.com/office/drawing/2014/main" id="{B3BC1D4A-E303-4C67-A015-504B98F00F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2" name="Rectángulo 1511">
                                <a:extLst>
                                  <a:ext uri="{FF2B5EF4-FFF2-40B4-BE49-F238E27FC236}">
                                    <a16:creationId xmlns:a16="http://schemas.microsoft.com/office/drawing/2014/main" id="{30048CDC-D337-4F15-A127-0C9847D92A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8" name="Grupo 1507">
                              <a:extLst>
                                <a:ext uri="{FF2B5EF4-FFF2-40B4-BE49-F238E27FC236}">
                                  <a16:creationId xmlns:a16="http://schemas.microsoft.com/office/drawing/2014/main" id="{F5477FB9-AF92-4145-B4B6-58D3026C2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9" name="Rectángulo 1508">
                                <a:extLst>
                                  <a:ext uri="{FF2B5EF4-FFF2-40B4-BE49-F238E27FC236}">
                                    <a16:creationId xmlns:a16="http://schemas.microsoft.com/office/drawing/2014/main" id="{54F133E9-361D-48EA-BA02-845F2AAB96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0" name="Rectángulo 1509">
                                <a:extLst>
                                  <a:ext uri="{FF2B5EF4-FFF2-40B4-BE49-F238E27FC236}">
                                    <a16:creationId xmlns:a16="http://schemas.microsoft.com/office/drawing/2014/main" id="{A4844E94-532A-4B28-B973-00DC141161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00" name="Grupo 1499">
                            <a:extLst>
                              <a:ext uri="{FF2B5EF4-FFF2-40B4-BE49-F238E27FC236}">
                                <a16:creationId xmlns:a16="http://schemas.microsoft.com/office/drawing/2014/main" id="{582AC3D9-8515-46B4-995F-2A7EE820DE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1" name="Grupo 1500">
                              <a:extLst>
                                <a:ext uri="{FF2B5EF4-FFF2-40B4-BE49-F238E27FC236}">
                                  <a16:creationId xmlns:a16="http://schemas.microsoft.com/office/drawing/2014/main" id="{5CD9B5F1-9155-472D-8729-FE0647CC52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5" name="Rectángulo 1504">
                                <a:extLst>
                                  <a:ext uri="{FF2B5EF4-FFF2-40B4-BE49-F238E27FC236}">
                                    <a16:creationId xmlns:a16="http://schemas.microsoft.com/office/drawing/2014/main" id="{AB099CF0-FEC0-4B1E-BB38-72F1E8BED9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6" name="Rectángulo 1505">
                                <a:extLst>
                                  <a:ext uri="{FF2B5EF4-FFF2-40B4-BE49-F238E27FC236}">
                                    <a16:creationId xmlns:a16="http://schemas.microsoft.com/office/drawing/2014/main" id="{78DF3826-6D7A-4C35-BD1F-72502A92E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2" name="Grupo 1501">
                              <a:extLst>
                                <a:ext uri="{FF2B5EF4-FFF2-40B4-BE49-F238E27FC236}">
                                  <a16:creationId xmlns:a16="http://schemas.microsoft.com/office/drawing/2014/main" id="{F425ACE5-5925-41FE-A33F-F5A4864E2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3" name="Rectángulo 1502">
                                <a:extLst>
                                  <a:ext uri="{FF2B5EF4-FFF2-40B4-BE49-F238E27FC236}">
                                    <a16:creationId xmlns:a16="http://schemas.microsoft.com/office/drawing/2014/main" id="{E328D43F-78FD-42BC-BEE4-164D08DA95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4" name="Rectángulo 1503">
                                <a:extLst>
                                  <a:ext uri="{FF2B5EF4-FFF2-40B4-BE49-F238E27FC236}">
                                    <a16:creationId xmlns:a16="http://schemas.microsoft.com/office/drawing/2014/main" id="{20527D3B-4192-47DB-B79A-0C3CE98C7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84" name="Grupo 1483">
                          <a:extLst>
                            <a:ext uri="{FF2B5EF4-FFF2-40B4-BE49-F238E27FC236}">
                              <a16:creationId xmlns:a16="http://schemas.microsoft.com/office/drawing/2014/main" id="{18C4CC20-D5D0-4DD2-BC7E-FD5E80B5D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85" name="Grupo 1484">
                            <a:extLst>
                              <a:ext uri="{FF2B5EF4-FFF2-40B4-BE49-F238E27FC236}">
                                <a16:creationId xmlns:a16="http://schemas.microsoft.com/office/drawing/2014/main" id="{5A6234EE-6087-48CA-A32D-5599EFD4E4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93" name="Grupo 1492">
                              <a:extLst>
                                <a:ext uri="{FF2B5EF4-FFF2-40B4-BE49-F238E27FC236}">
                                  <a16:creationId xmlns:a16="http://schemas.microsoft.com/office/drawing/2014/main" id="{3E299D7F-469E-4A4F-8FE9-83DA42E0D8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7" name="Rectángulo 1496">
                                <a:extLst>
                                  <a:ext uri="{FF2B5EF4-FFF2-40B4-BE49-F238E27FC236}">
                                    <a16:creationId xmlns:a16="http://schemas.microsoft.com/office/drawing/2014/main" id="{05BFABC2-770E-44E7-ABC3-DD7A16593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8" name="Rectángulo 1497">
                                <a:extLst>
                                  <a:ext uri="{FF2B5EF4-FFF2-40B4-BE49-F238E27FC236}">
                                    <a16:creationId xmlns:a16="http://schemas.microsoft.com/office/drawing/2014/main" id="{CF5FBE9C-B487-4B1A-B845-55609BEC9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4" name="Grupo 1493">
                              <a:extLst>
                                <a:ext uri="{FF2B5EF4-FFF2-40B4-BE49-F238E27FC236}">
                                  <a16:creationId xmlns:a16="http://schemas.microsoft.com/office/drawing/2014/main" id="{925E75CF-C663-4C28-808E-C5DBCE6374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5" name="Rectángulo 1494">
                                <a:extLst>
                                  <a:ext uri="{FF2B5EF4-FFF2-40B4-BE49-F238E27FC236}">
                                    <a16:creationId xmlns:a16="http://schemas.microsoft.com/office/drawing/2014/main" id="{272AF83F-BFC5-4358-AAB2-07EA76425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6" name="Rectángulo 1495">
                                <a:extLst>
                                  <a:ext uri="{FF2B5EF4-FFF2-40B4-BE49-F238E27FC236}">
                                    <a16:creationId xmlns:a16="http://schemas.microsoft.com/office/drawing/2014/main" id="{156D2FC1-BB1C-41F8-B011-440B744018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6" name="Grupo 1485">
                            <a:extLst>
                              <a:ext uri="{FF2B5EF4-FFF2-40B4-BE49-F238E27FC236}">
                                <a16:creationId xmlns:a16="http://schemas.microsoft.com/office/drawing/2014/main" id="{112D9281-9110-4ADE-A778-FD3317CB1D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87" name="Grupo 1486">
                              <a:extLst>
                                <a:ext uri="{FF2B5EF4-FFF2-40B4-BE49-F238E27FC236}">
                                  <a16:creationId xmlns:a16="http://schemas.microsoft.com/office/drawing/2014/main" id="{B49A65A4-FEE7-48EF-8E82-6FC1BA13CD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1" name="Rectángulo 1490">
                                <a:extLst>
                                  <a:ext uri="{FF2B5EF4-FFF2-40B4-BE49-F238E27FC236}">
                                    <a16:creationId xmlns:a16="http://schemas.microsoft.com/office/drawing/2014/main" id="{168916FE-8CE2-45DF-BC67-5FA36AAA7E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2" name="Rectángulo 1491">
                                <a:extLst>
                                  <a:ext uri="{FF2B5EF4-FFF2-40B4-BE49-F238E27FC236}">
                                    <a16:creationId xmlns:a16="http://schemas.microsoft.com/office/drawing/2014/main" id="{9E0300DB-713F-4530-84EB-01E84BF592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88" name="Grupo 1487">
                              <a:extLst>
                                <a:ext uri="{FF2B5EF4-FFF2-40B4-BE49-F238E27FC236}">
                                  <a16:creationId xmlns:a16="http://schemas.microsoft.com/office/drawing/2014/main" id="{723128CC-0E0C-4187-94E6-D9AA1724E4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89" name="Rectángulo 1488">
                                <a:extLst>
                                  <a:ext uri="{FF2B5EF4-FFF2-40B4-BE49-F238E27FC236}">
                                    <a16:creationId xmlns:a16="http://schemas.microsoft.com/office/drawing/2014/main" id="{AD33B4A6-1913-4757-8724-78F3664794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0" name="Rectángulo 1489">
                                <a:extLst>
                                  <a:ext uri="{FF2B5EF4-FFF2-40B4-BE49-F238E27FC236}">
                                    <a16:creationId xmlns:a16="http://schemas.microsoft.com/office/drawing/2014/main" id="{390DD6F4-C490-4F2B-B834-BA0F1209A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143653" y="65315"/>
            <a:ext cx="1190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New…: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tanks cannot build, so there will not exist a line, also, in the map it will be some buildings </a:t>
            </a:r>
            <a:r>
              <a:rPr lang="en-US" dirty="0" err="1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635</Words>
  <Application>Microsoft Office PowerPoint</Application>
  <PresentationFormat>Panorámica</PresentationFormat>
  <Paragraphs>135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76</cp:revision>
  <dcterms:created xsi:type="dcterms:W3CDTF">2019-12-09T20:27:56Z</dcterms:created>
  <dcterms:modified xsi:type="dcterms:W3CDTF">2020-01-04T05:19:55Z</dcterms:modified>
</cp:coreProperties>
</file>