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73" r:id="rId2"/>
  </p:sldIdLst>
  <p:sldSz cx="18000663" cy="107997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17" y="34"/>
      </p:cViewPr>
      <p:guideLst>
        <p:guide orient="horz" pos="3402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2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da9e8cd7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da9e8cd7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13606" y="4516122"/>
            <a:ext cx="16773452" cy="1767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678681" y="9791317"/>
            <a:ext cx="1080158" cy="826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678681" y="9791317"/>
            <a:ext cx="1080158" cy="826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13606" y="934415"/>
            <a:ext cx="16773452" cy="1202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13606" y="2419842"/>
            <a:ext cx="16773452" cy="717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73" lvl="0" indent="-34288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46" lvl="1" indent="-31748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19" lvl="2" indent="-31748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692" lvl="3" indent="-31748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865" lvl="4" indent="-31748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038" lvl="5" indent="-31748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211" lvl="6" indent="-31748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384" lvl="7" indent="-31748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557" lvl="8" indent="-31748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678681" y="9791317"/>
            <a:ext cx="1080158" cy="826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13606" y="934415"/>
            <a:ext cx="16773452" cy="1202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13605" y="2419842"/>
            <a:ext cx="7874109" cy="717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73" lvl="0" indent="-317481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46" lvl="1" indent="-30478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19" lvl="2" indent="-30478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692" lvl="3" indent="-30478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865" lvl="4" indent="-30478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038" lvl="5" indent="-30478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211" lvl="6" indent="-30478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384" lvl="7" indent="-30478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557" lvl="8" indent="-30478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512949" y="2419842"/>
            <a:ext cx="7874109" cy="717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73" lvl="0" indent="-317481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46" lvl="1" indent="-30478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19" lvl="2" indent="-30478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692" lvl="3" indent="-30478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865" lvl="4" indent="-30478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038" lvl="5" indent="-30478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211" lvl="6" indent="-30478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384" lvl="7" indent="-30478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557" lvl="8" indent="-30478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678681" y="9791317"/>
            <a:ext cx="1080158" cy="826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13606" y="934415"/>
            <a:ext cx="16773452" cy="1202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678681" y="9791317"/>
            <a:ext cx="1080158" cy="826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13605" y="1166588"/>
            <a:ext cx="5527763" cy="1586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13605" y="2917731"/>
            <a:ext cx="5527763" cy="6675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73" lvl="0" indent="-30478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46" lvl="1" indent="-30478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19" lvl="2" indent="-30478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692" lvl="3" indent="-30478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865" lvl="4" indent="-30478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038" lvl="5" indent="-30478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211" lvl="6" indent="-30478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384" lvl="7" indent="-30478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557" lvl="8" indent="-30478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678681" y="9791317"/>
            <a:ext cx="1080158" cy="826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65095" y="945176"/>
            <a:ext cx="12535501" cy="8589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678681" y="9791317"/>
            <a:ext cx="1080158" cy="826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000331" y="-262"/>
            <a:ext cx="9000332" cy="1079976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52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22657" y="2589287"/>
            <a:ext cx="7963285" cy="3112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22657" y="5885593"/>
            <a:ext cx="7963285" cy="2593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723783" y="1520334"/>
            <a:ext cx="7553428" cy="77585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73" lvl="0" indent="-34288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46" lvl="1" indent="-31748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19" lvl="2" indent="-31748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692" lvl="3" indent="-31748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865" lvl="4" indent="-31748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038" lvl="5" indent="-31748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211" lvl="6" indent="-31748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384" lvl="7" indent="-31748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557" lvl="8" indent="-31748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678681" y="9791317"/>
            <a:ext cx="1080158" cy="826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13605" y="8882902"/>
            <a:ext cx="11809096" cy="12705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73" lvl="0" indent="-22858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678681" y="9791317"/>
            <a:ext cx="1080158" cy="826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13606" y="2322521"/>
            <a:ext cx="16773452" cy="4122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13606" y="6618700"/>
            <a:ext cx="16773452" cy="2731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73" lvl="0" indent="-34288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46" lvl="1" indent="-31748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19" lvl="2" indent="-317481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692" lvl="3" indent="-317481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865" lvl="4" indent="-31748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038" lvl="5" indent="-317481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211" lvl="6" indent="-317481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384" lvl="7" indent="-31748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557" lvl="8" indent="-317481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678681" y="9791317"/>
            <a:ext cx="1080158" cy="8264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3606" y="934415"/>
            <a:ext cx="16773452" cy="1202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3606" y="2419842"/>
            <a:ext cx="16773452" cy="7173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678681" y="9791317"/>
            <a:ext cx="1080158" cy="826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50296" y="193944"/>
            <a:ext cx="155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s"/>
              <a:t>Actividad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350296" y="775119"/>
            <a:ext cx="6644864" cy="516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s" sz="1600" dirty="0"/>
              <a:t>Ordena las tarjetas en su correspondiente sección y con su respuesta</a:t>
            </a:r>
            <a:endParaRPr sz="1600" dirty="0"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"/>
          </p:nvPr>
        </p:nvSpPr>
        <p:spPr>
          <a:xfrm>
            <a:off x="350296" y="1496586"/>
            <a:ext cx="1414800" cy="475800"/>
          </a:xfrm>
          <a:prstGeom prst="rect">
            <a:avLst/>
          </a:prstGeom>
          <a:solidFill>
            <a:srgbClr val="CFE2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s" sz="1600" dirty="0"/>
              <a:t>Requisitos</a:t>
            </a:r>
            <a:endParaRPr sz="1600" dirty="0"/>
          </a:p>
        </p:txBody>
      </p:sp>
      <p:sp>
        <p:nvSpPr>
          <p:cNvPr id="196" name="Google Shape;196;p30"/>
          <p:cNvSpPr/>
          <p:nvPr/>
        </p:nvSpPr>
        <p:spPr>
          <a:xfrm>
            <a:off x="350296" y="2123886"/>
            <a:ext cx="2538000" cy="1163400"/>
          </a:xfrm>
          <a:prstGeom prst="roundRect">
            <a:avLst>
              <a:gd name="adj" fmla="val 10001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s" sz="1800">
                <a:solidFill>
                  <a:schemeClr val="dk2"/>
                </a:solidFill>
              </a:rPr>
              <a:t>¿Por cuáles artículos no puedo participar en el ejército?</a:t>
            </a:r>
            <a:endParaRPr sz="2752"/>
          </a:p>
        </p:txBody>
      </p:sp>
      <p:sp>
        <p:nvSpPr>
          <p:cNvPr id="197" name="Google Shape;197;p30"/>
          <p:cNvSpPr/>
          <p:nvPr/>
        </p:nvSpPr>
        <p:spPr>
          <a:xfrm>
            <a:off x="3072931" y="4655373"/>
            <a:ext cx="2097300" cy="475800"/>
          </a:xfrm>
          <a:prstGeom prst="roundRect">
            <a:avLst>
              <a:gd name="adj" fmla="val 10001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s" sz="1800" dirty="0">
                <a:solidFill>
                  <a:schemeClr val="dk2"/>
                </a:solidFill>
              </a:rPr>
              <a:t>Artículos 55 y 59</a:t>
            </a:r>
            <a:endParaRPr sz="2752" dirty="0"/>
          </a:p>
        </p:txBody>
      </p:sp>
      <p:sp>
        <p:nvSpPr>
          <p:cNvPr id="198" name="Google Shape;198;p30"/>
          <p:cNvSpPr/>
          <p:nvPr/>
        </p:nvSpPr>
        <p:spPr>
          <a:xfrm>
            <a:off x="14009796" y="8333111"/>
            <a:ext cx="2538000" cy="1163400"/>
          </a:xfrm>
          <a:prstGeom prst="roundRect">
            <a:avLst>
              <a:gd name="adj" fmla="val 10001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s" sz="1800" dirty="0">
                <a:solidFill>
                  <a:schemeClr val="dk2"/>
                </a:solidFill>
              </a:rPr>
              <a:t>¿Qué artículo expresa que es un ciudadano mexicano?</a:t>
            </a:r>
            <a:endParaRPr sz="2752" dirty="0"/>
          </a:p>
        </p:txBody>
      </p:sp>
      <p:sp>
        <p:nvSpPr>
          <p:cNvPr id="199" name="Google Shape;199;p30"/>
          <p:cNvSpPr/>
          <p:nvPr/>
        </p:nvSpPr>
        <p:spPr>
          <a:xfrm>
            <a:off x="6642050" y="3164095"/>
            <a:ext cx="1669800" cy="475800"/>
          </a:xfrm>
          <a:prstGeom prst="roundRect">
            <a:avLst>
              <a:gd name="adj" fmla="val 10001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s" sz="1800">
                <a:solidFill>
                  <a:schemeClr val="dk2"/>
                </a:solidFill>
              </a:rPr>
              <a:t>Artículos 34</a:t>
            </a:r>
            <a:endParaRPr sz="2752"/>
          </a:p>
        </p:txBody>
      </p:sp>
      <p:sp>
        <p:nvSpPr>
          <p:cNvPr id="200" name="Google Shape;200;p30"/>
          <p:cNvSpPr/>
          <p:nvPr/>
        </p:nvSpPr>
        <p:spPr>
          <a:xfrm>
            <a:off x="9000331" y="3012595"/>
            <a:ext cx="2538000" cy="778800"/>
          </a:xfrm>
          <a:prstGeom prst="roundRect">
            <a:avLst>
              <a:gd name="adj" fmla="val 10001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s" sz="1800">
                <a:solidFill>
                  <a:schemeClr val="dk2"/>
                </a:solidFill>
              </a:rPr>
              <a:t>¿Qué edad debes de tener para postularte?</a:t>
            </a:r>
            <a:endParaRPr sz="2752"/>
          </a:p>
        </p:txBody>
      </p:sp>
      <p:sp>
        <p:nvSpPr>
          <p:cNvPr id="201" name="Google Shape;201;p30"/>
          <p:cNvSpPr/>
          <p:nvPr/>
        </p:nvSpPr>
        <p:spPr>
          <a:xfrm>
            <a:off x="4471133" y="3049386"/>
            <a:ext cx="1319700" cy="475800"/>
          </a:xfrm>
          <a:prstGeom prst="roundRect">
            <a:avLst>
              <a:gd name="adj" fmla="val 10001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s" sz="1800" dirty="0">
                <a:solidFill>
                  <a:schemeClr val="dk2"/>
                </a:solidFill>
              </a:rPr>
              <a:t>21 años</a:t>
            </a:r>
            <a:endParaRPr sz="2752" dirty="0"/>
          </a:p>
        </p:txBody>
      </p:sp>
      <p:sp>
        <p:nvSpPr>
          <p:cNvPr id="11" name="Google Shape;207;p31">
            <a:extLst>
              <a:ext uri="{FF2B5EF4-FFF2-40B4-BE49-F238E27FC236}">
                <a16:creationId xmlns:a16="http://schemas.microsoft.com/office/drawing/2014/main" id="{2776D53A-077E-4AF4-AFDD-07E7A205B430}"/>
              </a:ext>
            </a:extLst>
          </p:cNvPr>
          <p:cNvSpPr/>
          <p:nvPr/>
        </p:nvSpPr>
        <p:spPr>
          <a:xfrm>
            <a:off x="10648750" y="6343161"/>
            <a:ext cx="2538000" cy="1163400"/>
          </a:xfrm>
          <a:prstGeom prst="roundRect">
            <a:avLst>
              <a:gd name="adj" fmla="val 10001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s" sz="1800" dirty="0">
                <a:solidFill>
                  <a:schemeClr val="dk2"/>
                </a:solidFill>
              </a:rPr>
              <a:t>¿Cuántos diputados son por mayoría relativa?</a:t>
            </a:r>
            <a:endParaRPr sz="2752" dirty="0"/>
          </a:p>
        </p:txBody>
      </p:sp>
      <p:sp>
        <p:nvSpPr>
          <p:cNvPr id="12" name="Google Shape;208;p31">
            <a:extLst>
              <a:ext uri="{FF2B5EF4-FFF2-40B4-BE49-F238E27FC236}">
                <a16:creationId xmlns:a16="http://schemas.microsoft.com/office/drawing/2014/main" id="{C724AC50-EDAD-4BAF-BBF9-735E57BBBAA5}"/>
              </a:ext>
            </a:extLst>
          </p:cNvPr>
          <p:cNvSpPr/>
          <p:nvPr/>
        </p:nvSpPr>
        <p:spPr>
          <a:xfrm>
            <a:off x="350296" y="5121050"/>
            <a:ext cx="2097300" cy="475800"/>
          </a:xfrm>
          <a:prstGeom prst="roundRect">
            <a:avLst>
              <a:gd name="adj" fmla="val 10001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s" sz="1800">
                <a:solidFill>
                  <a:schemeClr val="dk2"/>
                </a:solidFill>
              </a:rPr>
              <a:t>300 diputados</a:t>
            </a:r>
            <a:endParaRPr sz="2752"/>
          </a:p>
        </p:txBody>
      </p:sp>
      <p:sp>
        <p:nvSpPr>
          <p:cNvPr id="13" name="Google Shape;211;p31">
            <a:extLst>
              <a:ext uri="{FF2B5EF4-FFF2-40B4-BE49-F238E27FC236}">
                <a16:creationId xmlns:a16="http://schemas.microsoft.com/office/drawing/2014/main" id="{5326EF32-B330-40E8-B2DA-4C8AE0DD341C}"/>
              </a:ext>
            </a:extLst>
          </p:cNvPr>
          <p:cNvSpPr/>
          <p:nvPr/>
        </p:nvSpPr>
        <p:spPr>
          <a:xfrm>
            <a:off x="1730221" y="8214011"/>
            <a:ext cx="2538000" cy="1520400"/>
          </a:xfrm>
          <a:prstGeom prst="roundRect">
            <a:avLst>
              <a:gd name="adj" fmla="val 10001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s" sz="1800" dirty="0">
                <a:solidFill>
                  <a:schemeClr val="dk2"/>
                </a:solidFill>
              </a:rPr>
              <a:t>¿Cuántos diputados son por representación proporcional?</a:t>
            </a:r>
            <a:endParaRPr sz="2752" dirty="0"/>
          </a:p>
        </p:txBody>
      </p:sp>
      <p:sp>
        <p:nvSpPr>
          <p:cNvPr id="14" name="Google Shape;212;p31">
            <a:extLst>
              <a:ext uri="{FF2B5EF4-FFF2-40B4-BE49-F238E27FC236}">
                <a16:creationId xmlns:a16="http://schemas.microsoft.com/office/drawing/2014/main" id="{140BE707-D609-43C6-A53C-67CF10895B1F}"/>
              </a:ext>
            </a:extLst>
          </p:cNvPr>
          <p:cNvSpPr/>
          <p:nvPr/>
        </p:nvSpPr>
        <p:spPr>
          <a:xfrm>
            <a:off x="4471133" y="1443399"/>
            <a:ext cx="2097300" cy="475800"/>
          </a:xfrm>
          <a:prstGeom prst="roundRect">
            <a:avLst>
              <a:gd name="adj" fmla="val 10001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s" sz="1800" dirty="0">
                <a:solidFill>
                  <a:schemeClr val="dk2"/>
                </a:solidFill>
              </a:rPr>
              <a:t>200 diputados</a:t>
            </a:r>
            <a:endParaRPr sz="2752" dirty="0"/>
          </a:p>
        </p:txBody>
      </p:sp>
      <p:sp>
        <p:nvSpPr>
          <p:cNvPr id="15" name="Google Shape;206;p31">
            <a:extLst>
              <a:ext uri="{FF2B5EF4-FFF2-40B4-BE49-F238E27FC236}">
                <a16:creationId xmlns:a16="http://schemas.microsoft.com/office/drawing/2014/main" id="{3591E955-2C69-4446-B369-5706F760005A}"/>
              </a:ext>
            </a:extLst>
          </p:cNvPr>
          <p:cNvSpPr txBox="1">
            <a:spLocks/>
          </p:cNvSpPr>
          <p:nvPr/>
        </p:nvSpPr>
        <p:spPr>
          <a:xfrm>
            <a:off x="12851346" y="2196983"/>
            <a:ext cx="2316900" cy="475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73" marR="0" lvl="0" indent="-3428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46" marR="0" lvl="1" indent="-3174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19" marR="0" lvl="2" indent="-3174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692" marR="0" lvl="3" indent="-3174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865" marR="0" lvl="4" indent="-3174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038" marR="0" lvl="5" indent="-3174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211" marR="0" lvl="6" indent="-3174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384" marR="0" lvl="7" indent="-3174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557" marR="0" lvl="8" indent="-3174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200"/>
              </a:spcAft>
              <a:buFont typeface="Arial"/>
              <a:buNone/>
            </a:pPr>
            <a:r>
              <a:rPr lang="en-US" sz="1600" dirty="0" err="1"/>
              <a:t>Proceso</a:t>
            </a:r>
            <a:r>
              <a:rPr lang="en-US" sz="1600" dirty="0"/>
              <a:t> </a:t>
            </a:r>
            <a:r>
              <a:rPr lang="en-US" sz="1600" dirty="0" err="1"/>
              <a:t>postularse</a:t>
            </a:r>
            <a:endParaRPr lang="en-US" sz="1600" dirty="0"/>
          </a:p>
        </p:txBody>
      </p:sp>
      <p:sp>
        <p:nvSpPr>
          <p:cNvPr id="16" name="Google Shape;209;p31">
            <a:extLst>
              <a:ext uri="{FF2B5EF4-FFF2-40B4-BE49-F238E27FC236}">
                <a16:creationId xmlns:a16="http://schemas.microsoft.com/office/drawing/2014/main" id="{DAA7CBC5-D712-4989-8063-37ED7A81DD70}"/>
              </a:ext>
            </a:extLst>
          </p:cNvPr>
          <p:cNvSpPr/>
          <p:nvPr/>
        </p:nvSpPr>
        <p:spPr>
          <a:xfrm>
            <a:off x="10610334" y="4580150"/>
            <a:ext cx="2538000" cy="778800"/>
          </a:xfrm>
          <a:prstGeom prst="roundRect">
            <a:avLst>
              <a:gd name="adj" fmla="val 10001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s" sz="1800">
                <a:solidFill>
                  <a:schemeClr val="dk2"/>
                </a:solidFill>
              </a:rPr>
              <a:t>Cumplir con los requisitos</a:t>
            </a:r>
            <a:endParaRPr sz="2752"/>
          </a:p>
        </p:txBody>
      </p:sp>
      <p:sp>
        <p:nvSpPr>
          <p:cNvPr id="17" name="Google Shape;210;p31">
            <a:extLst>
              <a:ext uri="{FF2B5EF4-FFF2-40B4-BE49-F238E27FC236}">
                <a16:creationId xmlns:a16="http://schemas.microsoft.com/office/drawing/2014/main" id="{422B1D22-682E-4DBB-A019-2FAE42980517}"/>
              </a:ext>
            </a:extLst>
          </p:cNvPr>
          <p:cNvSpPr/>
          <p:nvPr/>
        </p:nvSpPr>
        <p:spPr>
          <a:xfrm>
            <a:off x="7809471" y="8657411"/>
            <a:ext cx="2704200" cy="514800"/>
          </a:xfrm>
          <a:prstGeom prst="roundRect">
            <a:avLst>
              <a:gd name="adj" fmla="val 10001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s" sz="1000">
                <a:solidFill>
                  <a:schemeClr val="dk2"/>
                </a:solidFill>
              </a:rPr>
              <a:t>Si eres independiente registrate en la INE y solo podrás por Mayoría relativa</a:t>
            </a:r>
            <a:endParaRPr sz="1000"/>
          </a:p>
        </p:txBody>
      </p:sp>
      <p:sp>
        <p:nvSpPr>
          <p:cNvPr id="18" name="Google Shape;213;p31">
            <a:extLst>
              <a:ext uri="{FF2B5EF4-FFF2-40B4-BE49-F238E27FC236}">
                <a16:creationId xmlns:a16="http://schemas.microsoft.com/office/drawing/2014/main" id="{69D43A39-89CE-4475-9BB5-0F60B3FAE7B3}"/>
              </a:ext>
            </a:extLst>
          </p:cNvPr>
          <p:cNvSpPr txBox="1">
            <a:spLocks/>
          </p:cNvSpPr>
          <p:nvPr/>
        </p:nvSpPr>
        <p:spPr>
          <a:xfrm>
            <a:off x="1341608" y="6882869"/>
            <a:ext cx="2316900" cy="475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73" marR="0" lvl="0" indent="-3428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46" marR="0" lvl="1" indent="-3174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19" marR="0" lvl="2" indent="-3174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692" marR="0" lvl="3" indent="-3174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865" marR="0" lvl="4" indent="-3174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038" marR="0" lvl="5" indent="-3174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211" marR="0" lvl="6" indent="-3174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384" marR="0" lvl="7" indent="-3174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557" marR="0" lvl="8" indent="-3174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200"/>
              </a:spcAft>
              <a:buFont typeface="Arial"/>
              <a:buNone/>
            </a:pPr>
            <a:r>
              <a:rPr lang="en-US" sz="7200" dirty="0" err="1"/>
              <a:t>Caminito</a:t>
            </a:r>
            <a:endParaRPr lang="en-US" dirty="0"/>
          </a:p>
        </p:txBody>
      </p:sp>
      <p:sp>
        <p:nvSpPr>
          <p:cNvPr id="19" name="Google Shape;214;p31">
            <a:extLst>
              <a:ext uri="{FF2B5EF4-FFF2-40B4-BE49-F238E27FC236}">
                <a16:creationId xmlns:a16="http://schemas.microsoft.com/office/drawing/2014/main" id="{4D3BACC3-8640-40C8-9D7F-63AD586518DF}"/>
              </a:ext>
            </a:extLst>
          </p:cNvPr>
          <p:cNvSpPr/>
          <p:nvPr/>
        </p:nvSpPr>
        <p:spPr>
          <a:xfrm>
            <a:off x="9724146" y="1107458"/>
            <a:ext cx="3127200" cy="576000"/>
          </a:xfrm>
          <a:prstGeom prst="roundRect">
            <a:avLst>
              <a:gd name="adj" fmla="val 10001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s" sz="1000" dirty="0">
                <a:solidFill>
                  <a:schemeClr val="dk2"/>
                </a:solidFill>
              </a:rPr>
              <a:t>Si es por partido, ser seleccionado por tu partido para las votaciones de Mayoría relativa</a:t>
            </a:r>
            <a:endParaRPr sz="600" dirty="0"/>
          </a:p>
        </p:txBody>
      </p:sp>
      <p:sp>
        <p:nvSpPr>
          <p:cNvPr id="20" name="Google Shape;215;p31">
            <a:extLst>
              <a:ext uri="{FF2B5EF4-FFF2-40B4-BE49-F238E27FC236}">
                <a16:creationId xmlns:a16="http://schemas.microsoft.com/office/drawing/2014/main" id="{87B1A7D8-5C5A-42C7-B0E2-5FE1F246A346}"/>
              </a:ext>
            </a:extLst>
          </p:cNvPr>
          <p:cNvSpPr/>
          <p:nvPr/>
        </p:nvSpPr>
        <p:spPr>
          <a:xfrm>
            <a:off x="4680650" y="7214477"/>
            <a:ext cx="1961400" cy="475800"/>
          </a:xfrm>
          <a:prstGeom prst="roundRect">
            <a:avLst>
              <a:gd name="adj" fmla="val 10001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s" sz="1600">
                <a:solidFill>
                  <a:schemeClr val="dk2"/>
                </a:solidFill>
              </a:rPr>
              <a:t>Mayoría relativa</a:t>
            </a:r>
            <a:endParaRPr sz="1200"/>
          </a:p>
        </p:txBody>
      </p:sp>
      <p:sp>
        <p:nvSpPr>
          <p:cNvPr id="21" name="Google Shape;216;p31">
            <a:extLst>
              <a:ext uri="{FF2B5EF4-FFF2-40B4-BE49-F238E27FC236}">
                <a16:creationId xmlns:a16="http://schemas.microsoft.com/office/drawing/2014/main" id="{94F8211F-5493-43B4-9219-FBBA874C9369}"/>
              </a:ext>
            </a:extLst>
          </p:cNvPr>
          <p:cNvSpPr/>
          <p:nvPr/>
        </p:nvSpPr>
        <p:spPr>
          <a:xfrm>
            <a:off x="8056947" y="6982277"/>
            <a:ext cx="1766400" cy="708000"/>
          </a:xfrm>
          <a:prstGeom prst="roundRect">
            <a:avLst>
              <a:gd name="adj" fmla="val 10001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s" sz="1000">
                <a:solidFill>
                  <a:schemeClr val="dk2"/>
                </a:solidFill>
              </a:rPr>
              <a:t>Debe de escogerte tu partido político una circunscripción </a:t>
            </a:r>
            <a:endParaRPr sz="600"/>
          </a:p>
        </p:txBody>
      </p:sp>
      <p:sp>
        <p:nvSpPr>
          <p:cNvPr id="22" name="Google Shape;217;p31">
            <a:extLst>
              <a:ext uri="{FF2B5EF4-FFF2-40B4-BE49-F238E27FC236}">
                <a16:creationId xmlns:a16="http://schemas.microsoft.com/office/drawing/2014/main" id="{81C5B49E-DB14-40E8-A97B-5999D0674D64}"/>
              </a:ext>
            </a:extLst>
          </p:cNvPr>
          <p:cNvSpPr/>
          <p:nvPr/>
        </p:nvSpPr>
        <p:spPr>
          <a:xfrm>
            <a:off x="6343846" y="5077241"/>
            <a:ext cx="2097300" cy="405000"/>
          </a:xfrm>
          <a:prstGeom prst="roundRect">
            <a:avLst>
              <a:gd name="adj" fmla="val 10001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s" sz="1000">
                <a:solidFill>
                  <a:schemeClr val="dk2"/>
                </a:solidFill>
              </a:rPr>
              <a:t>Representación proporcional</a:t>
            </a:r>
            <a:endParaRPr sz="400"/>
          </a:p>
        </p:txBody>
      </p:sp>
      <p:sp>
        <p:nvSpPr>
          <p:cNvPr id="23" name="Google Shape;218;p31">
            <a:extLst>
              <a:ext uri="{FF2B5EF4-FFF2-40B4-BE49-F238E27FC236}">
                <a16:creationId xmlns:a16="http://schemas.microsoft.com/office/drawing/2014/main" id="{1CF4D039-2795-4E7F-AD7C-57E4A964E43D}"/>
              </a:ext>
            </a:extLst>
          </p:cNvPr>
          <p:cNvSpPr/>
          <p:nvPr/>
        </p:nvSpPr>
        <p:spPr>
          <a:xfrm>
            <a:off x="14352534" y="5308850"/>
            <a:ext cx="1870200" cy="576000"/>
          </a:xfrm>
          <a:prstGeom prst="roundRect">
            <a:avLst>
              <a:gd name="adj" fmla="val 10001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es" sz="1000">
                <a:solidFill>
                  <a:schemeClr val="dk2"/>
                </a:solidFill>
              </a:rPr>
              <a:t>Tu partido político debe tener por lo menos el 3% de votos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Personalizado</PresentationFormat>
  <Paragraphs>22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</dc:title>
  <dc:creator>Rodrigo Terán Hernández.</dc:creator>
  <cp:lastModifiedBy>Rodrigo Terán Hernández.</cp:lastModifiedBy>
  <cp:revision>1</cp:revision>
  <dcterms:modified xsi:type="dcterms:W3CDTF">2021-02-25T17:20:17Z</dcterms:modified>
</cp:coreProperties>
</file>