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8" r:id="rId7"/>
    <p:sldId id="327" r:id="rId8"/>
    <p:sldId id="321" r:id="rId9"/>
    <p:sldId id="329" r:id="rId10"/>
    <p:sldId id="334" r:id="rId11"/>
    <p:sldId id="331" r:id="rId12"/>
    <p:sldId id="333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50:31.7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1 24575,'4'9'0,"0"1"0,-1 0 0,0 0 0,0 0 0,-1 0 0,-1 0 0,1 21 0,-7 75 0,2-74 0,-160 996 0,131-891-1365,20-89-5461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6.3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24575,'5'4'0,"14"6"0,21 10 0,26 11 0,24 12 0,26 17 0,25 15 0,18 18 0,14 9 0,2 10 0,-6 3 0,-14-1 0,-21-6 0,-24-13 0,-27-18 0,-27-23-8191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6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24575,'0'22'0,"0"33"0,0 29 0,0 18 0,0 9 0,0-2 0,0-5 0,0-12 0,0-14 0,0-15 0,4-27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7.7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24575,'-3'370'0,"9"486"0,7-622 0,69 374 0,-68-535-94,-1-2-542,31 95 1,-29-127-6191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8.2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24575,'0'31'0,"0"40"0,4 52 0,7 44 0,4 42 0,1 24 0,-3 17 0,1 13 0,2 2 0,-1-10 0,-3-18 0,-5-22 0,-2-27 0,-2-36 0,-3-39 0,0-36 0,4-25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31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24575,'0'9'0,"0"12"0,4 19 0,7 20 0,0 19 0,3 16 0,4 14 0,3 7 0,-2-4 0,-4 1 0,-5-2 0,-4-1 0,-3-3 0,-2-6 0,-1-12 0,-1-16 0,0-21-8191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32.4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1 269 24575,'52'40'0,"-1"2"0,86 94 0,-85-82 0,130 143 0,-68-71 0,-109-119 0,2-1 0,-1 0 0,1 0 0,0 0 0,0 0 0,10 5 0,-15-10 0,1 0 0,-1 0 0,1 0 0,0-1 0,-1 1 0,1-1 0,0 0 0,-1 1 0,1-1 0,0 0 0,-1 0 0,1-1 0,0 1 0,-1-1 0,1 1 0,0-1 0,-1 0 0,1 0 0,-1 0 0,1 0 0,-1 0 0,0-1 0,1 1 0,3-4 0,27-24 0,-2-1 0,0-2 0,-2 0 0,37-58 0,-18 28 0,82-108-45,188-232-1275,-270 348-5506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50:32.9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1 177 24575,'108'183'0,"-47"-74"0,-18-32 0,-26-44 0,1 0 0,2-2 0,1 0 0,28 32 0,-43-58 0,-1-1 0,1 1 0,-1-1 0,1 0 0,0-1 0,1 1 0,-1-1 0,1-1 0,-1 1 0,1-1 0,11 2 0,7 0 0,50 2 0,11 2 0,-26 8 0,-46-11 0,1-2 0,-1 1 0,1-2 0,20 2 0,-29-4 0,1 0 0,0-1 0,-1 0 0,1-1 0,-1 1 0,1-1 0,-1 0 0,0-1 0,0 1 0,0-1 0,0 0 0,-1-1 0,9-5 0,21-20 0,56-62 0,-2 2 0,-12 24 0,129-82 0,98-36 0,-141 88 0,-132 75-455,-2 0 0,45-39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50:38.9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1385 24575,'0'-17'0,"0"-28"0,0-28 0,0-27 0,-4-24 0,-6-12 0,-6-5 0,0 5 0,-1-2 0,-3 6 0,-2 12 0,3 22 0,4 24 0,5 24-8191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50:40.7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1362 24575,'14'-33'0,"1"0"0,2 2 0,40-59 0,-9 17 0,20-40 0,335-496 0,-375 574 0,194-224 0,-211 248 0,1 0 0,0 1 0,0 1 0,1 0 0,25-14 0,-34 21 0,0 0 0,1 0 0,-1 1 0,1 0 0,-1-1 0,1 1 0,-1 1 0,1-1 0,0 1 0,0 0 0,-1 0 0,1 0 0,0 1 0,-1-1 0,1 1 0,0 0 0,-1 0 0,1 1 0,-1 0 0,0-1 0,0 2 0,8 4 0,17 15 0,-2 1 0,35 38 0,9 9 0,387 313 0,-439-365-195,-1 1 0,-1 1 0,-1 0 0,-1 2 0,-1-1 0,23 48 0,-21-36-6631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1.3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 1 24575,'-4'9'0,"-6"7"0,-10 10 0,-6 4 0,-7 2 0,-7 9 0,-1 5 0,-2 5 0,-3 1 0,3 1 0,-1 1 0,3-5 0,9-7 0,13-6 0,16-8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1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24575,'5'4'0,"5"6"0,10 10 0,15 10 0,14 10 0,17 5 0,14 5 0,11 6 0,12 3 0,2 0 0,-1-6 0,-8-7 0,-12-8 0,-16-9 0,-11-15 0,-10-14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2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0 173 24575,'9'0'0,"24"-5"0,29-5 0,30-6 0,25 1 0,24 1 0,22 5 0,19 3 0,13 2 0,4 3 0,-2 1 0,2-4 0,-4-6 0,-12-5 0,-25-5 0,-34 2 0,-35 3 0,-32 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5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24575,'13'768'0,"0"3"0,-15-610 0,4 161 0,1-297-1365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1T04:45:25.8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1098 24575,'17'-17'0,"28"-28"0,37-28 0,35-28 0,28-22 0,15-13 0,8 0 0,-9 5 0,-17 16 0,-25 20 0,-27 20 0,-29 24-8191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9thY_FjQTvs" TargetMode="External"/><Relationship Id="rId4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9thY_FjQTvs?start=113&amp;feature=oembed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39.png"/><Relationship Id="rId18" Type="http://schemas.openxmlformats.org/officeDocument/2006/relationships/customXml" Target="../ink/ink12.xml"/><Relationship Id="rId3" Type="http://schemas.openxmlformats.org/officeDocument/2006/relationships/image" Target="../media/image34.png"/><Relationship Id="rId21" Type="http://schemas.openxmlformats.org/officeDocument/2006/relationships/image" Target="../media/image43.png"/><Relationship Id="rId7" Type="http://schemas.openxmlformats.org/officeDocument/2006/relationships/image" Target="../media/image36.png"/><Relationship Id="rId12" Type="http://schemas.openxmlformats.org/officeDocument/2006/relationships/customXml" Target="../ink/ink9.xml"/><Relationship Id="rId17" Type="http://schemas.openxmlformats.org/officeDocument/2006/relationships/image" Target="../media/image41.png"/><Relationship Id="rId25" Type="http://schemas.openxmlformats.org/officeDocument/2006/relationships/image" Target="../media/image45.png"/><Relationship Id="rId2" Type="http://schemas.openxmlformats.org/officeDocument/2006/relationships/image" Target="../media/image33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38.png"/><Relationship Id="rId24" Type="http://schemas.openxmlformats.org/officeDocument/2006/relationships/customXml" Target="../ink/ink15.xml"/><Relationship Id="rId5" Type="http://schemas.openxmlformats.org/officeDocument/2006/relationships/image" Target="../media/image35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customXml" Target="../ink/ink8.xml"/><Relationship Id="rId19" Type="http://schemas.openxmlformats.org/officeDocument/2006/relationships/image" Target="../media/image42.png"/><Relationship Id="rId4" Type="http://schemas.openxmlformats.org/officeDocument/2006/relationships/customXml" Target="../ink/ink5.xml"/><Relationship Id="rId9" Type="http://schemas.openxmlformats.org/officeDocument/2006/relationships/image" Target="../media/image37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58390"/>
            <a:ext cx="5674360" cy="2141220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 err="1"/>
              <a:t>Touhou</a:t>
            </a:r>
            <a:r>
              <a:rPr lang="en-US" dirty="0"/>
              <a:t>: Darkness of the Void"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62B65-70CC-9BAD-D82D-CF287F0141CC}"/>
              </a:ext>
            </a:extLst>
          </p:cNvPr>
          <p:cNvSpPr txBox="1"/>
          <p:nvPr/>
        </p:nvSpPr>
        <p:spPr>
          <a:xfrm>
            <a:off x="6096000" y="4818888"/>
            <a:ext cx="3575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Rodrigo Toledo Castillo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DB072-2733-C878-BEAA-61146561D9AF}"/>
              </a:ext>
            </a:extLst>
          </p:cNvPr>
          <p:cNvSpPr txBox="1"/>
          <p:nvPr/>
        </p:nvSpPr>
        <p:spPr>
          <a:xfrm>
            <a:off x="6091515" y="4729584"/>
            <a:ext cx="4927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Reference: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US" dirty="0" err="1">
                <a:solidFill>
                  <a:schemeClr val="bg1"/>
                </a:solidFill>
              </a:rPr>
              <a:t>CreepyNinja</a:t>
            </a:r>
            <a:r>
              <a:rPr lang="en-US" dirty="0">
                <a:solidFill>
                  <a:schemeClr val="bg1"/>
                </a:solidFill>
              </a:rPr>
              <a:t>_. (2018, July 1). THE HARDEST EXTRA BOSS EVER!! - 2nd Try! | </a:t>
            </a:r>
            <a:r>
              <a:rPr lang="en-US" dirty="0" err="1">
                <a:solidFill>
                  <a:schemeClr val="bg1"/>
                </a:solidFill>
              </a:rPr>
              <a:t>TouHou</a:t>
            </a:r>
            <a:r>
              <a:rPr lang="en-US" dirty="0">
                <a:solidFill>
                  <a:schemeClr val="bg1"/>
                </a:solidFill>
              </a:rPr>
              <a:t> FDF Extra [</a:t>
            </a:r>
            <a:r>
              <a:rPr lang="en-US" dirty="0" err="1">
                <a:solidFill>
                  <a:schemeClr val="bg1"/>
                </a:solidFill>
              </a:rPr>
              <a:t>Reimu</a:t>
            </a:r>
            <a:r>
              <a:rPr lang="en-US" dirty="0">
                <a:solidFill>
                  <a:schemeClr val="bg1"/>
                </a:solidFill>
              </a:rPr>
              <a:t>] [Video]. YouTube. </a:t>
            </a:r>
            <a:r>
              <a:rPr lang="en-US" dirty="0">
                <a:hlinkClick r:id="rId5"/>
              </a:rPr>
              <a:t>https://www.youtube.com/watch?v=9thY_FjQTvs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1565"/>
            <a:ext cx="5181600" cy="1165795"/>
          </a:xfrm>
        </p:spPr>
        <p:txBody>
          <a:bodyPr/>
          <a:lstStyle/>
          <a:p>
            <a:r>
              <a:rPr lang="en-US" b="1" dirty="0"/>
              <a:t>Agenda: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64518"/>
            <a:ext cx="6309360" cy="31289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Introduction to the Game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What Makes It Unique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Key Gimmicks and Gameplay Features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Visual Showcase (Images &amp; Gameplay Video)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" y="502285"/>
            <a:ext cx="7273637" cy="631571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the Game</a:t>
            </a:r>
            <a:r>
              <a:rPr lang="en-US" dirty="0"/>
              <a:t>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0350" y="1351121"/>
            <a:ext cx="8769097" cy="1697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What is it?</a:t>
            </a:r>
          </a:p>
          <a:p>
            <a:pPr lvl="1"/>
            <a:r>
              <a:rPr lang="en-US" sz="2400" dirty="0"/>
              <a:t>A fan game inspired by the iconic </a:t>
            </a:r>
            <a:r>
              <a:rPr lang="en-US" sz="2400" i="1" dirty="0" err="1"/>
              <a:t>Touhou</a:t>
            </a:r>
            <a:r>
              <a:rPr lang="en-US" sz="2400" i="1" dirty="0"/>
              <a:t> Project</a:t>
            </a:r>
            <a:r>
              <a:rPr lang="en-US" sz="2400" dirty="0"/>
              <a:t> series.</a:t>
            </a:r>
          </a:p>
          <a:p>
            <a:pPr lvl="1"/>
            <a:r>
              <a:rPr lang="en-US" sz="2400" dirty="0"/>
              <a:t>A bullet hell (</a:t>
            </a:r>
            <a:r>
              <a:rPr lang="en-US" sz="2400" dirty="0" err="1"/>
              <a:t>danmaku</a:t>
            </a:r>
            <a:r>
              <a:rPr lang="en-US" sz="2400" dirty="0"/>
              <a:t>) game with unique mechanics and aesthetics.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6E05C3-E773-68BD-4837-D6A0AD2526D2}"/>
              </a:ext>
            </a:extLst>
          </p:cNvPr>
          <p:cNvSpPr txBox="1">
            <a:spLocks/>
          </p:cNvSpPr>
          <p:nvPr/>
        </p:nvSpPr>
        <p:spPr>
          <a:xfrm>
            <a:off x="530350" y="3265694"/>
            <a:ext cx="9729218" cy="23282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Story Premise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follow the story of Shiro our main protagonist and her problem when she suddenly wakes up in </a:t>
            </a:r>
            <a:r>
              <a:rPr lang="en-US" sz="2400" dirty="0" err="1"/>
              <a:t>Gensokyo</a:t>
            </a:r>
            <a:r>
              <a:rPr lang="en-US" sz="2400" dirty="0"/>
              <a:t> having no memories other than her name.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She and the player then realize she is also blind, but she can grasp the shape of things.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104D-DBCE-80C5-4A4F-0D442A94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004" y="265176"/>
            <a:ext cx="6793992" cy="938547"/>
          </a:xfrm>
        </p:spPr>
        <p:txBody>
          <a:bodyPr>
            <a:normAutofit/>
          </a:bodyPr>
          <a:lstStyle/>
          <a:p>
            <a:r>
              <a:rPr lang="en-US" dirty="0"/>
              <a:t>What Makes It Unique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49D339-5BA1-BBDD-6CDC-1B09545B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Monochrome Aesthetics: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world entirely in shades of black and white, creating a distinct visual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Gameplay Mechanics: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Introducing parry and bullet return, a first in the series.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Color-Switching: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Players toggle between light and dark modes to survive and strategize.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50E18-008D-3F60-82AA-9AC96F530815}"/>
              </a:ext>
            </a:extLst>
          </p:cNvPr>
          <p:cNvSpPr txBox="1"/>
          <p:nvPr/>
        </p:nvSpPr>
        <p:spPr>
          <a:xfrm>
            <a:off x="1581912" y="1304307"/>
            <a:ext cx="94152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Key Differentiators: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</a:rPr>
              <a:t>Monochrome Aesthetics: </a:t>
            </a:r>
            <a:r>
              <a:rPr lang="en-US" sz="3000" dirty="0">
                <a:solidFill>
                  <a:schemeClr val="bg1"/>
                </a:solidFill>
              </a:rPr>
              <a:t>A world entirely in shades of black and white, creating a distinct visual identity.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</a:rPr>
              <a:t>Innovative Gameplay Mechanics: </a:t>
            </a:r>
            <a:r>
              <a:rPr lang="en-US" sz="3000" dirty="0">
                <a:solidFill>
                  <a:schemeClr val="bg1"/>
                </a:solidFill>
              </a:rPr>
              <a:t>Introducing parry and bullet return.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/>
                </a:solidFill>
              </a:rPr>
              <a:t>Dynamic Color-Switching: </a:t>
            </a:r>
            <a:r>
              <a:rPr lang="en-US" sz="3000" dirty="0">
                <a:solidFill>
                  <a:schemeClr val="bg1"/>
                </a:solidFill>
              </a:rPr>
              <a:t>Players toggle between light and dark modes to survive and strategize.</a:t>
            </a:r>
          </a:p>
        </p:txBody>
      </p:sp>
    </p:spTree>
    <p:extLst>
      <p:ext uri="{BB962C8B-B14F-4D97-AF65-F5344CB8AC3E}">
        <p14:creationId xmlns:p14="http://schemas.microsoft.com/office/powerpoint/2010/main" val="375862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71" y="25923"/>
            <a:ext cx="10439401" cy="1617017"/>
          </a:xfrm>
        </p:spPr>
        <p:txBody>
          <a:bodyPr/>
          <a:lstStyle/>
          <a:p>
            <a:r>
              <a:rPr lang="en-US" dirty="0"/>
              <a:t>Key Gimmicks and Gameplay Features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152176A-B405-F84B-D493-23DA52BEF28C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367028" y="1313901"/>
            <a:ext cx="945794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Mechanics: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</a:rPr>
              <a:t>The basic mechanics of the games such as: Spell Cards, Graze, Score Points and so 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Monochrome Aesthetics: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"Art meets function" — visuals are part of the challenge and appeal.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Parry and Return: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Parry colored bullets to reflect them back at enemies.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Color-Switching: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Switch between "dark" and "light" modes.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Dark mode utilizes white bullets and vice versa allowing to dodge said bullets.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THE HARDEST EXTRA BOSS EVER!! - 2nd Try! | TouHou FDF Extra [Reimu]">
            <a:hlinkClick r:id="" action="ppaction://media"/>
            <a:extLst>
              <a:ext uri="{FF2B5EF4-FFF2-40B4-BE49-F238E27FC236}">
                <a16:creationId xmlns:a16="http://schemas.microsoft.com/office/drawing/2014/main" id="{D0CE92FC-DC9D-C9A3-D85F-5E7970F996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C6C881-ECE0-E2EC-8B77-0DF4DF68F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87F21CB-999D-3184-BBC7-83A76C188C39}"/>
              </a:ext>
            </a:extLst>
          </p:cNvPr>
          <p:cNvSpPr txBox="1"/>
          <p:nvPr/>
        </p:nvSpPr>
        <p:spPr>
          <a:xfrm>
            <a:off x="9079346" y="912173"/>
            <a:ext cx="229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PARRY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C13E-9EBF-1299-BDBF-F3780F09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7"/>
            <a:ext cx="8589818" cy="68472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B1A0C-33F7-0EF5-04D5-A6BDCAF1AE26}"/>
              </a:ext>
            </a:extLst>
          </p:cNvPr>
          <p:cNvGrpSpPr/>
          <p:nvPr/>
        </p:nvGrpSpPr>
        <p:grpSpPr>
          <a:xfrm>
            <a:off x="1052727" y="2881404"/>
            <a:ext cx="704160" cy="855000"/>
            <a:chOff x="1052727" y="2881404"/>
            <a:chExt cx="704160" cy="85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C3B356-6588-C071-EF7E-0E9A21874437}"/>
                    </a:ext>
                  </a:extLst>
                </p14:cNvPr>
                <p14:cNvContentPartPr/>
                <p14:nvPr/>
              </p14:nvContentPartPr>
              <p14:xfrm>
                <a:off x="1398687" y="2881404"/>
                <a:ext cx="78120" cy="523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C3B356-6588-C071-EF7E-0E9A218744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63047" y="2845764"/>
                  <a:ext cx="1497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3CF877-24FB-3C64-2664-336FAA07ED7E}"/>
                    </a:ext>
                  </a:extLst>
                </p14:cNvPr>
                <p14:cNvContentPartPr/>
                <p14:nvPr/>
              </p14:nvContentPartPr>
              <p14:xfrm>
                <a:off x="1052727" y="3436884"/>
                <a:ext cx="704160" cy="29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3CF877-24FB-3C64-2664-336FAA07ED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087" y="3401244"/>
                  <a:ext cx="77580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D46C1-F3A8-818F-EB12-E19DBD4EAE88}"/>
              </a:ext>
            </a:extLst>
          </p:cNvPr>
          <p:cNvGrpSpPr/>
          <p:nvPr/>
        </p:nvGrpSpPr>
        <p:grpSpPr>
          <a:xfrm>
            <a:off x="7047087" y="941364"/>
            <a:ext cx="677160" cy="896760"/>
            <a:chOff x="7047087" y="941364"/>
            <a:chExt cx="677160" cy="8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3F1AF1-ED8F-5447-C53F-12EECF2F05E8}"/>
                    </a:ext>
                  </a:extLst>
                </p14:cNvPr>
                <p14:cNvContentPartPr/>
                <p14:nvPr/>
              </p14:nvContentPartPr>
              <p14:xfrm>
                <a:off x="7353807" y="1339164"/>
                <a:ext cx="54000" cy="498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3F1AF1-ED8F-5447-C53F-12EECF2F05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17807" y="1303524"/>
                  <a:ext cx="12564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52C233-3DC3-BEDB-2653-D28FEAD0DD66}"/>
                    </a:ext>
                  </a:extLst>
                </p14:cNvPr>
                <p14:cNvContentPartPr/>
                <p14:nvPr/>
              </p14:nvContentPartPr>
              <p14:xfrm>
                <a:off x="7047087" y="941364"/>
                <a:ext cx="677160" cy="490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52C233-3DC3-BEDB-2653-D28FEAD0DD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1087" y="905724"/>
                  <a:ext cx="748800" cy="56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139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A4CC9-882D-E9C5-72B1-570762F2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6" r="34129"/>
          <a:stretch/>
        </p:blipFill>
        <p:spPr>
          <a:xfrm>
            <a:off x="82616" y="62427"/>
            <a:ext cx="5551055" cy="6464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630492-97D2-BAA1-00C8-82E1A559AD42}"/>
              </a:ext>
            </a:extLst>
          </p:cNvPr>
          <p:cNvSpPr txBox="1"/>
          <p:nvPr/>
        </p:nvSpPr>
        <p:spPr>
          <a:xfrm>
            <a:off x="7287491" y="819809"/>
            <a:ext cx="3904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dirty="0">
                <a:solidFill>
                  <a:schemeClr val="bg1"/>
                </a:solidFill>
              </a:rPr>
              <a:t>Wrong PARRY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45626F-93FA-EF34-D425-7C889876B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351" y="4496678"/>
            <a:ext cx="1601993" cy="174129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918336CF-0BFF-0E33-2474-884B6BB136E4}"/>
              </a:ext>
            </a:extLst>
          </p:cNvPr>
          <p:cNvGrpSpPr/>
          <p:nvPr/>
        </p:nvGrpSpPr>
        <p:grpSpPr>
          <a:xfrm>
            <a:off x="8050407" y="4887684"/>
            <a:ext cx="2805120" cy="1061640"/>
            <a:chOff x="8050407" y="4887684"/>
            <a:chExt cx="2805120" cy="10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3715561-D94E-DCFC-2B5C-F8201F45576F}"/>
                    </a:ext>
                  </a:extLst>
                </p14:cNvPr>
                <p14:cNvContentPartPr/>
                <p14:nvPr/>
              </p14:nvContentPartPr>
              <p14:xfrm>
                <a:off x="8050407" y="5264244"/>
                <a:ext cx="160920" cy="203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3715561-D94E-DCFC-2B5C-F8201F4557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14767" y="5228604"/>
                  <a:ext cx="232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EAEBD5-8CE8-6779-6461-33FCEE859C93}"/>
                    </a:ext>
                  </a:extLst>
                </p14:cNvPr>
                <p14:cNvContentPartPr/>
                <p14:nvPr/>
              </p14:nvContentPartPr>
              <p14:xfrm>
                <a:off x="8118447" y="5477004"/>
                <a:ext cx="367200" cy="19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EAEBD5-8CE8-6779-6461-33FCEE859C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2447" y="5441364"/>
                  <a:ext cx="438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EEE277-7632-E77A-84B0-D5AB988F877C}"/>
                    </a:ext>
                  </a:extLst>
                </p14:cNvPr>
                <p14:cNvContentPartPr/>
                <p14:nvPr/>
              </p14:nvContentPartPr>
              <p14:xfrm>
                <a:off x="8248047" y="5415084"/>
                <a:ext cx="862560" cy="6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EEE277-7632-E77A-84B0-D5AB988F877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2047" y="5379444"/>
                  <a:ext cx="93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95A7EA-67ED-6415-FF3D-246209EE645B}"/>
                    </a:ext>
                  </a:extLst>
                </p14:cNvPr>
                <p14:cNvContentPartPr/>
                <p14:nvPr/>
              </p14:nvContentPartPr>
              <p14:xfrm>
                <a:off x="9430287" y="5033844"/>
                <a:ext cx="11160" cy="73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95A7EA-67ED-6415-FF3D-246209EE64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94647" y="4997844"/>
                  <a:ext cx="8280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C0D393-1F09-F4F3-9486-01977ED156B6}"/>
                    </a:ext>
                  </a:extLst>
                </p14:cNvPr>
                <p14:cNvContentPartPr/>
                <p14:nvPr/>
              </p14:nvContentPartPr>
              <p14:xfrm>
                <a:off x="9586887" y="4887684"/>
                <a:ext cx="469440" cy="39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C0D393-1F09-F4F3-9486-01977ED156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51247" y="4851684"/>
                  <a:ext cx="5410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2B6563-C72A-4966-4B4A-3D9C1117C5DE}"/>
                    </a:ext>
                  </a:extLst>
                </p14:cNvPr>
                <p14:cNvContentPartPr/>
                <p14:nvPr/>
              </p14:nvContentPartPr>
              <p14:xfrm>
                <a:off x="9559527" y="5338404"/>
                <a:ext cx="609120" cy="401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2B6563-C72A-4966-4B4A-3D9C1117C5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3527" y="5302764"/>
                  <a:ext cx="6807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2110C4D-1833-0DA2-33E1-1DCA9176B2E6}"/>
                    </a:ext>
                  </a:extLst>
                </p14:cNvPr>
                <p14:cNvContentPartPr/>
                <p14:nvPr/>
              </p14:nvContentPartPr>
              <p14:xfrm>
                <a:off x="10325967" y="5495364"/>
                <a:ext cx="1800" cy="30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2110C4D-1833-0DA2-33E1-1DCA9176B2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90327" y="5459724"/>
                  <a:ext cx="73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B7391BC-1D25-6271-9F59-658C70FBB4BA}"/>
                    </a:ext>
                  </a:extLst>
                </p14:cNvPr>
                <p14:cNvContentPartPr/>
                <p14:nvPr/>
              </p14:nvContentPartPr>
              <p14:xfrm>
                <a:off x="10547007" y="4913604"/>
                <a:ext cx="67680" cy="870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B7391BC-1D25-6271-9F59-658C70FBB4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11007" y="4877604"/>
                  <a:ext cx="13932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E9AC7E-7694-897D-D5D0-A05F6169726B}"/>
                    </a:ext>
                  </a:extLst>
                </p14:cNvPr>
                <p14:cNvContentPartPr/>
                <p14:nvPr/>
              </p14:nvContentPartPr>
              <p14:xfrm>
                <a:off x="10806567" y="4904604"/>
                <a:ext cx="48960" cy="104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E9AC7E-7694-897D-D5D0-A05F616972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70567" y="4868604"/>
                  <a:ext cx="120600" cy="11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E86A8A-C375-1D69-DA89-B10A7F40C4BC}"/>
              </a:ext>
            </a:extLst>
          </p:cNvPr>
          <p:cNvGrpSpPr/>
          <p:nvPr/>
        </p:nvGrpSpPr>
        <p:grpSpPr>
          <a:xfrm>
            <a:off x="1219106" y="2895806"/>
            <a:ext cx="520920" cy="797400"/>
            <a:chOff x="1976487" y="2724444"/>
            <a:chExt cx="520920" cy="7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598BD21-8D12-19A8-EF70-2433060E0F3F}"/>
                    </a:ext>
                  </a:extLst>
                </p14:cNvPr>
                <p14:cNvContentPartPr/>
                <p14:nvPr/>
              </p14:nvContentPartPr>
              <p14:xfrm>
                <a:off x="2133087" y="2724444"/>
                <a:ext cx="48240" cy="503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598BD21-8D12-19A8-EF70-2433060E0F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7447" y="2688444"/>
                  <a:ext cx="1198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156B08-DD41-4859-BBFD-260D1C7BB8DA}"/>
                    </a:ext>
                  </a:extLst>
                </p14:cNvPr>
                <p14:cNvContentPartPr/>
                <p14:nvPr/>
              </p14:nvContentPartPr>
              <p14:xfrm>
                <a:off x="1976487" y="3191364"/>
                <a:ext cx="520920" cy="33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156B08-DD41-4859-BBFD-260D1C7BB8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40847" y="3155724"/>
                  <a:ext cx="592560" cy="40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99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C10B02-52BF-1DC1-7348-4B8069E48706}"/>
              </a:ext>
            </a:extLst>
          </p:cNvPr>
          <p:cNvSpPr/>
          <p:nvPr/>
        </p:nvSpPr>
        <p:spPr>
          <a:xfrm>
            <a:off x="5902036" y="1"/>
            <a:ext cx="6289964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2D948A-2966-C2B3-50BE-AC02DEA9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1341"/>
            <a:ext cx="5902036" cy="3846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D3E5CE-0BC2-28A6-C1E0-2B922CDBA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042" y="525022"/>
            <a:ext cx="987195" cy="12115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963CD-E50C-9768-3AA2-8100BB9DB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7708" y="525022"/>
            <a:ext cx="882073" cy="10029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356E26-8FF3-6E69-C984-1AF755F20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152" y="5659883"/>
            <a:ext cx="766703" cy="9224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3D65BB-70EA-A3FF-BE52-4C8642C6F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977" y="1198342"/>
            <a:ext cx="1009791" cy="1076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618FD1-5AE6-AE3A-41C3-3DC66E46E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064" y="2274817"/>
            <a:ext cx="1009791" cy="1076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ACC385-C001-16EF-D7AE-2CF52DBDA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7285" y="1198341"/>
            <a:ext cx="100979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61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{5562660E-D7ED-4DCA-B606-D5A9862FC783}tf22318419_win32</Template>
  <TotalTime>121</TotalTime>
  <Words>367</Words>
  <Application>Microsoft Office PowerPoint</Application>
  <PresentationFormat>Widescreen</PresentationFormat>
  <Paragraphs>46</Paragraphs>
  <Slides>10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"Touhou: Darkness of the Void"</vt:lpstr>
      <vt:lpstr>Agenda:</vt:lpstr>
      <vt:lpstr>Introduction to the Game </vt:lpstr>
      <vt:lpstr>What Makes It Unique</vt:lpstr>
      <vt:lpstr>Key Gimmicks and Gameplay Features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Toledo Castillo, Rodrigo</dc:creator>
  <cp:lastModifiedBy>Toledo Castillo, Rodrigo</cp:lastModifiedBy>
  <cp:revision>1</cp:revision>
  <dcterms:created xsi:type="dcterms:W3CDTF">2025-01-21T02:56:01Z</dcterms:created>
  <dcterms:modified xsi:type="dcterms:W3CDTF">2025-01-21T04:57:43Z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