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8" r:id="rId2"/>
    <p:sldId id="277" r:id="rId3"/>
    <p:sldId id="282" r:id="rId4"/>
    <p:sldId id="290" r:id="rId5"/>
    <p:sldId id="269" r:id="rId6"/>
    <p:sldId id="289" r:id="rId7"/>
    <p:sldId id="280" r:id="rId8"/>
    <p:sldId id="270" r:id="rId9"/>
    <p:sldId id="285" r:id="rId10"/>
    <p:sldId id="273" r:id="rId11"/>
  </p:sldIdLst>
  <p:sldSz cx="6858000" cy="9906000" type="A4"/>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8A2B6C8-555F-9540-93A3-94305558B0E1}" name="Clara Sodré" initials="CS" userId="S::clara.sodre@xpi.com.br::4000d90f-1ba7-4526-94cc-65b44acc0bef" providerId="AD"/>
  <p188:author id="{279BE2ED-5DA0-AE67-E35B-4C5E2449DF1F}" name="Rodrigo Sgavioli" initials="RS" userId="S::rodrigo.sgavioli@xpi.com.br::71054f39-f290-4567-a136-4c6b8a95c82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7E7E7E"/>
    <a:srgbClr val="323436"/>
    <a:srgbClr val="000000"/>
    <a:srgbClr val="222324"/>
    <a:srgbClr val="FFC114"/>
    <a:srgbClr val="00D2C5"/>
    <a:srgbClr val="141515"/>
    <a:srgbClr val="151616"/>
    <a:srgbClr val="1819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DA5088-D48F-43CC-B4F3-F2D8C59132E8}" v="5" dt="2023-06-21T14:24:00.6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49" autoAdjust="0"/>
    <p:restoredTop sz="94660"/>
  </p:normalViewPr>
  <p:slideViewPr>
    <p:cSldViewPr snapToGrid="0">
      <p:cViewPr varScale="1">
        <p:scale>
          <a:sx n="59" d="100"/>
          <a:sy n="59" d="100"/>
        </p:scale>
        <p:origin x="2899"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019849431241111"/>
          <c:y val="0.12900697501501793"/>
          <c:w val="0.49122490822959286"/>
          <c:h val="0.54484450109368854"/>
        </c:manualLayout>
      </c:layout>
      <c:doughnutChart>
        <c:varyColors val="1"/>
        <c:ser>
          <c:idx val="0"/>
          <c:order val="0"/>
          <c:tx>
            <c:strRef>
              <c:f>Planilha1!$B$1</c:f>
              <c:strCache>
                <c:ptCount val="1"/>
                <c:pt idx="0">
                  <c:v>Vendas</c:v>
                </c:pt>
              </c:strCache>
            </c:strRef>
          </c:tx>
          <c:spPr>
            <a:ln>
              <a:noFill/>
            </a:ln>
            <a:scene3d>
              <a:camera prst="orthographicFront"/>
              <a:lightRig rig="brightRoom" dir="t"/>
            </a:scene3d>
            <a:sp3d prstMaterial="flat">
              <a:contourClr>
                <a:srgbClr val="000000"/>
              </a:contourClr>
            </a:sp3d>
          </c:spPr>
          <c:explosion val="40"/>
          <c:dPt>
            <c:idx val="0"/>
            <c:bubble3D val="0"/>
            <c:spPr>
              <a:solidFill>
                <a:srgbClr val="E2E2E2"/>
              </a:solidFill>
              <a:ln>
                <a:noFill/>
              </a:ln>
              <a:effectLst/>
              <a:scene3d>
                <a:camera prst="orthographicFront"/>
                <a:lightRig rig="brightRoom" dir="t"/>
              </a:scene3d>
              <a:sp3d prstMaterial="flat">
                <a:contourClr>
                  <a:srgbClr val="000000"/>
                </a:contourClr>
              </a:sp3d>
            </c:spPr>
            <c:extLst>
              <c:ext xmlns:c16="http://schemas.microsoft.com/office/drawing/2014/chart" uri="{C3380CC4-5D6E-409C-BE32-E72D297353CC}">
                <c16:uniqueId val="{00000001-C31C-4669-B867-560E43D25EA2}"/>
              </c:ext>
            </c:extLst>
          </c:dPt>
          <c:dPt>
            <c:idx val="1"/>
            <c:bubble3D val="0"/>
            <c:spPr>
              <a:solidFill>
                <a:srgbClr val="B0B0B0"/>
              </a:solidFill>
              <a:ln>
                <a:noFill/>
              </a:ln>
              <a:effectLst/>
              <a:scene3d>
                <a:camera prst="orthographicFront"/>
                <a:lightRig rig="brightRoom" dir="t"/>
              </a:scene3d>
              <a:sp3d prstMaterial="flat">
                <a:contourClr>
                  <a:srgbClr val="000000"/>
                </a:contourClr>
              </a:sp3d>
            </c:spPr>
            <c:extLst>
              <c:ext xmlns:c16="http://schemas.microsoft.com/office/drawing/2014/chart" uri="{C3380CC4-5D6E-409C-BE32-E72D297353CC}">
                <c16:uniqueId val="{00000003-C31C-4669-B867-560E43D25EA2}"/>
              </c:ext>
            </c:extLst>
          </c:dPt>
          <c:dPt>
            <c:idx val="2"/>
            <c:bubble3D val="0"/>
            <c:explosion val="7"/>
            <c:spPr>
              <a:solidFill>
                <a:srgbClr val="999999"/>
              </a:solidFill>
              <a:ln>
                <a:noFill/>
              </a:ln>
              <a:effectLst/>
              <a:scene3d>
                <a:camera prst="orthographicFront"/>
                <a:lightRig rig="brightRoom" dir="t"/>
              </a:scene3d>
              <a:sp3d prstMaterial="flat">
                <a:contourClr>
                  <a:srgbClr val="000000"/>
                </a:contourClr>
              </a:sp3d>
            </c:spPr>
            <c:extLst>
              <c:ext xmlns:c16="http://schemas.microsoft.com/office/drawing/2014/chart" uri="{C3380CC4-5D6E-409C-BE32-E72D297353CC}">
                <c16:uniqueId val="{00000005-C31C-4669-B867-560E43D25EA2}"/>
              </c:ext>
            </c:extLst>
          </c:dPt>
          <c:dPt>
            <c:idx val="3"/>
            <c:bubble3D val="0"/>
            <c:spPr>
              <a:solidFill>
                <a:srgbClr val="666666"/>
              </a:solidFill>
              <a:ln>
                <a:noFill/>
              </a:ln>
              <a:effectLst/>
              <a:scene3d>
                <a:camera prst="orthographicFront"/>
                <a:lightRig rig="brightRoom" dir="t"/>
              </a:scene3d>
              <a:sp3d prstMaterial="flat">
                <a:contourClr>
                  <a:srgbClr val="000000"/>
                </a:contourClr>
              </a:sp3d>
            </c:spPr>
            <c:extLst>
              <c:ext xmlns:c16="http://schemas.microsoft.com/office/drawing/2014/chart" uri="{C3380CC4-5D6E-409C-BE32-E72D297353CC}">
                <c16:uniqueId val="{00000007-C31C-4669-B867-560E43D25EA2}"/>
              </c:ext>
            </c:extLst>
          </c:dPt>
          <c:dPt>
            <c:idx val="4"/>
            <c:bubble3D val="0"/>
            <c:spPr>
              <a:solidFill>
                <a:srgbClr val="DB9137"/>
              </a:solidFill>
              <a:ln>
                <a:noFill/>
              </a:ln>
              <a:effectLst/>
              <a:scene3d>
                <a:camera prst="orthographicFront"/>
                <a:lightRig rig="brightRoom" dir="t"/>
              </a:scene3d>
              <a:sp3d prstMaterial="flat">
                <a:contourClr>
                  <a:srgbClr val="000000"/>
                </a:contourClr>
              </a:sp3d>
            </c:spPr>
            <c:extLst>
              <c:ext xmlns:c16="http://schemas.microsoft.com/office/drawing/2014/chart" uri="{C3380CC4-5D6E-409C-BE32-E72D297353CC}">
                <c16:uniqueId val="{00000009-C31C-4669-B867-560E43D25EA2}"/>
              </c:ext>
            </c:extLst>
          </c:dPt>
          <c:dPt>
            <c:idx val="5"/>
            <c:bubble3D val="0"/>
            <c:spPr>
              <a:solidFill>
                <a:srgbClr val="FFC709"/>
              </a:solidFill>
              <a:ln>
                <a:noFill/>
              </a:ln>
              <a:effectLst/>
              <a:scene3d>
                <a:camera prst="orthographicFront"/>
                <a:lightRig rig="brightRoom" dir="t"/>
              </a:scene3d>
              <a:sp3d prstMaterial="flat">
                <a:contourClr>
                  <a:srgbClr val="000000"/>
                </a:contourClr>
              </a:sp3d>
            </c:spPr>
            <c:extLst>
              <c:ext xmlns:c16="http://schemas.microsoft.com/office/drawing/2014/chart" uri="{C3380CC4-5D6E-409C-BE32-E72D297353CC}">
                <c16:uniqueId val="{0000000B-C31C-4669-B867-560E43D25EA2}"/>
              </c:ext>
            </c:extLst>
          </c:dPt>
          <c:dPt>
            <c:idx val="6"/>
            <c:bubble3D val="0"/>
            <c:spPr>
              <a:solidFill>
                <a:srgbClr val="B0B0B0"/>
              </a:solidFill>
              <a:ln>
                <a:noFill/>
              </a:ln>
              <a:effectLst/>
              <a:scene3d>
                <a:camera prst="orthographicFront"/>
                <a:lightRig rig="brightRoom" dir="t"/>
              </a:scene3d>
              <a:sp3d prstMaterial="flat">
                <a:contourClr>
                  <a:srgbClr val="000000"/>
                </a:contourClr>
              </a:sp3d>
            </c:spPr>
            <c:extLst>
              <c:ext xmlns:c16="http://schemas.microsoft.com/office/drawing/2014/chart" uri="{C3380CC4-5D6E-409C-BE32-E72D297353CC}">
                <c16:uniqueId val="{0000000D-C31C-4669-B867-560E43D25EA2}"/>
              </c:ext>
            </c:extLst>
          </c:dPt>
          <c:dPt>
            <c:idx val="7"/>
            <c:bubble3D val="0"/>
            <c:spPr>
              <a:solidFill>
                <a:srgbClr val="BD6200"/>
              </a:solidFill>
              <a:ln>
                <a:noFill/>
              </a:ln>
              <a:effectLst/>
              <a:scene3d>
                <a:camera prst="orthographicFront"/>
                <a:lightRig rig="brightRoom" dir="t"/>
              </a:scene3d>
              <a:sp3d prstMaterial="flat">
                <a:contourClr>
                  <a:srgbClr val="000000"/>
                </a:contourClr>
              </a:sp3d>
            </c:spPr>
            <c:extLst>
              <c:ext xmlns:c16="http://schemas.microsoft.com/office/drawing/2014/chart" uri="{C3380CC4-5D6E-409C-BE32-E72D297353CC}">
                <c16:uniqueId val="{0000000F-C31C-4669-B867-560E43D25EA2}"/>
              </c:ext>
            </c:extLst>
          </c:dPt>
          <c:dLbls>
            <c:dLbl>
              <c:idx val="0"/>
              <c:layout>
                <c:manualLayout>
                  <c:x val="0.12748015873015872"/>
                  <c:y val="4.1900380421075765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pt-BR"/>
                </a:p>
              </c:txPr>
              <c:showLegendKey val="1"/>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C31C-4669-B867-560E43D25EA2}"/>
                </c:ext>
              </c:extLst>
            </c:dLbl>
            <c:dLbl>
              <c:idx val="1"/>
              <c:delete val="1"/>
              <c:extLst>
                <c:ext xmlns:c15="http://schemas.microsoft.com/office/drawing/2012/chart" uri="{CE6537A1-D6FC-4f65-9D91-7224C49458BB}"/>
                <c:ext xmlns:c16="http://schemas.microsoft.com/office/drawing/2014/chart" uri="{C3380CC4-5D6E-409C-BE32-E72D297353CC}">
                  <c16:uniqueId val="{00000003-C31C-4669-B867-560E43D25EA2}"/>
                </c:ext>
              </c:extLst>
            </c:dLbl>
            <c:dLbl>
              <c:idx val="2"/>
              <c:layout>
                <c:manualLayout>
                  <c:x val="-7.4863160529294009E-2"/>
                  <c:y val="-0.10857678664510553"/>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pt-BR"/>
                </a:p>
              </c:txPr>
              <c:showLegendKey val="1"/>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C31C-4669-B867-560E43D25EA2}"/>
                </c:ext>
              </c:extLst>
            </c:dLbl>
            <c:dLbl>
              <c:idx val="3"/>
              <c:layout>
                <c:manualLayout>
                  <c:x val="-0.10032344384261647"/>
                  <c:y val="-9.1504985404493824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pt-BR"/>
                </a:p>
              </c:txPr>
              <c:showLegendKey val="1"/>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C31C-4669-B867-560E43D25EA2}"/>
                </c:ext>
              </c:extLst>
            </c:dLbl>
            <c:dLbl>
              <c:idx val="4"/>
              <c:layout>
                <c:manualLayout>
                  <c:x val="-8.959068517389808E-2"/>
                  <c:y val="-0.16288554754458803"/>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pt-BR"/>
                </a:p>
              </c:txPr>
              <c:showLegendKey val="1"/>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C31C-4669-B867-560E43D25EA2}"/>
                </c:ext>
              </c:extLst>
            </c:dLbl>
            <c:dLbl>
              <c:idx val="5"/>
              <c:layout>
                <c:manualLayout>
                  <c:x val="-4.0684672477940331E-2"/>
                  <c:y val="-0.1724454846716382"/>
                </c:manualLayout>
              </c:layout>
              <c:tx>
                <c:rich>
                  <a:bodyPr/>
                  <a:lstStyle/>
                  <a:p>
                    <a:fld id="{7F7A5401-E7B5-419D-98E5-4A8FCB523AE6}" type="PERCENTAGE">
                      <a:rPr lang="en-US">
                        <a:solidFill>
                          <a:schemeClr val="tx1"/>
                        </a:solidFill>
                      </a:rPr>
                      <a:pPr/>
                      <a:t>[PORCENTAGEM]</a:t>
                    </a:fld>
                    <a:endParaRPr lang="pt-BR"/>
                  </a:p>
                </c:rich>
              </c:tx>
              <c:showLegendKey val="1"/>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B-C31C-4669-B867-560E43D25EA2}"/>
                </c:ext>
              </c:extLst>
            </c:dLbl>
            <c:dLbl>
              <c:idx val="6"/>
              <c:layout>
                <c:manualLayout>
                  <c:x val="-0.25412613056311711"/>
                  <c:y val="0.24270105250082408"/>
                </c:manualLayout>
              </c:layout>
              <c:tx>
                <c:rich>
                  <a:bodyPr/>
                  <a:lstStyle/>
                  <a:p>
                    <a:fld id="{86B9672D-1B92-4BEF-8030-B0E6423F791D}" type="PERCENTAGE">
                      <a:rPr lang="en-US">
                        <a:solidFill>
                          <a:schemeClr val="tx1"/>
                        </a:solidFill>
                      </a:rPr>
                      <a:pPr/>
                      <a:t>[PORCENTAGEM]</a:t>
                    </a:fld>
                    <a:endParaRPr lang="pt-BR"/>
                  </a:p>
                </c:rich>
              </c:tx>
              <c:showLegendKey val="1"/>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D-C31C-4669-B867-560E43D25EA2}"/>
                </c:ext>
              </c:extLst>
            </c:dLbl>
            <c:dLbl>
              <c:idx val="7"/>
              <c:layout>
                <c:manualLayout>
                  <c:x val="4.1592660769223057E-2"/>
                  <c:y val="-0.14370444483391498"/>
                </c:manualLayout>
              </c:layout>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solidFill>
                      <a:latin typeface="+mn-lt"/>
                      <a:ea typeface="+mn-ea"/>
                      <a:cs typeface="+mn-cs"/>
                    </a:defRPr>
                  </a:pPr>
                  <a:endParaRPr lang="pt-BR"/>
                </a:p>
              </c:txPr>
              <c:showLegendKey val="1"/>
              <c:showVal val="0"/>
              <c:showCatName val="0"/>
              <c:showSerName val="0"/>
              <c:showPercent val="1"/>
              <c:showBubbleSize val="0"/>
              <c:extLst>
                <c:ext xmlns:c15="http://schemas.microsoft.com/office/drawing/2012/chart" uri="{CE6537A1-D6FC-4f65-9D91-7224C49458BB}">
                  <c15:layout>
                    <c:manualLayout>
                      <c:w val="9.8507188693310266E-2"/>
                      <c:h val="0.10032188315095969"/>
                    </c:manualLayout>
                  </c15:layout>
                </c:ext>
                <c:ext xmlns:c16="http://schemas.microsoft.com/office/drawing/2014/chart" uri="{C3380CC4-5D6E-409C-BE32-E72D297353CC}">
                  <c16:uniqueId val="{0000000F-C31C-4669-B867-560E43D25EA2}"/>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mn-lt"/>
                    <a:ea typeface="+mn-ea"/>
                    <a:cs typeface="+mn-cs"/>
                  </a:defRPr>
                </a:pPr>
                <a:endParaRPr lang="pt-BR"/>
              </a:p>
            </c:txPr>
            <c:showLegendKey val="1"/>
            <c:showVal val="0"/>
            <c:showCatName val="0"/>
            <c:showSerName val="0"/>
            <c:showPercent val="1"/>
            <c:showBubbleSize val="0"/>
            <c:showLeaderLines val="0"/>
            <c:extLst>
              <c:ext xmlns:c15="http://schemas.microsoft.com/office/drawing/2012/chart" uri="{CE6537A1-D6FC-4f65-9D91-7224C49458BB}"/>
            </c:extLst>
          </c:dLbls>
          <c:cat>
            <c:strRef>
              <c:f>Planilha1!$A$2:$A$9</c:f>
              <c:strCache>
                <c:ptCount val="3"/>
                <c:pt idx="2">
                  <c:v>Previdência</c:v>
                </c:pt>
              </c:strCache>
            </c:strRef>
          </c:cat>
          <c:val>
            <c:numRef>
              <c:f>Planilha1!$B$2:$B$9</c:f>
              <c:numCache>
                <c:formatCode>General</c:formatCode>
                <c:ptCount val="8"/>
                <c:pt idx="0">
                  <c:v>80</c:v>
                </c:pt>
                <c:pt idx="2">
                  <c:v>20</c:v>
                </c:pt>
              </c:numCache>
            </c:numRef>
          </c:val>
          <c:extLst>
            <c:ext xmlns:c16="http://schemas.microsoft.com/office/drawing/2014/chart" uri="{C3380CC4-5D6E-409C-BE32-E72D297353CC}">
              <c16:uniqueId val="{00000010-C31C-4669-B867-560E43D25EA2}"/>
            </c:ext>
          </c:extLst>
        </c:ser>
        <c:dLbls>
          <c:showLegendKey val="0"/>
          <c:showVal val="0"/>
          <c:showCatName val="0"/>
          <c:showSerName val="0"/>
          <c:showPercent val="1"/>
          <c:showBubbleSize val="0"/>
          <c:showLeaderLines val="0"/>
        </c:dLbls>
        <c:firstSliceAng val="0"/>
        <c:holeSize val="50"/>
      </c:doughnutChart>
      <c:spPr>
        <a:noFill/>
        <a:ln>
          <a:noFill/>
        </a:ln>
        <a:effectLst>
          <a:outerShdw blurRad="50800" dist="38100" dir="2700000" algn="tl" rotWithShape="0">
            <a:prstClr val="black">
              <a:alpha val="40000"/>
            </a:prstClr>
          </a:outerShdw>
          <a:softEdge rad="939800"/>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C49D1B-E909-44D7-AE07-475F731D1327}" type="datetimeFigureOut">
              <a:rPr lang="en-US" smtClean="0"/>
              <a:t>7/26/2024</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834217-4D54-4655-9730-DDABE530927F}" type="slidenum">
              <a:rPr lang="en-US" smtClean="0"/>
              <a:t>‹nº›</a:t>
            </a:fld>
            <a:endParaRPr lang="en-US"/>
          </a:p>
        </p:txBody>
      </p:sp>
    </p:spTree>
    <p:extLst>
      <p:ext uri="{BB962C8B-B14F-4D97-AF65-F5344CB8AC3E}">
        <p14:creationId xmlns:p14="http://schemas.microsoft.com/office/powerpoint/2010/main" val="1818561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8.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apa">
    <p:bg>
      <p:bgPr>
        <a:solidFill>
          <a:schemeClr val="bg1"/>
        </a:solidFill>
        <a:effectLst/>
      </p:bgPr>
    </p:bg>
    <p:spTree>
      <p:nvGrpSpPr>
        <p:cNvPr id="1" name=""/>
        <p:cNvGrpSpPr/>
        <p:nvPr/>
      </p:nvGrpSpPr>
      <p:grpSpPr>
        <a:xfrm>
          <a:off x="0" y="0"/>
          <a:ext cx="0" cy="0"/>
          <a:chOff x="0" y="0"/>
          <a:chExt cx="0" cy="0"/>
        </a:xfrm>
      </p:grpSpPr>
      <p:pic>
        <p:nvPicPr>
          <p:cNvPr id="39" name="Picture 38" descr="A picture containing nature&#10;&#10;Description automatically generated">
            <a:extLst>
              <a:ext uri="{FF2B5EF4-FFF2-40B4-BE49-F238E27FC236}">
                <a16:creationId xmlns:a16="http://schemas.microsoft.com/office/drawing/2014/main" id="{DFB28E78-ECA7-44DC-8F70-3C9E817544C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42776" b="15443"/>
          <a:stretch/>
        </p:blipFill>
        <p:spPr>
          <a:xfrm>
            <a:off x="0" y="0"/>
            <a:ext cx="6858000" cy="2003469"/>
          </a:xfrm>
          <a:custGeom>
            <a:avLst/>
            <a:gdLst>
              <a:gd name="connsiteX0" fmla="*/ 0 w 6858000"/>
              <a:gd name="connsiteY0" fmla="*/ 0 h 2003469"/>
              <a:gd name="connsiteX1" fmla="*/ 6858000 w 6858000"/>
              <a:gd name="connsiteY1" fmla="*/ 0 h 2003469"/>
              <a:gd name="connsiteX2" fmla="*/ 6858000 w 6858000"/>
              <a:gd name="connsiteY2" fmla="*/ 2003469 h 2003469"/>
              <a:gd name="connsiteX3" fmla="*/ 0 w 6858000"/>
              <a:gd name="connsiteY3" fmla="*/ 2003469 h 2003469"/>
            </a:gdLst>
            <a:ahLst/>
            <a:cxnLst>
              <a:cxn ang="0">
                <a:pos x="connsiteX0" y="connsiteY0"/>
              </a:cxn>
              <a:cxn ang="0">
                <a:pos x="connsiteX1" y="connsiteY1"/>
              </a:cxn>
              <a:cxn ang="0">
                <a:pos x="connsiteX2" y="connsiteY2"/>
              </a:cxn>
              <a:cxn ang="0">
                <a:pos x="connsiteX3" y="connsiteY3"/>
              </a:cxn>
            </a:cxnLst>
            <a:rect l="l" t="t" r="r" b="b"/>
            <a:pathLst>
              <a:path w="6858000" h="2003469">
                <a:moveTo>
                  <a:pt x="0" y="0"/>
                </a:moveTo>
                <a:lnTo>
                  <a:pt x="6858000" y="0"/>
                </a:lnTo>
                <a:lnTo>
                  <a:pt x="6858000" y="2003469"/>
                </a:lnTo>
                <a:lnTo>
                  <a:pt x="0" y="2003469"/>
                </a:lnTo>
                <a:close/>
              </a:path>
            </a:pathLst>
          </a:custGeom>
        </p:spPr>
      </p:pic>
      <p:sp>
        <p:nvSpPr>
          <p:cNvPr id="27" name="Date Placeholder 20">
            <a:extLst>
              <a:ext uri="{FF2B5EF4-FFF2-40B4-BE49-F238E27FC236}">
                <a16:creationId xmlns:a16="http://schemas.microsoft.com/office/drawing/2014/main" id="{3CFE2718-552D-4895-B7F5-1F81E5DEF09B}"/>
              </a:ext>
            </a:extLst>
          </p:cNvPr>
          <p:cNvSpPr>
            <a:spLocks noGrp="1"/>
          </p:cNvSpPr>
          <p:nvPr>
            <p:ph type="dt" sz="half" idx="2"/>
          </p:nvPr>
        </p:nvSpPr>
        <p:spPr>
          <a:xfrm>
            <a:off x="3371691" y="438763"/>
            <a:ext cx="3132139" cy="184666"/>
          </a:xfrm>
          <a:prstGeom prst="rect">
            <a:avLst/>
          </a:prstGeom>
        </p:spPr>
        <p:txBody>
          <a:bodyPr vert="horz" wrap="square" lIns="0" tIns="0" rIns="0" bIns="0" rtlCol="0" anchor="ctr">
            <a:spAutoFit/>
          </a:bodyPr>
          <a:lstStyle>
            <a:lvl1pPr algn="r">
              <a:defRPr sz="1200">
                <a:solidFill>
                  <a:schemeClr val="accent3"/>
                </a:solidFill>
                <a:latin typeface="Roboto Light" panose="02000000000000000000" pitchFamily="2" charset="0"/>
                <a:ea typeface="Roboto Light" panose="02000000000000000000" pitchFamily="2" charset="0"/>
                <a:cs typeface="Roboto Light" panose="02000000000000000000" pitchFamily="2" charset="0"/>
              </a:defRPr>
            </a:lvl1pPr>
          </a:lstStyle>
          <a:p>
            <a:fld id="{7C9C2A39-E05C-4B75-A654-FF17227B908E}" type="datetime4">
              <a:rPr lang="pt-BR" smtClean="0"/>
              <a:t>26 de julho de 2024</a:t>
            </a:fld>
            <a:endParaRPr lang="en-US" dirty="0"/>
          </a:p>
        </p:txBody>
      </p:sp>
      <p:sp>
        <p:nvSpPr>
          <p:cNvPr id="15" name="Espaço Reservado para Texto 6">
            <a:extLst>
              <a:ext uri="{FF2B5EF4-FFF2-40B4-BE49-F238E27FC236}">
                <a16:creationId xmlns:a16="http://schemas.microsoft.com/office/drawing/2014/main" id="{89C55DDC-9BF1-4F19-9DFA-8D99FB29A854}"/>
              </a:ext>
            </a:extLst>
          </p:cNvPr>
          <p:cNvSpPr>
            <a:spLocks noGrp="1"/>
          </p:cNvSpPr>
          <p:nvPr>
            <p:ph type="body" sz="quarter" idx="16" hasCustomPrompt="1"/>
          </p:nvPr>
        </p:nvSpPr>
        <p:spPr>
          <a:xfrm>
            <a:off x="390153" y="988484"/>
            <a:ext cx="6112355" cy="346968"/>
          </a:xfrm>
          <a:prstGeom prst="rect">
            <a:avLst/>
          </a:prstGeom>
        </p:spPr>
        <p:txBody>
          <a:bodyPr lIns="0" tIns="0" rIns="0" bIns="0" anchor="t" anchorCtr="0"/>
          <a:lstStyle>
            <a:lvl1pPr>
              <a:defRPr lang="pt-BR" sz="2400" b="1" spc="0" dirty="0">
                <a:solidFill>
                  <a:schemeClr val="accent3"/>
                </a:solidFill>
                <a:latin typeface="Roboto" panose="02000000000000000000" pitchFamily="2" charset="0"/>
                <a:ea typeface="Roboto" panose="02000000000000000000" pitchFamily="2" charset="0"/>
                <a:cs typeface="Roboto" panose="02000000000000000000" pitchFamily="2" charset="0"/>
              </a:defRPr>
            </a:lvl1pPr>
          </a:lstStyle>
          <a:p>
            <a:pPr lvl="0"/>
            <a:r>
              <a:rPr lang="pt-BR" dirty="0"/>
              <a:t>EDITAR</a:t>
            </a:r>
          </a:p>
        </p:txBody>
      </p:sp>
      <p:sp>
        <p:nvSpPr>
          <p:cNvPr id="11" name="Do not remove" hidden="1">
            <a:extLst>
              <a:ext uri="{FF2B5EF4-FFF2-40B4-BE49-F238E27FC236}">
                <a16:creationId xmlns:a16="http://schemas.microsoft.com/office/drawing/2014/main" id="{A0E1623B-010B-478D-BFD7-8A4047822D40}"/>
              </a:ext>
            </a:extLst>
          </p:cNvPr>
          <p:cNvSpPr/>
          <p:nvPr>
            <p:custDataLst>
              <p:tags r:id="rId1"/>
            </p:custDataLst>
          </p:nvPr>
        </p:nvSpPr>
        <p:spPr>
          <a:xfrm>
            <a:off x="0" y="0"/>
            <a:ext cx="7144" cy="18344"/>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41" name="Freeform: Shape 40">
            <a:extLst>
              <a:ext uri="{FF2B5EF4-FFF2-40B4-BE49-F238E27FC236}">
                <a16:creationId xmlns:a16="http://schemas.microsoft.com/office/drawing/2014/main" id="{9CAD89BC-209F-4A84-B643-8391FE84FD63}"/>
              </a:ext>
            </a:extLst>
          </p:cNvPr>
          <p:cNvSpPr/>
          <p:nvPr/>
        </p:nvSpPr>
        <p:spPr>
          <a:xfrm>
            <a:off x="390154" y="406178"/>
            <a:ext cx="379041" cy="341910"/>
          </a:xfrm>
          <a:custGeom>
            <a:avLst/>
            <a:gdLst>
              <a:gd name="connsiteX0" fmla="*/ 1430464 w 1964753"/>
              <a:gd name="connsiteY0" fmla="*/ 1369758 h 1772284"/>
              <a:gd name="connsiteX1" fmla="*/ 1653286 w 1964753"/>
              <a:gd name="connsiteY1" fmla="*/ 1369758 h 1772284"/>
              <a:gd name="connsiteX2" fmla="*/ 1795081 w 1964753"/>
              <a:gd name="connsiteY2" fmla="*/ 1253300 h 1772284"/>
              <a:gd name="connsiteX3" fmla="*/ 1653286 w 1964753"/>
              <a:gd name="connsiteY3" fmla="*/ 1136840 h 1772284"/>
              <a:gd name="connsiteX4" fmla="*/ 1430464 w 1964753"/>
              <a:gd name="connsiteY4" fmla="*/ 1136840 h 1772284"/>
              <a:gd name="connsiteX5" fmla="*/ 1430464 w 1964753"/>
              <a:gd name="connsiteY5" fmla="*/ 1369758 h 1772284"/>
              <a:gd name="connsiteX6" fmla="*/ 1430464 w 1964753"/>
              <a:gd name="connsiteY6" fmla="*/ 1772285 h 1772284"/>
              <a:gd name="connsiteX7" fmla="*/ 1726692 w 1964753"/>
              <a:gd name="connsiteY7" fmla="*/ 1772285 h 1772284"/>
              <a:gd name="connsiteX8" fmla="*/ 1964690 w 1964753"/>
              <a:gd name="connsiteY8" fmla="*/ 1534287 h 1772284"/>
              <a:gd name="connsiteX9" fmla="*/ 1964690 w 1964753"/>
              <a:gd name="connsiteY9" fmla="*/ 1369695 h 1772284"/>
              <a:gd name="connsiteX10" fmla="*/ 1959610 w 1964753"/>
              <a:gd name="connsiteY10" fmla="*/ 1369695 h 1772284"/>
              <a:gd name="connsiteX11" fmla="*/ 1658303 w 1964753"/>
              <a:gd name="connsiteY11" fmla="*/ 1549464 h 1772284"/>
              <a:gd name="connsiteX12" fmla="*/ 1438021 w 1964753"/>
              <a:gd name="connsiteY12" fmla="*/ 1549464 h 1772284"/>
              <a:gd name="connsiteX13" fmla="*/ 1430401 w 1964753"/>
              <a:gd name="connsiteY13" fmla="*/ 1557083 h 1772284"/>
              <a:gd name="connsiteX14" fmla="*/ 1430401 w 1964753"/>
              <a:gd name="connsiteY14" fmla="*/ 1772285 h 1772284"/>
              <a:gd name="connsiteX15" fmla="*/ 1012698 w 1964753"/>
              <a:gd name="connsiteY15" fmla="*/ 1253300 h 1772284"/>
              <a:gd name="connsiteX16" fmla="*/ 1240536 w 1964753"/>
              <a:gd name="connsiteY16" fmla="*/ 1473581 h 1772284"/>
              <a:gd name="connsiteX17" fmla="*/ 1240536 w 1964753"/>
              <a:gd name="connsiteY17" fmla="*/ 1033082 h 1772284"/>
              <a:gd name="connsiteX18" fmla="*/ 1012698 w 1964753"/>
              <a:gd name="connsiteY18" fmla="*/ 1253300 h 1772284"/>
              <a:gd name="connsiteX19" fmla="*/ 237998 w 1964753"/>
              <a:gd name="connsiteY19" fmla="*/ 1772285 h 1772284"/>
              <a:gd name="connsiteX20" fmla="*/ 1240599 w 1964753"/>
              <a:gd name="connsiteY20" fmla="*/ 1772285 h 1772284"/>
              <a:gd name="connsiteX21" fmla="*/ 1240599 w 1964753"/>
              <a:gd name="connsiteY21" fmla="*/ 1721676 h 1772284"/>
              <a:gd name="connsiteX22" fmla="*/ 1341882 w 1964753"/>
              <a:gd name="connsiteY22" fmla="*/ 1554607 h 1772284"/>
              <a:gd name="connsiteX23" fmla="*/ 1341882 w 1964753"/>
              <a:gd name="connsiteY23" fmla="*/ 1549527 h 1772284"/>
              <a:gd name="connsiteX24" fmla="*/ 1060831 w 1964753"/>
              <a:gd name="connsiteY24" fmla="*/ 1549527 h 1772284"/>
              <a:gd name="connsiteX25" fmla="*/ 1030478 w 1964753"/>
              <a:gd name="connsiteY25" fmla="*/ 1536890 h 1772284"/>
              <a:gd name="connsiteX26" fmla="*/ 883666 w 1964753"/>
              <a:gd name="connsiteY26" fmla="*/ 1384998 h 1772284"/>
              <a:gd name="connsiteX27" fmla="*/ 731774 w 1964753"/>
              <a:gd name="connsiteY27" fmla="*/ 1539431 h 1772284"/>
              <a:gd name="connsiteX28" fmla="*/ 703898 w 1964753"/>
              <a:gd name="connsiteY28" fmla="*/ 1549527 h 1772284"/>
              <a:gd name="connsiteX29" fmla="*/ 478599 w 1964753"/>
              <a:gd name="connsiteY29" fmla="*/ 1549527 h 1772284"/>
              <a:gd name="connsiteX30" fmla="*/ 473519 w 1964753"/>
              <a:gd name="connsiteY30" fmla="*/ 1534351 h 1772284"/>
              <a:gd name="connsiteX31" fmla="*/ 762127 w 1964753"/>
              <a:gd name="connsiteY31" fmla="*/ 1253300 h 1772284"/>
              <a:gd name="connsiteX32" fmla="*/ 468439 w 1964753"/>
              <a:gd name="connsiteY32" fmla="*/ 969708 h 1772284"/>
              <a:gd name="connsiteX33" fmla="*/ 476060 w 1964753"/>
              <a:gd name="connsiteY33" fmla="*/ 954532 h 1772284"/>
              <a:gd name="connsiteX34" fmla="*/ 703898 w 1964753"/>
              <a:gd name="connsiteY34" fmla="*/ 954532 h 1772284"/>
              <a:gd name="connsiteX35" fmla="*/ 729234 w 1964753"/>
              <a:gd name="connsiteY35" fmla="*/ 964628 h 1772284"/>
              <a:gd name="connsiteX36" fmla="*/ 888746 w 1964753"/>
              <a:gd name="connsiteY36" fmla="*/ 1124140 h 1772284"/>
              <a:gd name="connsiteX37" fmla="*/ 1038098 w 1964753"/>
              <a:gd name="connsiteY37" fmla="*/ 964628 h 1772284"/>
              <a:gd name="connsiteX38" fmla="*/ 1060894 w 1964753"/>
              <a:gd name="connsiteY38" fmla="*/ 954532 h 1772284"/>
              <a:gd name="connsiteX39" fmla="*/ 1655889 w 1964753"/>
              <a:gd name="connsiteY39" fmla="*/ 954532 h 1772284"/>
              <a:gd name="connsiteX40" fmla="*/ 1959674 w 1964753"/>
              <a:gd name="connsiteY40" fmla="*/ 1136840 h 1772284"/>
              <a:gd name="connsiteX41" fmla="*/ 1964754 w 1964753"/>
              <a:gd name="connsiteY41" fmla="*/ 1136840 h 1772284"/>
              <a:gd name="connsiteX42" fmla="*/ 1964754 w 1964753"/>
              <a:gd name="connsiteY42" fmla="*/ 237998 h 1772284"/>
              <a:gd name="connsiteX43" fmla="*/ 1726755 w 1964753"/>
              <a:gd name="connsiteY43" fmla="*/ 0 h 1772284"/>
              <a:gd name="connsiteX44" fmla="*/ 237998 w 1964753"/>
              <a:gd name="connsiteY44" fmla="*/ 0 h 1772284"/>
              <a:gd name="connsiteX45" fmla="*/ 0 w 1964753"/>
              <a:gd name="connsiteY45" fmla="*/ 237998 h 1772284"/>
              <a:gd name="connsiteX46" fmla="*/ 0 w 1964753"/>
              <a:gd name="connsiteY46" fmla="*/ 1534287 h 1772284"/>
              <a:gd name="connsiteX47" fmla="*/ 237998 w 1964753"/>
              <a:gd name="connsiteY47" fmla="*/ 1772285 h 1772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964753" h="1772284">
                <a:moveTo>
                  <a:pt x="1430464" y="1369758"/>
                </a:moveTo>
                <a:lnTo>
                  <a:pt x="1653286" y="1369758"/>
                </a:lnTo>
                <a:cubicBezTo>
                  <a:pt x="1736852" y="1369758"/>
                  <a:pt x="1795081" y="1331785"/>
                  <a:pt x="1795081" y="1253300"/>
                </a:cubicBezTo>
                <a:cubicBezTo>
                  <a:pt x="1795081" y="1174814"/>
                  <a:pt x="1736852" y="1136840"/>
                  <a:pt x="1653286" y="1136840"/>
                </a:cubicBezTo>
                <a:lnTo>
                  <a:pt x="1430464" y="1136840"/>
                </a:lnTo>
                <a:lnTo>
                  <a:pt x="1430464" y="1369758"/>
                </a:lnTo>
                <a:close/>
                <a:moveTo>
                  <a:pt x="1430464" y="1772285"/>
                </a:moveTo>
                <a:lnTo>
                  <a:pt x="1726692" y="1772285"/>
                </a:lnTo>
                <a:cubicBezTo>
                  <a:pt x="1883664" y="1772285"/>
                  <a:pt x="1964690" y="1691259"/>
                  <a:pt x="1964690" y="1534287"/>
                </a:cubicBezTo>
                <a:lnTo>
                  <a:pt x="1964690" y="1369695"/>
                </a:lnTo>
                <a:lnTo>
                  <a:pt x="1959610" y="1369695"/>
                </a:lnTo>
                <a:cubicBezTo>
                  <a:pt x="1914017" y="1506410"/>
                  <a:pt x="1797558" y="1549464"/>
                  <a:pt x="1658303" y="1549464"/>
                </a:cubicBezTo>
                <a:lnTo>
                  <a:pt x="1438021" y="1549464"/>
                </a:lnTo>
                <a:cubicBezTo>
                  <a:pt x="1432941" y="1549464"/>
                  <a:pt x="1430401" y="1552003"/>
                  <a:pt x="1430401" y="1557083"/>
                </a:cubicBezTo>
                <a:lnTo>
                  <a:pt x="1430401" y="1772285"/>
                </a:lnTo>
                <a:close/>
                <a:moveTo>
                  <a:pt x="1012698" y="1253300"/>
                </a:moveTo>
                <a:lnTo>
                  <a:pt x="1240536" y="1473581"/>
                </a:lnTo>
                <a:lnTo>
                  <a:pt x="1240536" y="1033082"/>
                </a:lnTo>
                <a:lnTo>
                  <a:pt x="1012698" y="1253300"/>
                </a:lnTo>
                <a:close/>
                <a:moveTo>
                  <a:pt x="237998" y="1772285"/>
                </a:moveTo>
                <a:lnTo>
                  <a:pt x="1240599" y="1772285"/>
                </a:lnTo>
                <a:lnTo>
                  <a:pt x="1240599" y="1721676"/>
                </a:lnTo>
                <a:cubicBezTo>
                  <a:pt x="1240599" y="1633093"/>
                  <a:pt x="1270953" y="1582420"/>
                  <a:pt x="1341882" y="1554607"/>
                </a:cubicBezTo>
                <a:lnTo>
                  <a:pt x="1341882" y="1549527"/>
                </a:lnTo>
                <a:lnTo>
                  <a:pt x="1060831" y="1549527"/>
                </a:lnTo>
                <a:cubicBezTo>
                  <a:pt x="1045655" y="1549527"/>
                  <a:pt x="1040574" y="1546987"/>
                  <a:pt x="1030478" y="1536890"/>
                </a:cubicBezTo>
                <a:lnTo>
                  <a:pt x="883666" y="1384998"/>
                </a:lnTo>
                <a:lnTo>
                  <a:pt x="731774" y="1539431"/>
                </a:lnTo>
                <a:cubicBezTo>
                  <a:pt x="724154" y="1547051"/>
                  <a:pt x="719137" y="1549527"/>
                  <a:pt x="703898" y="1549527"/>
                </a:cubicBezTo>
                <a:lnTo>
                  <a:pt x="478599" y="1549527"/>
                </a:lnTo>
                <a:cubicBezTo>
                  <a:pt x="465963" y="1549527"/>
                  <a:pt x="465963" y="1541907"/>
                  <a:pt x="473519" y="1534351"/>
                </a:cubicBezTo>
                <a:lnTo>
                  <a:pt x="762127" y="1253300"/>
                </a:lnTo>
                <a:lnTo>
                  <a:pt x="468439" y="969708"/>
                </a:lnTo>
                <a:cubicBezTo>
                  <a:pt x="460819" y="962089"/>
                  <a:pt x="463360" y="954532"/>
                  <a:pt x="476060" y="954532"/>
                </a:cubicBezTo>
                <a:lnTo>
                  <a:pt x="703898" y="954532"/>
                </a:lnTo>
                <a:cubicBezTo>
                  <a:pt x="716534" y="954532"/>
                  <a:pt x="721614" y="957072"/>
                  <a:pt x="729234" y="964628"/>
                </a:cubicBezTo>
                <a:lnTo>
                  <a:pt x="888746" y="1124140"/>
                </a:lnTo>
                <a:lnTo>
                  <a:pt x="1038098" y="964628"/>
                </a:lnTo>
                <a:cubicBezTo>
                  <a:pt x="1045718" y="957008"/>
                  <a:pt x="1050735" y="954532"/>
                  <a:pt x="1060894" y="954532"/>
                </a:cubicBezTo>
                <a:lnTo>
                  <a:pt x="1655889" y="954532"/>
                </a:lnTo>
                <a:cubicBezTo>
                  <a:pt x="1792605" y="954532"/>
                  <a:pt x="1914144" y="1000125"/>
                  <a:pt x="1959674" y="1136840"/>
                </a:cubicBezTo>
                <a:lnTo>
                  <a:pt x="1964754" y="1136840"/>
                </a:lnTo>
                <a:lnTo>
                  <a:pt x="1964754" y="237998"/>
                </a:lnTo>
                <a:cubicBezTo>
                  <a:pt x="1964754" y="81026"/>
                  <a:pt x="1883728" y="0"/>
                  <a:pt x="1726755" y="0"/>
                </a:cubicBezTo>
                <a:lnTo>
                  <a:pt x="237998" y="0"/>
                </a:lnTo>
                <a:cubicBezTo>
                  <a:pt x="81026" y="0"/>
                  <a:pt x="0" y="81026"/>
                  <a:pt x="0" y="237998"/>
                </a:cubicBezTo>
                <a:lnTo>
                  <a:pt x="0" y="1534287"/>
                </a:lnTo>
                <a:cubicBezTo>
                  <a:pt x="0" y="1691259"/>
                  <a:pt x="81026" y="1772285"/>
                  <a:pt x="237998" y="1772285"/>
                </a:cubicBezTo>
                <a:close/>
              </a:path>
            </a:pathLst>
          </a:custGeom>
          <a:solidFill>
            <a:srgbClr val="FFFFFF"/>
          </a:solidFill>
          <a:ln w="6350" cap="flat">
            <a:noFill/>
            <a:prstDash val="solid"/>
            <a:miter/>
          </a:ln>
        </p:spPr>
        <p:txBody>
          <a:bodyPr rtlCol="0" anchor="ctr"/>
          <a:lstStyle/>
          <a:p>
            <a:endParaRPr lang="en-US"/>
          </a:p>
        </p:txBody>
      </p:sp>
      <p:sp>
        <p:nvSpPr>
          <p:cNvPr id="52" name="Espaço Reservado para Texto 6">
            <a:extLst>
              <a:ext uri="{FF2B5EF4-FFF2-40B4-BE49-F238E27FC236}">
                <a16:creationId xmlns:a16="http://schemas.microsoft.com/office/drawing/2014/main" id="{B4234437-C19A-4839-88DC-46D48AF5A2C4}"/>
              </a:ext>
            </a:extLst>
          </p:cNvPr>
          <p:cNvSpPr>
            <a:spLocks noGrp="1"/>
          </p:cNvSpPr>
          <p:nvPr userDrawn="1">
            <p:ph type="body" sz="quarter" idx="19" hasCustomPrompt="1"/>
          </p:nvPr>
        </p:nvSpPr>
        <p:spPr>
          <a:xfrm>
            <a:off x="3371691" y="608130"/>
            <a:ext cx="3132139" cy="142093"/>
          </a:xfrm>
          <a:prstGeom prst="rect">
            <a:avLst/>
          </a:prstGeom>
        </p:spPr>
        <p:txBody>
          <a:bodyPr vert="horz" lIns="0" tIns="0" rIns="0" bIns="0" rtlCol="0" anchor="t">
            <a:noAutofit/>
          </a:bodyPr>
          <a:lstStyle>
            <a:lvl1pPr algn="r">
              <a:defRPr lang="pt-BR" sz="1200" b="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Alocação e Fundos |  XP </a:t>
            </a:r>
            <a:r>
              <a:rPr lang="pt-BR" dirty="0" err="1"/>
              <a:t>Research</a:t>
            </a:r>
            <a:endParaRPr lang="pt-BR" dirty="0"/>
          </a:p>
        </p:txBody>
      </p:sp>
      <p:sp>
        <p:nvSpPr>
          <p:cNvPr id="53" name="Text Placeholder 4">
            <a:extLst>
              <a:ext uri="{FF2B5EF4-FFF2-40B4-BE49-F238E27FC236}">
                <a16:creationId xmlns:a16="http://schemas.microsoft.com/office/drawing/2014/main" id="{03A51246-6836-408F-ABF0-EEEEE8E00F14}"/>
              </a:ext>
            </a:extLst>
          </p:cNvPr>
          <p:cNvSpPr>
            <a:spLocks noGrp="1"/>
          </p:cNvSpPr>
          <p:nvPr userDrawn="1">
            <p:ph type="body" sz="quarter" idx="20"/>
          </p:nvPr>
        </p:nvSpPr>
        <p:spPr>
          <a:xfrm>
            <a:off x="390153" y="2150952"/>
            <a:ext cx="6113677" cy="1772766"/>
          </a:xfrm>
          <a:prstGeom prst="rect">
            <a:avLst/>
          </a:prstGeom>
          <a:solidFill>
            <a:schemeClr val="bg1">
              <a:lumMod val="95000"/>
            </a:schemeClr>
          </a:solidFill>
        </p:spPr>
        <p:txBody>
          <a:bodyPr wrap="square" lIns="72000" tIns="72000" rIns="72000" bIns="72000" rtlCol="0">
            <a:noAutofit/>
          </a:bodyPr>
          <a:lstStyle>
            <a:lvl1pPr marL="0" marR="0" indent="0" algn="just" defTabSz="914400" rtl="0" eaLnBrk="1" fontAlgn="auto" latinLnBrk="0" hangingPunct="1">
              <a:lnSpc>
                <a:spcPct val="125000"/>
              </a:lnSpc>
              <a:spcBef>
                <a:spcPts val="600"/>
              </a:spcBef>
              <a:spcAft>
                <a:spcPts val="0"/>
              </a:spcAft>
              <a:buClrTx/>
              <a:buSzTx/>
              <a:buFont typeface="Arial" panose="020B0604020202020204" pitchFamily="34" charset="0"/>
              <a:buNone/>
              <a:tabLst/>
              <a:defRPr lang="en-US" sz="10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Click to edit Master text styles</a:t>
            </a:r>
          </a:p>
        </p:txBody>
      </p:sp>
      <p:sp>
        <p:nvSpPr>
          <p:cNvPr id="57" name="Text Placeholder 4">
            <a:extLst>
              <a:ext uri="{FF2B5EF4-FFF2-40B4-BE49-F238E27FC236}">
                <a16:creationId xmlns:a16="http://schemas.microsoft.com/office/drawing/2014/main" id="{482CDF78-5160-4CE0-9AED-EF5B81E7C38F}"/>
              </a:ext>
            </a:extLst>
          </p:cNvPr>
          <p:cNvSpPr>
            <a:spLocks noGrp="1"/>
          </p:cNvSpPr>
          <p:nvPr userDrawn="1">
            <p:ph type="body" sz="quarter" idx="23"/>
          </p:nvPr>
        </p:nvSpPr>
        <p:spPr>
          <a:xfrm>
            <a:off x="390154" y="4060055"/>
            <a:ext cx="6099546" cy="3349806"/>
          </a:xfrm>
          <a:prstGeom prst="rect">
            <a:avLst/>
          </a:prstGeom>
          <a:noFill/>
        </p:spPr>
        <p:txBody>
          <a:bodyPr wrap="square" lIns="72000" tIns="72000" rIns="72000" bIns="72000" rtlCol="0">
            <a:noAutofit/>
          </a:bodyPr>
          <a:lstStyle>
            <a:lvl1pPr marL="0" marR="0" indent="0" algn="just" defTabSz="914400" rtl="0" eaLnBrk="1" fontAlgn="auto" latinLnBrk="0" hangingPunct="1">
              <a:lnSpc>
                <a:spcPct val="125000"/>
              </a:lnSpc>
              <a:spcBef>
                <a:spcPts val="422"/>
              </a:spcBef>
              <a:spcAft>
                <a:spcPts val="0"/>
              </a:spcAft>
              <a:buClrTx/>
              <a:buSzTx/>
              <a:buFont typeface="Arial" panose="020B0604020202020204" pitchFamily="34" charset="0"/>
              <a:buNone/>
              <a:tabLst/>
              <a:defRPr lang="en-US" sz="10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Click to edit Master text styles</a:t>
            </a:r>
          </a:p>
        </p:txBody>
      </p:sp>
      <p:sp>
        <p:nvSpPr>
          <p:cNvPr id="72" name="Espaço Reservado para Conteúdo 14">
            <a:extLst>
              <a:ext uri="{FF2B5EF4-FFF2-40B4-BE49-F238E27FC236}">
                <a16:creationId xmlns:a16="http://schemas.microsoft.com/office/drawing/2014/main" id="{7F6E3DBC-5BBD-4436-85AB-82E653F9C656}"/>
              </a:ext>
            </a:extLst>
          </p:cNvPr>
          <p:cNvSpPr>
            <a:spLocks noGrp="1"/>
          </p:cNvSpPr>
          <p:nvPr userDrawn="1">
            <p:ph sz="quarter" idx="21" hasCustomPrompt="1"/>
          </p:nvPr>
        </p:nvSpPr>
        <p:spPr>
          <a:xfrm>
            <a:off x="382829" y="7896455"/>
            <a:ext cx="2938221" cy="1557108"/>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73" name="Espaço Reservado para Conteúdo 14">
            <a:extLst>
              <a:ext uri="{FF2B5EF4-FFF2-40B4-BE49-F238E27FC236}">
                <a16:creationId xmlns:a16="http://schemas.microsoft.com/office/drawing/2014/main" id="{3405AF30-6481-4177-8C12-0BD1B0028E72}"/>
              </a:ext>
            </a:extLst>
          </p:cNvPr>
          <p:cNvSpPr>
            <a:spLocks noGrp="1"/>
          </p:cNvSpPr>
          <p:nvPr userDrawn="1">
            <p:ph sz="quarter" idx="22" hasCustomPrompt="1"/>
          </p:nvPr>
        </p:nvSpPr>
        <p:spPr>
          <a:xfrm>
            <a:off x="3536951" y="7896455"/>
            <a:ext cx="2965558" cy="1557108"/>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74" name="Espaço Reservado para Conteúdo 14">
            <a:extLst>
              <a:ext uri="{FF2B5EF4-FFF2-40B4-BE49-F238E27FC236}">
                <a16:creationId xmlns:a16="http://schemas.microsoft.com/office/drawing/2014/main" id="{14ECC719-6B01-4AF5-92A8-682707D600B0}"/>
              </a:ext>
            </a:extLst>
          </p:cNvPr>
          <p:cNvSpPr>
            <a:spLocks noGrp="1"/>
          </p:cNvSpPr>
          <p:nvPr userDrawn="1">
            <p:ph sz="quarter" idx="24" hasCustomPrompt="1"/>
          </p:nvPr>
        </p:nvSpPr>
        <p:spPr>
          <a:xfrm>
            <a:off x="382829" y="7607837"/>
            <a:ext cx="2938221"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75" name="Espaço Reservado para Conteúdo 14">
            <a:extLst>
              <a:ext uri="{FF2B5EF4-FFF2-40B4-BE49-F238E27FC236}">
                <a16:creationId xmlns:a16="http://schemas.microsoft.com/office/drawing/2014/main" id="{519BA8D8-2D27-44DB-8406-D6D20B529EED}"/>
              </a:ext>
            </a:extLst>
          </p:cNvPr>
          <p:cNvSpPr>
            <a:spLocks noGrp="1"/>
          </p:cNvSpPr>
          <p:nvPr userDrawn="1">
            <p:ph sz="quarter" idx="25" hasCustomPrompt="1"/>
          </p:nvPr>
        </p:nvSpPr>
        <p:spPr>
          <a:xfrm>
            <a:off x="3552750" y="7607837"/>
            <a:ext cx="2949758"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26" name="Espaço Reservado para Texto 6">
            <a:extLst>
              <a:ext uri="{FF2B5EF4-FFF2-40B4-BE49-F238E27FC236}">
                <a16:creationId xmlns:a16="http://schemas.microsoft.com/office/drawing/2014/main" id="{B54F2371-4029-49C8-9052-6B6BC6F10604}"/>
              </a:ext>
            </a:extLst>
          </p:cNvPr>
          <p:cNvSpPr>
            <a:spLocks noGrp="1"/>
          </p:cNvSpPr>
          <p:nvPr userDrawn="1">
            <p:ph type="body" sz="quarter" idx="26" hasCustomPrompt="1"/>
          </p:nvPr>
        </p:nvSpPr>
        <p:spPr>
          <a:xfrm>
            <a:off x="822326" y="9548813"/>
            <a:ext cx="5451474" cy="197643"/>
          </a:xfrm>
          <a:prstGeom prst="rect">
            <a:avLst/>
          </a:prstGeom>
        </p:spPr>
        <p:txBody>
          <a:bodyPr vert="horz" lIns="0" tIns="0" rIns="0" bIns="0" rtlCol="0" anchor="ctr" anchorCtr="0">
            <a:noAutofit/>
          </a:bodyPr>
          <a:lstStyle>
            <a:lvl1pPr algn="l">
              <a:defRPr lang="pt-BR" sz="700" b="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lvl="0"/>
            <a:r>
              <a:rPr lang="pt-BR"/>
              <a:t>Fonte:  XXX, XXX, XXX | Notas: (1) XXX; (2) XXX; (3) XXX</a:t>
            </a:r>
            <a:endParaRPr lang="pt-BR" dirty="0" err="1"/>
          </a:p>
        </p:txBody>
      </p:sp>
      <p:sp>
        <p:nvSpPr>
          <p:cNvPr id="16" name="Espaço Reservado para Texto 6">
            <a:extLst>
              <a:ext uri="{FF2B5EF4-FFF2-40B4-BE49-F238E27FC236}">
                <a16:creationId xmlns:a16="http://schemas.microsoft.com/office/drawing/2014/main" id="{429C2E0A-5D74-471B-9FCE-9C25B248818E}"/>
              </a:ext>
            </a:extLst>
          </p:cNvPr>
          <p:cNvSpPr>
            <a:spLocks noGrp="1"/>
          </p:cNvSpPr>
          <p:nvPr>
            <p:ph type="body" sz="quarter" idx="27" hasCustomPrompt="1"/>
          </p:nvPr>
        </p:nvSpPr>
        <p:spPr>
          <a:xfrm>
            <a:off x="390154" y="1664358"/>
            <a:ext cx="6112352" cy="187302"/>
          </a:xfrm>
          <a:prstGeom prst="rect">
            <a:avLst/>
          </a:prstGeom>
        </p:spPr>
        <p:txBody>
          <a:bodyPr vert="horz" lIns="0" tIns="0" rIns="0" bIns="0" rtlCol="0" anchor="t">
            <a:noAutofit/>
          </a:bodyPr>
          <a:lstStyle>
            <a:lvl1pPr>
              <a:defRPr lang="pt-BR" sz="1200" b="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Clique para editar o texto mestre</a:t>
            </a:r>
          </a:p>
        </p:txBody>
      </p:sp>
      <p:sp>
        <p:nvSpPr>
          <p:cNvPr id="17" name="Espaço Reservado para Texto 6">
            <a:extLst>
              <a:ext uri="{FF2B5EF4-FFF2-40B4-BE49-F238E27FC236}">
                <a16:creationId xmlns:a16="http://schemas.microsoft.com/office/drawing/2014/main" id="{C8553583-CA95-4D8E-AFB1-B92DC71C9BE5}"/>
              </a:ext>
            </a:extLst>
          </p:cNvPr>
          <p:cNvSpPr>
            <a:spLocks noGrp="1"/>
          </p:cNvSpPr>
          <p:nvPr>
            <p:ph type="body" sz="quarter" idx="36" hasCustomPrompt="1"/>
          </p:nvPr>
        </p:nvSpPr>
        <p:spPr>
          <a:xfrm>
            <a:off x="390154" y="1406254"/>
            <a:ext cx="6112352" cy="187302"/>
          </a:xfrm>
          <a:prstGeom prst="rect">
            <a:avLst/>
          </a:prstGeom>
        </p:spPr>
        <p:txBody>
          <a:bodyPr vert="horz" lIns="0" tIns="0" rIns="0" bIns="0" rtlCol="0" anchor="t">
            <a:noAutofit/>
          </a:bodyPr>
          <a:lstStyle>
            <a:lvl1pPr>
              <a:defRPr lang="pt-BR" sz="1200" b="1">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Clique para editar o texto mestre</a:t>
            </a:r>
          </a:p>
        </p:txBody>
      </p:sp>
    </p:spTree>
    <p:extLst>
      <p:ext uri="{BB962C8B-B14F-4D97-AF65-F5344CB8AC3E}">
        <p14:creationId xmlns:p14="http://schemas.microsoft.com/office/powerpoint/2010/main" val="2209024188"/>
      </p:ext>
    </p:extLst>
  </p:cSld>
  <p:clrMapOvr>
    <a:masterClrMapping/>
  </p:clrMapOvr>
  <p:extLst>
    <p:ext uri="{DCECCB84-F9BA-43D5-87BE-67443E8EF086}">
      <p15:sldGuideLst xmlns:p15="http://schemas.microsoft.com/office/powerpoint/2012/main">
        <p15:guide id="0" pos="2228" userDrawn="1">
          <p15:clr>
            <a:srgbClr val="FBAE40"/>
          </p15:clr>
        </p15:guide>
        <p15:guide id="1" pos="20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Gráfico">
    <p:bg>
      <p:bgPr>
        <a:solidFill>
          <a:schemeClr val="bg1"/>
        </a:solidFill>
        <a:effectLst/>
      </p:bgPr>
    </p:bg>
    <p:spTree>
      <p:nvGrpSpPr>
        <p:cNvPr id="1" name=""/>
        <p:cNvGrpSpPr/>
        <p:nvPr/>
      </p:nvGrpSpPr>
      <p:grpSpPr>
        <a:xfrm>
          <a:off x="0" y="0"/>
          <a:ext cx="0" cy="0"/>
          <a:chOff x="0" y="0"/>
          <a:chExt cx="0" cy="0"/>
        </a:xfrm>
      </p:grpSpPr>
      <p:sp>
        <p:nvSpPr>
          <p:cNvPr id="11" name="Do not remove" hidden="1">
            <a:extLst>
              <a:ext uri="{FF2B5EF4-FFF2-40B4-BE49-F238E27FC236}">
                <a16:creationId xmlns:a16="http://schemas.microsoft.com/office/drawing/2014/main" id="{A0E1623B-010B-478D-BFD7-8A4047822D40}"/>
              </a:ext>
            </a:extLst>
          </p:cNvPr>
          <p:cNvSpPr/>
          <p:nvPr>
            <p:custDataLst>
              <p:tags r:id="rId1"/>
            </p:custDataLst>
          </p:nvPr>
        </p:nvSpPr>
        <p:spPr>
          <a:xfrm>
            <a:off x="0" y="0"/>
            <a:ext cx="7144" cy="18344"/>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35" name="Espaço Reservado para Conteúdo 14">
            <a:extLst>
              <a:ext uri="{FF2B5EF4-FFF2-40B4-BE49-F238E27FC236}">
                <a16:creationId xmlns:a16="http://schemas.microsoft.com/office/drawing/2014/main" id="{D8D9FAC2-6A16-4A54-B55B-FEED7719F70A}"/>
              </a:ext>
            </a:extLst>
          </p:cNvPr>
          <p:cNvSpPr>
            <a:spLocks noGrp="1"/>
          </p:cNvSpPr>
          <p:nvPr>
            <p:ph sz="quarter" idx="29" hasCustomPrompt="1"/>
          </p:nvPr>
        </p:nvSpPr>
        <p:spPr>
          <a:xfrm>
            <a:off x="382829" y="1836973"/>
            <a:ext cx="6105737" cy="7630264"/>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Clique para editar o texto mestre</a:t>
            </a:r>
          </a:p>
        </p:txBody>
      </p:sp>
      <p:sp>
        <p:nvSpPr>
          <p:cNvPr id="36" name="Espaço Reservado para Conteúdo 14">
            <a:extLst>
              <a:ext uri="{FF2B5EF4-FFF2-40B4-BE49-F238E27FC236}">
                <a16:creationId xmlns:a16="http://schemas.microsoft.com/office/drawing/2014/main" id="{F03016C5-25C3-487A-A063-9D5AE9126411}"/>
              </a:ext>
            </a:extLst>
          </p:cNvPr>
          <p:cNvSpPr>
            <a:spLocks noGrp="1"/>
          </p:cNvSpPr>
          <p:nvPr>
            <p:ph sz="quarter" idx="30" hasCustomPrompt="1"/>
          </p:nvPr>
        </p:nvSpPr>
        <p:spPr>
          <a:xfrm>
            <a:off x="382829" y="1548355"/>
            <a:ext cx="6099547"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cxnSp>
        <p:nvCxnSpPr>
          <p:cNvPr id="22" name="Straight Connector 21">
            <a:extLst>
              <a:ext uri="{FF2B5EF4-FFF2-40B4-BE49-F238E27FC236}">
                <a16:creationId xmlns:a16="http://schemas.microsoft.com/office/drawing/2014/main" id="{66D21A7D-7928-4237-874A-A5ECB2674181}"/>
              </a:ext>
            </a:extLst>
          </p:cNvPr>
          <p:cNvCxnSpPr/>
          <p:nvPr userDrawn="1"/>
        </p:nvCxnSpPr>
        <p:spPr>
          <a:xfrm>
            <a:off x="390154" y="734469"/>
            <a:ext cx="6099546"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Espaço Reservado para Texto 6">
            <a:extLst>
              <a:ext uri="{FF2B5EF4-FFF2-40B4-BE49-F238E27FC236}">
                <a16:creationId xmlns:a16="http://schemas.microsoft.com/office/drawing/2014/main" id="{63243072-4DA0-4C3A-B73A-671A2BEE8737}"/>
              </a:ext>
            </a:extLst>
          </p:cNvPr>
          <p:cNvSpPr>
            <a:spLocks noGrp="1"/>
          </p:cNvSpPr>
          <p:nvPr>
            <p:ph type="body" sz="quarter" idx="16" hasCustomPrompt="1"/>
          </p:nvPr>
        </p:nvSpPr>
        <p:spPr>
          <a:xfrm>
            <a:off x="390153" y="814312"/>
            <a:ext cx="6099547" cy="262500"/>
          </a:xfrm>
          <a:prstGeom prst="rect">
            <a:avLst/>
          </a:prstGeom>
        </p:spPr>
        <p:txBody>
          <a:bodyPr lIns="0" tIns="0" rIns="0" bIns="0" anchor="t" anchorCtr="0"/>
          <a:lstStyle>
            <a:lvl1pPr>
              <a:defRPr lang="pt-BR" sz="1900" b="1" spc="0" dirty="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lvl="0"/>
            <a:r>
              <a:rPr lang="pt-BR" dirty="0"/>
              <a:t>EDITAR</a:t>
            </a:r>
          </a:p>
        </p:txBody>
      </p:sp>
      <p:sp>
        <p:nvSpPr>
          <p:cNvPr id="13" name="Espaço Reservado para Texto 6">
            <a:extLst>
              <a:ext uri="{FF2B5EF4-FFF2-40B4-BE49-F238E27FC236}">
                <a16:creationId xmlns:a16="http://schemas.microsoft.com/office/drawing/2014/main" id="{6194D149-E2F1-4BF9-A8EC-BA08D0C1D8BC}"/>
              </a:ext>
            </a:extLst>
          </p:cNvPr>
          <p:cNvSpPr>
            <a:spLocks noGrp="1"/>
          </p:cNvSpPr>
          <p:nvPr>
            <p:ph type="body" sz="quarter" idx="17" hasCustomPrompt="1"/>
          </p:nvPr>
        </p:nvSpPr>
        <p:spPr>
          <a:xfrm>
            <a:off x="390154" y="1119209"/>
            <a:ext cx="6099545" cy="304570"/>
          </a:xfrm>
          <a:prstGeom prst="rect">
            <a:avLst/>
          </a:prstGeom>
        </p:spPr>
        <p:txBody>
          <a:bodyPr vert="horz" lIns="0" tIns="0" rIns="0" bIns="0" rtlCol="0" anchor="t">
            <a:noAutofit/>
          </a:bodyPr>
          <a:lstStyle>
            <a:lvl1pPr>
              <a:defRPr lang="pt-BR" sz="16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Clique para editar o texto mestre</a:t>
            </a:r>
          </a:p>
        </p:txBody>
      </p:sp>
      <p:sp>
        <p:nvSpPr>
          <p:cNvPr id="14" name="Espaço Reservado para Texto 6">
            <a:extLst>
              <a:ext uri="{FF2B5EF4-FFF2-40B4-BE49-F238E27FC236}">
                <a16:creationId xmlns:a16="http://schemas.microsoft.com/office/drawing/2014/main" id="{222AA90C-E900-4ED3-BFA9-BB805E20C8AA}"/>
              </a:ext>
            </a:extLst>
          </p:cNvPr>
          <p:cNvSpPr>
            <a:spLocks noGrp="1"/>
          </p:cNvSpPr>
          <p:nvPr>
            <p:ph type="body" sz="quarter" idx="26" hasCustomPrompt="1"/>
          </p:nvPr>
        </p:nvSpPr>
        <p:spPr>
          <a:xfrm>
            <a:off x="822326" y="9548813"/>
            <a:ext cx="5451474" cy="197643"/>
          </a:xfrm>
          <a:prstGeom prst="rect">
            <a:avLst/>
          </a:prstGeom>
        </p:spPr>
        <p:txBody>
          <a:bodyPr vert="horz" lIns="0" tIns="0" rIns="0" bIns="0" rtlCol="0" anchor="ctr" anchorCtr="0">
            <a:noAutofit/>
          </a:bodyPr>
          <a:lstStyle>
            <a:lvl1pPr algn="l">
              <a:defRPr lang="pt-BR" sz="700" b="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lvl="0"/>
            <a:r>
              <a:rPr lang="pt-BR"/>
              <a:t>Fonte:  XXX, XXX, XXX | Notas: (1) XXX; (2) XXX; (3) XXX</a:t>
            </a:r>
            <a:endParaRPr lang="pt-BR" dirty="0" err="1"/>
          </a:p>
        </p:txBody>
      </p:sp>
      <p:sp>
        <p:nvSpPr>
          <p:cNvPr id="15" name="Date Placeholder 20">
            <a:extLst>
              <a:ext uri="{FF2B5EF4-FFF2-40B4-BE49-F238E27FC236}">
                <a16:creationId xmlns:a16="http://schemas.microsoft.com/office/drawing/2014/main" id="{D3568A36-7D9D-4213-A2B6-805717509389}"/>
              </a:ext>
            </a:extLst>
          </p:cNvPr>
          <p:cNvSpPr>
            <a:spLocks noGrp="1"/>
          </p:cNvSpPr>
          <p:nvPr>
            <p:ph type="dt" sz="half" idx="2"/>
          </p:nvPr>
        </p:nvSpPr>
        <p:spPr>
          <a:xfrm>
            <a:off x="3971925" y="438763"/>
            <a:ext cx="2517775" cy="184666"/>
          </a:xfrm>
          <a:prstGeom prst="rect">
            <a:avLst/>
          </a:prstGeom>
        </p:spPr>
        <p:txBody>
          <a:bodyPr vert="horz" wrap="square" lIns="0" tIns="0" rIns="0" bIns="0" rtlCol="0" anchor="ctr">
            <a:spAutoFit/>
          </a:bodyPr>
          <a:lstStyle>
            <a:lvl1pPr algn="r">
              <a:defRPr sz="1200">
                <a:solidFill>
                  <a:schemeClr val="bg2"/>
                </a:solidFill>
                <a:latin typeface="Roboto Light" panose="02000000000000000000" pitchFamily="2" charset="0"/>
                <a:ea typeface="Roboto Light" panose="02000000000000000000" pitchFamily="2" charset="0"/>
                <a:cs typeface="Roboto Light" panose="02000000000000000000" pitchFamily="2" charset="0"/>
              </a:defRPr>
            </a:lvl1pPr>
          </a:lstStyle>
          <a:p>
            <a:fld id="{A1BA6855-24E8-4B4A-9C31-FF8C10D7C01B}" type="datetime4">
              <a:rPr lang="pt-BR" smtClean="0"/>
              <a:pPr/>
              <a:t>26 de julho de 2024</a:t>
            </a:fld>
            <a:endParaRPr lang="en-US" dirty="0"/>
          </a:p>
        </p:txBody>
      </p:sp>
    </p:spTree>
    <p:extLst>
      <p:ext uri="{BB962C8B-B14F-4D97-AF65-F5344CB8AC3E}">
        <p14:creationId xmlns:p14="http://schemas.microsoft.com/office/powerpoint/2010/main" val="3305316096"/>
      </p:ext>
    </p:extLst>
  </p:cSld>
  <p:clrMapOvr>
    <a:masterClrMapping/>
  </p:clrMapOvr>
  <p:extLst>
    <p:ext uri="{DCECCB84-F9BA-43D5-87BE-67443E8EF086}">
      <p15:sldGuideLst xmlns:p15="http://schemas.microsoft.com/office/powerpoint/2012/main">
        <p15:guide id="0" pos="2228">
          <p15:clr>
            <a:srgbClr val="FBAE40"/>
          </p15:clr>
        </p15:guide>
        <p15:guide id="1" pos="209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Gráficos">
    <p:bg>
      <p:bgPr>
        <a:solidFill>
          <a:schemeClr val="bg1"/>
        </a:solidFill>
        <a:effectLst/>
      </p:bgPr>
    </p:bg>
    <p:spTree>
      <p:nvGrpSpPr>
        <p:cNvPr id="1" name=""/>
        <p:cNvGrpSpPr/>
        <p:nvPr/>
      </p:nvGrpSpPr>
      <p:grpSpPr>
        <a:xfrm>
          <a:off x="0" y="0"/>
          <a:ext cx="0" cy="0"/>
          <a:chOff x="0" y="0"/>
          <a:chExt cx="0" cy="0"/>
        </a:xfrm>
      </p:grpSpPr>
      <p:sp>
        <p:nvSpPr>
          <p:cNvPr id="11" name="Do not remove" hidden="1">
            <a:extLst>
              <a:ext uri="{FF2B5EF4-FFF2-40B4-BE49-F238E27FC236}">
                <a16:creationId xmlns:a16="http://schemas.microsoft.com/office/drawing/2014/main" id="{A0E1623B-010B-478D-BFD7-8A4047822D40}"/>
              </a:ext>
            </a:extLst>
          </p:cNvPr>
          <p:cNvSpPr/>
          <p:nvPr>
            <p:custDataLst>
              <p:tags r:id="rId1"/>
            </p:custDataLst>
          </p:nvPr>
        </p:nvSpPr>
        <p:spPr>
          <a:xfrm>
            <a:off x="0" y="0"/>
            <a:ext cx="7144" cy="18344"/>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53" name="Text Placeholder 4">
            <a:extLst>
              <a:ext uri="{FF2B5EF4-FFF2-40B4-BE49-F238E27FC236}">
                <a16:creationId xmlns:a16="http://schemas.microsoft.com/office/drawing/2014/main" id="{03A51246-6836-408F-ABF0-EEEEE8E00F14}"/>
              </a:ext>
            </a:extLst>
          </p:cNvPr>
          <p:cNvSpPr>
            <a:spLocks noGrp="1"/>
          </p:cNvSpPr>
          <p:nvPr>
            <p:ph type="body" sz="quarter" idx="20"/>
          </p:nvPr>
        </p:nvSpPr>
        <p:spPr>
          <a:xfrm>
            <a:off x="382828" y="1497015"/>
            <a:ext cx="6106871" cy="3948034"/>
          </a:xfrm>
          <a:prstGeom prst="rect">
            <a:avLst/>
          </a:prstGeom>
          <a:solidFill>
            <a:schemeClr val="bg1">
              <a:lumMod val="95000"/>
            </a:schemeClr>
          </a:solidFill>
        </p:spPr>
        <p:txBody>
          <a:bodyPr wrap="square" lIns="72000" tIns="72000" rIns="72000" bIns="72000" rtlCol="0">
            <a:noAutofit/>
          </a:bodyPr>
          <a:lstStyle>
            <a:lvl1pPr marL="0" marR="0" indent="0" algn="just" defTabSz="914400" rtl="0" eaLnBrk="1" fontAlgn="auto" latinLnBrk="0" hangingPunct="1">
              <a:lnSpc>
                <a:spcPct val="125000"/>
              </a:lnSpc>
              <a:spcBef>
                <a:spcPts val="600"/>
              </a:spcBef>
              <a:spcAft>
                <a:spcPts val="0"/>
              </a:spcAft>
              <a:buClrTx/>
              <a:buSzTx/>
              <a:buFont typeface="Arial" panose="020B0604020202020204" pitchFamily="34" charset="0"/>
              <a:buNone/>
              <a:tabLst/>
              <a:defRPr lang="en-US" sz="10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Click to edit Master text styles</a:t>
            </a:r>
          </a:p>
        </p:txBody>
      </p:sp>
      <p:sp>
        <p:nvSpPr>
          <p:cNvPr id="27" name="Espaço Reservado para Conteúdo 14">
            <a:extLst>
              <a:ext uri="{FF2B5EF4-FFF2-40B4-BE49-F238E27FC236}">
                <a16:creationId xmlns:a16="http://schemas.microsoft.com/office/drawing/2014/main" id="{7459543B-5D1A-4593-B70A-B3031D0AB289}"/>
              </a:ext>
            </a:extLst>
          </p:cNvPr>
          <p:cNvSpPr>
            <a:spLocks noGrp="1"/>
          </p:cNvSpPr>
          <p:nvPr>
            <p:ph sz="quarter" idx="21" hasCustomPrompt="1"/>
          </p:nvPr>
        </p:nvSpPr>
        <p:spPr>
          <a:xfrm>
            <a:off x="382829" y="7896455"/>
            <a:ext cx="6106871" cy="1557108"/>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29" name="Espaço Reservado para Conteúdo 14">
            <a:extLst>
              <a:ext uri="{FF2B5EF4-FFF2-40B4-BE49-F238E27FC236}">
                <a16:creationId xmlns:a16="http://schemas.microsoft.com/office/drawing/2014/main" id="{F5CC7ACC-9FC6-43CE-AF39-B94FD98BF6E6}"/>
              </a:ext>
            </a:extLst>
          </p:cNvPr>
          <p:cNvSpPr>
            <a:spLocks noGrp="1"/>
          </p:cNvSpPr>
          <p:nvPr>
            <p:ph sz="quarter" idx="23" hasCustomPrompt="1"/>
          </p:nvPr>
        </p:nvSpPr>
        <p:spPr>
          <a:xfrm>
            <a:off x="382829" y="7607837"/>
            <a:ext cx="6106871"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35" name="Espaço Reservado para Conteúdo 14">
            <a:extLst>
              <a:ext uri="{FF2B5EF4-FFF2-40B4-BE49-F238E27FC236}">
                <a16:creationId xmlns:a16="http://schemas.microsoft.com/office/drawing/2014/main" id="{D8D9FAC2-6A16-4A54-B55B-FEED7719F70A}"/>
              </a:ext>
            </a:extLst>
          </p:cNvPr>
          <p:cNvSpPr>
            <a:spLocks noGrp="1"/>
          </p:cNvSpPr>
          <p:nvPr>
            <p:ph sz="quarter" idx="29" hasCustomPrompt="1"/>
          </p:nvPr>
        </p:nvSpPr>
        <p:spPr>
          <a:xfrm>
            <a:off x="382829" y="5927315"/>
            <a:ext cx="6105737" cy="1578834"/>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36" name="Espaço Reservado para Conteúdo 14">
            <a:extLst>
              <a:ext uri="{FF2B5EF4-FFF2-40B4-BE49-F238E27FC236}">
                <a16:creationId xmlns:a16="http://schemas.microsoft.com/office/drawing/2014/main" id="{F03016C5-25C3-487A-A063-9D5AE9126411}"/>
              </a:ext>
            </a:extLst>
          </p:cNvPr>
          <p:cNvSpPr>
            <a:spLocks noGrp="1"/>
          </p:cNvSpPr>
          <p:nvPr>
            <p:ph sz="quarter" idx="30" hasCustomPrompt="1"/>
          </p:nvPr>
        </p:nvSpPr>
        <p:spPr>
          <a:xfrm>
            <a:off x="382829" y="5638697"/>
            <a:ext cx="6099547"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cxnSp>
        <p:nvCxnSpPr>
          <p:cNvPr id="22" name="Straight Connector 21">
            <a:extLst>
              <a:ext uri="{FF2B5EF4-FFF2-40B4-BE49-F238E27FC236}">
                <a16:creationId xmlns:a16="http://schemas.microsoft.com/office/drawing/2014/main" id="{36D3C0D4-4772-47D7-8E52-EDEF11C64EA1}"/>
              </a:ext>
            </a:extLst>
          </p:cNvPr>
          <p:cNvCxnSpPr/>
          <p:nvPr userDrawn="1"/>
        </p:nvCxnSpPr>
        <p:spPr>
          <a:xfrm>
            <a:off x="390154" y="734469"/>
            <a:ext cx="6099546"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Espaço Reservado para Texto 6">
            <a:extLst>
              <a:ext uri="{FF2B5EF4-FFF2-40B4-BE49-F238E27FC236}">
                <a16:creationId xmlns:a16="http://schemas.microsoft.com/office/drawing/2014/main" id="{F0727637-B56E-4C1E-9D50-4D5CB2A21C4F}"/>
              </a:ext>
            </a:extLst>
          </p:cNvPr>
          <p:cNvSpPr>
            <a:spLocks noGrp="1"/>
          </p:cNvSpPr>
          <p:nvPr>
            <p:ph type="body" sz="quarter" idx="16" hasCustomPrompt="1"/>
          </p:nvPr>
        </p:nvSpPr>
        <p:spPr>
          <a:xfrm>
            <a:off x="390153" y="814312"/>
            <a:ext cx="6099547" cy="262500"/>
          </a:xfrm>
          <a:prstGeom prst="rect">
            <a:avLst/>
          </a:prstGeom>
        </p:spPr>
        <p:txBody>
          <a:bodyPr lIns="0" tIns="0" rIns="0" bIns="0" anchor="t" anchorCtr="0"/>
          <a:lstStyle>
            <a:lvl1pPr>
              <a:defRPr lang="pt-BR" sz="1900" b="1" spc="0" dirty="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lvl="0"/>
            <a:r>
              <a:rPr lang="pt-BR" dirty="0"/>
              <a:t>EDITAR</a:t>
            </a:r>
          </a:p>
        </p:txBody>
      </p:sp>
      <p:sp>
        <p:nvSpPr>
          <p:cNvPr id="37" name="Espaço Reservado para Texto 6">
            <a:extLst>
              <a:ext uri="{FF2B5EF4-FFF2-40B4-BE49-F238E27FC236}">
                <a16:creationId xmlns:a16="http://schemas.microsoft.com/office/drawing/2014/main" id="{6A52A1EC-A892-4253-A152-66B87248D94E}"/>
              </a:ext>
            </a:extLst>
          </p:cNvPr>
          <p:cNvSpPr>
            <a:spLocks noGrp="1"/>
          </p:cNvSpPr>
          <p:nvPr>
            <p:ph type="body" sz="quarter" idx="17" hasCustomPrompt="1"/>
          </p:nvPr>
        </p:nvSpPr>
        <p:spPr>
          <a:xfrm>
            <a:off x="390154" y="1119209"/>
            <a:ext cx="6099545" cy="304570"/>
          </a:xfrm>
          <a:prstGeom prst="rect">
            <a:avLst/>
          </a:prstGeom>
        </p:spPr>
        <p:txBody>
          <a:bodyPr vert="horz" lIns="0" tIns="0" rIns="0" bIns="0" rtlCol="0" anchor="t">
            <a:noAutofit/>
          </a:bodyPr>
          <a:lstStyle>
            <a:lvl1pPr>
              <a:defRPr lang="pt-BR" sz="16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Clique para editar o texto mestre</a:t>
            </a:r>
          </a:p>
        </p:txBody>
      </p:sp>
      <p:sp>
        <p:nvSpPr>
          <p:cNvPr id="13" name="Espaço Reservado para Texto 6">
            <a:extLst>
              <a:ext uri="{FF2B5EF4-FFF2-40B4-BE49-F238E27FC236}">
                <a16:creationId xmlns:a16="http://schemas.microsoft.com/office/drawing/2014/main" id="{0B9E0035-3D29-4A50-87B9-CF1CCFAD2098}"/>
              </a:ext>
            </a:extLst>
          </p:cNvPr>
          <p:cNvSpPr>
            <a:spLocks noGrp="1"/>
          </p:cNvSpPr>
          <p:nvPr>
            <p:ph type="body" sz="quarter" idx="26" hasCustomPrompt="1"/>
          </p:nvPr>
        </p:nvSpPr>
        <p:spPr>
          <a:xfrm>
            <a:off x="822326" y="9548813"/>
            <a:ext cx="5451474" cy="197643"/>
          </a:xfrm>
          <a:prstGeom prst="rect">
            <a:avLst/>
          </a:prstGeom>
        </p:spPr>
        <p:txBody>
          <a:bodyPr vert="horz" lIns="0" tIns="0" rIns="0" bIns="0" rtlCol="0" anchor="ctr" anchorCtr="0">
            <a:noAutofit/>
          </a:bodyPr>
          <a:lstStyle>
            <a:lvl1pPr algn="l">
              <a:defRPr lang="pt-BR" sz="700" b="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lvl="0"/>
            <a:r>
              <a:rPr lang="pt-BR" dirty="0"/>
              <a:t>Fonte:  XXX, XXX, XXX | Notas: (1) XXX; (2) XXX; (3) XXX</a:t>
            </a:r>
          </a:p>
        </p:txBody>
      </p:sp>
      <p:sp>
        <p:nvSpPr>
          <p:cNvPr id="14" name="Date Placeholder 20">
            <a:extLst>
              <a:ext uri="{FF2B5EF4-FFF2-40B4-BE49-F238E27FC236}">
                <a16:creationId xmlns:a16="http://schemas.microsoft.com/office/drawing/2014/main" id="{1B783E2F-C70B-4B03-9D46-E871E069EA4E}"/>
              </a:ext>
            </a:extLst>
          </p:cNvPr>
          <p:cNvSpPr>
            <a:spLocks noGrp="1"/>
          </p:cNvSpPr>
          <p:nvPr>
            <p:ph type="dt" sz="half" idx="2"/>
          </p:nvPr>
        </p:nvSpPr>
        <p:spPr>
          <a:xfrm>
            <a:off x="3971925" y="438763"/>
            <a:ext cx="2517775" cy="184666"/>
          </a:xfrm>
          <a:prstGeom prst="rect">
            <a:avLst/>
          </a:prstGeom>
        </p:spPr>
        <p:txBody>
          <a:bodyPr vert="horz" wrap="square" lIns="0" tIns="0" rIns="0" bIns="0" rtlCol="0" anchor="ctr">
            <a:spAutoFit/>
          </a:bodyPr>
          <a:lstStyle>
            <a:lvl1pPr algn="r">
              <a:defRPr sz="1200">
                <a:solidFill>
                  <a:schemeClr val="bg2"/>
                </a:solidFill>
                <a:latin typeface="Roboto Light" panose="02000000000000000000" pitchFamily="2" charset="0"/>
                <a:ea typeface="Roboto Light" panose="02000000000000000000" pitchFamily="2" charset="0"/>
                <a:cs typeface="Roboto Light" panose="02000000000000000000" pitchFamily="2" charset="0"/>
              </a:defRPr>
            </a:lvl1pPr>
          </a:lstStyle>
          <a:p>
            <a:fld id="{BC69E3CE-6C4A-4EA7-A688-53F3CD4F78F4}" type="datetime4">
              <a:rPr lang="pt-BR" smtClean="0"/>
              <a:pPr/>
              <a:t>26 de julho de 2024</a:t>
            </a:fld>
            <a:endParaRPr lang="en-US" dirty="0"/>
          </a:p>
        </p:txBody>
      </p:sp>
    </p:spTree>
    <p:extLst>
      <p:ext uri="{BB962C8B-B14F-4D97-AF65-F5344CB8AC3E}">
        <p14:creationId xmlns:p14="http://schemas.microsoft.com/office/powerpoint/2010/main" val="3969763560"/>
      </p:ext>
    </p:extLst>
  </p:cSld>
  <p:clrMapOvr>
    <a:masterClrMapping/>
  </p:clrMapOvr>
  <p:extLst>
    <p:ext uri="{DCECCB84-F9BA-43D5-87BE-67443E8EF086}">
      <p15:sldGuideLst xmlns:p15="http://schemas.microsoft.com/office/powerpoint/2012/main">
        <p15:guide id="0" pos="2228">
          <p15:clr>
            <a:srgbClr val="FBAE40"/>
          </p15:clr>
        </p15:guide>
        <p15:guide id="1" pos="209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Gráficos">
    <p:bg>
      <p:bgPr>
        <a:solidFill>
          <a:schemeClr val="bg1"/>
        </a:solidFill>
        <a:effectLst/>
      </p:bgPr>
    </p:bg>
    <p:spTree>
      <p:nvGrpSpPr>
        <p:cNvPr id="1" name=""/>
        <p:cNvGrpSpPr/>
        <p:nvPr/>
      </p:nvGrpSpPr>
      <p:grpSpPr>
        <a:xfrm>
          <a:off x="0" y="0"/>
          <a:ext cx="0" cy="0"/>
          <a:chOff x="0" y="0"/>
          <a:chExt cx="0" cy="0"/>
        </a:xfrm>
      </p:grpSpPr>
      <p:sp>
        <p:nvSpPr>
          <p:cNvPr id="11" name="Do not remove" hidden="1">
            <a:extLst>
              <a:ext uri="{FF2B5EF4-FFF2-40B4-BE49-F238E27FC236}">
                <a16:creationId xmlns:a16="http://schemas.microsoft.com/office/drawing/2014/main" id="{A0E1623B-010B-478D-BFD7-8A4047822D40}"/>
              </a:ext>
            </a:extLst>
          </p:cNvPr>
          <p:cNvSpPr/>
          <p:nvPr>
            <p:custDataLst>
              <p:tags r:id="rId1"/>
            </p:custDataLst>
          </p:nvPr>
        </p:nvSpPr>
        <p:spPr>
          <a:xfrm>
            <a:off x="0" y="0"/>
            <a:ext cx="7144" cy="18344"/>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53" name="Text Placeholder 4">
            <a:extLst>
              <a:ext uri="{FF2B5EF4-FFF2-40B4-BE49-F238E27FC236}">
                <a16:creationId xmlns:a16="http://schemas.microsoft.com/office/drawing/2014/main" id="{03A51246-6836-408F-ABF0-EEEEE8E00F14}"/>
              </a:ext>
            </a:extLst>
          </p:cNvPr>
          <p:cNvSpPr>
            <a:spLocks noGrp="1"/>
          </p:cNvSpPr>
          <p:nvPr>
            <p:ph type="body" sz="quarter" idx="20"/>
          </p:nvPr>
        </p:nvSpPr>
        <p:spPr>
          <a:xfrm>
            <a:off x="382829" y="1497013"/>
            <a:ext cx="2923563" cy="2616675"/>
          </a:xfrm>
          <a:prstGeom prst="rect">
            <a:avLst/>
          </a:prstGeom>
          <a:solidFill>
            <a:schemeClr val="bg1">
              <a:lumMod val="95000"/>
            </a:schemeClr>
          </a:solidFill>
        </p:spPr>
        <p:txBody>
          <a:bodyPr wrap="square" lIns="72000" tIns="72000" rIns="72000" bIns="72000" rtlCol="0">
            <a:noAutofit/>
          </a:bodyPr>
          <a:lstStyle>
            <a:lvl1pPr marL="0" marR="0" indent="0" algn="just" defTabSz="914400" rtl="0" eaLnBrk="1" fontAlgn="auto" latinLnBrk="0" hangingPunct="1">
              <a:lnSpc>
                <a:spcPct val="125000"/>
              </a:lnSpc>
              <a:spcBef>
                <a:spcPts val="600"/>
              </a:spcBef>
              <a:spcAft>
                <a:spcPts val="0"/>
              </a:spcAft>
              <a:buClrTx/>
              <a:buSzTx/>
              <a:buFont typeface="Arial" panose="020B0604020202020204" pitchFamily="34" charset="0"/>
              <a:buNone/>
              <a:tabLst/>
              <a:defRPr lang="en-US" sz="10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Click to edit Master text styles</a:t>
            </a:r>
          </a:p>
        </p:txBody>
      </p:sp>
      <p:sp>
        <p:nvSpPr>
          <p:cNvPr id="31" name="Espaço Reservado para Conteúdo 14">
            <a:extLst>
              <a:ext uri="{FF2B5EF4-FFF2-40B4-BE49-F238E27FC236}">
                <a16:creationId xmlns:a16="http://schemas.microsoft.com/office/drawing/2014/main" id="{B4A8E0CC-AF6D-4249-B907-8B90F14E6EEE}"/>
              </a:ext>
            </a:extLst>
          </p:cNvPr>
          <p:cNvSpPr>
            <a:spLocks noGrp="1"/>
          </p:cNvSpPr>
          <p:nvPr>
            <p:ph sz="quarter" idx="25" hasCustomPrompt="1"/>
          </p:nvPr>
        </p:nvSpPr>
        <p:spPr>
          <a:xfrm>
            <a:off x="382829" y="4581387"/>
            <a:ext cx="6119679" cy="2082010"/>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32" name="Espaço Reservado para Conteúdo 14">
            <a:extLst>
              <a:ext uri="{FF2B5EF4-FFF2-40B4-BE49-F238E27FC236}">
                <a16:creationId xmlns:a16="http://schemas.microsoft.com/office/drawing/2014/main" id="{D196756B-2AE4-4A67-89B3-B66A7F1396F6}"/>
              </a:ext>
            </a:extLst>
          </p:cNvPr>
          <p:cNvSpPr>
            <a:spLocks noGrp="1"/>
          </p:cNvSpPr>
          <p:nvPr>
            <p:ph sz="quarter" idx="26" hasCustomPrompt="1"/>
          </p:nvPr>
        </p:nvSpPr>
        <p:spPr>
          <a:xfrm>
            <a:off x="3536951" y="1836751"/>
            <a:ext cx="2965558" cy="2276937"/>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33" name="Espaço Reservado para Conteúdo 14">
            <a:extLst>
              <a:ext uri="{FF2B5EF4-FFF2-40B4-BE49-F238E27FC236}">
                <a16:creationId xmlns:a16="http://schemas.microsoft.com/office/drawing/2014/main" id="{B149349D-4017-411D-A6E4-6FA59E261E07}"/>
              </a:ext>
            </a:extLst>
          </p:cNvPr>
          <p:cNvSpPr>
            <a:spLocks noGrp="1"/>
          </p:cNvSpPr>
          <p:nvPr>
            <p:ph sz="quarter" idx="27" hasCustomPrompt="1"/>
          </p:nvPr>
        </p:nvSpPr>
        <p:spPr>
          <a:xfrm>
            <a:off x="382829" y="4292769"/>
            <a:ext cx="6119679"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34" name="Espaço Reservado para Conteúdo 14">
            <a:extLst>
              <a:ext uri="{FF2B5EF4-FFF2-40B4-BE49-F238E27FC236}">
                <a16:creationId xmlns:a16="http://schemas.microsoft.com/office/drawing/2014/main" id="{849E52CD-1DB8-4809-A80A-ECC086DFD60E}"/>
              </a:ext>
            </a:extLst>
          </p:cNvPr>
          <p:cNvSpPr>
            <a:spLocks noGrp="1"/>
          </p:cNvSpPr>
          <p:nvPr>
            <p:ph sz="quarter" idx="28" hasCustomPrompt="1"/>
          </p:nvPr>
        </p:nvSpPr>
        <p:spPr>
          <a:xfrm>
            <a:off x="3552750" y="1548134"/>
            <a:ext cx="2949758"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20" name="Text Placeholder 4">
            <a:extLst>
              <a:ext uri="{FF2B5EF4-FFF2-40B4-BE49-F238E27FC236}">
                <a16:creationId xmlns:a16="http://schemas.microsoft.com/office/drawing/2014/main" id="{92D80794-D9BD-4233-9669-1606A39695D6}"/>
              </a:ext>
            </a:extLst>
          </p:cNvPr>
          <p:cNvSpPr>
            <a:spLocks noGrp="1"/>
          </p:cNvSpPr>
          <p:nvPr>
            <p:ph type="body" sz="quarter" idx="29"/>
          </p:nvPr>
        </p:nvSpPr>
        <p:spPr>
          <a:xfrm>
            <a:off x="390154" y="6866857"/>
            <a:ext cx="2923563" cy="2584765"/>
          </a:xfrm>
          <a:prstGeom prst="rect">
            <a:avLst/>
          </a:prstGeom>
          <a:solidFill>
            <a:schemeClr val="bg1">
              <a:lumMod val="95000"/>
            </a:schemeClr>
          </a:solidFill>
        </p:spPr>
        <p:txBody>
          <a:bodyPr wrap="square" lIns="72000" tIns="72000" rIns="72000" bIns="72000" rtlCol="0">
            <a:noAutofit/>
          </a:bodyPr>
          <a:lstStyle>
            <a:lvl1pPr marL="0" marR="0" indent="0" algn="just" defTabSz="914400" rtl="0" eaLnBrk="1" fontAlgn="auto" latinLnBrk="0" hangingPunct="1">
              <a:lnSpc>
                <a:spcPct val="125000"/>
              </a:lnSpc>
              <a:spcBef>
                <a:spcPts val="600"/>
              </a:spcBef>
              <a:spcAft>
                <a:spcPts val="0"/>
              </a:spcAft>
              <a:buClrTx/>
              <a:buSzTx/>
              <a:buFont typeface="Arial" panose="020B0604020202020204" pitchFamily="34" charset="0"/>
              <a:buNone/>
              <a:tabLst/>
              <a:defRPr lang="en-US" sz="10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Click to edit Master text styles</a:t>
            </a:r>
          </a:p>
        </p:txBody>
      </p:sp>
      <p:sp>
        <p:nvSpPr>
          <p:cNvPr id="21" name="Espaço Reservado para Conteúdo 14">
            <a:extLst>
              <a:ext uri="{FF2B5EF4-FFF2-40B4-BE49-F238E27FC236}">
                <a16:creationId xmlns:a16="http://schemas.microsoft.com/office/drawing/2014/main" id="{A6CB413F-84EF-44DF-BD40-B9F876AF8DE8}"/>
              </a:ext>
            </a:extLst>
          </p:cNvPr>
          <p:cNvSpPr>
            <a:spLocks noGrp="1"/>
          </p:cNvSpPr>
          <p:nvPr>
            <p:ph sz="quarter" idx="30" hasCustomPrompt="1"/>
          </p:nvPr>
        </p:nvSpPr>
        <p:spPr>
          <a:xfrm>
            <a:off x="3544276" y="7190300"/>
            <a:ext cx="2965558" cy="2263264"/>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22" name="Espaço Reservado para Conteúdo 14">
            <a:extLst>
              <a:ext uri="{FF2B5EF4-FFF2-40B4-BE49-F238E27FC236}">
                <a16:creationId xmlns:a16="http://schemas.microsoft.com/office/drawing/2014/main" id="{81B1184E-C2A9-4D89-B81A-04C67DFDFC84}"/>
              </a:ext>
            </a:extLst>
          </p:cNvPr>
          <p:cNvSpPr>
            <a:spLocks noGrp="1"/>
          </p:cNvSpPr>
          <p:nvPr>
            <p:ph sz="quarter" idx="31" hasCustomPrompt="1"/>
          </p:nvPr>
        </p:nvSpPr>
        <p:spPr>
          <a:xfrm>
            <a:off x="3560075" y="6901682"/>
            <a:ext cx="2949758"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cxnSp>
        <p:nvCxnSpPr>
          <p:cNvPr id="23" name="Straight Connector 22">
            <a:extLst>
              <a:ext uri="{FF2B5EF4-FFF2-40B4-BE49-F238E27FC236}">
                <a16:creationId xmlns:a16="http://schemas.microsoft.com/office/drawing/2014/main" id="{15C7A86C-C2D3-4F3B-B362-92EDFEE558D4}"/>
              </a:ext>
            </a:extLst>
          </p:cNvPr>
          <p:cNvCxnSpPr/>
          <p:nvPr userDrawn="1"/>
        </p:nvCxnSpPr>
        <p:spPr>
          <a:xfrm>
            <a:off x="390154" y="734469"/>
            <a:ext cx="6099546"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Espaço Reservado para Texto 6">
            <a:extLst>
              <a:ext uri="{FF2B5EF4-FFF2-40B4-BE49-F238E27FC236}">
                <a16:creationId xmlns:a16="http://schemas.microsoft.com/office/drawing/2014/main" id="{667A78A2-6B0A-4B79-B91F-864FAEBDF306}"/>
              </a:ext>
            </a:extLst>
          </p:cNvPr>
          <p:cNvSpPr>
            <a:spLocks noGrp="1"/>
          </p:cNvSpPr>
          <p:nvPr>
            <p:ph type="body" sz="quarter" idx="16" hasCustomPrompt="1"/>
          </p:nvPr>
        </p:nvSpPr>
        <p:spPr>
          <a:xfrm>
            <a:off x="390153" y="814312"/>
            <a:ext cx="6099547" cy="262500"/>
          </a:xfrm>
          <a:prstGeom prst="rect">
            <a:avLst/>
          </a:prstGeom>
        </p:spPr>
        <p:txBody>
          <a:bodyPr lIns="0" tIns="0" rIns="0" bIns="0" anchor="t" anchorCtr="0"/>
          <a:lstStyle>
            <a:lvl1pPr>
              <a:defRPr lang="pt-BR" sz="1900" b="1" spc="0" dirty="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lvl="0"/>
            <a:r>
              <a:rPr lang="pt-BR" dirty="0"/>
              <a:t>EDITAR</a:t>
            </a:r>
          </a:p>
        </p:txBody>
      </p:sp>
      <p:sp>
        <p:nvSpPr>
          <p:cNvPr id="18" name="Espaço Reservado para Texto 6">
            <a:extLst>
              <a:ext uri="{FF2B5EF4-FFF2-40B4-BE49-F238E27FC236}">
                <a16:creationId xmlns:a16="http://schemas.microsoft.com/office/drawing/2014/main" id="{C057AED6-8480-40FD-AA17-1DD8BA77D1B9}"/>
              </a:ext>
            </a:extLst>
          </p:cNvPr>
          <p:cNvSpPr>
            <a:spLocks noGrp="1"/>
          </p:cNvSpPr>
          <p:nvPr>
            <p:ph type="body" sz="quarter" idx="17" hasCustomPrompt="1"/>
          </p:nvPr>
        </p:nvSpPr>
        <p:spPr>
          <a:xfrm>
            <a:off x="390154" y="1119209"/>
            <a:ext cx="6099545" cy="304570"/>
          </a:xfrm>
          <a:prstGeom prst="rect">
            <a:avLst/>
          </a:prstGeom>
        </p:spPr>
        <p:txBody>
          <a:bodyPr vert="horz" lIns="0" tIns="0" rIns="0" bIns="0" rtlCol="0" anchor="t">
            <a:noAutofit/>
          </a:bodyPr>
          <a:lstStyle>
            <a:lvl1pPr>
              <a:defRPr lang="pt-BR" sz="16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Clique para editar o texto mestre</a:t>
            </a:r>
          </a:p>
        </p:txBody>
      </p:sp>
      <p:sp>
        <p:nvSpPr>
          <p:cNvPr id="16" name="Espaço Reservado para Texto 6">
            <a:extLst>
              <a:ext uri="{FF2B5EF4-FFF2-40B4-BE49-F238E27FC236}">
                <a16:creationId xmlns:a16="http://schemas.microsoft.com/office/drawing/2014/main" id="{A42CB95F-345D-4DC7-8B91-57C326B11796}"/>
              </a:ext>
            </a:extLst>
          </p:cNvPr>
          <p:cNvSpPr>
            <a:spLocks noGrp="1"/>
          </p:cNvSpPr>
          <p:nvPr>
            <p:ph type="body" sz="quarter" idx="32" hasCustomPrompt="1"/>
          </p:nvPr>
        </p:nvSpPr>
        <p:spPr>
          <a:xfrm>
            <a:off x="822326" y="9548813"/>
            <a:ext cx="5451474" cy="197643"/>
          </a:xfrm>
          <a:prstGeom prst="rect">
            <a:avLst/>
          </a:prstGeom>
        </p:spPr>
        <p:txBody>
          <a:bodyPr vert="horz" lIns="0" tIns="0" rIns="0" bIns="0" rtlCol="0" anchor="ctr" anchorCtr="0">
            <a:noAutofit/>
          </a:bodyPr>
          <a:lstStyle>
            <a:lvl1pPr algn="l">
              <a:defRPr lang="pt-BR" sz="700" b="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lvl="0"/>
            <a:r>
              <a:rPr lang="pt-BR" dirty="0"/>
              <a:t>Fonte:  XXX, XXX, XXX | Notas: (1) XXX; (2) XXX; (3) XXX</a:t>
            </a:r>
          </a:p>
        </p:txBody>
      </p:sp>
      <p:sp>
        <p:nvSpPr>
          <p:cNvPr id="19" name="Date Placeholder 20">
            <a:extLst>
              <a:ext uri="{FF2B5EF4-FFF2-40B4-BE49-F238E27FC236}">
                <a16:creationId xmlns:a16="http://schemas.microsoft.com/office/drawing/2014/main" id="{6BFE4986-E532-49BD-986A-23436161932A}"/>
              </a:ext>
            </a:extLst>
          </p:cNvPr>
          <p:cNvSpPr>
            <a:spLocks noGrp="1"/>
          </p:cNvSpPr>
          <p:nvPr>
            <p:ph type="dt" sz="half" idx="2"/>
          </p:nvPr>
        </p:nvSpPr>
        <p:spPr>
          <a:xfrm>
            <a:off x="3971925" y="438763"/>
            <a:ext cx="2517775" cy="184666"/>
          </a:xfrm>
          <a:prstGeom prst="rect">
            <a:avLst/>
          </a:prstGeom>
        </p:spPr>
        <p:txBody>
          <a:bodyPr vert="horz" wrap="square" lIns="0" tIns="0" rIns="0" bIns="0" rtlCol="0" anchor="ctr">
            <a:spAutoFit/>
          </a:bodyPr>
          <a:lstStyle>
            <a:lvl1pPr algn="r">
              <a:defRPr sz="1200">
                <a:solidFill>
                  <a:schemeClr val="bg2"/>
                </a:solidFill>
                <a:latin typeface="Roboto Light" panose="02000000000000000000" pitchFamily="2" charset="0"/>
                <a:ea typeface="Roboto Light" panose="02000000000000000000" pitchFamily="2" charset="0"/>
                <a:cs typeface="Roboto Light" panose="02000000000000000000" pitchFamily="2" charset="0"/>
              </a:defRPr>
            </a:lvl1pPr>
          </a:lstStyle>
          <a:p>
            <a:fld id="{4FA75AFD-5FD1-4113-9E66-2CB673635291}" type="datetime4">
              <a:rPr lang="pt-BR" smtClean="0"/>
              <a:pPr/>
              <a:t>26 de julho de 2024</a:t>
            </a:fld>
            <a:endParaRPr lang="en-US" dirty="0"/>
          </a:p>
        </p:txBody>
      </p:sp>
    </p:spTree>
    <p:extLst>
      <p:ext uri="{BB962C8B-B14F-4D97-AF65-F5344CB8AC3E}">
        <p14:creationId xmlns:p14="http://schemas.microsoft.com/office/powerpoint/2010/main" val="3967573536"/>
      </p:ext>
    </p:extLst>
  </p:cSld>
  <p:clrMapOvr>
    <a:masterClrMapping/>
  </p:clrMapOvr>
  <p:extLst>
    <p:ext uri="{DCECCB84-F9BA-43D5-87BE-67443E8EF086}">
      <p15:sldGuideLst xmlns:p15="http://schemas.microsoft.com/office/powerpoint/2012/main">
        <p15:guide id="0" pos="2228">
          <p15:clr>
            <a:srgbClr val="FBAE40"/>
          </p15:clr>
        </p15:guide>
        <p15:guide id="1" pos="20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Gráficos">
    <p:bg>
      <p:bgPr>
        <a:solidFill>
          <a:schemeClr val="bg1"/>
        </a:solidFill>
        <a:effectLst/>
      </p:bgPr>
    </p:bg>
    <p:spTree>
      <p:nvGrpSpPr>
        <p:cNvPr id="1" name=""/>
        <p:cNvGrpSpPr/>
        <p:nvPr/>
      </p:nvGrpSpPr>
      <p:grpSpPr>
        <a:xfrm>
          <a:off x="0" y="0"/>
          <a:ext cx="0" cy="0"/>
          <a:chOff x="0" y="0"/>
          <a:chExt cx="0" cy="0"/>
        </a:xfrm>
      </p:grpSpPr>
      <p:sp>
        <p:nvSpPr>
          <p:cNvPr id="11" name="Do not remove" hidden="1">
            <a:extLst>
              <a:ext uri="{FF2B5EF4-FFF2-40B4-BE49-F238E27FC236}">
                <a16:creationId xmlns:a16="http://schemas.microsoft.com/office/drawing/2014/main" id="{A0E1623B-010B-478D-BFD7-8A4047822D40}"/>
              </a:ext>
            </a:extLst>
          </p:cNvPr>
          <p:cNvSpPr/>
          <p:nvPr>
            <p:custDataLst>
              <p:tags r:id="rId1"/>
            </p:custDataLst>
          </p:nvPr>
        </p:nvSpPr>
        <p:spPr>
          <a:xfrm>
            <a:off x="0" y="0"/>
            <a:ext cx="7144" cy="18344"/>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20" name="Text Placeholder 4">
            <a:extLst>
              <a:ext uri="{FF2B5EF4-FFF2-40B4-BE49-F238E27FC236}">
                <a16:creationId xmlns:a16="http://schemas.microsoft.com/office/drawing/2014/main" id="{49A1E59E-08DB-45E6-A0D5-7C78A54C869F}"/>
              </a:ext>
            </a:extLst>
          </p:cNvPr>
          <p:cNvSpPr>
            <a:spLocks noGrp="1"/>
          </p:cNvSpPr>
          <p:nvPr>
            <p:ph type="body" sz="quarter" idx="20"/>
          </p:nvPr>
        </p:nvSpPr>
        <p:spPr>
          <a:xfrm>
            <a:off x="382829" y="1497013"/>
            <a:ext cx="2923563" cy="4079539"/>
          </a:xfrm>
          <a:prstGeom prst="rect">
            <a:avLst/>
          </a:prstGeom>
          <a:solidFill>
            <a:schemeClr val="bg1">
              <a:lumMod val="95000"/>
            </a:schemeClr>
          </a:solidFill>
        </p:spPr>
        <p:txBody>
          <a:bodyPr wrap="square" lIns="72000" tIns="72000" rIns="72000" bIns="72000" rtlCol="0">
            <a:noAutofit/>
          </a:bodyPr>
          <a:lstStyle>
            <a:lvl1pPr marL="0" marR="0" indent="0" algn="just" defTabSz="914400" rtl="0" eaLnBrk="1" fontAlgn="auto" latinLnBrk="0" hangingPunct="1">
              <a:lnSpc>
                <a:spcPct val="125000"/>
              </a:lnSpc>
              <a:spcBef>
                <a:spcPts val="600"/>
              </a:spcBef>
              <a:spcAft>
                <a:spcPts val="0"/>
              </a:spcAft>
              <a:buClrTx/>
              <a:buSzTx/>
              <a:buFont typeface="Arial" panose="020B0604020202020204" pitchFamily="34" charset="0"/>
              <a:buNone/>
              <a:tabLst/>
              <a:defRPr lang="en-US" sz="10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Click to edit Master text styles</a:t>
            </a:r>
          </a:p>
        </p:txBody>
      </p:sp>
      <p:sp>
        <p:nvSpPr>
          <p:cNvPr id="21" name="Espaço Reservado para Conteúdo 14">
            <a:extLst>
              <a:ext uri="{FF2B5EF4-FFF2-40B4-BE49-F238E27FC236}">
                <a16:creationId xmlns:a16="http://schemas.microsoft.com/office/drawing/2014/main" id="{85B528AB-0607-4A82-934E-C1C7106546B5}"/>
              </a:ext>
            </a:extLst>
          </p:cNvPr>
          <p:cNvSpPr>
            <a:spLocks noGrp="1"/>
          </p:cNvSpPr>
          <p:nvPr>
            <p:ph sz="quarter" idx="26" hasCustomPrompt="1"/>
          </p:nvPr>
        </p:nvSpPr>
        <p:spPr>
          <a:xfrm>
            <a:off x="3551610" y="1821656"/>
            <a:ext cx="2950898" cy="3754897"/>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22" name="Espaço Reservado para Conteúdo 14">
            <a:extLst>
              <a:ext uri="{FF2B5EF4-FFF2-40B4-BE49-F238E27FC236}">
                <a16:creationId xmlns:a16="http://schemas.microsoft.com/office/drawing/2014/main" id="{5294E6AB-735D-48F4-9AC8-EF3781FB2746}"/>
              </a:ext>
            </a:extLst>
          </p:cNvPr>
          <p:cNvSpPr>
            <a:spLocks noGrp="1"/>
          </p:cNvSpPr>
          <p:nvPr>
            <p:ph sz="quarter" idx="28" hasCustomPrompt="1"/>
          </p:nvPr>
        </p:nvSpPr>
        <p:spPr>
          <a:xfrm>
            <a:off x="3552750" y="1543180"/>
            <a:ext cx="2949758"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23" name="Espaço Reservado para Conteúdo 14">
            <a:extLst>
              <a:ext uri="{FF2B5EF4-FFF2-40B4-BE49-F238E27FC236}">
                <a16:creationId xmlns:a16="http://schemas.microsoft.com/office/drawing/2014/main" id="{6B9EB78B-FD20-4719-A056-235ADA20204A}"/>
              </a:ext>
            </a:extLst>
          </p:cNvPr>
          <p:cNvSpPr>
            <a:spLocks noGrp="1"/>
          </p:cNvSpPr>
          <p:nvPr>
            <p:ph sz="quarter" idx="25" hasCustomPrompt="1"/>
          </p:nvPr>
        </p:nvSpPr>
        <p:spPr>
          <a:xfrm>
            <a:off x="382829" y="6010940"/>
            <a:ext cx="6119679" cy="1466185"/>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25" name="Espaço Reservado para Conteúdo 14">
            <a:extLst>
              <a:ext uri="{FF2B5EF4-FFF2-40B4-BE49-F238E27FC236}">
                <a16:creationId xmlns:a16="http://schemas.microsoft.com/office/drawing/2014/main" id="{378CEBA8-7472-47EB-BC4A-EA019A667AE5}"/>
              </a:ext>
            </a:extLst>
          </p:cNvPr>
          <p:cNvSpPr>
            <a:spLocks noGrp="1"/>
          </p:cNvSpPr>
          <p:nvPr>
            <p:ph sz="quarter" idx="27" hasCustomPrompt="1"/>
          </p:nvPr>
        </p:nvSpPr>
        <p:spPr>
          <a:xfrm>
            <a:off x="382829" y="5722322"/>
            <a:ext cx="6119679"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26" name="Espaço Reservado para Conteúdo 14">
            <a:extLst>
              <a:ext uri="{FF2B5EF4-FFF2-40B4-BE49-F238E27FC236}">
                <a16:creationId xmlns:a16="http://schemas.microsoft.com/office/drawing/2014/main" id="{88102008-164E-4847-B70E-2DA2859EB5FA}"/>
              </a:ext>
            </a:extLst>
          </p:cNvPr>
          <p:cNvSpPr>
            <a:spLocks noGrp="1"/>
          </p:cNvSpPr>
          <p:nvPr>
            <p:ph sz="quarter" idx="21" hasCustomPrompt="1"/>
          </p:nvPr>
        </p:nvSpPr>
        <p:spPr>
          <a:xfrm>
            <a:off x="382829" y="7896455"/>
            <a:ext cx="2938221" cy="1557108"/>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37" name="Espaço Reservado para Conteúdo 14">
            <a:extLst>
              <a:ext uri="{FF2B5EF4-FFF2-40B4-BE49-F238E27FC236}">
                <a16:creationId xmlns:a16="http://schemas.microsoft.com/office/drawing/2014/main" id="{1DAFB6F6-C902-48DE-A854-209EE1401B64}"/>
              </a:ext>
            </a:extLst>
          </p:cNvPr>
          <p:cNvSpPr>
            <a:spLocks noGrp="1"/>
          </p:cNvSpPr>
          <p:nvPr>
            <p:ph sz="quarter" idx="22" hasCustomPrompt="1"/>
          </p:nvPr>
        </p:nvSpPr>
        <p:spPr>
          <a:xfrm>
            <a:off x="3536951" y="7896455"/>
            <a:ext cx="2965558" cy="1557108"/>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38" name="Espaço Reservado para Conteúdo 14">
            <a:extLst>
              <a:ext uri="{FF2B5EF4-FFF2-40B4-BE49-F238E27FC236}">
                <a16:creationId xmlns:a16="http://schemas.microsoft.com/office/drawing/2014/main" id="{B4F7A4B0-6A5B-48E7-93D0-A6438A15CF56}"/>
              </a:ext>
            </a:extLst>
          </p:cNvPr>
          <p:cNvSpPr>
            <a:spLocks noGrp="1"/>
          </p:cNvSpPr>
          <p:nvPr>
            <p:ph sz="quarter" idx="23" hasCustomPrompt="1"/>
          </p:nvPr>
        </p:nvSpPr>
        <p:spPr>
          <a:xfrm>
            <a:off x="382829" y="7607837"/>
            <a:ext cx="2938221"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39" name="Espaço Reservado para Conteúdo 14">
            <a:extLst>
              <a:ext uri="{FF2B5EF4-FFF2-40B4-BE49-F238E27FC236}">
                <a16:creationId xmlns:a16="http://schemas.microsoft.com/office/drawing/2014/main" id="{C64B94EB-9494-4B55-92F4-166DEF48DB35}"/>
              </a:ext>
            </a:extLst>
          </p:cNvPr>
          <p:cNvSpPr>
            <a:spLocks noGrp="1"/>
          </p:cNvSpPr>
          <p:nvPr>
            <p:ph sz="quarter" idx="24" hasCustomPrompt="1"/>
          </p:nvPr>
        </p:nvSpPr>
        <p:spPr>
          <a:xfrm>
            <a:off x="3552750" y="7607837"/>
            <a:ext cx="2949758"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cxnSp>
        <p:nvCxnSpPr>
          <p:cNvPr id="42" name="Straight Connector 41">
            <a:extLst>
              <a:ext uri="{FF2B5EF4-FFF2-40B4-BE49-F238E27FC236}">
                <a16:creationId xmlns:a16="http://schemas.microsoft.com/office/drawing/2014/main" id="{02558420-2316-4877-A0B8-02C6D7796F9F}"/>
              </a:ext>
            </a:extLst>
          </p:cNvPr>
          <p:cNvCxnSpPr/>
          <p:nvPr userDrawn="1"/>
        </p:nvCxnSpPr>
        <p:spPr>
          <a:xfrm>
            <a:off x="390154" y="734469"/>
            <a:ext cx="6099546"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Espaço Reservado para Texto 6">
            <a:extLst>
              <a:ext uri="{FF2B5EF4-FFF2-40B4-BE49-F238E27FC236}">
                <a16:creationId xmlns:a16="http://schemas.microsoft.com/office/drawing/2014/main" id="{E9006F28-0FC5-4C17-84E9-DDB1DE717662}"/>
              </a:ext>
            </a:extLst>
          </p:cNvPr>
          <p:cNvSpPr>
            <a:spLocks noGrp="1"/>
          </p:cNvSpPr>
          <p:nvPr>
            <p:ph type="body" sz="quarter" idx="16" hasCustomPrompt="1"/>
          </p:nvPr>
        </p:nvSpPr>
        <p:spPr>
          <a:xfrm>
            <a:off x="390153" y="814312"/>
            <a:ext cx="6099547" cy="262500"/>
          </a:xfrm>
          <a:prstGeom prst="rect">
            <a:avLst/>
          </a:prstGeom>
        </p:spPr>
        <p:txBody>
          <a:bodyPr lIns="0" tIns="0" rIns="0" bIns="0" anchor="t" anchorCtr="0"/>
          <a:lstStyle>
            <a:lvl1pPr>
              <a:defRPr lang="pt-BR" sz="1900" b="1" spc="0" dirty="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lvl="0"/>
            <a:r>
              <a:rPr lang="pt-BR" dirty="0"/>
              <a:t>EDITAR</a:t>
            </a:r>
          </a:p>
        </p:txBody>
      </p:sp>
      <p:sp>
        <p:nvSpPr>
          <p:cNvPr id="19" name="Espaço Reservado para Texto 6">
            <a:extLst>
              <a:ext uri="{FF2B5EF4-FFF2-40B4-BE49-F238E27FC236}">
                <a16:creationId xmlns:a16="http://schemas.microsoft.com/office/drawing/2014/main" id="{840CD343-D27F-44CB-9F5D-7257A48DB76E}"/>
              </a:ext>
            </a:extLst>
          </p:cNvPr>
          <p:cNvSpPr>
            <a:spLocks noGrp="1"/>
          </p:cNvSpPr>
          <p:nvPr>
            <p:ph type="body" sz="quarter" idx="17" hasCustomPrompt="1"/>
          </p:nvPr>
        </p:nvSpPr>
        <p:spPr>
          <a:xfrm>
            <a:off x="390154" y="1119209"/>
            <a:ext cx="6099545" cy="304570"/>
          </a:xfrm>
          <a:prstGeom prst="rect">
            <a:avLst/>
          </a:prstGeom>
        </p:spPr>
        <p:txBody>
          <a:bodyPr vert="horz" lIns="0" tIns="0" rIns="0" bIns="0" rtlCol="0" anchor="t">
            <a:noAutofit/>
          </a:bodyPr>
          <a:lstStyle>
            <a:lvl1pPr>
              <a:defRPr lang="pt-BR" sz="16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Clique para editar o texto mestre</a:t>
            </a:r>
          </a:p>
        </p:txBody>
      </p:sp>
      <p:sp>
        <p:nvSpPr>
          <p:cNvPr id="17" name="Espaço Reservado para Texto 6">
            <a:extLst>
              <a:ext uri="{FF2B5EF4-FFF2-40B4-BE49-F238E27FC236}">
                <a16:creationId xmlns:a16="http://schemas.microsoft.com/office/drawing/2014/main" id="{9446A3E0-D20A-4444-A6E6-9A289C2BDEB5}"/>
              </a:ext>
            </a:extLst>
          </p:cNvPr>
          <p:cNvSpPr>
            <a:spLocks noGrp="1"/>
          </p:cNvSpPr>
          <p:nvPr>
            <p:ph type="body" sz="quarter" idx="29" hasCustomPrompt="1"/>
          </p:nvPr>
        </p:nvSpPr>
        <p:spPr>
          <a:xfrm>
            <a:off x="822326" y="9548813"/>
            <a:ext cx="5451474" cy="197643"/>
          </a:xfrm>
          <a:prstGeom prst="rect">
            <a:avLst/>
          </a:prstGeom>
        </p:spPr>
        <p:txBody>
          <a:bodyPr vert="horz" lIns="0" tIns="0" rIns="0" bIns="0" rtlCol="0" anchor="ctr" anchorCtr="0">
            <a:noAutofit/>
          </a:bodyPr>
          <a:lstStyle>
            <a:lvl1pPr algn="l">
              <a:defRPr lang="pt-BR" sz="700" b="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lvl="0"/>
            <a:r>
              <a:rPr lang="pt-BR"/>
              <a:t>Fonte:  XXX, XXX, XXX | Notas: (1) XXX; (2) XXX; (3) XXX</a:t>
            </a:r>
            <a:endParaRPr lang="pt-BR" dirty="0" err="1"/>
          </a:p>
        </p:txBody>
      </p:sp>
      <p:sp>
        <p:nvSpPr>
          <p:cNvPr id="24" name="Date Placeholder 20">
            <a:extLst>
              <a:ext uri="{FF2B5EF4-FFF2-40B4-BE49-F238E27FC236}">
                <a16:creationId xmlns:a16="http://schemas.microsoft.com/office/drawing/2014/main" id="{192EE3E3-9B37-40F8-A8BE-C0FA7BB86A5D}"/>
              </a:ext>
            </a:extLst>
          </p:cNvPr>
          <p:cNvSpPr>
            <a:spLocks noGrp="1"/>
          </p:cNvSpPr>
          <p:nvPr>
            <p:ph type="dt" sz="half" idx="2"/>
          </p:nvPr>
        </p:nvSpPr>
        <p:spPr>
          <a:xfrm>
            <a:off x="3975100" y="438763"/>
            <a:ext cx="2514600" cy="184666"/>
          </a:xfrm>
          <a:prstGeom prst="rect">
            <a:avLst/>
          </a:prstGeom>
        </p:spPr>
        <p:txBody>
          <a:bodyPr vert="horz" wrap="square" lIns="0" tIns="0" rIns="0" bIns="0" rtlCol="0" anchor="ctr">
            <a:spAutoFit/>
          </a:bodyPr>
          <a:lstStyle>
            <a:lvl1pPr algn="r">
              <a:defRPr sz="1200">
                <a:solidFill>
                  <a:schemeClr val="bg2"/>
                </a:solidFill>
                <a:latin typeface="Roboto Light" panose="02000000000000000000" pitchFamily="2" charset="0"/>
                <a:ea typeface="Roboto Light" panose="02000000000000000000" pitchFamily="2" charset="0"/>
                <a:cs typeface="Roboto Light" panose="02000000000000000000" pitchFamily="2" charset="0"/>
              </a:defRPr>
            </a:lvl1pPr>
          </a:lstStyle>
          <a:p>
            <a:fld id="{0834ECF4-E3A7-4EE5-B75E-4A8E0D61D7AD}" type="datetime4">
              <a:rPr lang="pt-BR" smtClean="0"/>
              <a:pPr/>
              <a:t>26 de julho de 2024</a:t>
            </a:fld>
            <a:endParaRPr lang="en-US" dirty="0"/>
          </a:p>
        </p:txBody>
      </p:sp>
    </p:spTree>
    <p:extLst>
      <p:ext uri="{BB962C8B-B14F-4D97-AF65-F5344CB8AC3E}">
        <p14:creationId xmlns:p14="http://schemas.microsoft.com/office/powerpoint/2010/main" val="3717197418"/>
      </p:ext>
    </p:extLst>
  </p:cSld>
  <p:clrMapOvr>
    <a:masterClrMapping/>
  </p:clrMapOvr>
  <p:extLst>
    <p:ext uri="{DCECCB84-F9BA-43D5-87BE-67443E8EF086}">
      <p15:sldGuideLst xmlns:p15="http://schemas.microsoft.com/office/powerpoint/2012/main">
        <p15:guide id="0" pos="2228">
          <p15:clr>
            <a:srgbClr val="FBAE40"/>
          </p15:clr>
        </p15:guide>
        <p15:guide id="1" pos="209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 Gráficos">
    <p:bg>
      <p:bgPr>
        <a:solidFill>
          <a:schemeClr val="bg1"/>
        </a:solidFill>
        <a:effectLst/>
      </p:bgPr>
    </p:bg>
    <p:spTree>
      <p:nvGrpSpPr>
        <p:cNvPr id="1" name=""/>
        <p:cNvGrpSpPr/>
        <p:nvPr/>
      </p:nvGrpSpPr>
      <p:grpSpPr>
        <a:xfrm>
          <a:off x="0" y="0"/>
          <a:ext cx="0" cy="0"/>
          <a:chOff x="0" y="0"/>
          <a:chExt cx="0" cy="0"/>
        </a:xfrm>
      </p:grpSpPr>
      <p:sp>
        <p:nvSpPr>
          <p:cNvPr id="11" name="Do not remove" hidden="1">
            <a:extLst>
              <a:ext uri="{FF2B5EF4-FFF2-40B4-BE49-F238E27FC236}">
                <a16:creationId xmlns:a16="http://schemas.microsoft.com/office/drawing/2014/main" id="{A0E1623B-010B-478D-BFD7-8A4047822D40}"/>
              </a:ext>
            </a:extLst>
          </p:cNvPr>
          <p:cNvSpPr/>
          <p:nvPr>
            <p:custDataLst>
              <p:tags r:id="rId1"/>
            </p:custDataLst>
          </p:nvPr>
        </p:nvSpPr>
        <p:spPr>
          <a:xfrm>
            <a:off x="0" y="0"/>
            <a:ext cx="7144" cy="18344"/>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53" name="Text Placeholder 4">
            <a:extLst>
              <a:ext uri="{FF2B5EF4-FFF2-40B4-BE49-F238E27FC236}">
                <a16:creationId xmlns:a16="http://schemas.microsoft.com/office/drawing/2014/main" id="{03A51246-6836-408F-ABF0-EEEEE8E00F14}"/>
              </a:ext>
            </a:extLst>
          </p:cNvPr>
          <p:cNvSpPr>
            <a:spLocks noGrp="1"/>
          </p:cNvSpPr>
          <p:nvPr>
            <p:ph type="body" sz="quarter" idx="20"/>
          </p:nvPr>
        </p:nvSpPr>
        <p:spPr>
          <a:xfrm>
            <a:off x="382829" y="1500036"/>
            <a:ext cx="6063034" cy="2027390"/>
          </a:xfrm>
          <a:prstGeom prst="rect">
            <a:avLst/>
          </a:prstGeom>
          <a:solidFill>
            <a:schemeClr val="bg1">
              <a:lumMod val="95000"/>
            </a:schemeClr>
          </a:solidFill>
        </p:spPr>
        <p:txBody>
          <a:bodyPr wrap="square" lIns="72000" tIns="72000" rIns="72000" bIns="72000" rtlCol="0">
            <a:noAutofit/>
          </a:bodyPr>
          <a:lstStyle>
            <a:lvl1pPr marL="0" marR="0" indent="0" algn="just" defTabSz="914400" rtl="0" eaLnBrk="1" fontAlgn="auto" latinLnBrk="0" hangingPunct="1">
              <a:lnSpc>
                <a:spcPct val="125000"/>
              </a:lnSpc>
              <a:spcBef>
                <a:spcPts val="600"/>
              </a:spcBef>
              <a:spcAft>
                <a:spcPts val="0"/>
              </a:spcAft>
              <a:buClrTx/>
              <a:buSzTx/>
              <a:buFont typeface="Arial" panose="020B0604020202020204" pitchFamily="34" charset="0"/>
              <a:buNone/>
              <a:tabLst/>
              <a:defRPr lang="en-US" sz="10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Click to edit Master text styles</a:t>
            </a:r>
          </a:p>
        </p:txBody>
      </p:sp>
      <p:cxnSp>
        <p:nvCxnSpPr>
          <p:cNvPr id="3" name="Straight Connector 2">
            <a:extLst>
              <a:ext uri="{FF2B5EF4-FFF2-40B4-BE49-F238E27FC236}">
                <a16:creationId xmlns:a16="http://schemas.microsoft.com/office/drawing/2014/main" id="{2EDD6930-C0EE-4FA2-8633-016983CCBB57}"/>
              </a:ext>
            </a:extLst>
          </p:cNvPr>
          <p:cNvCxnSpPr/>
          <p:nvPr userDrawn="1"/>
        </p:nvCxnSpPr>
        <p:spPr>
          <a:xfrm>
            <a:off x="390154" y="734469"/>
            <a:ext cx="6099546"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Espaço Reservado para Conteúdo 14">
            <a:extLst>
              <a:ext uri="{FF2B5EF4-FFF2-40B4-BE49-F238E27FC236}">
                <a16:creationId xmlns:a16="http://schemas.microsoft.com/office/drawing/2014/main" id="{7459543B-5D1A-4593-B70A-B3031D0AB289}"/>
              </a:ext>
            </a:extLst>
          </p:cNvPr>
          <p:cNvSpPr>
            <a:spLocks noGrp="1"/>
          </p:cNvSpPr>
          <p:nvPr>
            <p:ph sz="quarter" idx="21" hasCustomPrompt="1"/>
          </p:nvPr>
        </p:nvSpPr>
        <p:spPr>
          <a:xfrm>
            <a:off x="382829" y="7896455"/>
            <a:ext cx="2938221" cy="1557108"/>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28" name="Espaço Reservado para Conteúdo 14">
            <a:extLst>
              <a:ext uri="{FF2B5EF4-FFF2-40B4-BE49-F238E27FC236}">
                <a16:creationId xmlns:a16="http://schemas.microsoft.com/office/drawing/2014/main" id="{90F6C72D-8B37-43A2-8FA6-85DFDDE86A1B}"/>
              </a:ext>
            </a:extLst>
          </p:cNvPr>
          <p:cNvSpPr>
            <a:spLocks noGrp="1"/>
          </p:cNvSpPr>
          <p:nvPr>
            <p:ph sz="quarter" idx="22" hasCustomPrompt="1"/>
          </p:nvPr>
        </p:nvSpPr>
        <p:spPr>
          <a:xfrm>
            <a:off x="3536951" y="7896455"/>
            <a:ext cx="2965558" cy="1557108"/>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29" name="Espaço Reservado para Conteúdo 14">
            <a:extLst>
              <a:ext uri="{FF2B5EF4-FFF2-40B4-BE49-F238E27FC236}">
                <a16:creationId xmlns:a16="http://schemas.microsoft.com/office/drawing/2014/main" id="{F5CC7ACC-9FC6-43CE-AF39-B94FD98BF6E6}"/>
              </a:ext>
            </a:extLst>
          </p:cNvPr>
          <p:cNvSpPr>
            <a:spLocks noGrp="1"/>
          </p:cNvSpPr>
          <p:nvPr>
            <p:ph sz="quarter" idx="23" hasCustomPrompt="1"/>
          </p:nvPr>
        </p:nvSpPr>
        <p:spPr>
          <a:xfrm>
            <a:off x="382829" y="7607837"/>
            <a:ext cx="2938221"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30" name="Espaço Reservado para Conteúdo 14">
            <a:extLst>
              <a:ext uri="{FF2B5EF4-FFF2-40B4-BE49-F238E27FC236}">
                <a16:creationId xmlns:a16="http://schemas.microsoft.com/office/drawing/2014/main" id="{24118CA0-014C-422D-9DAA-777D7AB184F5}"/>
              </a:ext>
            </a:extLst>
          </p:cNvPr>
          <p:cNvSpPr>
            <a:spLocks noGrp="1"/>
          </p:cNvSpPr>
          <p:nvPr>
            <p:ph sz="quarter" idx="24" hasCustomPrompt="1"/>
          </p:nvPr>
        </p:nvSpPr>
        <p:spPr>
          <a:xfrm>
            <a:off x="3552750" y="7607837"/>
            <a:ext cx="2949758"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31" name="Espaço Reservado para Conteúdo 14">
            <a:extLst>
              <a:ext uri="{FF2B5EF4-FFF2-40B4-BE49-F238E27FC236}">
                <a16:creationId xmlns:a16="http://schemas.microsoft.com/office/drawing/2014/main" id="{B4A8E0CC-AF6D-4249-B907-8B90F14E6EEE}"/>
              </a:ext>
            </a:extLst>
          </p:cNvPr>
          <p:cNvSpPr>
            <a:spLocks noGrp="1"/>
          </p:cNvSpPr>
          <p:nvPr>
            <p:ph sz="quarter" idx="25" hasCustomPrompt="1"/>
          </p:nvPr>
        </p:nvSpPr>
        <p:spPr>
          <a:xfrm>
            <a:off x="382829" y="3937440"/>
            <a:ext cx="2938221" cy="1578834"/>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32" name="Espaço Reservado para Conteúdo 14">
            <a:extLst>
              <a:ext uri="{FF2B5EF4-FFF2-40B4-BE49-F238E27FC236}">
                <a16:creationId xmlns:a16="http://schemas.microsoft.com/office/drawing/2014/main" id="{D196756B-2AE4-4A67-89B3-B66A7F1396F6}"/>
              </a:ext>
            </a:extLst>
          </p:cNvPr>
          <p:cNvSpPr>
            <a:spLocks noGrp="1"/>
          </p:cNvSpPr>
          <p:nvPr>
            <p:ph sz="quarter" idx="26" hasCustomPrompt="1"/>
          </p:nvPr>
        </p:nvSpPr>
        <p:spPr>
          <a:xfrm>
            <a:off x="3536951" y="3937440"/>
            <a:ext cx="2965558" cy="1578834"/>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33" name="Espaço Reservado para Conteúdo 14">
            <a:extLst>
              <a:ext uri="{FF2B5EF4-FFF2-40B4-BE49-F238E27FC236}">
                <a16:creationId xmlns:a16="http://schemas.microsoft.com/office/drawing/2014/main" id="{B149349D-4017-411D-A6E4-6FA59E261E07}"/>
              </a:ext>
            </a:extLst>
          </p:cNvPr>
          <p:cNvSpPr>
            <a:spLocks noGrp="1"/>
          </p:cNvSpPr>
          <p:nvPr>
            <p:ph sz="quarter" idx="27" hasCustomPrompt="1"/>
          </p:nvPr>
        </p:nvSpPr>
        <p:spPr>
          <a:xfrm>
            <a:off x="382829" y="3648822"/>
            <a:ext cx="2938221"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34" name="Espaço Reservado para Conteúdo 14">
            <a:extLst>
              <a:ext uri="{FF2B5EF4-FFF2-40B4-BE49-F238E27FC236}">
                <a16:creationId xmlns:a16="http://schemas.microsoft.com/office/drawing/2014/main" id="{849E52CD-1DB8-4809-A80A-ECC086DFD60E}"/>
              </a:ext>
            </a:extLst>
          </p:cNvPr>
          <p:cNvSpPr>
            <a:spLocks noGrp="1"/>
          </p:cNvSpPr>
          <p:nvPr>
            <p:ph sz="quarter" idx="28" hasCustomPrompt="1"/>
          </p:nvPr>
        </p:nvSpPr>
        <p:spPr>
          <a:xfrm>
            <a:off x="3552750" y="3648822"/>
            <a:ext cx="2949758"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35" name="Espaço Reservado para Conteúdo 14">
            <a:extLst>
              <a:ext uri="{FF2B5EF4-FFF2-40B4-BE49-F238E27FC236}">
                <a16:creationId xmlns:a16="http://schemas.microsoft.com/office/drawing/2014/main" id="{D8D9FAC2-6A16-4A54-B55B-FEED7719F70A}"/>
              </a:ext>
            </a:extLst>
          </p:cNvPr>
          <p:cNvSpPr>
            <a:spLocks noGrp="1"/>
          </p:cNvSpPr>
          <p:nvPr>
            <p:ph sz="quarter" idx="29" hasCustomPrompt="1"/>
          </p:nvPr>
        </p:nvSpPr>
        <p:spPr>
          <a:xfrm>
            <a:off x="382829" y="5927315"/>
            <a:ext cx="6105737" cy="1578834"/>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36" name="Espaço Reservado para Conteúdo 14">
            <a:extLst>
              <a:ext uri="{FF2B5EF4-FFF2-40B4-BE49-F238E27FC236}">
                <a16:creationId xmlns:a16="http://schemas.microsoft.com/office/drawing/2014/main" id="{F03016C5-25C3-487A-A063-9D5AE9126411}"/>
              </a:ext>
            </a:extLst>
          </p:cNvPr>
          <p:cNvSpPr>
            <a:spLocks noGrp="1"/>
          </p:cNvSpPr>
          <p:nvPr>
            <p:ph sz="quarter" idx="30" hasCustomPrompt="1"/>
          </p:nvPr>
        </p:nvSpPr>
        <p:spPr>
          <a:xfrm>
            <a:off x="382829" y="5638697"/>
            <a:ext cx="6099547"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20" name="Espaço Reservado para Texto 6">
            <a:extLst>
              <a:ext uri="{FF2B5EF4-FFF2-40B4-BE49-F238E27FC236}">
                <a16:creationId xmlns:a16="http://schemas.microsoft.com/office/drawing/2014/main" id="{91D8F271-5DD6-476D-87DF-62D9F494BA28}"/>
              </a:ext>
            </a:extLst>
          </p:cNvPr>
          <p:cNvSpPr>
            <a:spLocks noGrp="1"/>
          </p:cNvSpPr>
          <p:nvPr>
            <p:ph type="body" sz="quarter" idx="16" hasCustomPrompt="1"/>
          </p:nvPr>
        </p:nvSpPr>
        <p:spPr>
          <a:xfrm>
            <a:off x="390153" y="814312"/>
            <a:ext cx="6099547" cy="262500"/>
          </a:xfrm>
          <a:prstGeom prst="rect">
            <a:avLst/>
          </a:prstGeom>
        </p:spPr>
        <p:txBody>
          <a:bodyPr lIns="0" tIns="0" rIns="0" bIns="0" anchor="t" anchorCtr="0"/>
          <a:lstStyle>
            <a:lvl1pPr>
              <a:defRPr lang="pt-BR" sz="1900" b="1" spc="0" dirty="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lvl="0"/>
            <a:r>
              <a:rPr lang="pt-BR" dirty="0"/>
              <a:t>EDITAR</a:t>
            </a:r>
          </a:p>
        </p:txBody>
      </p:sp>
      <p:sp>
        <p:nvSpPr>
          <p:cNvPr id="21" name="Espaço Reservado para Texto 6">
            <a:extLst>
              <a:ext uri="{FF2B5EF4-FFF2-40B4-BE49-F238E27FC236}">
                <a16:creationId xmlns:a16="http://schemas.microsoft.com/office/drawing/2014/main" id="{AF9F85D2-CE44-4122-A483-C9E0FDD6786F}"/>
              </a:ext>
            </a:extLst>
          </p:cNvPr>
          <p:cNvSpPr>
            <a:spLocks noGrp="1"/>
          </p:cNvSpPr>
          <p:nvPr>
            <p:ph type="body" sz="quarter" idx="17" hasCustomPrompt="1"/>
          </p:nvPr>
        </p:nvSpPr>
        <p:spPr>
          <a:xfrm>
            <a:off x="390154" y="1119209"/>
            <a:ext cx="6099545" cy="304570"/>
          </a:xfrm>
          <a:prstGeom prst="rect">
            <a:avLst/>
          </a:prstGeom>
        </p:spPr>
        <p:txBody>
          <a:bodyPr vert="horz" lIns="0" tIns="0" rIns="0" bIns="0" rtlCol="0" anchor="t">
            <a:noAutofit/>
          </a:bodyPr>
          <a:lstStyle>
            <a:lvl1pPr>
              <a:defRPr lang="pt-BR" sz="16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Clique para editar o texto mestre</a:t>
            </a:r>
          </a:p>
        </p:txBody>
      </p:sp>
      <p:sp>
        <p:nvSpPr>
          <p:cNvPr id="19" name="Espaço Reservado para Texto 6">
            <a:extLst>
              <a:ext uri="{FF2B5EF4-FFF2-40B4-BE49-F238E27FC236}">
                <a16:creationId xmlns:a16="http://schemas.microsoft.com/office/drawing/2014/main" id="{CB23BCCF-FEC6-458A-A4DC-98116231E5FD}"/>
              </a:ext>
            </a:extLst>
          </p:cNvPr>
          <p:cNvSpPr>
            <a:spLocks noGrp="1"/>
          </p:cNvSpPr>
          <p:nvPr>
            <p:ph type="body" sz="quarter" idx="31" hasCustomPrompt="1"/>
          </p:nvPr>
        </p:nvSpPr>
        <p:spPr>
          <a:xfrm>
            <a:off x="1000126" y="9548813"/>
            <a:ext cx="5273674" cy="197643"/>
          </a:xfrm>
          <a:prstGeom prst="rect">
            <a:avLst/>
          </a:prstGeom>
        </p:spPr>
        <p:txBody>
          <a:bodyPr vert="horz" lIns="0" tIns="0" rIns="0" bIns="0" rtlCol="0" anchor="ctr" anchorCtr="0">
            <a:noAutofit/>
          </a:bodyPr>
          <a:lstStyle>
            <a:lvl1pPr algn="l">
              <a:defRPr lang="pt-BR" sz="700" b="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lvl="0"/>
            <a:r>
              <a:rPr lang="pt-BR" dirty="0"/>
              <a:t>Fonte:  XXX, XXX, XXX | Notas: (1) XXX; (2) XXX; (3) XXX</a:t>
            </a:r>
          </a:p>
        </p:txBody>
      </p:sp>
      <p:sp>
        <p:nvSpPr>
          <p:cNvPr id="22" name="Date Placeholder 20">
            <a:extLst>
              <a:ext uri="{FF2B5EF4-FFF2-40B4-BE49-F238E27FC236}">
                <a16:creationId xmlns:a16="http://schemas.microsoft.com/office/drawing/2014/main" id="{3F0710D4-8EE9-42DA-9DB8-7CAFDD337A6F}"/>
              </a:ext>
            </a:extLst>
          </p:cNvPr>
          <p:cNvSpPr>
            <a:spLocks noGrp="1"/>
          </p:cNvSpPr>
          <p:nvPr>
            <p:ph type="dt" sz="half" idx="2"/>
          </p:nvPr>
        </p:nvSpPr>
        <p:spPr>
          <a:xfrm>
            <a:off x="3968750" y="438763"/>
            <a:ext cx="2520950" cy="184666"/>
          </a:xfrm>
          <a:prstGeom prst="rect">
            <a:avLst/>
          </a:prstGeom>
        </p:spPr>
        <p:txBody>
          <a:bodyPr vert="horz" wrap="square" lIns="0" tIns="0" rIns="0" bIns="0" rtlCol="0" anchor="ctr">
            <a:spAutoFit/>
          </a:bodyPr>
          <a:lstStyle>
            <a:lvl1pPr algn="r">
              <a:defRPr sz="1200">
                <a:solidFill>
                  <a:schemeClr val="bg2"/>
                </a:solidFill>
                <a:latin typeface="Roboto Light" panose="02000000000000000000" pitchFamily="2" charset="0"/>
                <a:ea typeface="Roboto Light" panose="02000000000000000000" pitchFamily="2" charset="0"/>
                <a:cs typeface="Roboto Light" panose="02000000000000000000" pitchFamily="2" charset="0"/>
              </a:defRPr>
            </a:lvl1pPr>
          </a:lstStyle>
          <a:p>
            <a:fld id="{4A529EE4-38FC-4E0A-A4DD-0BE4B8620C13}" type="datetime4">
              <a:rPr lang="pt-BR" smtClean="0"/>
              <a:pPr/>
              <a:t>26 de julho de 2024</a:t>
            </a:fld>
            <a:endParaRPr lang="en-US" dirty="0"/>
          </a:p>
        </p:txBody>
      </p:sp>
    </p:spTree>
    <p:extLst>
      <p:ext uri="{BB962C8B-B14F-4D97-AF65-F5344CB8AC3E}">
        <p14:creationId xmlns:p14="http://schemas.microsoft.com/office/powerpoint/2010/main" val="1735979925"/>
      </p:ext>
    </p:extLst>
  </p:cSld>
  <p:clrMapOvr>
    <a:masterClrMapping/>
  </p:clrMapOvr>
  <p:extLst>
    <p:ext uri="{DCECCB84-F9BA-43D5-87BE-67443E8EF086}">
      <p15:sldGuideLst xmlns:p15="http://schemas.microsoft.com/office/powerpoint/2012/main">
        <p15:guide id="0" pos="2228">
          <p15:clr>
            <a:srgbClr val="FBAE40"/>
          </p15:clr>
        </p15:guide>
        <p15:guide id="1" pos="209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 Gráficos v2">
    <p:bg>
      <p:bgPr>
        <a:solidFill>
          <a:schemeClr val="bg1"/>
        </a:solidFill>
        <a:effectLst/>
      </p:bgPr>
    </p:bg>
    <p:spTree>
      <p:nvGrpSpPr>
        <p:cNvPr id="1" name=""/>
        <p:cNvGrpSpPr/>
        <p:nvPr/>
      </p:nvGrpSpPr>
      <p:grpSpPr>
        <a:xfrm>
          <a:off x="0" y="0"/>
          <a:ext cx="0" cy="0"/>
          <a:chOff x="0" y="0"/>
          <a:chExt cx="0" cy="0"/>
        </a:xfrm>
      </p:grpSpPr>
      <p:sp>
        <p:nvSpPr>
          <p:cNvPr id="11" name="Do not remove" hidden="1">
            <a:extLst>
              <a:ext uri="{FF2B5EF4-FFF2-40B4-BE49-F238E27FC236}">
                <a16:creationId xmlns:a16="http://schemas.microsoft.com/office/drawing/2014/main" id="{A0E1623B-010B-478D-BFD7-8A4047822D40}"/>
              </a:ext>
            </a:extLst>
          </p:cNvPr>
          <p:cNvSpPr/>
          <p:nvPr>
            <p:custDataLst>
              <p:tags r:id="rId1"/>
            </p:custDataLst>
          </p:nvPr>
        </p:nvSpPr>
        <p:spPr>
          <a:xfrm>
            <a:off x="0" y="0"/>
            <a:ext cx="7144" cy="18344"/>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53" name="Text Placeholder 4">
            <a:extLst>
              <a:ext uri="{FF2B5EF4-FFF2-40B4-BE49-F238E27FC236}">
                <a16:creationId xmlns:a16="http://schemas.microsoft.com/office/drawing/2014/main" id="{03A51246-6836-408F-ABF0-EEEEE8E00F14}"/>
              </a:ext>
            </a:extLst>
          </p:cNvPr>
          <p:cNvSpPr>
            <a:spLocks noGrp="1"/>
          </p:cNvSpPr>
          <p:nvPr>
            <p:ph type="body" sz="quarter" idx="20"/>
          </p:nvPr>
        </p:nvSpPr>
        <p:spPr>
          <a:xfrm>
            <a:off x="382829" y="1498177"/>
            <a:ext cx="6063034" cy="2029248"/>
          </a:xfrm>
          <a:prstGeom prst="rect">
            <a:avLst/>
          </a:prstGeom>
          <a:solidFill>
            <a:schemeClr val="bg1">
              <a:lumMod val="95000"/>
            </a:schemeClr>
          </a:solidFill>
        </p:spPr>
        <p:txBody>
          <a:bodyPr wrap="square" lIns="72000" tIns="72000" rIns="72000" bIns="72000" rtlCol="0">
            <a:noAutofit/>
          </a:bodyPr>
          <a:lstStyle>
            <a:lvl1pPr marL="0" marR="0" indent="0" algn="just" defTabSz="914400" rtl="0" eaLnBrk="1" fontAlgn="auto" latinLnBrk="0" hangingPunct="1">
              <a:lnSpc>
                <a:spcPct val="125000"/>
              </a:lnSpc>
              <a:spcBef>
                <a:spcPts val="600"/>
              </a:spcBef>
              <a:spcAft>
                <a:spcPts val="0"/>
              </a:spcAft>
              <a:buClrTx/>
              <a:buSzTx/>
              <a:buFont typeface="Arial" panose="020B0604020202020204" pitchFamily="34" charset="0"/>
              <a:buNone/>
              <a:tabLst/>
              <a:defRPr lang="en-US" sz="10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Click to edit Master text styles</a:t>
            </a:r>
          </a:p>
        </p:txBody>
      </p:sp>
      <p:sp>
        <p:nvSpPr>
          <p:cNvPr id="27" name="Espaço Reservado para Conteúdo 14">
            <a:extLst>
              <a:ext uri="{FF2B5EF4-FFF2-40B4-BE49-F238E27FC236}">
                <a16:creationId xmlns:a16="http://schemas.microsoft.com/office/drawing/2014/main" id="{7459543B-5D1A-4593-B70A-B3031D0AB289}"/>
              </a:ext>
            </a:extLst>
          </p:cNvPr>
          <p:cNvSpPr>
            <a:spLocks noGrp="1"/>
          </p:cNvSpPr>
          <p:nvPr>
            <p:ph sz="quarter" idx="21" hasCustomPrompt="1"/>
          </p:nvPr>
        </p:nvSpPr>
        <p:spPr>
          <a:xfrm>
            <a:off x="382829" y="7896455"/>
            <a:ext cx="2938221" cy="1557108"/>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Clique para editar o texto mestre</a:t>
            </a:r>
          </a:p>
        </p:txBody>
      </p:sp>
      <p:sp>
        <p:nvSpPr>
          <p:cNvPr id="28" name="Espaço Reservado para Conteúdo 14">
            <a:extLst>
              <a:ext uri="{FF2B5EF4-FFF2-40B4-BE49-F238E27FC236}">
                <a16:creationId xmlns:a16="http://schemas.microsoft.com/office/drawing/2014/main" id="{90F6C72D-8B37-43A2-8FA6-85DFDDE86A1B}"/>
              </a:ext>
            </a:extLst>
          </p:cNvPr>
          <p:cNvSpPr>
            <a:spLocks noGrp="1"/>
          </p:cNvSpPr>
          <p:nvPr>
            <p:ph sz="quarter" idx="22" hasCustomPrompt="1"/>
          </p:nvPr>
        </p:nvSpPr>
        <p:spPr>
          <a:xfrm>
            <a:off x="3531947" y="7896455"/>
            <a:ext cx="2965558" cy="1557108"/>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29" name="Espaço Reservado para Conteúdo 14">
            <a:extLst>
              <a:ext uri="{FF2B5EF4-FFF2-40B4-BE49-F238E27FC236}">
                <a16:creationId xmlns:a16="http://schemas.microsoft.com/office/drawing/2014/main" id="{F5CC7ACC-9FC6-43CE-AF39-B94FD98BF6E6}"/>
              </a:ext>
            </a:extLst>
          </p:cNvPr>
          <p:cNvSpPr>
            <a:spLocks noGrp="1"/>
          </p:cNvSpPr>
          <p:nvPr>
            <p:ph sz="quarter" idx="23" hasCustomPrompt="1"/>
          </p:nvPr>
        </p:nvSpPr>
        <p:spPr>
          <a:xfrm>
            <a:off x="382829" y="7607837"/>
            <a:ext cx="2938221"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30" name="Espaço Reservado para Conteúdo 14">
            <a:extLst>
              <a:ext uri="{FF2B5EF4-FFF2-40B4-BE49-F238E27FC236}">
                <a16:creationId xmlns:a16="http://schemas.microsoft.com/office/drawing/2014/main" id="{24118CA0-014C-422D-9DAA-777D7AB184F5}"/>
              </a:ext>
            </a:extLst>
          </p:cNvPr>
          <p:cNvSpPr>
            <a:spLocks noGrp="1"/>
          </p:cNvSpPr>
          <p:nvPr>
            <p:ph sz="quarter" idx="24" hasCustomPrompt="1"/>
          </p:nvPr>
        </p:nvSpPr>
        <p:spPr>
          <a:xfrm>
            <a:off x="3531947" y="7607837"/>
            <a:ext cx="2949758"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31" name="Espaço Reservado para Conteúdo 14">
            <a:extLst>
              <a:ext uri="{FF2B5EF4-FFF2-40B4-BE49-F238E27FC236}">
                <a16:creationId xmlns:a16="http://schemas.microsoft.com/office/drawing/2014/main" id="{B4A8E0CC-AF6D-4249-B907-8B90F14E6EEE}"/>
              </a:ext>
            </a:extLst>
          </p:cNvPr>
          <p:cNvSpPr>
            <a:spLocks noGrp="1"/>
          </p:cNvSpPr>
          <p:nvPr>
            <p:ph sz="quarter" idx="25" hasCustomPrompt="1"/>
          </p:nvPr>
        </p:nvSpPr>
        <p:spPr>
          <a:xfrm>
            <a:off x="377825" y="5908439"/>
            <a:ext cx="2938221" cy="1578834"/>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32" name="Espaço Reservado para Conteúdo 14">
            <a:extLst>
              <a:ext uri="{FF2B5EF4-FFF2-40B4-BE49-F238E27FC236}">
                <a16:creationId xmlns:a16="http://schemas.microsoft.com/office/drawing/2014/main" id="{D196756B-2AE4-4A67-89B3-B66A7F1396F6}"/>
              </a:ext>
            </a:extLst>
          </p:cNvPr>
          <p:cNvSpPr>
            <a:spLocks noGrp="1"/>
          </p:cNvSpPr>
          <p:nvPr>
            <p:ph sz="quarter" idx="26" hasCustomPrompt="1"/>
          </p:nvPr>
        </p:nvSpPr>
        <p:spPr>
          <a:xfrm>
            <a:off x="3531947" y="5908439"/>
            <a:ext cx="2965558" cy="1578834"/>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Clique para editar o texto mestre</a:t>
            </a:r>
          </a:p>
        </p:txBody>
      </p:sp>
      <p:sp>
        <p:nvSpPr>
          <p:cNvPr id="33" name="Espaço Reservado para Conteúdo 14">
            <a:extLst>
              <a:ext uri="{FF2B5EF4-FFF2-40B4-BE49-F238E27FC236}">
                <a16:creationId xmlns:a16="http://schemas.microsoft.com/office/drawing/2014/main" id="{B149349D-4017-411D-A6E4-6FA59E261E07}"/>
              </a:ext>
            </a:extLst>
          </p:cNvPr>
          <p:cNvSpPr>
            <a:spLocks noGrp="1"/>
          </p:cNvSpPr>
          <p:nvPr>
            <p:ph sz="quarter" idx="27" hasCustomPrompt="1"/>
          </p:nvPr>
        </p:nvSpPr>
        <p:spPr>
          <a:xfrm>
            <a:off x="377825" y="5619821"/>
            <a:ext cx="2938221"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34" name="Espaço Reservado para Conteúdo 14">
            <a:extLst>
              <a:ext uri="{FF2B5EF4-FFF2-40B4-BE49-F238E27FC236}">
                <a16:creationId xmlns:a16="http://schemas.microsoft.com/office/drawing/2014/main" id="{849E52CD-1DB8-4809-A80A-ECC086DFD60E}"/>
              </a:ext>
            </a:extLst>
          </p:cNvPr>
          <p:cNvSpPr>
            <a:spLocks noGrp="1"/>
          </p:cNvSpPr>
          <p:nvPr>
            <p:ph sz="quarter" idx="28" hasCustomPrompt="1"/>
          </p:nvPr>
        </p:nvSpPr>
        <p:spPr>
          <a:xfrm>
            <a:off x="3531947" y="5619821"/>
            <a:ext cx="2949758"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35" name="Espaço Reservado para Conteúdo 14">
            <a:extLst>
              <a:ext uri="{FF2B5EF4-FFF2-40B4-BE49-F238E27FC236}">
                <a16:creationId xmlns:a16="http://schemas.microsoft.com/office/drawing/2014/main" id="{D8D9FAC2-6A16-4A54-B55B-FEED7719F70A}"/>
              </a:ext>
            </a:extLst>
          </p:cNvPr>
          <p:cNvSpPr>
            <a:spLocks noGrp="1"/>
          </p:cNvSpPr>
          <p:nvPr>
            <p:ph sz="quarter" idx="29" hasCustomPrompt="1"/>
          </p:nvPr>
        </p:nvSpPr>
        <p:spPr>
          <a:xfrm>
            <a:off x="382829" y="3929789"/>
            <a:ext cx="6105737" cy="1578834"/>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36" name="Espaço Reservado para Conteúdo 14">
            <a:extLst>
              <a:ext uri="{FF2B5EF4-FFF2-40B4-BE49-F238E27FC236}">
                <a16:creationId xmlns:a16="http://schemas.microsoft.com/office/drawing/2014/main" id="{F03016C5-25C3-487A-A063-9D5AE9126411}"/>
              </a:ext>
            </a:extLst>
          </p:cNvPr>
          <p:cNvSpPr>
            <a:spLocks noGrp="1"/>
          </p:cNvSpPr>
          <p:nvPr>
            <p:ph sz="quarter" idx="30" hasCustomPrompt="1"/>
          </p:nvPr>
        </p:nvSpPr>
        <p:spPr>
          <a:xfrm>
            <a:off x="382829" y="3641171"/>
            <a:ext cx="6099547"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cxnSp>
        <p:nvCxnSpPr>
          <p:cNvPr id="22" name="Straight Connector 21">
            <a:extLst>
              <a:ext uri="{FF2B5EF4-FFF2-40B4-BE49-F238E27FC236}">
                <a16:creationId xmlns:a16="http://schemas.microsoft.com/office/drawing/2014/main" id="{014FD5D7-4E44-4DED-87A2-F5483B7E4A72}"/>
              </a:ext>
            </a:extLst>
          </p:cNvPr>
          <p:cNvCxnSpPr/>
          <p:nvPr userDrawn="1"/>
        </p:nvCxnSpPr>
        <p:spPr>
          <a:xfrm>
            <a:off x="390154" y="734469"/>
            <a:ext cx="6099546"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Espaço Reservado para Texto 6">
            <a:extLst>
              <a:ext uri="{FF2B5EF4-FFF2-40B4-BE49-F238E27FC236}">
                <a16:creationId xmlns:a16="http://schemas.microsoft.com/office/drawing/2014/main" id="{C5901B80-52C0-495B-B245-C86EC38FA663}"/>
              </a:ext>
            </a:extLst>
          </p:cNvPr>
          <p:cNvSpPr>
            <a:spLocks noGrp="1"/>
          </p:cNvSpPr>
          <p:nvPr>
            <p:ph type="body" sz="quarter" idx="16" hasCustomPrompt="1"/>
          </p:nvPr>
        </p:nvSpPr>
        <p:spPr>
          <a:xfrm>
            <a:off x="390153" y="814312"/>
            <a:ext cx="6099547" cy="262500"/>
          </a:xfrm>
          <a:prstGeom prst="rect">
            <a:avLst/>
          </a:prstGeom>
        </p:spPr>
        <p:txBody>
          <a:bodyPr lIns="0" tIns="0" rIns="0" bIns="0" anchor="t" anchorCtr="0"/>
          <a:lstStyle>
            <a:lvl1pPr>
              <a:defRPr lang="pt-BR" sz="1900" b="1" spc="0" dirty="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lvl="0"/>
            <a:r>
              <a:rPr lang="pt-BR" dirty="0"/>
              <a:t>EDITAR</a:t>
            </a:r>
          </a:p>
        </p:txBody>
      </p:sp>
      <p:sp>
        <p:nvSpPr>
          <p:cNvPr id="21" name="Espaço Reservado para Texto 6">
            <a:extLst>
              <a:ext uri="{FF2B5EF4-FFF2-40B4-BE49-F238E27FC236}">
                <a16:creationId xmlns:a16="http://schemas.microsoft.com/office/drawing/2014/main" id="{12A1DB4F-E711-4954-BA2E-C3355075992F}"/>
              </a:ext>
            </a:extLst>
          </p:cNvPr>
          <p:cNvSpPr>
            <a:spLocks noGrp="1"/>
          </p:cNvSpPr>
          <p:nvPr>
            <p:ph type="body" sz="quarter" idx="17" hasCustomPrompt="1"/>
          </p:nvPr>
        </p:nvSpPr>
        <p:spPr>
          <a:xfrm>
            <a:off x="390154" y="1119209"/>
            <a:ext cx="6099545" cy="304570"/>
          </a:xfrm>
          <a:prstGeom prst="rect">
            <a:avLst/>
          </a:prstGeom>
        </p:spPr>
        <p:txBody>
          <a:bodyPr vert="horz" lIns="0" tIns="0" rIns="0" bIns="0" rtlCol="0" anchor="t">
            <a:noAutofit/>
          </a:bodyPr>
          <a:lstStyle>
            <a:lvl1pPr>
              <a:defRPr lang="pt-BR" sz="16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Clique para editar o texto mestre</a:t>
            </a:r>
          </a:p>
        </p:txBody>
      </p:sp>
      <p:sp>
        <p:nvSpPr>
          <p:cNvPr id="19" name="Espaço Reservado para Texto 6">
            <a:extLst>
              <a:ext uri="{FF2B5EF4-FFF2-40B4-BE49-F238E27FC236}">
                <a16:creationId xmlns:a16="http://schemas.microsoft.com/office/drawing/2014/main" id="{36387CD8-F6C2-4025-8B4E-17000CA026F2}"/>
              </a:ext>
            </a:extLst>
          </p:cNvPr>
          <p:cNvSpPr>
            <a:spLocks noGrp="1"/>
          </p:cNvSpPr>
          <p:nvPr>
            <p:ph type="body" sz="quarter" idx="31" hasCustomPrompt="1"/>
          </p:nvPr>
        </p:nvSpPr>
        <p:spPr>
          <a:xfrm>
            <a:off x="822325" y="9548813"/>
            <a:ext cx="5451475" cy="197643"/>
          </a:xfrm>
          <a:prstGeom prst="rect">
            <a:avLst/>
          </a:prstGeom>
        </p:spPr>
        <p:txBody>
          <a:bodyPr vert="horz" lIns="0" tIns="0" rIns="0" bIns="0" rtlCol="0" anchor="ctr" anchorCtr="0">
            <a:noAutofit/>
          </a:bodyPr>
          <a:lstStyle>
            <a:lvl1pPr algn="l">
              <a:defRPr lang="pt-BR" sz="700" b="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lvl="0"/>
            <a:r>
              <a:rPr lang="pt-BR" dirty="0"/>
              <a:t>Fonte:  XXX, XXX, XXX | Notas: (1) XXX; (2) XXX; (3) XXX</a:t>
            </a:r>
          </a:p>
        </p:txBody>
      </p:sp>
      <p:sp>
        <p:nvSpPr>
          <p:cNvPr id="23" name="Date Placeholder 20">
            <a:extLst>
              <a:ext uri="{FF2B5EF4-FFF2-40B4-BE49-F238E27FC236}">
                <a16:creationId xmlns:a16="http://schemas.microsoft.com/office/drawing/2014/main" id="{5521EB93-43B9-4EE7-8C2B-E35F08C08B4F}"/>
              </a:ext>
            </a:extLst>
          </p:cNvPr>
          <p:cNvSpPr>
            <a:spLocks noGrp="1"/>
          </p:cNvSpPr>
          <p:nvPr>
            <p:ph type="dt" sz="half" idx="2"/>
          </p:nvPr>
        </p:nvSpPr>
        <p:spPr>
          <a:xfrm>
            <a:off x="3971925" y="438763"/>
            <a:ext cx="2517775" cy="184666"/>
          </a:xfrm>
          <a:prstGeom prst="rect">
            <a:avLst/>
          </a:prstGeom>
        </p:spPr>
        <p:txBody>
          <a:bodyPr vert="horz" wrap="square" lIns="0" tIns="0" rIns="0" bIns="0" rtlCol="0" anchor="ctr">
            <a:spAutoFit/>
          </a:bodyPr>
          <a:lstStyle>
            <a:lvl1pPr algn="r">
              <a:defRPr sz="1200">
                <a:solidFill>
                  <a:schemeClr val="bg2"/>
                </a:solidFill>
                <a:latin typeface="Roboto Light" panose="02000000000000000000" pitchFamily="2" charset="0"/>
                <a:ea typeface="Roboto Light" panose="02000000000000000000" pitchFamily="2" charset="0"/>
                <a:cs typeface="Roboto Light" panose="02000000000000000000" pitchFamily="2" charset="0"/>
              </a:defRPr>
            </a:lvl1pPr>
          </a:lstStyle>
          <a:p>
            <a:fld id="{FB38B582-F58B-4949-B935-0554DCABA3BB}" type="datetime4">
              <a:rPr lang="pt-BR" smtClean="0"/>
              <a:pPr/>
              <a:t>26 de julho de 2024</a:t>
            </a:fld>
            <a:endParaRPr lang="en-US" dirty="0"/>
          </a:p>
        </p:txBody>
      </p:sp>
    </p:spTree>
    <p:extLst>
      <p:ext uri="{BB962C8B-B14F-4D97-AF65-F5344CB8AC3E}">
        <p14:creationId xmlns:p14="http://schemas.microsoft.com/office/powerpoint/2010/main" val="186726068"/>
      </p:ext>
    </p:extLst>
  </p:cSld>
  <p:clrMapOvr>
    <a:masterClrMapping/>
  </p:clrMapOvr>
  <p:extLst>
    <p:ext uri="{DCECCB84-F9BA-43D5-87BE-67443E8EF086}">
      <p15:sldGuideLst xmlns:p15="http://schemas.microsoft.com/office/powerpoint/2012/main">
        <p15:guide id="0" pos="2228">
          <p15:clr>
            <a:srgbClr val="FBAE40"/>
          </p15:clr>
        </p15:guide>
        <p15:guide id="1" pos="209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esis Charts">
    <p:bg>
      <p:bgPr>
        <a:solidFill>
          <a:schemeClr val="bg1"/>
        </a:solidFill>
        <a:effectLst/>
      </p:bgPr>
    </p:bg>
    <p:spTree>
      <p:nvGrpSpPr>
        <p:cNvPr id="1" name=""/>
        <p:cNvGrpSpPr/>
        <p:nvPr/>
      </p:nvGrpSpPr>
      <p:grpSpPr>
        <a:xfrm>
          <a:off x="0" y="0"/>
          <a:ext cx="0" cy="0"/>
          <a:chOff x="0" y="0"/>
          <a:chExt cx="0" cy="0"/>
        </a:xfrm>
      </p:grpSpPr>
      <p:sp>
        <p:nvSpPr>
          <p:cNvPr id="11" name="Do not remove" hidden="1">
            <a:extLst>
              <a:ext uri="{FF2B5EF4-FFF2-40B4-BE49-F238E27FC236}">
                <a16:creationId xmlns:a16="http://schemas.microsoft.com/office/drawing/2014/main" id="{A0E1623B-010B-478D-BFD7-8A4047822D40}"/>
              </a:ext>
            </a:extLst>
          </p:cNvPr>
          <p:cNvSpPr/>
          <p:nvPr>
            <p:custDataLst>
              <p:tags r:id="rId1"/>
            </p:custDataLst>
          </p:nvPr>
        </p:nvSpPr>
        <p:spPr>
          <a:xfrm>
            <a:off x="0" y="0"/>
            <a:ext cx="7144" cy="18344"/>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35" name="Espaço Reservado para Conteúdo 14">
            <a:extLst>
              <a:ext uri="{FF2B5EF4-FFF2-40B4-BE49-F238E27FC236}">
                <a16:creationId xmlns:a16="http://schemas.microsoft.com/office/drawing/2014/main" id="{D8D9FAC2-6A16-4A54-B55B-FEED7719F70A}"/>
              </a:ext>
            </a:extLst>
          </p:cNvPr>
          <p:cNvSpPr>
            <a:spLocks noGrp="1"/>
          </p:cNvSpPr>
          <p:nvPr>
            <p:ph sz="quarter" idx="29" hasCustomPrompt="1"/>
          </p:nvPr>
        </p:nvSpPr>
        <p:spPr>
          <a:xfrm>
            <a:off x="382829" y="1791895"/>
            <a:ext cx="2923573" cy="1565267"/>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36" name="Espaço Reservado para Conteúdo 14">
            <a:extLst>
              <a:ext uri="{FF2B5EF4-FFF2-40B4-BE49-F238E27FC236}">
                <a16:creationId xmlns:a16="http://schemas.microsoft.com/office/drawing/2014/main" id="{F03016C5-25C3-487A-A063-9D5AE9126411}"/>
              </a:ext>
            </a:extLst>
          </p:cNvPr>
          <p:cNvSpPr>
            <a:spLocks noGrp="1"/>
          </p:cNvSpPr>
          <p:nvPr>
            <p:ph sz="quarter" idx="30" hasCustomPrompt="1"/>
          </p:nvPr>
        </p:nvSpPr>
        <p:spPr>
          <a:xfrm>
            <a:off x="382829" y="1503277"/>
            <a:ext cx="6099547"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cxnSp>
        <p:nvCxnSpPr>
          <p:cNvPr id="22" name="Straight Connector 21">
            <a:extLst>
              <a:ext uri="{FF2B5EF4-FFF2-40B4-BE49-F238E27FC236}">
                <a16:creationId xmlns:a16="http://schemas.microsoft.com/office/drawing/2014/main" id="{014FD5D7-4E44-4DED-87A2-F5483B7E4A72}"/>
              </a:ext>
            </a:extLst>
          </p:cNvPr>
          <p:cNvCxnSpPr/>
          <p:nvPr userDrawn="1"/>
        </p:nvCxnSpPr>
        <p:spPr>
          <a:xfrm>
            <a:off x="390154" y="734469"/>
            <a:ext cx="6099546"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Espaço Reservado para Texto 6">
            <a:extLst>
              <a:ext uri="{FF2B5EF4-FFF2-40B4-BE49-F238E27FC236}">
                <a16:creationId xmlns:a16="http://schemas.microsoft.com/office/drawing/2014/main" id="{C5901B80-52C0-495B-B245-C86EC38FA663}"/>
              </a:ext>
            </a:extLst>
          </p:cNvPr>
          <p:cNvSpPr>
            <a:spLocks noGrp="1"/>
          </p:cNvSpPr>
          <p:nvPr>
            <p:ph type="body" sz="quarter" idx="16" hasCustomPrompt="1"/>
          </p:nvPr>
        </p:nvSpPr>
        <p:spPr>
          <a:xfrm>
            <a:off x="390153" y="814312"/>
            <a:ext cx="6099547" cy="262500"/>
          </a:xfrm>
          <a:prstGeom prst="rect">
            <a:avLst/>
          </a:prstGeom>
        </p:spPr>
        <p:txBody>
          <a:bodyPr lIns="0" tIns="0" rIns="0" bIns="0" anchor="t" anchorCtr="0"/>
          <a:lstStyle>
            <a:lvl1pPr>
              <a:defRPr lang="pt-BR" sz="1900" b="1" spc="0" dirty="0">
                <a:solidFill>
                  <a:schemeClr val="tx2"/>
                </a:solidFill>
                <a:latin typeface="Roboto" panose="02000000000000000000" pitchFamily="2" charset="0"/>
                <a:ea typeface="Roboto" panose="02000000000000000000" pitchFamily="2" charset="0"/>
                <a:cs typeface="Roboto" panose="02000000000000000000" pitchFamily="2" charset="0"/>
              </a:defRPr>
            </a:lvl1pPr>
          </a:lstStyle>
          <a:p>
            <a:pPr lvl="0"/>
            <a:r>
              <a:rPr lang="pt-BR" dirty="0"/>
              <a:t>EDITAR</a:t>
            </a:r>
          </a:p>
        </p:txBody>
      </p:sp>
      <p:sp>
        <p:nvSpPr>
          <p:cNvPr id="21" name="Espaço Reservado para Texto 6">
            <a:extLst>
              <a:ext uri="{FF2B5EF4-FFF2-40B4-BE49-F238E27FC236}">
                <a16:creationId xmlns:a16="http://schemas.microsoft.com/office/drawing/2014/main" id="{12A1DB4F-E711-4954-BA2E-C3355075992F}"/>
              </a:ext>
            </a:extLst>
          </p:cNvPr>
          <p:cNvSpPr>
            <a:spLocks noGrp="1"/>
          </p:cNvSpPr>
          <p:nvPr>
            <p:ph type="body" sz="quarter" idx="17" hasCustomPrompt="1"/>
          </p:nvPr>
        </p:nvSpPr>
        <p:spPr>
          <a:xfrm>
            <a:off x="390154" y="1119209"/>
            <a:ext cx="6099545" cy="304570"/>
          </a:xfrm>
          <a:prstGeom prst="rect">
            <a:avLst/>
          </a:prstGeom>
        </p:spPr>
        <p:txBody>
          <a:bodyPr vert="horz" lIns="0" tIns="0" rIns="0" bIns="0" rtlCol="0" anchor="t">
            <a:noAutofit/>
          </a:bodyPr>
          <a:lstStyle>
            <a:lvl1pPr>
              <a:defRPr lang="pt-BR" sz="16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Clique para editar o texto mestre</a:t>
            </a:r>
          </a:p>
        </p:txBody>
      </p:sp>
      <p:sp>
        <p:nvSpPr>
          <p:cNvPr id="23" name="Espaço Reservado para Texto 6">
            <a:extLst>
              <a:ext uri="{FF2B5EF4-FFF2-40B4-BE49-F238E27FC236}">
                <a16:creationId xmlns:a16="http://schemas.microsoft.com/office/drawing/2014/main" id="{8578E20C-E30C-41E8-BD4E-471F9D9B43F9}"/>
              </a:ext>
            </a:extLst>
          </p:cNvPr>
          <p:cNvSpPr>
            <a:spLocks noGrp="1"/>
          </p:cNvSpPr>
          <p:nvPr>
            <p:ph type="body" sz="quarter" idx="31" hasCustomPrompt="1"/>
          </p:nvPr>
        </p:nvSpPr>
        <p:spPr>
          <a:xfrm>
            <a:off x="1021910" y="9548813"/>
            <a:ext cx="5251889" cy="197643"/>
          </a:xfrm>
          <a:prstGeom prst="rect">
            <a:avLst/>
          </a:prstGeom>
        </p:spPr>
        <p:txBody>
          <a:bodyPr vert="horz" lIns="0" tIns="0" rIns="0" bIns="0" rtlCol="0" anchor="ctr" anchorCtr="0">
            <a:noAutofit/>
          </a:bodyPr>
          <a:lstStyle>
            <a:lvl1pPr algn="l">
              <a:defRPr lang="pt-BR" sz="700" b="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lvl="0"/>
            <a:r>
              <a:rPr lang="pt-BR"/>
              <a:t>Fonte:  XXX, XXX, XXX | Notas: (1) XXX; (2) XXX; (3) XXX</a:t>
            </a:r>
            <a:endParaRPr lang="pt-BR" dirty="0" err="1"/>
          </a:p>
        </p:txBody>
      </p:sp>
      <p:sp>
        <p:nvSpPr>
          <p:cNvPr id="24" name="Date Placeholder 1">
            <a:extLst>
              <a:ext uri="{FF2B5EF4-FFF2-40B4-BE49-F238E27FC236}">
                <a16:creationId xmlns:a16="http://schemas.microsoft.com/office/drawing/2014/main" id="{BEDC87FD-5664-4739-BE21-72F2918833A4}"/>
              </a:ext>
            </a:extLst>
          </p:cNvPr>
          <p:cNvSpPr>
            <a:spLocks noGrp="1"/>
          </p:cNvSpPr>
          <p:nvPr>
            <p:ph type="dt" sz="half" idx="2"/>
          </p:nvPr>
        </p:nvSpPr>
        <p:spPr>
          <a:xfrm>
            <a:off x="3971925" y="438763"/>
            <a:ext cx="2517776" cy="184666"/>
          </a:xfrm>
          <a:prstGeom prst="rect">
            <a:avLst/>
          </a:prstGeom>
        </p:spPr>
        <p:txBody>
          <a:bodyPr vert="horz" wrap="square" lIns="0" tIns="0" rIns="0" bIns="0" rtlCol="0" anchor="ctr">
            <a:spAutoFit/>
          </a:bodyPr>
          <a:lstStyle>
            <a:lvl1pPr algn="r">
              <a:defRPr sz="1200">
                <a:solidFill>
                  <a:schemeClr val="bg2"/>
                </a:solidFill>
                <a:latin typeface="Roboto Light" panose="02000000000000000000" pitchFamily="2" charset="0"/>
                <a:ea typeface="Roboto Light" panose="02000000000000000000" pitchFamily="2" charset="0"/>
                <a:cs typeface="Roboto Light" panose="02000000000000000000" pitchFamily="2" charset="0"/>
              </a:defRPr>
            </a:lvl1pPr>
          </a:lstStyle>
          <a:p>
            <a:fld id="{8BA8F4B9-B6C6-4F2E-BC07-C261BB51569F}" type="datetime4">
              <a:rPr lang="en-US" smtClean="0"/>
              <a:pPr/>
              <a:t>July 26, 2024</a:t>
            </a:fld>
            <a:endParaRPr lang="en-US"/>
          </a:p>
        </p:txBody>
      </p:sp>
      <p:sp>
        <p:nvSpPr>
          <p:cNvPr id="19" name="Espaço Reservado para Conteúdo 14">
            <a:extLst>
              <a:ext uri="{FF2B5EF4-FFF2-40B4-BE49-F238E27FC236}">
                <a16:creationId xmlns:a16="http://schemas.microsoft.com/office/drawing/2014/main" id="{D23B7F16-8ADE-42C2-B1EE-5684155EC67C}"/>
              </a:ext>
            </a:extLst>
          </p:cNvPr>
          <p:cNvSpPr>
            <a:spLocks noGrp="1"/>
          </p:cNvSpPr>
          <p:nvPr>
            <p:ph sz="quarter" idx="32" hasCustomPrompt="1"/>
          </p:nvPr>
        </p:nvSpPr>
        <p:spPr>
          <a:xfrm>
            <a:off x="390153" y="3838161"/>
            <a:ext cx="2923573" cy="1565267"/>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25" name="Espaço Reservado para Conteúdo 14">
            <a:extLst>
              <a:ext uri="{FF2B5EF4-FFF2-40B4-BE49-F238E27FC236}">
                <a16:creationId xmlns:a16="http://schemas.microsoft.com/office/drawing/2014/main" id="{8D21CE70-9138-4D56-899D-1BFC170ACCAA}"/>
              </a:ext>
            </a:extLst>
          </p:cNvPr>
          <p:cNvSpPr>
            <a:spLocks noGrp="1"/>
          </p:cNvSpPr>
          <p:nvPr>
            <p:ph sz="quarter" idx="33" hasCustomPrompt="1"/>
          </p:nvPr>
        </p:nvSpPr>
        <p:spPr>
          <a:xfrm>
            <a:off x="390153" y="3549543"/>
            <a:ext cx="6099547"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26" name="Espaço Reservado para Conteúdo 14">
            <a:extLst>
              <a:ext uri="{FF2B5EF4-FFF2-40B4-BE49-F238E27FC236}">
                <a16:creationId xmlns:a16="http://schemas.microsoft.com/office/drawing/2014/main" id="{DA0FF651-C1F8-494C-8441-58B8D108DFB0}"/>
              </a:ext>
            </a:extLst>
          </p:cNvPr>
          <p:cNvSpPr>
            <a:spLocks noGrp="1"/>
          </p:cNvSpPr>
          <p:nvPr>
            <p:ph sz="quarter" idx="34" hasCustomPrompt="1"/>
          </p:nvPr>
        </p:nvSpPr>
        <p:spPr>
          <a:xfrm>
            <a:off x="390153" y="5842030"/>
            <a:ext cx="2923573" cy="1565267"/>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37" name="Espaço Reservado para Conteúdo 14">
            <a:extLst>
              <a:ext uri="{FF2B5EF4-FFF2-40B4-BE49-F238E27FC236}">
                <a16:creationId xmlns:a16="http://schemas.microsoft.com/office/drawing/2014/main" id="{EA6A1D37-C00C-4212-9602-D8F29782C38B}"/>
              </a:ext>
            </a:extLst>
          </p:cNvPr>
          <p:cNvSpPr>
            <a:spLocks noGrp="1"/>
          </p:cNvSpPr>
          <p:nvPr>
            <p:ph sz="quarter" idx="35" hasCustomPrompt="1"/>
          </p:nvPr>
        </p:nvSpPr>
        <p:spPr>
          <a:xfrm>
            <a:off x="390153" y="5553412"/>
            <a:ext cx="6099547"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38" name="Espaço Reservado para Conteúdo 14">
            <a:extLst>
              <a:ext uri="{FF2B5EF4-FFF2-40B4-BE49-F238E27FC236}">
                <a16:creationId xmlns:a16="http://schemas.microsoft.com/office/drawing/2014/main" id="{9BD0D569-187E-435F-84F7-4A907AB05F06}"/>
              </a:ext>
            </a:extLst>
          </p:cNvPr>
          <p:cNvSpPr>
            <a:spLocks noGrp="1"/>
          </p:cNvSpPr>
          <p:nvPr>
            <p:ph sz="quarter" idx="36" hasCustomPrompt="1"/>
          </p:nvPr>
        </p:nvSpPr>
        <p:spPr>
          <a:xfrm>
            <a:off x="397477" y="7888296"/>
            <a:ext cx="2923573" cy="1565267"/>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39" name="Espaço Reservado para Conteúdo 14">
            <a:extLst>
              <a:ext uri="{FF2B5EF4-FFF2-40B4-BE49-F238E27FC236}">
                <a16:creationId xmlns:a16="http://schemas.microsoft.com/office/drawing/2014/main" id="{BD578F19-77CA-4807-93D6-DF0C8142271F}"/>
              </a:ext>
            </a:extLst>
          </p:cNvPr>
          <p:cNvSpPr>
            <a:spLocks noGrp="1"/>
          </p:cNvSpPr>
          <p:nvPr>
            <p:ph sz="quarter" idx="37" hasCustomPrompt="1"/>
          </p:nvPr>
        </p:nvSpPr>
        <p:spPr>
          <a:xfrm>
            <a:off x="397477" y="7599678"/>
            <a:ext cx="6099547"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40" name="Espaço Reservado para Conteúdo 14">
            <a:extLst>
              <a:ext uri="{FF2B5EF4-FFF2-40B4-BE49-F238E27FC236}">
                <a16:creationId xmlns:a16="http://schemas.microsoft.com/office/drawing/2014/main" id="{008E7608-0ADC-4C74-A591-69DB8C22030C}"/>
              </a:ext>
            </a:extLst>
          </p:cNvPr>
          <p:cNvSpPr>
            <a:spLocks noGrp="1"/>
          </p:cNvSpPr>
          <p:nvPr>
            <p:ph sz="quarter" idx="38" hasCustomPrompt="1"/>
          </p:nvPr>
        </p:nvSpPr>
        <p:spPr>
          <a:xfrm>
            <a:off x="3536952" y="1791895"/>
            <a:ext cx="2923573" cy="1565267"/>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41" name="Espaço Reservado para Conteúdo 14">
            <a:extLst>
              <a:ext uri="{FF2B5EF4-FFF2-40B4-BE49-F238E27FC236}">
                <a16:creationId xmlns:a16="http://schemas.microsoft.com/office/drawing/2014/main" id="{34DA8105-E242-4DA6-910E-D486433DF87A}"/>
              </a:ext>
            </a:extLst>
          </p:cNvPr>
          <p:cNvSpPr>
            <a:spLocks noGrp="1"/>
          </p:cNvSpPr>
          <p:nvPr>
            <p:ph sz="quarter" idx="39" hasCustomPrompt="1"/>
          </p:nvPr>
        </p:nvSpPr>
        <p:spPr>
          <a:xfrm>
            <a:off x="3544276" y="3838161"/>
            <a:ext cx="2923573" cy="1565267"/>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42" name="Espaço Reservado para Conteúdo 14">
            <a:extLst>
              <a:ext uri="{FF2B5EF4-FFF2-40B4-BE49-F238E27FC236}">
                <a16:creationId xmlns:a16="http://schemas.microsoft.com/office/drawing/2014/main" id="{581288D2-722F-44A9-937B-2A51CBC81940}"/>
              </a:ext>
            </a:extLst>
          </p:cNvPr>
          <p:cNvSpPr>
            <a:spLocks noGrp="1"/>
          </p:cNvSpPr>
          <p:nvPr>
            <p:ph sz="quarter" idx="40" hasCustomPrompt="1"/>
          </p:nvPr>
        </p:nvSpPr>
        <p:spPr>
          <a:xfrm>
            <a:off x="3544276" y="5842030"/>
            <a:ext cx="2923573" cy="1565267"/>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43" name="Espaço Reservado para Conteúdo 14">
            <a:extLst>
              <a:ext uri="{FF2B5EF4-FFF2-40B4-BE49-F238E27FC236}">
                <a16:creationId xmlns:a16="http://schemas.microsoft.com/office/drawing/2014/main" id="{0A7E3758-611C-4779-8E92-7476EE614506}"/>
              </a:ext>
            </a:extLst>
          </p:cNvPr>
          <p:cNvSpPr>
            <a:spLocks noGrp="1"/>
          </p:cNvSpPr>
          <p:nvPr>
            <p:ph sz="quarter" idx="41" hasCustomPrompt="1"/>
          </p:nvPr>
        </p:nvSpPr>
        <p:spPr>
          <a:xfrm>
            <a:off x="3551600" y="7888296"/>
            <a:ext cx="2923573" cy="1565267"/>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Tree>
    <p:extLst>
      <p:ext uri="{BB962C8B-B14F-4D97-AF65-F5344CB8AC3E}">
        <p14:creationId xmlns:p14="http://schemas.microsoft.com/office/powerpoint/2010/main" val="3379624918"/>
      </p:ext>
    </p:extLst>
  </p:cSld>
  <p:clrMapOvr>
    <a:masterClrMapping/>
  </p:clrMapOvr>
  <p:extLst>
    <p:ext uri="{DCECCB84-F9BA-43D5-87BE-67443E8EF086}">
      <p15:sldGuideLst xmlns:p15="http://schemas.microsoft.com/office/powerpoint/2012/main">
        <p15:guide id="0" pos="2228">
          <p15:clr>
            <a:srgbClr val="FBAE40"/>
          </p15:clr>
        </p15:guide>
        <p15:guide id="1" pos="209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sclaimer">
    <p:bg>
      <p:bgPr>
        <a:solidFill>
          <a:schemeClr val="bg1"/>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3B476172-FCCC-4217-B659-E252FC48877E}"/>
              </a:ext>
            </a:extLst>
          </p:cNvPr>
          <p:cNvSpPr txBox="1"/>
          <p:nvPr userDrawn="1"/>
        </p:nvSpPr>
        <p:spPr>
          <a:xfrm>
            <a:off x="390153" y="814312"/>
            <a:ext cx="6099546" cy="263149"/>
          </a:xfrm>
          <a:prstGeom prst="rect">
            <a:avLst/>
          </a:prstGeom>
        </p:spPr>
        <p:txBody>
          <a:bodyPr lIns="0" tIns="0" rIns="0" bIns="0" anchor="t" anchorCtr="0"/>
          <a:lstStyle>
            <a:lvl1pPr lvl="0" indent="0" defTabSz="385767">
              <a:lnSpc>
                <a:spcPct val="90000"/>
              </a:lnSpc>
              <a:spcBef>
                <a:spcPts val="422"/>
              </a:spcBef>
              <a:buFont typeface="Arial" panose="020B0604020202020204" pitchFamily="34" charset="0"/>
              <a:buNone/>
              <a:defRPr sz="1900" b="1" spc="0">
                <a:latin typeface="Roboto" panose="02000000000000000000" pitchFamily="2" charset="0"/>
                <a:ea typeface="Roboto" panose="02000000000000000000" pitchFamily="2" charset="0"/>
                <a:cs typeface="Roboto" panose="02000000000000000000" pitchFamily="2" charset="0"/>
              </a:defRPr>
            </a:lvl1pPr>
            <a:lvl2pPr marL="227710" indent="-77020" defTabSz="385767">
              <a:lnSpc>
                <a:spcPct val="90000"/>
              </a:lnSpc>
              <a:spcBef>
                <a:spcPts val="211"/>
              </a:spcBef>
              <a:buFont typeface="Arial" panose="020B0604020202020204" pitchFamily="34" charset="0"/>
              <a:buChar char="•"/>
              <a:defRPr sz="591">
                <a:solidFill>
                  <a:schemeClr val="tx2"/>
                </a:solidFill>
              </a:defRPr>
            </a:lvl2pPr>
            <a:lvl3pPr marL="379070" indent="-77689" defTabSz="385767">
              <a:lnSpc>
                <a:spcPct val="90000"/>
              </a:lnSpc>
              <a:spcBef>
                <a:spcPts val="211"/>
              </a:spcBef>
              <a:buFont typeface="Arial" panose="020B0604020202020204" pitchFamily="34" charset="0"/>
              <a:buChar char="•"/>
              <a:defRPr sz="506">
                <a:solidFill>
                  <a:schemeClr val="tx2"/>
                </a:solidFill>
              </a:defRPr>
            </a:lvl3pPr>
            <a:lvl4pPr marL="529761" indent="-77689" defTabSz="385767">
              <a:lnSpc>
                <a:spcPct val="90000"/>
              </a:lnSpc>
              <a:spcBef>
                <a:spcPts val="211"/>
              </a:spcBef>
              <a:buFont typeface="Arial" panose="020B0604020202020204" pitchFamily="34" charset="0"/>
              <a:buChar char="•"/>
              <a:defRPr sz="464">
                <a:solidFill>
                  <a:schemeClr val="tx2"/>
                </a:solidFill>
              </a:defRPr>
            </a:lvl4pPr>
            <a:lvl5pPr marL="680451" indent="-73671" defTabSz="385767">
              <a:lnSpc>
                <a:spcPct val="90000"/>
              </a:lnSpc>
              <a:spcBef>
                <a:spcPts val="211"/>
              </a:spcBef>
              <a:buFont typeface="Arial" panose="020B0604020202020204" pitchFamily="34" charset="0"/>
              <a:buChar char="•"/>
              <a:defRPr sz="464">
                <a:solidFill>
                  <a:schemeClr val="tx2"/>
                </a:solidFill>
              </a:defRPr>
            </a:lvl5pPr>
            <a:lvl6pPr marL="1060860" indent="-96442" defTabSz="385767">
              <a:lnSpc>
                <a:spcPct val="90000"/>
              </a:lnSpc>
              <a:spcBef>
                <a:spcPts val="211"/>
              </a:spcBef>
              <a:buFont typeface="Arial" panose="020B0604020202020204" pitchFamily="34" charset="0"/>
              <a:buChar char="•"/>
              <a:defRPr sz="760"/>
            </a:lvl6pPr>
            <a:lvl7pPr marL="1253744" indent="-96442" defTabSz="385767">
              <a:lnSpc>
                <a:spcPct val="90000"/>
              </a:lnSpc>
              <a:spcBef>
                <a:spcPts val="211"/>
              </a:spcBef>
              <a:buFont typeface="Arial" panose="020B0604020202020204" pitchFamily="34" charset="0"/>
              <a:buChar char="•"/>
              <a:defRPr sz="760"/>
            </a:lvl7pPr>
            <a:lvl8pPr marL="1446628" indent="-96442" defTabSz="385767">
              <a:lnSpc>
                <a:spcPct val="90000"/>
              </a:lnSpc>
              <a:spcBef>
                <a:spcPts val="211"/>
              </a:spcBef>
              <a:buFont typeface="Arial" panose="020B0604020202020204" pitchFamily="34" charset="0"/>
              <a:buChar char="•"/>
              <a:defRPr sz="760"/>
            </a:lvl8pPr>
            <a:lvl9pPr marL="1639511" indent="-96442" defTabSz="385767">
              <a:lnSpc>
                <a:spcPct val="90000"/>
              </a:lnSpc>
              <a:spcBef>
                <a:spcPts val="211"/>
              </a:spcBef>
              <a:buFont typeface="Arial" panose="020B0604020202020204" pitchFamily="34" charset="0"/>
              <a:buChar char="•"/>
              <a:defRPr sz="760"/>
            </a:lvl9pPr>
          </a:lstStyle>
          <a:p>
            <a:pPr lvl="0"/>
            <a:r>
              <a:rPr lang="en-US" dirty="0"/>
              <a:t>Disclaimer</a:t>
            </a:r>
          </a:p>
        </p:txBody>
      </p:sp>
      <p:sp>
        <p:nvSpPr>
          <p:cNvPr id="11" name="Do not remove" hidden="1">
            <a:extLst>
              <a:ext uri="{FF2B5EF4-FFF2-40B4-BE49-F238E27FC236}">
                <a16:creationId xmlns:a16="http://schemas.microsoft.com/office/drawing/2014/main" id="{A0E1623B-010B-478D-BFD7-8A4047822D40}"/>
              </a:ext>
            </a:extLst>
          </p:cNvPr>
          <p:cNvSpPr/>
          <p:nvPr>
            <p:custDataLst>
              <p:tags r:id="rId1"/>
            </p:custDataLst>
          </p:nvPr>
        </p:nvSpPr>
        <p:spPr>
          <a:xfrm>
            <a:off x="0" y="0"/>
            <a:ext cx="7144" cy="18344"/>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cxnSp>
        <p:nvCxnSpPr>
          <p:cNvPr id="22" name="Straight Connector 21">
            <a:extLst>
              <a:ext uri="{FF2B5EF4-FFF2-40B4-BE49-F238E27FC236}">
                <a16:creationId xmlns:a16="http://schemas.microsoft.com/office/drawing/2014/main" id="{66D21A7D-7928-4237-874A-A5ECB2674181}"/>
              </a:ext>
            </a:extLst>
          </p:cNvPr>
          <p:cNvCxnSpPr/>
          <p:nvPr userDrawn="1"/>
        </p:nvCxnSpPr>
        <p:spPr>
          <a:xfrm>
            <a:off x="390154" y="734469"/>
            <a:ext cx="6099546"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Espaço Reservado para Texto 6">
            <a:extLst>
              <a:ext uri="{FF2B5EF4-FFF2-40B4-BE49-F238E27FC236}">
                <a16:creationId xmlns:a16="http://schemas.microsoft.com/office/drawing/2014/main" id="{2B30E5FD-9051-4E1E-8485-CF615FEFF1FB}"/>
              </a:ext>
            </a:extLst>
          </p:cNvPr>
          <p:cNvSpPr>
            <a:spLocks noGrp="1"/>
          </p:cNvSpPr>
          <p:nvPr>
            <p:ph type="body" sz="quarter" idx="26" hasCustomPrompt="1"/>
          </p:nvPr>
        </p:nvSpPr>
        <p:spPr>
          <a:xfrm>
            <a:off x="1021910" y="9548813"/>
            <a:ext cx="5251889" cy="197643"/>
          </a:xfrm>
          <a:prstGeom prst="rect">
            <a:avLst/>
          </a:prstGeom>
        </p:spPr>
        <p:txBody>
          <a:bodyPr vert="horz" lIns="0" tIns="0" rIns="0" bIns="0" rtlCol="0" anchor="ctr" anchorCtr="0">
            <a:noAutofit/>
          </a:bodyPr>
          <a:lstStyle>
            <a:lvl1pPr algn="l">
              <a:defRPr lang="pt-BR" sz="700" b="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lvl="0"/>
            <a:r>
              <a:rPr lang="pt-BR"/>
              <a:t>Fonte:  XXX, XXX, XXX | Notas: (1) XXX; (2) XXX; (3) XXX</a:t>
            </a:r>
            <a:endParaRPr lang="pt-BR" dirty="0" err="1"/>
          </a:p>
        </p:txBody>
      </p:sp>
      <p:sp>
        <p:nvSpPr>
          <p:cNvPr id="15" name="Date Placeholder 1">
            <a:extLst>
              <a:ext uri="{FF2B5EF4-FFF2-40B4-BE49-F238E27FC236}">
                <a16:creationId xmlns:a16="http://schemas.microsoft.com/office/drawing/2014/main" id="{CEDF22C0-1511-410D-B4C2-53B4E4FE64CB}"/>
              </a:ext>
            </a:extLst>
          </p:cNvPr>
          <p:cNvSpPr>
            <a:spLocks noGrp="1"/>
          </p:cNvSpPr>
          <p:nvPr>
            <p:ph type="dt" sz="half" idx="2"/>
          </p:nvPr>
        </p:nvSpPr>
        <p:spPr>
          <a:xfrm>
            <a:off x="3971925" y="438763"/>
            <a:ext cx="2517775" cy="184666"/>
          </a:xfrm>
          <a:prstGeom prst="rect">
            <a:avLst/>
          </a:prstGeom>
        </p:spPr>
        <p:txBody>
          <a:bodyPr vert="horz" wrap="square" lIns="0" tIns="0" rIns="0" bIns="0" rtlCol="0" anchor="ctr">
            <a:spAutoFit/>
          </a:bodyPr>
          <a:lstStyle>
            <a:lvl1pPr algn="r">
              <a:defRPr sz="1200">
                <a:solidFill>
                  <a:schemeClr val="bg2"/>
                </a:solidFill>
                <a:latin typeface="Roboto Light" panose="02000000000000000000" pitchFamily="2" charset="0"/>
                <a:ea typeface="Roboto Light" panose="02000000000000000000" pitchFamily="2" charset="0"/>
                <a:cs typeface="Roboto Light" panose="02000000000000000000" pitchFamily="2" charset="0"/>
              </a:defRPr>
            </a:lvl1pPr>
          </a:lstStyle>
          <a:p>
            <a:fld id="{FE07D0A2-1A20-49BB-8914-BD089A02E581}" type="datetime4">
              <a:rPr lang="pt-BR" smtClean="0"/>
              <a:pPr/>
              <a:t>26 de julho de 2024</a:t>
            </a:fld>
            <a:endParaRPr lang="en-US" dirty="0"/>
          </a:p>
        </p:txBody>
      </p:sp>
      <p:sp>
        <p:nvSpPr>
          <p:cNvPr id="2" name="TextBox 1">
            <a:extLst>
              <a:ext uri="{FF2B5EF4-FFF2-40B4-BE49-F238E27FC236}">
                <a16:creationId xmlns:a16="http://schemas.microsoft.com/office/drawing/2014/main" id="{52F95B42-1FBA-401A-8214-0A1239E090A4}"/>
              </a:ext>
            </a:extLst>
          </p:cNvPr>
          <p:cNvSpPr txBox="1"/>
          <p:nvPr userDrawn="1"/>
        </p:nvSpPr>
        <p:spPr>
          <a:xfrm>
            <a:off x="390153" y="1099025"/>
            <a:ext cx="6099546" cy="8253606"/>
          </a:xfrm>
          <a:prstGeom prst="rect">
            <a:avLst/>
          </a:prstGeom>
        </p:spPr>
        <p:txBody>
          <a:bodyPr lIns="0" tIns="0" rIns="0" bIns="0">
            <a:spAutoFit/>
          </a:bodyPr>
          <a:lstStyle>
            <a:lvl1pPr indent="0" defTabSz="385767">
              <a:lnSpc>
                <a:spcPct val="90000"/>
              </a:lnSpc>
              <a:spcBef>
                <a:spcPts val="422"/>
              </a:spcBef>
              <a:buFont typeface="Arial" panose="020B0604020202020204" pitchFamily="34" charset="0"/>
              <a:buNone/>
              <a:defRPr sz="730">
                <a:solidFill>
                  <a:schemeClr val="tx2"/>
                </a:solidFill>
              </a:defRPr>
            </a:lvl1pPr>
            <a:lvl2pPr marL="227710" indent="-77020" defTabSz="385767">
              <a:lnSpc>
                <a:spcPct val="90000"/>
              </a:lnSpc>
              <a:spcBef>
                <a:spcPts val="211"/>
              </a:spcBef>
              <a:buFont typeface="Arial" panose="020B0604020202020204" pitchFamily="34" charset="0"/>
              <a:buChar char="•"/>
              <a:defRPr sz="591">
                <a:solidFill>
                  <a:schemeClr val="tx2"/>
                </a:solidFill>
              </a:defRPr>
            </a:lvl2pPr>
            <a:lvl3pPr marL="379070" indent="-77689" defTabSz="385767">
              <a:lnSpc>
                <a:spcPct val="90000"/>
              </a:lnSpc>
              <a:spcBef>
                <a:spcPts val="211"/>
              </a:spcBef>
              <a:buFont typeface="Arial" panose="020B0604020202020204" pitchFamily="34" charset="0"/>
              <a:buChar char="•"/>
              <a:defRPr sz="506">
                <a:solidFill>
                  <a:schemeClr val="tx2"/>
                </a:solidFill>
              </a:defRPr>
            </a:lvl3pPr>
            <a:lvl4pPr marL="529761" indent="-77689" defTabSz="385767">
              <a:lnSpc>
                <a:spcPct val="90000"/>
              </a:lnSpc>
              <a:spcBef>
                <a:spcPts val="211"/>
              </a:spcBef>
              <a:buFont typeface="Arial" panose="020B0604020202020204" pitchFamily="34" charset="0"/>
              <a:buChar char="•"/>
              <a:defRPr sz="464">
                <a:solidFill>
                  <a:schemeClr val="tx2"/>
                </a:solidFill>
              </a:defRPr>
            </a:lvl4pPr>
            <a:lvl5pPr marL="680451" indent="-73671" defTabSz="385767">
              <a:lnSpc>
                <a:spcPct val="90000"/>
              </a:lnSpc>
              <a:spcBef>
                <a:spcPts val="211"/>
              </a:spcBef>
              <a:buFont typeface="Arial" panose="020B0604020202020204" pitchFamily="34" charset="0"/>
              <a:buChar char="•"/>
              <a:defRPr sz="464">
                <a:solidFill>
                  <a:schemeClr val="tx2"/>
                </a:solidFill>
              </a:defRPr>
            </a:lvl5pPr>
            <a:lvl6pPr marL="1060860" indent="-96442" defTabSz="385767">
              <a:lnSpc>
                <a:spcPct val="90000"/>
              </a:lnSpc>
              <a:spcBef>
                <a:spcPts val="211"/>
              </a:spcBef>
              <a:buFont typeface="Arial" panose="020B0604020202020204" pitchFamily="34" charset="0"/>
              <a:buChar char="•"/>
              <a:defRPr sz="760"/>
            </a:lvl6pPr>
            <a:lvl7pPr marL="1253744" indent="-96442" defTabSz="385767">
              <a:lnSpc>
                <a:spcPct val="90000"/>
              </a:lnSpc>
              <a:spcBef>
                <a:spcPts val="211"/>
              </a:spcBef>
              <a:buFont typeface="Arial" panose="020B0604020202020204" pitchFamily="34" charset="0"/>
              <a:buChar char="•"/>
              <a:defRPr sz="760"/>
            </a:lvl7pPr>
            <a:lvl8pPr marL="1446628" indent="-96442" defTabSz="385767">
              <a:lnSpc>
                <a:spcPct val="90000"/>
              </a:lnSpc>
              <a:spcBef>
                <a:spcPts val="211"/>
              </a:spcBef>
              <a:buFont typeface="Arial" panose="020B0604020202020204" pitchFamily="34" charset="0"/>
              <a:buChar char="•"/>
              <a:defRPr sz="760"/>
            </a:lvl8pPr>
            <a:lvl9pPr marL="1639511" indent="-96442" defTabSz="385767">
              <a:lnSpc>
                <a:spcPct val="90000"/>
              </a:lnSpc>
              <a:spcBef>
                <a:spcPts val="211"/>
              </a:spcBef>
              <a:buFont typeface="Arial" panose="020B0604020202020204" pitchFamily="34" charset="0"/>
              <a:buChar char="•"/>
              <a:defRPr sz="760"/>
            </a:lvl9pPr>
          </a:lstStyle>
          <a:p>
            <a:pPr lvl="0"/>
            <a:r>
              <a:rPr lang="pt-BR" dirty="0"/>
              <a:t>1) Este relatório de análise foi elaborado pela XP Investimentos CCTVM S.A. (“XP Investimentos ou XP”) de acordo com todas as exigências previstas na Resolução CVM 20/2021, tem como objetivo fornecer informações que possam auxiliar o investidor a tomar sua própria decisão de investimento, não constituindo qualquer tipo de oferta ou solicitação de compra e/ou venda de qualquer produto. As informações contidas neste relatório são consideradas válidas na data de sua divulgação e foram obtidas de fontes públicas. A XP Investimentos não se responsabiliza por qualquer decisão tomada pelo cliente com base no presente relatório.</a:t>
            </a:r>
          </a:p>
          <a:p>
            <a:pPr lvl="0"/>
            <a:r>
              <a:rPr lang="pt-BR" dirty="0"/>
              <a:t>2) Este relatório foi elaborado considerando a classificação de risco dos produtos de modo a gerar resultados de alocação para cada perfil de investidor.</a:t>
            </a:r>
          </a:p>
          <a:p>
            <a:pPr lvl="0"/>
            <a:r>
              <a:rPr lang="pt-BR" dirty="0"/>
              <a:t>3) O(s) signatário(s) deste relatório declara(m) que as recomendações refletem única e exclusivamente suas análises e opiniões pessoais, que foram produzidas de forma independente, inclusive em relação à XP Investimentos e que estão sujeitas a modificações sem aviso prévio em decorrência de alterações nas condições de mercado, e que sua(s) remuneração(es) é(são) indiretamente influenciada por receitas provenientes dos negócios e operações financeiras realizadas pela XP Investimentos.</a:t>
            </a:r>
          </a:p>
          <a:p>
            <a:pPr lvl="0"/>
            <a:r>
              <a:rPr lang="pt-BR" dirty="0"/>
              <a:t>4) O analista responsável pelo conteúdo deste relatório e pelo cumprimento da Resolução CVM nº 20/2021 está indicado acima, sendo que, caso constem a indicação de mais um analista no relatório, o responsável será o primeiro analista credenciado a ser mencionado no relatório.</a:t>
            </a:r>
          </a:p>
          <a:p>
            <a:pPr lvl="0"/>
            <a:r>
              <a:rPr lang="pt-BR" dirty="0"/>
              <a:t>5) Os analistas da XP Investimentos estão obrigados ao cumprimento de todas as regras previstas no Código de Conduta da APIMEC para o Analista de Valores Mobiliários e na Política de Conduta dos Analistas de Valores Mobiliários da XP Investimentos.</a:t>
            </a:r>
          </a:p>
          <a:p>
            <a:pPr lvl="0"/>
            <a:r>
              <a:rPr lang="pt-BR" dirty="0"/>
              <a:t>6) O atendimento de nossos clientes é realizado por empregados da XP Investimentos ou por agentes autônomos de investimento que desempenham suas atividades por meio da XP, em conformidade com a Resolução CVM nº 16/2021, os quais encontram-se registrados na Associação Nacional das Corretoras e Distribuidoras de Títulos e Valores Mobiliários – ANCORD. O agente autônomo de investimento não pode realizar consultoria, administração ou gestão de patrimônio de clientes, devendo atuar como intermediário e solicitar autorização prévia do cliente para a realização de qualquer operação no mercado de capitais.</a:t>
            </a:r>
          </a:p>
          <a:p>
            <a:pPr lvl="0"/>
            <a:r>
              <a:rPr lang="pt-BR" dirty="0"/>
              <a:t>7) Para fins de verificação da adequação do perfil do investidor aos serviços e produtos de investimento oferecidos pela XP Investimentos, utilizamos a metodologia de adequação dos produtos por portfólio, nos termos das Regras e Procedimentos ANBIMA de </a:t>
            </a:r>
            <a:r>
              <a:rPr lang="pt-BR" dirty="0" err="1"/>
              <a:t>Suitability</a:t>
            </a:r>
            <a:r>
              <a:rPr lang="pt-BR" dirty="0"/>
              <a:t> nº 01 e do Código ANBIMA de Regulação e Melhores Práticas para Distribuição de Produtos de Investimento. Essa metodologia consiste em atribuir uma pontuação máxima de risco para cada perfil de investidor (conservador, moderado e agressivo), bem como uma pontuação de risco para cada um dos produtos oferecidos pela XP Investimentos, de modo que todos os clientes possam ter acesso a todos os produtos, desde que dentro das quantidades e limites da pontuação de risco definidas para o seu perfil. Antes de aplicar nos produtos e/ou contratar os serviços objeto deste material, é importante que você verifique se a sua pontuação de risco atual comporta a aplicação nos produtos e/ou a contratação dos serviços em questão, bem como se há limitações de volume, concentração e/ou quantidade para a aplicação desejada. Você pode consultar essas informações diretamente no momento da transmissão da sua ordem ou, ainda, consultando o risco geral da sua carteira na tela de carteira (Visão Risco). Caso a sua pontuação de risco atual não comporte a aplicação/contratação pretendida, ou caso existam limitações em relação à quantidade e/ou volume financeiro para a referida aplicação/contratação, isto significa que, com base na composição atual da sua carteira, esta aplicação/contratação não está adequada ao seu perfil. Em caso de dúvidas sobre o processo de adequação dos produtos oferecidos pela XP Investimentos ao seu perfil de investidor, consulte o FAQ. As condições de mercado, mudanças climáticas e o cenário macroeconômico podem afetar o desempenho do investimento.</a:t>
            </a:r>
          </a:p>
          <a:p>
            <a:pPr lvl="0"/>
            <a:r>
              <a:rPr lang="pt-BR" dirty="0"/>
              <a:t>8) A rentabilidade de produtos financeiros pode apresentar variações e seu preço ou valor pode aumentar ou diminuir num curto espaço de tempo. Os desempenhos anteriores não são necessariamente indicativos de resultados futuros. A rentabilidade divulgada não é líquida de impostos. As informações presentes neste material são baseadas em simulações e os resultados reais poderão ser significativamente diferentes.</a:t>
            </a:r>
          </a:p>
          <a:p>
            <a:pPr lvl="0"/>
            <a:r>
              <a:rPr lang="pt-BR" dirty="0"/>
              <a:t>9) Este relatório é destinado à circulação exclusiva para a rede de relacionamento da XP Investimentos, incluindo agentes autônomos da XP e clientes da XP, podendo também ser divulgado no site da XP. Fica proibida sua reprodução ou redistribuição para qualquer pessoa, no todo ou em parte, qualquer que seja o propósito, sem o prévio consentimento expresso da XP Investimentos.</a:t>
            </a:r>
          </a:p>
          <a:p>
            <a:pPr lvl="0"/>
            <a:r>
              <a:rPr lang="pt-BR" dirty="0"/>
              <a:t>10)SAC. 0800 77 20202. A Ouvidoria da XP Investimentos tem a missão de servir de canal de contato sempre que os clientes que não se sentirem satisfeitos com as soluções dadas pela empresa aos seus problemas. O contato pode ser realizado por meio do telefone: 0800 722 3710.</a:t>
            </a:r>
          </a:p>
          <a:p>
            <a:pPr lvl="0"/>
            <a:r>
              <a:rPr lang="pt-BR" dirty="0"/>
              <a:t>11)O custo da operação e a política de cobrança estão definidos nas tabelas de custos operacionais disponibilizadas no site da XP Investimentos: www.xpi.com.br.</a:t>
            </a:r>
          </a:p>
          <a:p>
            <a:pPr lvl="0"/>
            <a:r>
              <a:rPr lang="pt-BR" dirty="0"/>
              <a:t>12)A XP Investimentos se exime de qualquer responsabilidade por quaisquer prejuízos, diretos ou indiretos, que venham a decorrer da utilização deste relatório ou seu conteúdo.</a:t>
            </a:r>
          </a:p>
          <a:p>
            <a:pPr lvl="0"/>
            <a:r>
              <a:rPr lang="pt-BR" dirty="0"/>
              <a:t>13) A Avaliação Técnica e a Avaliação de Fundamentos seguem diferentes metodologias de análise. A Análise Técnica é executada seguindo conceitos como tendência, suporte, resistência, </a:t>
            </a:r>
            <a:r>
              <a:rPr lang="pt-BR" dirty="0" err="1"/>
              <a:t>candles</a:t>
            </a:r>
            <a:r>
              <a:rPr lang="pt-BR" dirty="0"/>
              <a:t>, volumes, médias móveis entre outros. Já a Análise Fundamentalista utiliza como informação os resultados divulgados pelas companhias emissoras e suas projeções. Desta forma, as opiniões dos Analistas Fundamentalistas, que buscam os melhores retornos dadas as condições de mercado, o cenário macroeconômico e os eventos específicos da empresa e do setor, podem divergir das opiniões dos Analistas Técnicos, que visam identificar os movimentos mais prováveis dos preços dos ativos, com utilização de “</a:t>
            </a:r>
            <a:r>
              <a:rPr lang="pt-BR" dirty="0" err="1"/>
              <a:t>stops</a:t>
            </a:r>
            <a:r>
              <a:rPr lang="pt-BR" dirty="0"/>
              <a:t>” para limitar as possíveis perdas.</a:t>
            </a:r>
          </a:p>
          <a:p>
            <a:pPr lvl="0"/>
            <a:r>
              <a:rPr lang="pt-BR" dirty="0"/>
              <a:t>14) Ação é uma fração do capital de uma empresa que é negociada no mercado. É um título de renda variável, ou seja, um investimento no qual a rentabilidade não é preestabelecida, varia conforme as cotações de mercado. O investimento em ações é um investimento de alto risco e os desempenhos anteriores não são necessariamente indicativos de resultados futuros e nenhuma declaração ou garantia, de forma expressa ou implícita, é feita neste material em relação a desempenhos. As condições de mercado, o cenário macroeconômico, os eventos específicos da empresa e do setor podem afetar o desempenho do investimento, podendo resultar até mesmo em significativas perdas patrimoniais. A duração recomendada para o investimento é de médio-longo prazo. Não há quaisquer garantias sobre o patrimônio do cliente neste tipo de produto.</a:t>
            </a:r>
          </a:p>
          <a:p>
            <a:pPr lvl="0"/>
            <a:r>
              <a:rPr lang="pt-BR" dirty="0"/>
              <a:t>15)O investimento em opções é preferencialmente indicado para investidores de perfil agressivo, de acordo com a política de </a:t>
            </a:r>
            <a:r>
              <a:rPr lang="pt-BR" dirty="0" err="1"/>
              <a:t>suitability</a:t>
            </a:r>
            <a:r>
              <a:rPr lang="pt-BR" dirty="0"/>
              <a:t> praticada pela XP Investimentos. No mercado de opções, são negociados direitos de compra ou venda de um bem por preço fixado em data futura, devendo o adquirente do direito negociado pagar um prêmio ao vendedor tal como num acordo seguro. As operações com esses derivativos são consideradas de risco muito alto por apresentarem altas relações de risco e retorno e algumas posições apresentarem a possibilidade de perdas superiores ao capital investido. A duração recomendada para o investimento é de curto prazo e o patrimônio do cliente não está garantido neste tipo de produto.</a:t>
            </a:r>
          </a:p>
          <a:p>
            <a:pPr lvl="0"/>
            <a:r>
              <a:rPr lang="pt-BR" dirty="0"/>
              <a:t>16)O investimento em termos são contratos para compra ou a venda de uma determinada quantidade de ações, a um preço fixado, para liquidação em prazo determinado. O prazo do contrato a Termo é livremente escolhido pelos investidores, obedecendo o prazo mínimo de 16 dias e máximo de 999 dias corridos. O preço será o valor da ação adicionado de uma parcela correspondente aos juros – que são fixados livremente em mercado, em função do prazo do contrato. Toda transação a termo requer um depósito de garantia. Essas garantias são prestadas em duas formas: cobertura ou margem.</a:t>
            </a:r>
          </a:p>
          <a:p>
            <a:pPr lvl="0"/>
            <a:r>
              <a:rPr lang="pt-BR" dirty="0"/>
              <a:t>17)O investimento em Mercados Futuros embute riscos de perdas patrimoniais significativos. Commodity é um objeto ou determinante de preço de um contrato futuro ou outro instrumento derivativo, podendo consubstanciar um índice, uma taxa, um valor mobiliário ou produto físico. É um investimento de risco muito alto, que contempla a possibilidade de oscilação de preço devido à utilização de alavancagem financeira. A duração recomendada para o investimento é de curto prazo e o patrimônio do cliente não está garantido neste tipo de produto. As condições de mercado, mudanças climáticas e o cenário macroeconômico podem afetar o desempenho do investimento.</a:t>
            </a:r>
          </a:p>
          <a:p>
            <a:pPr lvl="0"/>
            <a:r>
              <a:rPr lang="pt-BR" dirty="0"/>
              <a:t>18)ESTA INSTITUIÇÃO É ADERENTE AO CÓDIGO ANBIMA DE REGULAÇÃO E MELHORES PRÁTICAS PARA ATIVIDADE DE DISTRIBUIÇÃO DE PRODUTOS DE INVESTIMENTO NO VAREJO.                                   </a:t>
            </a:r>
          </a:p>
        </p:txBody>
      </p:sp>
    </p:spTree>
    <p:extLst>
      <p:ext uri="{BB962C8B-B14F-4D97-AF65-F5344CB8AC3E}">
        <p14:creationId xmlns:p14="http://schemas.microsoft.com/office/powerpoint/2010/main" val="2221490026"/>
      </p:ext>
    </p:extLst>
  </p:cSld>
  <p:clrMapOvr>
    <a:masterClrMapping/>
  </p:clrMapOvr>
  <p:extLst>
    <p:ext uri="{DCECCB84-F9BA-43D5-87BE-67443E8EF086}">
      <p15:sldGuideLst xmlns:p15="http://schemas.microsoft.com/office/powerpoint/2012/main">
        <p15:guide id="0" pos="2228">
          <p15:clr>
            <a:srgbClr val="FBAE40"/>
          </p15:clr>
        </p15:guide>
        <p15:guide id="1" pos="209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echamento">
    <p:bg>
      <p:bgPr>
        <a:solidFill>
          <a:schemeClr val="bg1"/>
        </a:solidFill>
        <a:effectLst/>
      </p:bgPr>
    </p:bg>
    <p:spTree>
      <p:nvGrpSpPr>
        <p:cNvPr id="1" name=""/>
        <p:cNvGrpSpPr/>
        <p:nvPr/>
      </p:nvGrpSpPr>
      <p:grpSpPr>
        <a:xfrm>
          <a:off x="0" y="0"/>
          <a:ext cx="0" cy="0"/>
          <a:chOff x="0" y="0"/>
          <a:chExt cx="0" cy="0"/>
        </a:xfrm>
      </p:grpSpPr>
      <p:sp>
        <p:nvSpPr>
          <p:cNvPr id="11" name="Do not remove" hidden="1">
            <a:extLst>
              <a:ext uri="{FF2B5EF4-FFF2-40B4-BE49-F238E27FC236}">
                <a16:creationId xmlns:a16="http://schemas.microsoft.com/office/drawing/2014/main" id="{A0E1623B-010B-478D-BFD7-8A4047822D40}"/>
              </a:ext>
            </a:extLst>
          </p:cNvPr>
          <p:cNvSpPr/>
          <p:nvPr>
            <p:custDataLst>
              <p:tags r:id="rId1"/>
            </p:custDataLst>
          </p:nvPr>
        </p:nvSpPr>
        <p:spPr>
          <a:xfrm>
            <a:off x="0" y="0"/>
            <a:ext cx="7144" cy="18344"/>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25" name="Rectangle 24">
            <a:extLst>
              <a:ext uri="{FF2B5EF4-FFF2-40B4-BE49-F238E27FC236}">
                <a16:creationId xmlns:a16="http://schemas.microsoft.com/office/drawing/2014/main" id="{09CD1B14-21A0-4905-A3FF-6A46EBDF6BCD}"/>
              </a:ext>
            </a:extLst>
          </p:cNvPr>
          <p:cNvSpPr/>
          <p:nvPr userDrawn="1"/>
        </p:nvSpPr>
        <p:spPr>
          <a:xfrm>
            <a:off x="0" y="0"/>
            <a:ext cx="6858000" cy="9906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26" name="Picture 25" descr="A picture containing dark, night sky&#10;&#10;Description automatically generated">
            <a:extLst>
              <a:ext uri="{FF2B5EF4-FFF2-40B4-BE49-F238E27FC236}">
                <a16:creationId xmlns:a16="http://schemas.microsoft.com/office/drawing/2014/main" id="{A879A646-97B6-4998-8A89-2BAA11919B9D}"/>
              </a:ext>
            </a:extLst>
          </p:cNvPr>
          <p:cNvPicPr>
            <a:picLocks noChangeAspect="1"/>
          </p:cNvPicPr>
          <p:nvPr userDrawn="1"/>
        </p:nvPicPr>
        <p:blipFill rotWithShape="1">
          <a:blip r:embed="rId3">
            <a:alphaModFix amt="81000"/>
          </a:blip>
          <a:srcRect l="1783" t="114" r="50667" b="1655"/>
          <a:stretch/>
        </p:blipFill>
        <p:spPr>
          <a:xfrm>
            <a:off x="-438" y="0"/>
            <a:ext cx="6858438" cy="9906000"/>
          </a:xfrm>
          <a:prstGeom prst="rect">
            <a:avLst/>
          </a:prstGeom>
        </p:spPr>
      </p:pic>
      <p:grpSp>
        <p:nvGrpSpPr>
          <p:cNvPr id="37" name="Group 36">
            <a:extLst>
              <a:ext uri="{FF2B5EF4-FFF2-40B4-BE49-F238E27FC236}">
                <a16:creationId xmlns:a16="http://schemas.microsoft.com/office/drawing/2014/main" id="{B7CE084B-3CD6-493B-AA0A-FC3B928DD6B4}"/>
              </a:ext>
            </a:extLst>
          </p:cNvPr>
          <p:cNvGrpSpPr/>
          <p:nvPr userDrawn="1"/>
        </p:nvGrpSpPr>
        <p:grpSpPr>
          <a:xfrm>
            <a:off x="-438" y="6168571"/>
            <a:ext cx="6858438" cy="3737429"/>
            <a:chOff x="0" y="-3773484"/>
            <a:chExt cx="18085267" cy="9855364"/>
          </a:xfrm>
        </p:grpSpPr>
        <p:cxnSp>
          <p:nvCxnSpPr>
            <p:cNvPr id="38" name="Straight Connector 37">
              <a:extLst>
                <a:ext uri="{FF2B5EF4-FFF2-40B4-BE49-F238E27FC236}">
                  <a16:creationId xmlns:a16="http://schemas.microsoft.com/office/drawing/2014/main" id="{31AB2E40-F9FD-42C3-9517-2D4CAEFC6A49}"/>
                </a:ext>
              </a:extLst>
            </p:cNvPr>
            <p:cNvCxnSpPr>
              <a:cxnSpLocks/>
            </p:cNvCxnSpPr>
            <p:nvPr userDrawn="1"/>
          </p:nvCxnSpPr>
          <p:spPr>
            <a:xfrm flipV="1">
              <a:off x="0" y="2914763"/>
              <a:ext cx="18085267" cy="0"/>
            </a:xfrm>
            <a:prstGeom prst="line">
              <a:avLst/>
            </a:prstGeom>
            <a:ln w="127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194F34E-5B13-40DE-A8F8-15955077D952}"/>
                </a:ext>
              </a:extLst>
            </p:cNvPr>
            <p:cNvCxnSpPr>
              <a:cxnSpLocks/>
            </p:cNvCxnSpPr>
            <p:nvPr userDrawn="1"/>
          </p:nvCxnSpPr>
          <p:spPr>
            <a:xfrm flipV="1">
              <a:off x="9327868" y="-3773484"/>
              <a:ext cx="8717924" cy="9855364"/>
            </a:xfrm>
            <a:prstGeom prst="line">
              <a:avLst/>
            </a:prstGeom>
            <a:ln w="12700" cap="rnd">
              <a:solidFill>
                <a:schemeClr val="bg1"/>
              </a:solidFill>
              <a:round/>
            </a:ln>
          </p:spPr>
          <p:style>
            <a:lnRef idx="1">
              <a:schemeClr val="accent1"/>
            </a:lnRef>
            <a:fillRef idx="0">
              <a:schemeClr val="accent1"/>
            </a:fillRef>
            <a:effectRef idx="0">
              <a:schemeClr val="accent1"/>
            </a:effectRef>
            <a:fontRef idx="minor">
              <a:schemeClr val="tx1"/>
            </a:fontRef>
          </p:style>
        </p:cxnSp>
      </p:grpSp>
      <p:pic>
        <p:nvPicPr>
          <p:cNvPr id="40" name="Graphic 39">
            <a:extLst>
              <a:ext uri="{FF2B5EF4-FFF2-40B4-BE49-F238E27FC236}">
                <a16:creationId xmlns:a16="http://schemas.microsoft.com/office/drawing/2014/main" id="{DCB009AC-E0A4-48A2-8D2A-AE84DA4D0C9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565203" y="9198690"/>
            <a:ext cx="924497" cy="213562"/>
          </a:xfrm>
          <a:prstGeom prst="rect">
            <a:avLst/>
          </a:prstGeom>
        </p:spPr>
      </p:pic>
      <p:sp>
        <p:nvSpPr>
          <p:cNvPr id="51" name="Freeform: Shape 50">
            <a:extLst>
              <a:ext uri="{FF2B5EF4-FFF2-40B4-BE49-F238E27FC236}">
                <a16:creationId xmlns:a16="http://schemas.microsoft.com/office/drawing/2014/main" id="{4B5EB41B-6E79-481E-A6C7-0CE249B9C220}"/>
              </a:ext>
            </a:extLst>
          </p:cNvPr>
          <p:cNvSpPr/>
          <p:nvPr/>
        </p:nvSpPr>
        <p:spPr>
          <a:xfrm>
            <a:off x="3073401" y="4632236"/>
            <a:ext cx="711200" cy="641528"/>
          </a:xfrm>
          <a:custGeom>
            <a:avLst/>
            <a:gdLst>
              <a:gd name="connsiteX0" fmla="*/ 1430464 w 1964753"/>
              <a:gd name="connsiteY0" fmla="*/ 1369758 h 1772284"/>
              <a:gd name="connsiteX1" fmla="*/ 1653286 w 1964753"/>
              <a:gd name="connsiteY1" fmla="*/ 1369758 h 1772284"/>
              <a:gd name="connsiteX2" fmla="*/ 1795081 w 1964753"/>
              <a:gd name="connsiteY2" fmla="*/ 1253300 h 1772284"/>
              <a:gd name="connsiteX3" fmla="*/ 1653286 w 1964753"/>
              <a:gd name="connsiteY3" fmla="*/ 1136840 h 1772284"/>
              <a:gd name="connsiteX4" fmla="*/ 1430464 w 1964753"/>
              <a:gd name="connsiteY4" fmla="*/ 1136840 h 1772284"/>
              <a:gd name="connsiteX5" fmla="*/ 1430464 w 1964753"/>
              <a:gd name="connsiteY5" fmla="*/ 1369758 h 1772284"/>
              <a:gd name="connsiteX6" fmla="*/ 1430464 w 1964753"/>
              <a:gd name="connsiteY6" fmla="*/ 1772285 h 1772284"/>
              <a:gd name="connsiteX7" fmla="*/ 1726692 w 1964753"/>
              <a:gd name="connsiteY7" fmla="*/ 1772285 h 1772284"/>
              <a:gd name="connsiteX8" fmla="*/ 1964690 w 1964753"/>
              <a:gd name="connsiteY8" fmla="*/ 1534287 h 1772284"/>
              <a:gd name="connsiteX9" fmla="*/ 1964690 w 1964753"/>
              <a:gd name="connsiteY9" fmla="*/ 1369695 h 1772284"/>
              <a:gd name="connsiteX10" fmla="*/ 1959610 w 1964753"/>
              <a:gd name="connsiteY10" fmla="*/ 1369695 h 1772284"/>
              <a:gd name="connsiteX11" fmla="*/ 1658303 w 1964753"/>
              <a:gd name="connsiteY11" fmla="*/ 1549464 h 1772284"/>
              <a:gd name="connsiteX12" fmla="*/ 1438021 w 1964753"/>
              <a:gd name="connsiteY12" fmla="*/ 1549464 h 1772284"/>
              <a:gd name="connsiteX13" fmla="*/ 1430401 w 1964753"/>
              <a:gd name="connsiteY13" fmla="*/ 1557083 h 1772284"/>
              <a:gd name="connsiteX14" fmla="*/ 1430401 w 1964753"/>
              <a:gd name="connsiteY14" fmla="*/ 1772285 h 1772284"/>
              <a:gd name="connsiteX15" fmla="*/ 1012698 w 1964753"/>
              <a:gd name="connsiteY15" fmla="*/ 1253300 h 1772284"/>
              <a:gd name="connsiteX16" fmla="*/ 1240536 w 1964753"/>
              <a:gd name="connsiteY16" fmla="*/ 1473581 h 1772284"/>
              <a:gd name="connsiteX17" fmla="*/ 1240536 w 1964753"/>
              <a:gd name="connsiteY17" fmla="*/ 1033082 h 1772284"/>
              <a:gd name="connsiteX18" fmla="*/ 1012698 w 1964753"/>
              <a:gd name="connsiteY18" fmla="*/ 1253300 h 1772284"/>
              <a:gd name="connsiteX19" fmla="*/ 237998 w 1964753"/>
              <a:gd name="connsiteY19" fmla="*/ 1772285 h 1772284"/>
              <a:gd name="connsiteX20" fmla="*/ 1240599 w 1964753"/>
              <a:gd name="connsiteY20" fmla="*/ 1772285 h 1772284"/>
              <a:gd name="connsiteX21" fmla="*/ 1240599 w 1964753"/>
              <a:gd name="connsiteY21" fmla="*/ 1721676 h 1772284"/>
              <a:gd name="connsiteX22" fmla="*/ 1341882 w 1964753"/>
              <a:gd name="connsiteY22" fmla="*/ 1554607 h 1772284"/>
              <a:gd name="connsiteX23" fmla="*/ 1341882 w 1964753"/>
              <a:gd name="connsiteY23" fmla="*/ 1549527 h 1772284"/>
              <a:gd name="connsiteX24" fmla="*/ 1060831 w 1964753"/>
              <a:gd name="connsiteY24" fmla="*/ 1549527 h 1772284"/>
              <a:gd name="connsiteX25" fmla="*/ 1030478 w 1964753"/>
              <a:gd name="connsiteY25" fmla="*/ 1536890 h 1772284"/>
              <a:gd name="connsiteX26" fmla="*/ 883666 w 1964753"/>
              <a:gd name="connsiteY26" fmla="*/ 1384998 h 1772284"/>
              <a:gd name="connsiteX27" fmla="*/ 731774 w 1964753"/>
              <a:gd name="connsiteY27" fmla="*/ 1539431 h 1772284"/>
              <a:gd name="connsiteX28" fmla="*/ 703898 w 1964753"/>
              <a:gd name="connsiteY28" fmla="*/ 1549527 h 1772284"/>
              <a:gd name="connsiteX29" fmla="*/ 478599 w 1964753"/>
              <a:gd name="connsiteY29" fmla="*/ 1549527 h 1772284"/>
              <a:gd name="connsiteX30" fmla="*/ 473519 w 1964753"/>
              <a:gd name="connsiteY30" fmla="*/ 1534351 h 1772284"/>
              <a:gd name="connsiteX31" fmla="*/ 762127 w 1964753"/>
              <a:gd name="connsiteY31" fmla="*/ 1253300 h 1772284"/>
              <a:gd name="connsiteX32" fmla="*/ 468439 w 1964753"/>
              <a:gd name="connsiteY32" fmla="*/ 969708 h 1772284"/>
              <a:gd name="connsiteX33" fmla="*/ 476060 w 1964753"/>
              <a:gd name="connsiteY33" fmla="*/ 954532 h 1772284"/>
              <a:gd name="connsiteX34" fmla="*/ 703898 w 1964753"/>
              <a:gd name="connsiteY34" fmla="*/ 954532 h 1772284"/>
              <a:gd name="connsiteX35" fmla="*/ 729234 w 1964753"/>
              <a:gd name="connsiteY35" fmla="*/ 964628 h 1772284"/>
              <a:gd name="connsiteX36" fmla="*/ 888746 w 1964753"/>
              <a:gd name="connsiteY36" fmla="*/ 1124140 h 1772284"/>
              <a:gd name="connsiteX37" fmla="*/ 1038098 w 1964753"/>
              <a:gd name="connsiteY37" fmla="*/ 964628 h 1772284"/>
              <a:gd name="connsiteX38" fmla="*/ 1060894 w 1964753"/>
              <a:gd name="connsiteY38" fmla="*/ 954532 h 1772284"/>
              <a:gd name="connsiteX39" fmla="*/ 1655889 w 1964753"/>
              <a:gd name="connsiteY39" fmla="*/ 954532 h 1772284"/>
              <a:gd name="connsiteX40" fmla="*/ 1959674 w 1964753"/>
              <a:gd name="connsiteY40" fmla="*/ 1136840 h 1772284"/>
              <a:gd name="connsiteX41" fmla="*/ 1964754 w 1964753"/>
              <a:gd name="connsiteY41" fmla="*/ 1136840 h 1772284"/>
              <a:gd name="connsiteX42" fmla="*/ 1964754 w 1964753"/>
              <a:gd name="connsiteY42" fmla="*/ 237998 h 1772284"/>
              <a:gd name="connsiteX43" fmla="*/ 1726755 w 1964753"/>
              <a:gd name="connsiteY43" fmla="*/ 0 h 1772284"/>
              <a:gd name="connsiteX44" fmla="*/ 237998 w 1964753"/>
              <a:gd name="connsiteY44" fmla="*/ 0 h 1772284"/>
              <a:gd name="connsiteX45" fmla="*/ 0 w 1964753"/>
              <a:gd name="connsiteY45" fmla="*/ 237998 h 1772284"/>
              <a:gd name="connsiteX46" fmla="*/ 0 w 1964753"/>
              <a:gd name="connsiteY46" fmla="*/ 1534287 h 1772284"/>
              <a:gd name="connsiteX47" fmla="*/ 237998 w 1964753"/>
              <a:gd name="connsiteY47" fmla="*/ 1772285 h 1772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964753" h="1772284">
                <a:moveTo>
                  <a:pt x="1430464" y="1369758"/>
                </a:moveTo>
                <a:lnTo>
                  <a:pt x="1653286" y="1369758"/>
                </a:lnTo>
                <a:cubicBezTo>
                  <a:pt x="1736852" y="1369758"/>
                  <a:pt x="1795081" y="1331785"/>
                  <a:pt x="1795081" y="1253300"/>
                </a:cubicBezTo>
                <a:cubicBezTo>
                  <a:pt x="1795081" y="1174814"/>
                  <a:pt x="1736852" y="1136840"/>
                  <a:pt x="1653286" y="1136840"/>
                </a:cubicBezTo>
                <a:lnTo>
                  <a:pt x="1430464" y="1136840"/>
                </a:lnTo>
                <a:lnTo>
                  <a:pt x="1430464" y="1369758"/>
                </a:lnTo>
                <a:close/>
                <a:moveTo>
                  <a:pt x="1430464" y="1772285"/>
                </a:moveTo>
                <a:lnTo>
                  <a:pt x="1726692" y="1772285"/>
                </a:lnTo>
                <a:cubicBezTo>
                  <a:pt x="1883664" y="1772285"/>
                  <a:pt x="1964690" y="1691259"/>
                  <a:pt x="1964690" y="1534287"/>
                </a:cubicBezTo>
                <a:lnTo>
                  <a:pt x="1964690" y="1369695"/>
                </a:lnTo>
                <a:lnTo>
                  <a:pt x="1959610" y="1369695"/>
                </a:lnTo>
                <a:cubicBezTo>
                  <a:pt x="1914017" y="1506410"/>
                  <a:pt x="1797558" y="1549464"/>
                  <a:pt x="1658303" y="1549464"/>
                </a:cubicBezTo>
                <a:lnTo>
                  <a:pt x="1438021" y="1549464"/>
                </a:lnTo>
                <a:cubicBezTo>
                  <a:pt x="1432941" y="1549464"/>
                  <a:pt x="1430401" y="1552003"/>
                  <a:pt x="1430401" y="1557083"/>
                </a:cubicBezTo>
                <a:lnTo>
                  <a:pt x="1430401" y="1772285"/>
                </a:lnTo>
                <a:close/>
                <a:moveTo>
                  <a:pt x="1012698" y="1253300"/>
                </a:moveTo>
                <a:lnTo>
                  <a:pt x="1240536" y="1473581"/>
                </a:lnTo>
                <a:lnTo>
                  <a:pt x="1240536" y="1033082"/>
                </a:lnTo>
                <a:lnTo>
                  <a:pt x="1012698" y="1253300"/>
                </a:lnTo>
                <a:close/>
                <a:moveTo>
                  <a:pt x="237998" y="1772285"/>
                </a:moveTo>
                <a:lnTo>
                  <a:pt x="1240599" y="1772285"/>
                </a:lnTo>
                <a:lnTo>
                  <a:pt x="1240599" y="1721676"/>
                </a:lnTo>
                <a:cubicBezTo>
                  <a:pt x="1240599" y="1633093"/>
                  <a:pt x="1270953" y="1582420"/>
                  <a:pt x="1341882" y="1554607"/>
                </a:cubicBezTo>
                <a:lnTo>
                  <a:pt x="1341882" y="1549527"/>
                </a:lnTo>
                <a:lnTo>
                  <a:pt x="1060831" y="1549527"/>
                </a:lnTo>
                <a:cubicBezTo>
                  <a:pt x="1045655" y="1549527"/>
                  <a:pt x="1040574" y="1546987"/>
                  <a:pt x="1030478" y="1536890"/>
                </a:cubicBezTo>
                <a:lnTo>
                  <a:pt x="883666" y="1384998"/>
                </a:lnTo>
                <a:lnTo>
                  <a:pt x="731774" y="1539431"/>
                </a:lnTo>
                <a:cubicBezTo>
                  <a:pt x="724154" y="1547051"/>
                  <a:pt x="719137" y="1549527"/>
                  <a:pt x="703898" y="1549527"/>
                </a:cubicBezTo>
                <a:lnTo>
                  <a:pt x="478599" y="1549527"/>
                </a:lnTo>
                <a:cubicBezTo>
                  <a:pt x="465963" y="1549527"/>
                  <a:pt x="465963" y="1541907"/>
                  <a:pt x="473519" y="1534351"/>
                </a:cubicBezTo>
                <a:lnTo>
                  <a:pt x="762127" y="1253300"/>
                </a:lnTo>
                <a:lnTo>
                  <a:pt x="468439" y="969708"/>
                </a:lnTo>
                <a:cubicBezTo>
                  <a:pt x="460819" y="962089"/>
                  <a:pt x="463360" y="954532"/>
                  <a:pt x="476060" y="954532"/>
                </a:cubicBezTo>
                <a:lnTo>
                  <a:pt x="703898" y="954532"/>
                </a:lnTo>
                <a:cubicBezTo>
                  <a:pt x="716534" y="954532"/>
                  <a:pt x="721614" y="957072"/>
                  <a:pt x="729234" y="964628"/>
                </a:cubicBezTo>
                <a:lnTo>
                  <a:pt x="888746" y="1124140"/>
                </a:lnTo>
                <a:lnTo>
                  <a:pt x="1038098" y="964628"/>
                </a:lnTo>
                <a:cubicBezTo>
                  <a:pt x="1045718" y="957008"/>
                  <a:pt x="1050735" y="954532"/>
                  <a:pt x="1060894" y="954532"/>
                </a:cubicBezTo>
                <a:lnTo>
                  <a:pt x="1655889" y="954532"/>
                </a:lnTo>
                <a:cubicBezTo>
                  <a:pt x="1792605" y="954532"/>
                  <a:pt x="1914144" y="1000125"/>
                  <a:pt x="1959674" y="1136840"/>
                </a:cubicBezTo>
                <a:lnTo>
                  <a:pt x="1964754" y="1136840"/>
                </a:lnTo>
                <a:lnTo>
                  <a:pt x="1964754" y="237998"/>
                </a:lnTo>
                <a:cubicBezTo>
                  <a:pt x="1964754" y="81026"/>
                  <a:pt x="1883728" y="0"/>
                  <a:pt x="1726755" y="0"/>
                </a:cubicBezTo>
                <a:lnTo>
                  <a:pt x="237998" y="0"/>
                </a:lnTo>
                <a:cubicBezTo>
                  <a:pt x="81026" y="0"/>
                  <a:pt x="0" y="81026"/>
                  <a:pt x="0" y="237998"/>
                </a:cubicBezTo>
                <a:lnTo>
                  <a:pt x="0" y="1534287"/>
                </a:lnTo>
                <a:cubicBezTo>
                  <a:pt x="0" y="1691259"/>
                  <a:pt x="81026" y="1772285"/>
                  <a:pt x="237998" y="1772285"/>
                </a:cubicBezTo>
                <a:close/>
              </a:path>
            </a:pathLst>
          </a:custGeom>
          <a:solidFill>
            <a:schemeClr val="bg1"/>
          </a:solidFill>
          <a:ln w="6350" cap="flat">
            <a:noFill/>
            <a:prstDash val="solid"/>
            <a:miter/>
          </a:ln>
        </p:spPr>
        <p:txBody>
          <a:bodyPr rtlCol="0" anchor="ctr"/>
          <a:lstStyle/>
          <a:p>
            <a:endParaRPr lang="en-US"/>
          </a:p>
        </p:txBody>
      </p:sp>
    </p:spTree>
    <p:extLst>
      <p:ext uri="{BB962C8B-B14F-4D97-AF65-F5344CB8AC3E}">
        <p14:creationId xmlns:p14="http://schemas.microsoft.com/office/powerpoint/2010/main" val="2120804717"/>
      </p:ext>
    </p:extLst>
  </p:cSld>
  <p:clrMapOvr>
    <a:masterClrMapping/>
  </p:clrMapOvr>
  <p:extLst>
    <p:ext uri="{DCECCB84-F9BA-43D5-87BE-67443E8EF086}">
      <p15:sldGuideLst xmlns:p15="http://schemas.microsoft.com/office/powerpoint/2012/main">
        <p15:guide id="0" pos="2228">
          <p15:clr>
            <a:srgbClr val="FBAE40"/>
          </p15:clr>
        </p15:guide>
        <p15:guide id="1" pos="209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a 2">
    <p:bg>
      <p:bgPr>
        <a:solidFill>
          <a:schemeClr val="bg1"/>
        </a:solidFill>
        <a:effectLst/>
      </p:bgPr>
    </p:bg>
    <p:spTree>
      <p:nvGrpSpPr>
        <p:cNvPr id="1" name=""/>
        <p:cNvGrpSpPr/>
        <p:nvPr/>
      </p:nvGrpSpPr>
      <p:grpSpPr>
        <a:xfrm>
          <a:off x="0" y="0"/>
          <a:ext cx="0" cy="0"/>
          <a:chOff x="0" y="0"/>
          <a:chExt cx="0" cy="0"/>
        </a:xfrm>
      </p:grpSpPr>
      <p:pic>
        <p:nvPicPr>
          <p:cNvPr id="39" name="Picture 38" descr="A picture containing nature&#10;&#10;Description automatically generated">
            <a:extLst>
              <a:ext uri="{FF2B5EF4-FFF2-40B4-BE49-F238E27FC236}">
                <a16:creationId xmlns:a16="http://schemas.microsoft.com/office/drawing/2014/main" id="{DFB28E78-ECA7-44DC-8F70-3C9E817544C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42776" b="15443"/>
          <a:stretch/>
        </p:blipFill>
        <p:spPr>
          <a:xfrm>
            <a:off x="0" y="0"/>
            <a:ext cx="6858000" cy="2003469"/>
          </a:xfrm>
          <a:custGeom>
            <a:avLst/>
            <a:gdLst>
              <a:gd name="connsiteX0" fmla="*/ 0 w 6858000"/>
              <a:gd name="connsiteY0" fmla="*/ 0 h 2003469"/>
              <a:gd name="connsiteX1" fmla="*/ 6858000 w 6858000"/>
              <a:gd name="connsiteY1" fmla="*/ 0 h 2003469"/>
              <a:gd name="connsiteX2" fmla="*/ 6858000 w 6858000"/>
              <a:gd name="connsiteY2" fmla="*/ 2003469 h 2003469"/>
              <a:gd name="connsiteX3" fmla="*/ 0 w 6858000"/>
              <a:gd name="connsiteY3" fmla="*/ 2003469 h 2003469"/>
            </a:gdLst>
            <a:ahLst/>
            <a:cxnLst>
              <a:cxn ang="0">
                <a:pos x="connsiteX0" y="connsiteY0"/>
              </a:cxn>
              <a:cxn ang="0">
                <a:pos x="connsiteX1" y="connsiteY1"/>
              </a:cxn>
              <a:cxn ang="0">
                <a:pos x="connsiteX2" y="connsiteY2"/>
              </a:cxn>
              <a:cxn ang="0">
                <a:pos x="connsiteX3" y="connsiteY3"/>
              </a:cxn>
            </a:cxnLst>
            <a:rect l="l" t="t" r="r" b="b"/>
            <a:pathLst>
              <a:path w="6858000" h="2003469">
                <a:moveTo>
                  <a:pt x="0" y="0"/>
                </a:moveTo>
                <a:lnTo>
                  <a:pt x="6858000" y="0"/>
                </a:lnTo>
                <a:lnTo>
                  <a:pt x="6858000" y="2003469"/>
                </a:lnTo>
                <a:lnTo>
                  <a:pt x="0" y="2003469"/>
                </a:lnTo>
                <a:close/>
              </a:path>
            </a:pathLst>
          </a:custGeom>
        </p:spPr>
      </p:pic>
      <p:sp>
        <p:nvSpPr>
          <p:cNvPr id="15" name="Espaço Reservado para Texto 6">
            <a:extLst>
              <a:ext uri="{FF2B5EF4-FFF2-40B4-BE49-F238E27FC236}">
                <a16:creationId xmlns:a16="http://schemas.microsoft.com/office/drawing/2014/main" id="{89C55DDC-9BF1-4F19-9DFA-8D99FB29A854}"/>
              </a:ext>
            </a:extLst>
          </p:cNvPr>
          <p:cNvSpPr>
            <a:spLocks noGrp="1"/>
          </p:cNvSpPr>
          <p:nvPr>
            <p:ph type="body" sz="quarter" idx="16" hasCustomPrompt="1"/>
          </p:nvPr>
        </p:nvSpPr>
        <p:spPr>
          <a:xfrm>
            <a:off x="390154" y="988484"/>
            <a:ext cx="6112354" cy="346968"/>
          </a:xfrm>
          <a:prstGeom prst="rect">
            <a:avLst/>
          </a:prstGeom>
        </p:spPr>
        <p:txBody>
          <a:bodyPr lIns="0" tIns="0" rIns="0" bIns="0" anchor="t" anchorCtr="0"/>
          <a:lstStyle>
            <a:lvl1pPr>
              <a:defRPr lang="pt-BR" sz="2400" b="1" spc="0" dirty="0">
                <a:solidFill>
                  <a:schemeClr val="accent3"/>
                </a:solidFill>
                <a:latin typeface="Roboto" panose="02000000000000000000" pitchFamily="2" charset="0"/>
                <a:ea typeface="Roboto" panose="02000000000000000000" pitchFamily="2" charset="0"/>
                <a:cs typeface="Roboto" panose="02000000000000000000" pitchFamily="2" charset="0"/>
              </a:defRPr>
            </a:lvl1pPr>
          </a:lstStyle>
          <a:p>
            <a:pPr lvl="0"/>
            <a:r>
              <a:rPr lang="pt-BR" dirty="0"/>
              <a:t>EDITAR</a:t>
            </a:r>
          </a:p>
        </p:txBody>
      </p:sp>
      <p:sp>
        <p:nvSpPr>
          <p:cNvPr id="11" name="Do not remove" hidden="1">
            <a:extLst>
              <a:ext uri="{FF2B5EF4-FFF2-40B4-BE49-F238E27FC236}">
                <a16:creationId xmlns:a16="http://schemas.microsoft.com/office/drawing/2014/main" id="{A0E1623B-010B-478D-BFD7-8A4047822D40}"/>
              </a:ext>
            </a:extLst>
          </p:cNvPr>
          <p:cNvSpPr/>
          <p:nvPr>
            <p:custDataLst>
              <p:tags r:id="rId1"/>
            </p:custDataLst>
          </p:nvPr>
        </p:nvSpPr>
        <p:spPr>
          <a:xfrm>
            <a:off x="0" y="0"/>
            <a:ext cx="7144" cy="18344"/>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0" name="Espaço Reservado para Texto 6">
            <a:extLst>
              <a:ext uri="{FF2B5EF4-FFF2-40B4-BE49-F238E27FC236}">
                <a16:creationId xmlns:a16="http://schemas.microsoft.com/office/drawing/2014/main" id="{B61E3CB8-CA0E-430F-BDEE-1BEC3B922BD8}"/>
              </a:ext>
            </a:extLst>
          </p:cNvPr>
          <p:cNvSpPr>
            <a:spLocks noGrp="1"/>
          </p:cNvSpPr>
          <p:nvPr>
            <p:ph type="body" sz="quarter" idx="17" hasCustomPrompt="1"/>
          </p:nvPr>
        </p:nvSpPr>
        <p:spPr>
          <a:xfrm>
            <a:off x="390154" y="1664358"/>
            <a:ext cx="6112352" cy="187302"/>
          </a:xfrm>
          <a:prstGeom prst="rect">
            <a:avLst/>
          </a:prstGeom>
        </p:spPr>
        <p:txBody>
          <a:bodyPr vert="horz" lIns="0" tIns="0" rIns="0" bIns="0" rtlCol="0" anchor="t">
            <a:noAutofit/>
          </a:bodyPr>
          <a:lstStyle>
            <a:lvl1pPr>
              <a:defRPr lang="pt-BR" sz="1200" b="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Clique para editar o texto mestre</a:t>
            </a:r>
          </a:p>
        </p:txBody>
      </p:sp>
      <p:sp>
        <p:nvSpPr>
          <p:cNvPr id="41" name="Freeform: Shape 40">
            <a:extLst>
              <a:ext uri="{FF2B5EF4-FFF2-40B4-BE49-F238E27FC236}">
                <a16:creationId xmlns:a16="http://schemas.microsoft.com/office/drawing/2014/main" id="{9CAD89BC-209F-4A84-B643-8391FE84FD63}"/>
              </a:ext>
            </a:extLst>
          </p:cNvPr>
          <p:cNvSpPr/>
          <p:nvPr/>
        </p:nvSpPr>
        <p:spPr>
          <a:xfrm>
            <a:off x="390154" y="406178"/>
            <a:ext cx="379041" cy="341910"/>
          </a:xfrm>
          <a:custGeom>
            <a:avLst/>
            <a:gdLst>
              <a:gd name="connsiteX0" fmla="*/ 1430464 w 1964753"/>
              <a:gd name="connsiteY0" fmla="*/ 1369758 h 1772284"/>
              <a:gd name="connsiteX1" fmla="*/ 1653286 w 1964753"/>
              <a:gd name="connsiteY1" fmla="*/ 1369758 h 1772284"/>
              <a:gd name="connsiteX2" fmla="*/ 1795081 w 1964753"/>
              <a:gd name="connsiteY2" fmla="*/ 1253300 h 1772284"/>
              <a:gd name="connsiteX3" fmla="*/ 1653286 w 1964753"/>
              <a:gd name="connsiteY3" fmla="*/ 1136840 h 1772284"/>
              <a:gd name="connsiteX4" fmla="*/ 1430464 w 1964753"/>
              <a:gd name="connsiteY4" fmla="*/ 1136840 h 1772284"/>
              <a:gd name="connsiteX5" fmla="*/ 1430464 w 1964753"/>
              <a:gd name="connsiteY5" fmla="*/ 1369758 h 1772284"/>
              <a:gd name="connsiteX6" fmla="*/ 1430464 w 1964753"/>
              <a:gd name="connsiteY6" fmla="*/ 1772285 h 1772284"/>
              <a:gd name="connsiteX7" fmla="*/ 1726692 w 1964753"/>
              <a:gd name="connsiteY7" fmla="*/ 1772285 h 1772284"/>
              <a:gd name="connsiteX8" fmla="*/ 1964690 w 1964753"/>
              <a:gd name="connsiteY8" fmla="*/ 1534287 h 1772284"/>
              <a:gd name="connsiteX9" fmla="*/ 1964690 w 1964753"/>
              <a:gd name="connsiteY9" fmla="*/ 1369695 h 1772284"/>
              <a:gd name="connsiteX10" fmla="*/ 1959610 w 1964753"/>
              <a:gd name="connsiteY10" fmla="*/ 1369695 h 1772284"/>
              <a:gd name="connsiteX11" fmla="*/ 1658303 w 1964753"/>
              <a:gd name="connsiteY11" fmla="*/ 1549464 h 1772284"/>
              <a:gd name="connsiteX12" fmla="*/ 1438021 w 1964753"/>
              <a:gd name="connsiteY12" fmla="*/ 1549464 h 1772284"/>
              <a:gd name="connsiteX13" fmla="*/ 1430401 w 1964753"/>
              <a:gd name="connsiteY13" fmla="*/ 1557083 h 1772284"/>
              <a:gd name="connsiteX14" fmla="*/ 1430401 w 1964753"/>
              <a:gd name="connsiteY14" fmla="*/ 1772285 h 1772284"/>
              <a:gd name="connsiteX15" fmla="*/ 1012698 w 1964753"/>
              <a:gd name="connsiteY15" fmla="*/ 1253300 h 1772284"/>
              <a:gd name="connsiteX16" fmla="*/ 1240536 w 1964753"/>
              <a:gd name="connsiteY16" fmla="*/ 1473581 h 1772284"/>
              <a:gd name="connsiteX17" fmla="*/ 1240536 w 1964753"/>
              <a:gd name="connsiteY17" fmla="*/ 1033082 h 1772284"/>
              <a:gd name="connsiteX18" fmla="*/ 1012698 w 1964753"/>
              <a:gd name="connsiteY18" fmla="*/ 1253300 h 1772284"/>
              <a:gd name="connsiteX19" fmla="*/ 237998 w 1964753"/>
              <a:gd name="connsiteY19" fmla="*/ 1772285 h 1772284"/>
              <a:gd name="connsiteX20" fmla="*/ 1240599 w 1964753"/>
              <a:gd name="connsiteY20" fmla="*/ 1772285 h 1772284"/>
              <a:gd name="connsiteX21" fmla="*/ 1240599 w 1964753"/>
              <a:gd name="connsiteY21" fmla="*/ 1721676 h 1772284"/>
              <a:gd name="connsiteX22" fmla="*/ 1341882 w 1964753"/>
              <a:gd name="connsiteY22" fmla="*/ 1554607 h 1772284"/>
              <a:gd name="connsiteX23" fmla="*/ 1341882 w 1964753"/>
              <a:gd name="connsiteY23" fmla="*/ 1549527 h 1772284"/>
              <a:gd name="connsiteX24" fmla="*/ 1060831 w 1964753"/>
              <a:gd name="connsiteY24" fmla="*/ 1549527 h 1772284"/>
              <a:gd name="connsiteX25" fmla="*/ 1030478 w 1964753"/>
              <a:gd name="connsiteY25" fmla="*/ 1536890 h 1772284"/>
              <a:gd name="connsiteX26" fmla="*/ 883666 w 1964753"/>
              <a:gd name="connsiteY26" fmla="*/ 1384998 h 1772284"/>
              <a:gd name="connsiteX27" fmla="*/ 731774 w 1964753"/>
              <a:gd name="connsiteY27" fmla="*/ 1539431 h 1772284"/>
              <a:gd name="connsiteX28" fmla="*/ 703898 w 1964753"/>
              <a:gd name="connsiteY28" fmla="*/ 1549527 h 1772284"/>
              <a:gd name="connsiteX29" fmla="*/ 478599 w 1964753"/>
              <a:gd name="connsiteY29" fmla="*/ 1549527 h 1772284"/>
              <a:gd name="connsiteX30" fmla="*/ 473519 w 1964753"/>
              <a:gd name="connsiteY30" fmla="*/ 1534351 h 1772284"/>
              <a:gd name="connsiteX31" fmla="*/ 762127 w 1964753"/>
              <a:gd name="connsiteY31" fmla="*/ 1253300 h 1772284"/>
              <a:gd name="connsiteX32" fmla="*/ 468439 w 1964753"/>
              <a:gd name="connsiteY32" fmla="*/ 969708 h 1772284"/>
              <a:gd name="connsiteX33" fmla="*/ 476060 w 1964753"/>
              <a:gd name="connsiteY33" fmla="*/ 954532 h 1772284"/>
              <a:gd name="connsiteX34" fmla="*/ 703898 w 1964753"/>
              <a:gd name="connsiteY34" fmla="*/ 954532 h 1772284"/>
              <a:gd name="connsiteX35" fmla="*/ 729234 w 1964753"/>
              <a:gd name="connsiteY35" fmla="*/ 964628 h 1772284"/>
              <a:gd name="connsiteX36" fmla="*/ 888746 w 1964753"/>
              <a:gd name="connsiteY36" fmla="*/ 1124140 h 1772284"/>
              <a:gd name="connsiteX37" fmla="*/ 1038098 w 1964753"/>
              <a:gd name="connsiteY37" fmla="*/ 964628 h 1772284"/>
              <a:gd name="connsiteX38" fmla="*/ 1060894 w 1964753"/>
              <a:gd name="connsiteY38" fmla="*/ 954532 h 1772284"/>
              <a:gd name="connsiteX39" fmla="*/ 1655889 w 1964753"/>
              <a:gd name="connsiteY39" fmla="*/ 954532 h 1772284"/>
              <a:gd name="connsiteX40" fmla="*/ 1959674 w 1964753"/>
              <a:gd name="connsiteY40" fmla="*/ 1136840 h 1772284"/>
              <a:gd name="connsiteX41" fmla="*/ 1964754 w 1964753"/>
              <a:gd name="connsiteY41" fmla="*/ 1136840 h 1772284"/>
              <a:gd name="connsiteX42" fmla="*/ 1964754 w 1964753"/>
              <a:gd name="connsiteY42" fmla="*/ 237998 h 1772284"/>
              <a:gd name="connsiteX43" fmla="*/ 1726755 w 1964753"/>
              <a:gd name="connsiteY43" fmla="*/ 0 h 1772284"/>
              <a:gd name="connsiteX44" fmla="*/ 237998 w 1964753"/>
              <a:gd name="connsiteY44" fmla="*/ 0 h 1772284"/>
              <a:gd name="connsiteX45" fmla="*/ 0 w 1964753"/>
              <a:gd name="connsiteY45" fmla="*/ 237998 h 1772284"/>
              <a:gd name="connsiteX46" fmla="*/ 0 w 1964753"/>
              <a:gd name="connsiteY46" fmla="*/ 1534287 h 1772284"/>
              <a:gd name="connsiteX47" fmla="*/ 237998 w 1964753"/>
              <a:gd name="connsiteY47" fmla="*/ 1772285 h 1772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964753" h="1772284">
                <a:moveTo>
                  <a:pt x="1430464" y="1369758"/>
                </a:moveTo>
                <a:lnTo>
                  <a:pt x="1653286" y="1369758"/>
                </a:lnTo>
                <a:cubicBezTo>
                  <a:pt x="1736852" y="1369758"/>
                  <a:pt x="1795081" y="1331785"/>
                  <a:pt x="1795081" y="1253300"/>
                </a:cubicBezTo>
                <a:cubicBezTo>
                  <a:pt x="1795081" y="1174814"/>
                  <a:pt x="1736852" y="1136840"/>
                  <a:pt x="1653286" y="1136840"/>
                </a:cubicBezTo>
                <a:lnTo>
                  <a:pt x="1430464" y="1136840"/>
                </a:lnTo>
                <a:lnTo>
                  <a:pt x="1430464" y="1369758"/>
                </a:lnTo>
                <a:close/>
                <a:moveTo>
                  <a:pt x="1430464" y="1772285"/>
                </a:moveTo>
                <a:lnTo>
                  <a:pt x="1726692" y="1772285"/>
                </a:lnTo>
                <a:cubicBezTo>
                  <a:pt x="1883664" y="1772285"/>
                  <a:pt x="1964690" y="1691259"/>
                  <a:pt x="1964690" y="1534287"/>
                </a:cubicBezTo>
                <a:lnTo>
                  <a:pt x="1964690" y="1369695"/>
                </a:lnTo>
                <a:lnTo>
                  <a:pt x="1959610" y="1369695"/>
                </a:lnTo>
                <a:cubicBezTo>
                  <a:pt x="1914017" y="1506410"/>
                  <a:pt x="1797558" y="1549464"/>
                  <a:pt x="1658303" y="1549464"/>
                </a:cubicBezTo>
                <a:lnTo>
                  <a:pt x="1438021" y="1549464"/>
                </a:lnTo>
                <a:cubicBezTo>
                  <a:pt x="1432941" y="1549464"/>
                  <a:pt x="1430401" y="1552003"/>
                  <a:pt x="1430401" y="1557083"/>
                </a:cubicBezTo>
                <a:lnTo>
                  <a:pt x="1430401" y="1772285"/>
                </a:lnTo>
                <a:close/>
                <a:moveTo>
                  <a:pt x="1012698" y="1253300"/>
                </a:moveTo>
                <a:lnTo>
                  <a:pt x="1240536" y="1473581"/>
                </a:lnTo>
                <a:lnTo>
                  <a:pt x="1240536" y="1033082"/>
                </a:lnTo>
                <a:lnTo>
                  <a:pt x="1012698" y="1253300"/>
                </a:lnTo>
                <a:close/>
                <a:moveTo>
                  <a:pt x="237998" y="1772285"/>
                </a:moveTo>
                <a:lnTo>
                  <a:pt x="1240599" y="1772285"/>
                </a:lnTo>
                <a:lnTo>
                  <a:pt x="1240599" y="1721676"/>
                </a:lnTo>
                <a:cubicBezTo>
                  <a:pt x="1240599" y="1633093"/>
                  <a:pt x="1270953" y="1582420"/>
                  <a:pt x="1341882" y="1554607"/>
                </a:cubicBezTo>
                <a:lnTo>
                  <a:pt x="1341882" y="1549527"/>
                </a:lnTo>
                <a:lnTo>
                  <a:pt x="1060831" y="1549527"/>
                </a:lnTo>
                <a:cubicBezTo>
                  <a:pt x="1045655" y="1549527"/>
                  <a:pt x="1040574" y="1546987"/>
                  <a:pt x="1030478" y="1536890"/>
                </a:cubicBezTo>
                <a:lnTo>
                  <a:pt x="883666" y="1384998"/>
                </a:lnTo>
                <a:lnTo>
                  <a:pt x="731774" y="1539431"/>
                </a:lnTo>
                <a:cubicBezTo>
                  <a:pt x="724154" y="1547051"/>
                  <a:pt x="719137" y="1549527"/>
                  <a:pt x="703898" y="1549527"/>
                </a:cubicBezTo>
                <a:lnTo>
                  <a:pt x="478599" y="1549527"/>
                </a:lnTo>
                <a:cubicBezTo>
                  <a:pt x="465963" y="1549527"/>
                  <a:pt x="465963" y="1541907"/>
                  <a:pt x="473519" y="1534351"/>
                </a:cubicBezTo>
                <a:lnTo>
                  <a:pt x="762127" y="1253300"/>
                </a:lnTo>
                <a:lnTo>
                  <a:pt x="468439" y="969708"/>
                </a:lnTo>
                <a:cubicBezTo>
                  <a:pt x="460819" y="962089"/>
                  <a:pt x="463360" y="954532"/>
                  <a:pt x="476060" y="954532"/>
                </a:cubicBezTo>
                <a:lnTo>
                  <a:pt x="703898" y="954532"/>
                </a:lnTo>
                <a:cubicBezTo>
                  <a:pt x="716534" y="954532"/>
                  <a:pt x="721614" y="957072"/>
                  <a:pt x="729234" y="964628"/>
                </a:cubicBezTo>
                <a:lnTo>
                  <a:pt x="888746" y="1124140"/>
                </a:lnTo>
                <a:lnTo>
                  <a:pt x="1038098" y="964628"/>
                </a:lnTo>
                <a:cubicBezTo>
                  <a:pt x="1045718" y="957008"/>
                  <a:pt x="1050735" y="954532"/>
                  <a:pt x="1060894" y="954532"/>
                </a:cubicBezTo>
                <a:lnTo>
                  <a:pt x="1655889" y="954532"/>
                </a:lnTo>
                <a:cubicBezTo>
                  <a:pt x="1792605" y="954532"/>
                  <a:pt x="1914144" y="1000125"/>
                  <a:pt x="1959674" y="1136840"/>
                </a:cubicBezTo>
                <a:lnTo>
                  <a:pt x="1964754" y="1136840"/>
                </a:lnTo>
                <a:lnTo>
                  <a:pt x="1964754" y="237998"/>
                </a:lnTo>
                <a:cubicBezTo>
                  <a:pt x="1964754" y="81026"/>
                  <a:pt x="1883728" y="0"/>
                  <a:pt x="1726755" y="0"/>
                </a:cubicBezTo>
                <a:lnTo>
                  <a:pt x="237998" y="0"/>
                </a:lnTo>
                <a:cubicBezTo>
                  <a:pt x="81026" y="0"/>
                  <a:pt x="0" y="81026"/>
                  <a:pt x="0" y="237998"/>
                </a:cubicBezTo>
                <a:lnTo>
                  <a:pt x="0" y="1534287"/>
                </a:lnTo>
                <a:cubicBezTo>
                  <a:pt x="0" y="1691259"/>
                  <a:pt x="81026" y="1772285"/>
                  <a:pt x="237998" y="1772285"/>
                </a:cubicBezTo>
                <a:close/>
              </a:path>
            </a:pathLst>
          </a:custGeom>
          <a:solidFill>
            <a:srgbClr val="FFFFFF"/>
          </a:solidFill>
          <a:ln w="6350" cap="flat">
            <a:noFill/>
            <a:prstDash val="solid"/>
            <a:miter/>
          </a:ln>
        </p:spPr>
        <p:txBody>
          <a:bodyPr rtlCol="0" anchor="ctr"/>
          <a:lstStyle/>
          <a:p>
            <a:endParaRPr lang="en-US"/>
          </a:p>
        </p:txBody>
      </p:sp>
      <p:sp>
        <p:nvSpPr>
          <p:cNvPr id="52" name="Espaço Reservado para Texto 6">
            <a:extLst>
              <a:ext uri="{FF2B5EF4-FFF2-40B4-BE49-F238E27FC236}">
                <a16:creationId xmlns:a16="http://schemas.microsoft.com/office/drawing/2014/main" id="{B4234437-C19A-4839-88DC-46D48AF5A2C4}"/>
              </a:ext>
            </a:extLst>
          </p:cNvPr>
          <p:cNvSpPr>
            <a:spLocks noGrp="1"/>
          </p:cNvSpPr>
          <p:nvPr userDrawn="1">
            <p:ph type="body" sz="quarter" idx="19" hasCustomPrompt="1"/>
          </p:nvPr>
        </p:nvSpPr>
        <p:spPr>
          <a:xfrm>
            <a:off x="3371691" y="608130"/>
            <a:ext cx="3132139" cy="142093"/>
          </a:xfrm>
          <a:prstGeom prst="rect">
            <a:avLst/>
          </a:prstGeom>
        </p:spPr>
        <p:txBody>
          <a:bodyPr vert="horz" lIns="0" tIns="0" rIns="0" bIns="0" rtlCol="0" anchor="t">
            <a:noAutofit/>
          </a:bodyPr>
          <a:lstStyle>
            <a:lvl1pPr algn="r">
              <a:defRPr lang="pt-BR" sz="1200" b="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Alocação e Fundos |  XP </a:t>
            </a:r>
            <a:r>
              <a:rPr lang="pt-BR" dirty="0" err="1"/>
              <a:t>Research</a:t>
            </a:r>
            <a:endParaRPr lang="pt-BR" dirty="0"/>
          </a:p>
        </p:txBody>
      </p:sp>
      <p:sp>
        <p:nvSpPr>
          <p:cNvPr id="53" name="Text Placeholder 4">
            <a:extLst>
              <a:ext uri="{FF2B5EF4-FFF2-40B4-BE49-F238E27FC236}">
                <a16:creationId xmlns:a16="http://schemas.microsoft.com/office/drawing/2014/main" id="{03A51246-6836-408F-ABF0-EEEEE8E00F14}"/>
              </a:ext>
            </a:extLst>
          </p:cNvPr>
          <p:cNvSpPr>
            <a:spLocks noGrp="1"/>
          </p:cNvSpPr>
          <p:nvPr userDrawn="1">
            <p:ph type="body" sz="quarter" idx="20"/>
          </p:nvPr>
        </p:nvSpPr>
        <p:spPr>
          <a:xfrm>
            <a:off x="390154" y="2150952"/>
            <a:ext cx="4490940" cy="1772766"/>
          </a:xfrm>
          <a:prstGeom prst="rect">
            <a:avLst/>
          </a:prstGeom>
          <a:solidFill>
            <a:schemeClr val="bg1">
              <a:lumMod val="95000"/>
            </a:schemeClr>
          </a:solidFill>
        </p:spPr>
        <p:txBody>
          <a:bodyPr wrap="square" lIns="72000" tIns="72000" rIns="72000" bIns="72000" rtlCol="0">
            <a:noAutofit/>
          </a:bodyPr>
          <a:lstStyle>
            <a:lvl1pPr marL="0" marR="0" indent="0" algn="just" defTabSz="914400" rtl="0" eaLnBrk="1" fontAlgn="auto" latinLnBrk="0" hangingPunct="1">
              <a:lnSpc>
                <a:spcPct val="125000"/>
              </a:lnSpc>
              <a:spcBef>
                <a:spcPts val="600"/>
              </a:spcBef>
              <a:spcAft>
                <a:spcPts val="0"/>
              </a:spcAft>
              <a:buClrTx/>
              <a:buSzTx/>
              <a:buFont typeface="Arial" panose="020B0604020202020204" pitchFamily="34" charset="0"/>
              <a:buNone/>
              <a:tabLst/>
              <a:defRPr lang="en-US" sz="10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Click to edit Master text styles</a:t>
            </a:r>
          </a:p>
        </p:txBody>
      </p:sp>
      <p:sp>
        <p:nvSpPr>
          <p:cNvPr id="57" name="Text Placeholder 4">
            <a:extLst>
              <a:ext uri="{FF2B5EF4-FFF2-40B4-BE49-F238E27FC236}">
                <a16:creationId xmlns:a16="http://schemas.microsoft.com/office/drawing/2014/main" id="{482CDF78-5160-4CE0-9AED-EF5B81E7C38F}"/>
              </a:ext>
            </a:extLst>
          </p:cNvPr>
          <p:cNvSpPr>
            <a:spLocks noGrp="1"/>
          </p:cNvSpPr>
          <p:nvPr userDrawn="1">
            <p:ph type="body" sz="quarter" idx="23"/>
          </p:nvPr>
        </p:nvSpPr>
        <p:spPr>
          <a:xfrm>
            <a:off x="390153" y="4060055"/>
            <a:ext cx="6112353" cy="3349806"/>
          </a:xfrm>
          <a:prstGeom prst="rect">
            <a:avLst/>
          </a:prstGeom>
          <a:noFill/>
        </p:spPr>
        <p:txBody>
          <a:bodyPr wrap="square" lIns="0" tIns="0" rIns="0" bIns="0" rtlCol="0">
            <a:noAutofit/>
          </a:bodyPr>
          <a:lstStyle>
            <a:lvl1pPr marL="0" marR="0" indent="0" algn="just" defTabSz="914400" rtl="0" eaLnBrk="1" fontAlgn="auto" latinLnBrk="0" hangingPunct="1">
              <a:lnSpc>
                <a:spcPct val="125000"/>
              </a:lnSpc>
              <a:spcBef>
                <a:spcPts val="600"/>
              </a:spcBef>
              <a:spcAft>
                <a:spcPts val="0"/>
              </a:spcAft>
              <a:buClrTx/>
              <a:buSzTx/>
              <a:buFont typeface="Arial" panose="020B0604020202020204" pitchFamily="34" charset="0"/>
              <a:buNone/>
              <a:tabLst/>
              <a:defRPr lang="en-US" sz="10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Click to edit Master text styles</a:t>
            </a:r>
          </a:p>
        </p:txBody>
      </p:sp>
      <p:sp>
        <p:nvSpPr>
          <p:cNvPr id="72" name="Espaço Reservado para Conteúdo 14">
            <a:extLst>
              <a:ext uri="{FF2B5EF4-FFF2-40B4-BE49-F238E27FC236}">
                <a16:creationId xmlns:a16="http://schemas.microsoft.com/office/drawing/2014/main" id="{7F6E3DBC-5BBD-4436-85AB-82E653F9C656}"/>
              </a:ext>
            </a:extLst>
          </p:cNvPr>
          <p:cNvSpPr>
            <a:spLocks noGrp="1"/>
          </p:cNvSpPr>
          <p:nvPr userDrawn="1">
            <p:ph sz="quarter" idx="21" hasCustomPrompt="1"/>
          </p:nvPr>
        </p:nvSpPr>
        <p:spPr>
          <a:xfrm>
            <a:off x="382829" y="7896455"/>
            <a:ext cx="2938221" cy="1557108"/>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73" name="Espaço Reservado para Conteúdo 14">
            <a:extLst>
              <a:ext uri="{FF2B5EF4-FFF2-40B4-BE49-F238E27FC236}">
                <a16:creationId xmlns:a16="http://schemas.microsoft.com/office/drawing/2014/main" id="{3405AF30-6481-4177-8C12-0BD1B0028E72}"/>
              </a:ext>
            </a:extLst>
          </p:cNvPr>
          <p:cNvSpPr>
            <a:spLocks noGrp="1"/>
          </p:cNvSpPr>
          <p:nvPr userDrawn="1">
            <p:ph sz="quarter" idx="22" hasCustomPrompt="1"/>
          </p:nvPr>
        </p:nvSpPr>
        <p:spPr>
          <a:xfrm>
            <a:off x="3536951" y="7896455"/>
            <a:ext cx="2965558" cy="1557108"/>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74" name="Espaço Reservado para Conteúdo 14">
            <a:extLst>
              <a:ext uri="{FF2B5EF4-FFF2-40B4-BE49-F238E27FC236}">
                <a16:creationId xmlns:a16="http://schemas.microsoft.com/office/drawing/2014/main" id="{14ECC719-6B01-4AF5-92A8-682707D600B0}"/>
              </a:ext>
            </a:extLst>
          </p:cNvPr>
          <p:cNvSpPr>
            <a:spLocks noGrp="1"/>
          </p:cNvSpPr>
          <p:nvPr userDrawn="1">
            <p:ph sz="quarter" idx="24" hasCustomPrompt="1"/>
          </p:nvPr>
        </p:nvSpPr>
        <p:spPr>
          <a:xfrm>
            <a:off x="382829" y="7607837"/>
            <a:ext cx="2938221"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75" name="Espaço Reservado para Conteúdo 14">
            <a:extLst>
              <a:ext uri="{FF2B5EF4-FFF2-40B4-BE49-F238E27FC236}">
                <a16:creationId xmlns:a16="http://schemas.microsoft.com/office/drawing/2014/main" id="{519BA8D8-2D27-44DB-8406-D6D20B529EED}"/>
              </a:ext>
            </a:extLst>
          </p:cNvPr>
          <p:cNvSpPr>
            <a:spLocks noGrp="1"/>
          </p:cNvSpPr>
          <p:nvPr userDrawn="1">
            <p:ph sz="quarter" idx="25" hasCustomPrompt="1"/>
          </p:nvPr>
        </p:nvSpPr>
        <p:spPr>
          <a:xfrm>
            <a:off x="3552750" y="7607837"/>
            <a:ext cx="2949758"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26" name="Date Placeholder 1">
            <a:extLst>
              <a:ext uri="{FF2B5EF4-FFF2-40B4-BE49-F238E27FC236}">
                <a16:creationId xmlns:a16="http://schemas.microsoft.com/office/drawing/2014/main" id="{3B4501E0-2CFF-4239-9520-A5B3FF88FAB7}"/>
              </a:ext>
            </a:extLst>
          </p:cNvPr>
          <p:cNvSpPr>
            <a:spLocks noGrp="1"/>
          </p:cNvSpPr>
          <p:nvPr userDrawn="1">
            <p:ph type="dt" sz="half" idx="2"/>
          </p:nvPr>
        </p:nvSpPr>
        <p:spPr>
          <a:xfrm>
            <a:off x="3371691" y="438763"/>
            <a:ext cx="3132139" cy="184666"/>
          </a:xfrm>
          <a:prstGeom prst="rect">
            <a:avLst/>
          </a:prstGeom>
        </p:spPr>
        <p:txBody>
          <a:bodyPr vert="horz" wrap="square" lIns="0" tIns="0" rIns="0" bIns="0" rtlCol="0" anchor="ctr">
            <a:spAutoFit/>
          </a:bodyPr>
          <a:lstStyle>
            <a:lvl1pPr algn="r">
              <a:defRPr sz="1200">
                <a:solidFill>
                  <a:schemeClr val="accent3"/>
                </a:solidFill>
                <a:latin typeface="Roboto Light" panose="02000000000000000000" pitchFamily="2" charset="0"/>
                <a:ea typeface="Roboto Light" panose="02000000000000000000" pitchFamily="2" charset="0"/>
                <a:cs typeface="Roboto Light" panose="02000000000000000000" pitchFamily="2" charset="0"/>
              </a:defRPr>
            </a:lvl1pPr>
          </a:lstStyle>
          <a:p>
            <a:fld id="{371ED426-3533-4F3A-BE72-C7EFA5829CB3}" type="datetime4">
              <a:rPr lang="pt-BR" smtClean="0"/>
              <a:pPr/>
              <a:t>26 de julho de 2024</a:t>
            </a:fld>
            <a:endParaRPr lang="en-US" dirty="0"/>
          </a:p>
        </p:txBody>
      </p:sp>
      <p:sp>
        <p:nvSpPr>
          <p:cNvPr id="61" name="Text Placeholder 4">
            <a:extLst>
              <a:ext uri="{FF2B5EF4-FFF2-40B4-BE49-F238E27FC236}">
                <a16:creationId xmlns:a16="http://schemas.microsoft.com/office/drawing/2014/main" id="{318E1824-F862-4308-8D14-9073C9CBAABB}"/>
              </a:ext>
            </a:extLst>
          </p:cNvPr>
          <p:cNvSpPr>
            <a:spLocks noGrp="1"/>
          </p:cNvSpPr>
          <p:nvPr userDrawn="1">
            <p:ph type="body" sz="quarter" idx="27" hasCustomPrompt="1"/>
          </p:nvPr>
        </p:nvSpPr>
        <p:spPr>
          <a:xfrm>
            <a:off x="5022853" y="2150953"/>
            <a:ext cx="1466848" cy="133094"/>
          </a:xfrm>
          <a:prstGeom prst="rect">
            <a:avLst/>
          </a:prstGeom>
          <a:noFill/>
        </p:spPr>
        <p:txBody>
          <a:bodyPr wrap="square" lIns="0" tIns="0" rIns="0" bIns="0" rtlCol="0">
            <a:no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1050" b="1"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Name</a:t>
            </a:r>
          </a:p>
        </p:txBody>
      </p:sp>
      <p:sp>
        <p:nvSpPr>
          <p:cNvPr id="62" name="Text Placeholder 4">
            <a:extLst>
              <a:ext uri="{FF2B5EF4-FFF2-40B4-BE49-F238E27FC236}">
                <a16:creationId xmlns:a16="http://schemas.microsoft.com/office/drawing/2014/main" id="{70E85E6B-BFAA-4953-A2FD-0F731BA0D3A5}"/>
              </a:ext>
            </a:extLst>
          </p:cNvPr>
          <p:cNvSpPr>
            <a:spLocks noGrp="1"/>
          </p:cNvSpPr>
          <p:nvPr userDrawn="1">
            <p:ph type="body" sz="quarter" idx="28" hasCustomPrompt="1"/>
          </p:nvPr>
        </p:nvSpPr>
        <p:spPr>
          <a:xfrm>
            <a:off x="5022853" y="2312750"/>
            <a:ext cx="1466848" cy="9695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700" smtClean="0">
                <a:solidFill>
                  <a:schemeClr val="bg2"/>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Cargo</a:t>
            </a:r>
          </a:p>
        </p:txBody>
      </p:sp>
      <p:sp>
        <p:nvSpPr>
          <p:cNvPr id="63" name="Text Placeholder 4">
            <a:extLst>
              <a:ext uri="{FF2B5EF4-FFF2-40B4-BE49-F238E27FC236}">
                <a16:creationId xmlns:a16="http://schemas.microsoft.com/office/drawing/2014/main" id="{872B6150-F2F3-4EB3-81FD-E06DC0F79813}"/>
              </a:ext>
            </a:extLst>
          </p:cNvPr>
          <p:cNvSpPr>
            <a:spLocks noGrp="1"/>
          </p:cNvSpPr>
          <p:nvPr userDrawn="1">
            <p:ph type="body" sz="quarter" idx="29" hasCustomPrompt="1"/>
          </p:nvPr>
        </p:nvSpPr>
        <p:spPr>
          <a:xfrm>
            <a:off x="5022853" y="2439622"/>
            <a:ext cx="1466848" cy="11080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8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Contact</a:t>
            </a:r>
          </a:p>
        </p:txBody>
      </p:sp>
      <p:sp>
        <p:nvSpPr>
          <p:cNvPr id="64" name="Text Placeholder 4">
            <a:extLst>
              <a:ext uri="{FF2B5EF4-FFF2-40B4-BE49-F238E27FC236}">
                <a16:creationId xmlns:a16="http://schemas.microsoft.com/office/drawing/2014/main" id="{B84D6C0E-85B0-4A8A-BB12-F62449DE0DFB}"/>
              </a:ext>
            </a:extLst>
          </p:cNvPr>
          <p:cNvSpPr>
            <a:spLocks noGrp="1"/>
          </p:cNvSpPr>
          <p:nvPr userDrawn="1">
            <p:ph type="body" sz="quarter" idx="30" hasCustomPrompt="1"/>
          </p:nvPr>
        </p:nvSpPr>
        <p:spPr>
          <a:xfrm>
            <a:off x="5022853" y="2815008"/>
            <a:ext cx="1466848" cy="133094"/>
          </a:xfrm>
          <a:prstGeom prst="rect">
            <a:avLst/>
          </a:prstGeom>
          <a:noFill/>
        </p:spPr>
        <p:txBody>
          <a:bodyPr wrap="square" lIns="0" tIns="0" rIns="0" bIns="0" rtlCol="0">
            <a:no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1050" b="1"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Name</a:t>
            </a:r>
          </a:p>
        </p:txBody>
      </p:sp>
      <p:sp>
        <p:nvSpPr>
          <p:cNvPr id="65" name="Text Placeholder 4">
            <a:extLst>
              <a:ext uri="{FF2B5EF4-FFF2-40B4-BE49-F238E27FC236}">
                <a16:creationId xmlns:a16="http://schemas.microsoft.com/office/drawing/2014/main" id="{16C8AB5D-9A5B-4FEA-97F4-734F90CA23F1}"/>
              </a:ext>
            </a:extLst>
          </p:cNvPr>
          <p:cNvSpPr>
            <a:spLocks noGrp="1"/>
          </p:cNvSpPr>
          <p:nvPr userDrawn="1">
            <p:ph type="body" sz="quarter" idx="31" hasCustomPrompt="1"/>
          </p:nvPr>
        </p:nvSpPr>
        <p:spPr>
          <a:xfrm>
            <a:off x="5022853" y="2976805"/>
            <a:ext cx="1466848" cy="9695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700" smtClean="0">
                <a:solidFill>
                  <a:schemeClr val="bg2"/>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Cargo</a:t>
            </a:r>
          </a:p>
        </p:txBody>
      </p:sp>
      <p:sp>
        <p:nvSpPr>
          <p:cNvPr id="66" name="Text Placeholder 4">
            <a:extLst>
              <a:ext uri="{FF2B5EF4-FFF2-40B4-BE49-F238E27FC236}">
                <a16:creationId xmlns:a16="http://schemas.microsoft.com/office/drawing/2014/main" id="{6CAE7113-BC72-4895-ACDF-B01232851A9D}"/>
              </a:ext>
            </a:extLst>
          </p:cNvPr>
          <p:cNvSpPr>
            <a:spLocks noGrp="1"/>
          </p:cNvSpPr>
          <p:nvPr userDrawn="1">
            <p:ph type="body" sz="quarter" idx="32" hasCustomPrompt="1"/>
          </p:nvPr>
        </p:nvSpPr>
        <p:spPr>
          <a:xfrm>
            <a:off x="5022853" y="3103677"/>
            <a:ext cx="1466848" cy="11080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8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Contact</a:t>
            </a:r>
          </a:p>
        </p:txBody>
      </p:sp>
      <p:sp>
        <p:nvSpPr>
          <p:cNvPr id="67" name="Text Placeholder 4">
            <a:extLst>
              <a:ext uri="{FF2B5EF4-FFF2-40B4-BE49-F238E27FC236}">
                <a16:creationId xmlns:a16="http://schemas.microsoft.com/office/drawing/2014/main" id="{1D859181-1847-4696-BA25-3FB32D816724}"/>
              </a:ext>
            </a:extLst>
          </p:cNvPr>
          <p:cNvSpPr>
            <a:spLocks noGrp="1"/>
          </p:cNvSpPr>
          <p:nvPr userDrawn="1">
            <p:ph type="body" sz="quarter" idx="33" hasCustomPrompt="1"/>
          </p:nvPr>
        </p:nvSpPr>
        <p:spPr>
          <a:xfrm>
            <a:off x="5022853" y="3467328"/>
            <a:ext cx="1466848" cy="133094"/>
          </a:xfrm>
          <a:prstGeom prst="rect">
            <a:avLst/>
          </a:prstGeom>
          <a:noFill/>
        </p:spPr>
        <p:txBody>
          <a:bodyPr wrap="square" lIns="0" tIns="0" rIns="0" bIns="0" rtlCol="0">
            <a:no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1050" b="1"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Name</a:t>
            </a:r>
          </a:p>
        </p:txBody>
      </p:sp>
      <p:sp>
        <p:nvSpPr>
          <p:cNvPr id="68" name="Text Placeholder 4">
            <a:extLst>
              <a:ext uri="{FF2B5EF4-FFF2-40B4-BE49-F238E27FC236}">
                <a16:creationId xmlns:a16="http://schemas.microsoft.com/office/drawing/2014/main" id="{FC9ED1A2-35DE-4D1D-9CE5-8E2AD672F2D0}"/>
              </a:ext>
            </a:extLst>
          </p:cNvPr>
          <p:cNvSpPr>
            <a:spLocks noGrp="1"/>
          </p:cNvSpPr>
          <p:nvPr userDrawn="1">
            <p:ph type="body" sz="quarter" idx="34" hasCustomPrompt="1"/>
          </p:nvPr>
        </p:nvSpPr>
        <p:spPr>
          <a:xfrm>
            <a:off x="5022853" y="3629125"/>
            <a:ext cx="1466848" cy="9695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700" smtClean="0">
                <a:solidFill>
                  <a:schemeClr val="bg2"/>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Cargo</a:t>
            </a:r>
          </a:p>
        </p:txBody>
      </p:sp>
      <p:sp>
        <p:nvSpPr>
          <p:cNvPr id="69" name="Text Placeholder 4">
            <a:extLst>
              <a:ext uri="{FF2B5EF4-FFF2-40B4-BE49-F238E27FC236}">
                <a16:creationId xmlns:a16="http://schemas.microsoft.com/office/drawing/2014/main" id="{69327E6A-F08C-45E9-819D-C34C53A10A06}"/>
              </a:ext>
            </a:extLst>
          </p:cNvPr>
          <p:cNvSpPr>
            <a:spLocks noGrp="1"/>
          </p:cNvSpPr>
          <p:nvPr userDrawn="1">
            <p:ph type="body" sz="quarter" idx="35" hasCustomPrompt="1"/>
          </p:nvPr>
        </p:nvSpPr>
        <p:spPr>
          <a:xfrm>
            <a:off x="5022853" y="3755997"/>
            <a:ext cx="1466848" cy="11080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8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Contact</a:t>
            </a:r>
          </a:p>
        </p:txBody>
      </p:sp>
      <p:cxnSp>
        <p:nvCxnSpPr>
          <p:cNvPr id="3" name="Straight Connector 2">
            <a:extLst>
              <a:ext uri="{FF2B5EF4-FFF2-40B4-BE49-F238E27FC236}">
                <a16:creationId xmlns:a16="http://schemas.microsoft.com/office/drawing/2014/main" id="{8A3B4E86-9E31-44B1-AD38-564BDC91B35E}"/>
              </a:ext>
            </a:extLst>
          </p:cNvPr>
          <p:cNvCxnSpPr/>
          <p:nvPr userDrawn="1"/>
        </p:nvCxnSpPr>
        <p:spPr>
          <a:xfrm>
            <a:off x="4951973" y="2150952"/>
            <a:ext cx="0" cy="177276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6" name="Espaço Reservado para Texto 6">
            <a:extLst>
              <a:ext uri="{FF2B5EF4-FFF2-40B4-BE49-F238E27FC236}">
                <a16:creationId xmlns:a16="http://schemas.microsoft.com/office/drawing/2014/main" id="{6BA2B197-504D-4D14-9FFE-83CCFB68CF27}"/>
              </a:ext>
            </a:extLst>
          </p:cNvPr>
          <p:cNvSpPr>
            <a:spLocks noGrp="1"/>
          </p:cNvSpPr>
          <p:nvPr>
            <p:ph type="body" sz="quarter" idx="26" hasCustomPrompt="1"/>
          </p:nvPr>
        </p:nvSpPr>
        <p:spPr>
          <a:xfrm>
            <a:off x="822325" y="9548813"/>
            <a:ext cx="5451474" cy="197643"/>
          </a:xfrm>
          <a:prstGeom prst="rect">
            <a:avLst/>
          </a:prstGeom>
        </p:spPr>
        <p:txBody>
          <a:bodyPr vert="horz" lIns="0" tIns="0" rIns="0" bIns="0" rtlCol="0" anchor="ctr" anchorCtr="0">
            <a:noAutofit/>
          </a:bodyPr>
          <a:lstStyle>
            <a:lvl1pPr algn="l">
              <a:defRPr lang="pt-BR" sz="700" b="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lvl="0"/>
            <a:r>
              <a:rPr lang="pt-BR"/>
              <a:t>Fonte:  XXX, XXX, XXX | Notas: (1) XXX; (2) XXX; (3) XXX</a:t>
            </a:r>
            <a:endParaRPr lang="pt-BR" dirty="0" err="1"/>
          </a:p>
        </p:txBody>
      </p:sp>
      <p:sp>
        <p:nvSpPr>
          <p:cNvPr id="27" name="Espaço Reservado para Texto 6">
            <a:extLst>
              <a:ext uri="{FF2B5EF4-FFF2-40B4-BE49-F238E27FC236}">
                <a16:creationId xmlns:a16="http://schemas.microsoft.com/office/drawing/2014/main" id="{86EF7019-8945-4B32-85D1-9979F8FCD2E4}"/>
              </a:ext>
            </a:extLst>
          </p:cNvPr>
          <p:cNvSpPr>
            <a:spLocks noGrp="1"/>
          </p:cNvSpPr>
          <p:nvPr>
            <p:ph type="body" sz="quarter" idx="36" hasCustomPrompt="1"/>
          </p:nvPr>
        </p:nvSpPr>
        <p:spPr>
          <a:xfrm>
            <a:off x="390154" y="1406254"/>
            <a:ext cx="6112352" cy="187302"/>
          </a:xfrm>
          <a:prstGeom prst="rect">
            <a:avLst/>
          </a:prstGeom>
        </p:spPr>
        <p:txBody>
          <a:bodyPr vert="horz" lIns="0" tIns="0" rIns="0" bIns="0" rtlCol="0" anchor="t">
            <a:noAutofit/>
          </a:bodyPr>
          <a:lstStyle>
            <a:lvl1pPr>
              <a:defRPr lang="pt-BR" sz="1200" b="1">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Clique para editar o texto mestre</a:t>
            </a:r>
          </a:p>
        </p:txBody>
      </p:sp>
    </p:spTree>
    <p:extLst>
      <p:ext uri="{BB962C8B-B14F-4D97-AF65-F5344CB8AC3E}">
        <p14:creationId xmlns:p14="http://schemas.microsoft.com/office/powerpoint/2010/main" val="3727755060"/>
      </p:ext>
    </p:extLst>
  </p:cSld>
  <p:clrMapOvr>
    <a:masterClrMapping/>
  </p:clrMapOvr>
  <p:extLst>
    <p:ext uri="{DCECCB84-F9BA-43D5-87BE-67443E8EF086}">
      <p15:sldGuideLst xmlns:p15="http://schemas.microsoft.com/office/powerpoint/2012/main">
        <p15:guide id="0" pos="2228">
          <p15:clr>
            <a:srgbClr val="FBAE40"/>
          </p15:clr>
        </p15:guide>
        <p15:guide id="1" pos="20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pa Company Update/Report">
    <p:bg>
      <p:bgPr>
        <a:solidFill>
          <a:schemeClr val="bg1"/>
        </a:solidFill>
        <a:effectLst/>
      </p:bgPr>
    </p:bg>
    <p:spTree>
      <p:nvGrpSpPr>
        <p:cNvPr id="1" name=""/>
        <p:cNvGrpSpPr/>
        <p:nvPr/>
      </p:nvGrpSpPr>
      <p:grpSpPr>
        <a:xfrm>
          <a:off x="0" y="0"/>
          <a:ext cx="0" cy="0"/>
          <a:chOff x="0" y="0"/>
          <a:chExt cx="0" cy="0"/>
        </a:xfrm>
      </p:grpSpPr>
      <p:pic>
        <p:nvPicPr>
          <p:cNvPr id="39" name="Picture 38" descr="A picture containing nature&#10;&#10;Description automatically generated">
            <a:extLst>
              <a:ext uri="{FF2B5EF4-FFF2-40B4-BE49-F238E27FC236}">
                <a16:creationId xmlns:a16="http://schemas.microsoft.com/office/drawing/2014/main" id="{DFB28E78-ECA7-44DC-8F70-3C9E817544C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42776" b="15443"/>
          <a:stretch/>
        </p:blipFill>
        <p:spPr>
          <a:xfrm>
            <a:off x="0" y="0"/>
            <a:ext cx="6858000" cy="2003469"/>
          </a:xfrm>
          <a:custGeom>
            <a:avLst/>
            <a:gdLst>
              <a:gd name="connsiteX0" fmla="*/ 0 w 6858000"/>
              <a:gd name="connsiteY0" fmla="*/ 0 h 2003469"/>
              <a:gd name="connsiteX1" fmla="*/ 6858000 w 6858000"/>
              <a:gd name="connsiteY1" fmla="*/ 0 h 2003469"/>
              <a:gd name="connsiteX2" fmla="*/ 6858000 w 6858000"/>
              <a:gd name="connsiteY2" fmla="*/ 2003469 h 2003469"/>
              <a:gd name="connsiteX3" fmla="*/ 0 w 6858000"/>
              <a:gd name="connsiteY3" fmla="*/ 2003469 h 2003469"/>
            </a:gdLst>
            <a:ahLst/>
            <a:cxnLst>
              <a:cxn ang="0">
                <a:pos x="connsiteX0" y="connsiteY0"/>
              </a:cxn>
              <a:cxn ang="0">
                <a:pos x="connsiteX1" y="connsiteY1"/>
              </a:cxn>
              <a:cxn ang="0">
                <a:pos x="connsiteX2" y="connsiteY2"/>
              </a:cxn>
              <a:cxn ang="0">
                <a:pos x="connsiteX3" y="connsiteY3"/>
              </a:cxn>
            </a:cxnLst>
            <a:rect l="l" t="t" r="r" b="b"/>
            <a:pathLst>
              <a:path w="6858000" h="2003469">
                <a:moveTo>
                  <a:pt x="0" y="0"/>
                </a:moveTo>
                <a:lnTo>
                  <a:pt x="6858000" y="0"/>
                </a:lnTo>
                <a:lnTo>
                  <a:pt x="6858000" y="2003469"/>
                </a:lnTo>
                <a:lnTo>
                  <a:pt x="0" y="2003469"/>
                </a:lnTo>
                <a:close/>
              </a:path>
            </a:pathLst>
          </a:custGeom>
        </p:spPr>
      </p:pic>
      <p:sp>
        <p:nvSpPr>
          <p:cNvPr id="15" name="Espaço Reservado para Texto 6">
            <a:extLst>
              <a:ext uri="{FF2B5EF4-FFF2-40B4-BE49-F238E27FC236}">
                <a16:creationId xmlns:a16="http://schemas.microsoft.com/office/drawing/2014/main" id="{89C55DDC-9BF1-4F19-9DFA-8D99FB29A854}"/>
              </a:ext>
            </a:extLst>
          </p:cNvPr>
          <p:cNvSpPr>
            <a:spLocks noGrp="1"/>
          </p:cNvSpPr>
          <p:nvPr>
            <p:ph type="body" sz="quarter" idx="16" hasCustomPrompt="1"/>
          </p:nvPr>
        </p:nvSpPr>
        <p:spPr>
          <a:xfrm>
            <a:off x="390154" y="988484"/>
            <a:ext cx="6112354" cy="346968"/>
          </a:xfrm>
          <a:prstGeom prst="rect">
            <a:avLst/>
          </a:prstGeom>
        </p:spPr>
        <p:txBody>
          <a:bodyPr lIns="0" tIns="0" rIns="0" bIns="0" anchor="t" anchorCtr="0"/>
          <a:lstStyle>
            <a:lvl1pPr>
              <a:defRPr lang="pt-BR" sz="2400" b="1" spc="0" dirty="0">
                <a:solidFill>
                  <a:schemeClr val="accent3"/>
                </a:solidFill>
                <a:latin typeface="Roboto" panose="02000000000000000000" pitchFamily="2" charset="0"/>
                <a:ea typeface="Roboto" panose="02000000000000000000" pitchFamily="2" charset="0"/>
                <a:cs typeface="Roboto" panose="02000000000000000000" pitchFamily="2" charset="0"/>
              </a:defRPr>
            </a:lvl1pPr>
          </a:lstStyle>
          <a:p>
            <a:pPr lvl="0"/>
            <a:r>
              <a:rPr lang="pt-BR" dirty="0"/>
              <a:t>EDITAR</a:t>
            </a:r>
          </a:p>
        </p:txBody>
      </p:sp>
      <p:sp>
        <p:nvSpPr>
          <p:cNvPr id="11" name="Do not remove" hidden="1">
            <a:extLst>
              <a:ext uri="{FF2B5EF4-FFF2-40B4-BE49-F238E27FC236}">
                <a16:creationId xmlns:a16="http://schemas.microsoft.com/office/drawing/2014/main" id="{A0E1623B-010B-478D-BFD7-8A4047822D40}"/>
              </a:ext>
            </a:extLst>
          </p:cNvPr>
          <p:cNvSpPr/>
          <p:nvPr>
            <p:custDataLst>
              <p:tags r:id="rId1"/>
            </p:custDataLst>
          </p:nvPr>
        </p:nvSpPr>
        <p:spPr>
          <a:xfrm>
            <a:off x="0" y="0"/>
            <a:ext cx="7144" cy="18344"/>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0" name="Espaço Reservado para Texto 6">
            <a:extLst>
              <a:ext uri="{FF2B5EF4-FFF2-40B4-BE49-F238E27FC236}">
                <a16:creationId xmlns:a16="http://schemas.microsoft.com/office/drawing/2014/main" id="{B61E3CB8-CA0E-430F-BDEE-1BEC3B922BD8}"/>
              </a:ext>
            </a:extLst>
          </p:cNvPr>
          <p:cNvSpPr>
            <a:spLocks noGrp="1"/>
          </p:cNvSpPr>
          <p:nvPr>
            <p:ph type="body" sz="quarter" idx="17" hasCustomPrompt="1"/>
          </p:nvPr>
        </p:nvSpPr>
        <p:spPr>
          <a:xfrm>
            <a:off x="390155" y="1406305"/>
            <a:ext cx="6112352" cy="187200"/>
          </a:xfrm>
          <a:prstGeom prst="rect">
            <a:avLst/>
          </a:prstGeom>
        </p:spPr>
        <p:txBody>
          <a:bodyPr vert="horz" lIns="0" tIns="0" rIns="0" bIns="0" rtlCol="0" anchor="t">
            <a:noAutofit/>
          </a:bodyPr>
          <a:lstStyle>
            <a:lvl1pPr>
              <a:defRPr lang="pt-BR" sz="1200" b="1">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Clique para editar o texto mestre</a:t>
            </a:r>
          </a:p>
        </p:txBody>
      </p:sp>
      <p:sp>
        <p:nvSpPr>
          <p:cNvPr id="41" name="Freeform: Shape 40">
            <a:extLst>
              <a:ext uri="{FF2B5EF4-FFF2-40B4-BE49-F238E27FC236}">
                <a16:creationId xmlns:a16="http://schemas.microsoft.com/office/drawing/2014/main" id="{9CAD89BC-209F-4A84-B643-8391FE84FD63}"/>
              </a:ext>
            </a:extLst>
          </p:cNvPr>
          <p:cNvSpPr/>
          <p:nvPr/>
        </p:nvSpPr>
        <p:spPr>
          <a:xfrm>
            <a:off x="390154" y="406178"/>
            <a:ext cx="379041" cy="341910"/>
          </a:xfrm>
          <a:custGeom>
            <a:avLst/>
            <a:gdLst>
              <a:gd name="connsiteX0" fmla="*/ 1430464 w 1964753"/>
              <a:gd name="connsiteY0" fmla="*/ 1369758 h 1772284"/>
              <a:gd name="connsiteX1" fmla="*/ 1653286 w 1964753"/>
              <a:gd name="connsiteY1" fmla="*/ 1369758 h 1772284"/>
              <a:gd name="connsiteX2" fmla="*/ 1795081 w 1964753"/>
              <a:gd name="connsiteY2" fmla="*/ 1253300 h 1772284"/>
              <a:gd name="connsiteX3" fmla="*/ 1653286 w 1964753"/>
              <a:gd name="connsiteY3" fmla="*/ 1136840 h 1772284"/>
              <a:gd name="connsiteX4" fmla="*/ 1430464 w 1964753"/>
              <a:gd name="connsiteY4" fmla="*/ 1136840 h 1772284"/>
              <a:gd name="connsiteX5" fmla="*/ 1430464 w 1964753"/>
              <a:gd name="connsiteY5" fmla="*/ 1369758 h 1772284"/>
              <a:gd name="connsiteX6" fmla="*/ 1430464 w 1964753"/>
              <a:gd name="connsiteY6" fmla="*/ 1772285 h 1772284"/>
              <a:gd name="connsiteX7" fmla="*/ 1726692 w 1964753"/>
              <a:gd name="connsiteY7" fmla="*/ 1772285 h 1772284"/>
              <a:gd name="connsiteX8" fmla="*/ 1964690 w 1964753"/>
              <a:gd name="connsiteY8" fmla="*/ 1534287 h 1772284"/>
              <a:gd name="connsiteX9" fmla="*/ 1964690 w 1964753"/>
              <a:gd name="connsiteY9" fmla="*/ 1369695 h 1772284"/>
              <a:gd name="connsiteX10" fmla="*/ 1959610 w 1964753"/>
              <a:gd name="connsiteY10" fmla="*/ 1369695 h 1772284"/>
              <a:gd name="connsiteX11" fmla="*/ 1658303 w 1964753"/>
              <a:gd name="connsiteY11" fmla="*/ 1549464 h 1772284"/>
              <a:gd name="connsiteX12" fmla="*/ 1438021 w 1964753"/>
              <a:gd name="connsiteY12" fmla="*/ 1549464 h 1772284"/>
              <a:gd name="connsiteX13" fmla="*/ 1430401 w 1964753"/>
              <a:gd name="connsiteY13" fmla="*/ 1557083 h 1772284"/>
              <a:gd name="connsiteX14" fmla="*/ 1430401 w 1964753"/>
              <a:gd name="connsiteY14" fmla="*/ 1772285 h 1772284"/>
              <a:gd name="connsiteX15" fmla="*/ 1012698 w 1964753"/>
              <a:gd name="connsiteY15" fmla="*/ 1253300 h 1772284"/>
              <a:gd name="connsiteX16" fmla="*/ 1240536 w 1964753"/>
              <a:gd name="connsiteY16" fmla="*/ 1473581 h 1772284"/>
              <a:gd name="connsiteX17" fmla="*/ 1240536 w 1964753"/>
              <a:gd name="connsiteY17" fmla="*/ 1033082 h 1772284"/>
              <a:gd name="connsiteX18" fmla="*/ 1012698 w 1964753"/>
              <a:gd name="connsiteY18" fmla="*/ 1253300 h 1772284"/>
              <a:gd name="connsiteX19" fmla="*/ 237998 w 1964753"/>
              <a:gd name="connsiteY19" fmla="*/ 1772285 h 1772284"/>
              <a:gd name="connsiteX20" fmla="*/ 1240599 w 1964753"/>
              <a:gd name="connsiteY20" fmla="*/ 1772285 h 1772284"/>
              <a:gd name="connsiteX21" fmla="*/ 1240599 w 1964753"/>
              <a:gd name="connsiteY21" fmla="*/ 1721676 h 1772284"/>
              <a:gd name="connsiteX22" fmla="*/ 1341882 w 1964753"/>
              <a:gd name="connsiteY22" fmla="*/ 1554607 h 1772284"/>
              <a:gd name="connsiteX23" fmla="*/ 1341882 w 1964753"/>
              <a:gd name="connsiteY23" fmla="*/ 1549527 h 1772284"/>
              <a:gd name="connsiteX24" fmla="*/ 1060831 w 1964753"/>
              <a:gd name="connsiteY24" fmla="*/ 1549527 h 1772284"/>
              <a:gd name="connsiteX25" fmla="*/ 1030478 w 1964753"/>
              <a:gd name="connsiteY25" fmla="*/ 1536890 h 1772284"/>
              <a:gd name="connsiteX26" fmla="*/ 883666 w 1964753"/>
              <a:gd name="connsiteY26" fmla="*/ 1384998 h 1772284"/>
              <a:gd name="connsiteX27" fmla="*/ 731774 w 1964753"/>
              <a:gd name="connsiteY27" fmla="*/ 1539431 h 1772284"/>
              <a:gd name="connsiteX28" fmla="*/ 703898 w 1964753"/>
              <a:gd name="connsiteY28" fmla="*/ 1549527 h 1772284"/>
              <a:gd name="connsiteX29" fmla="*/ 478599 w 1964753"/>
              <a:gd name="connsiteY29" fmla="*/ 1549527 h 1772284"/>
              <a:gd name="connsiteX30" fmla="*/ 473519 w 1964753"/>
              <a:gd name="connsiteY30" fmla="*/ 1534351 h 1772284"/>
              <a:gd name="connsiteX31" fmla="*/ 762127 w 1964753"/>
              <a:gd name="connsiteY31" fmla="*/ 1253300 h 1772284"/>
              <a:gd name="connsiteX32" fmla="*/ 468439 w 1964753"/>
              <a:gd name="connsiteY32" fmla="*/ 969708 h 1772284"/>
              <a:gd name="connsiteX33" fmla="*/ 476060 w 1964753"/>
              <a:gd name="connsiteY33" fmla="*/ 954532 h 1772284"/>
              <a:gd name="connsiteX34" fmla="*/ 703898 w 1964753"/>
              <a:gd name="connsiteY34" fmla="*/ 954532 h 1772284"/>
              <a:gd name="connsiteX35" fmla="*/ 729234 w 1964753"/>
              <a:gd name="connsiteY35" fmla="*/ 964628 h 1772284"/>
              <a:gd name="connsiteX36" fmla="*/ 888746 w 1964753"/>
              <a:gd name="connsiteY36" fmla="*/ 1124140 h 1772284"/>
              <a:gd name="connsiteX37" fmla="*/ 1038098 w 1964753"/>
              <a:gd name="connsiteY37" fmla="*/ 964628 h 1772284"/>
              <a:gd name="connsiteX38" fmla="*/ 1060894 w 1964753"/>
              <a:gd name="connsiteY38" fmla="*/ 954532 h 1772284"/>
              <a:gd name="connsiteX39" fmla="*/ 1655889 w 1964753"/>
              <a:gd name="connsiteY39" fmla="*/ 954532 h 1772284"/>
              <a:gd name="connsiteX40" fmla="*/ 1959674 w 1964753"/>
              <a:gd name="connsiteY40" fmla="*/ 1136840 h 1772284"/>
              <a:gd name="connsiteX41" fmla="*/ 1964754 w 1964753"/>
              <a:gd name="connsiteY41" fmla="*/ 1136840 h 1772284"/>
              <a:gd name="connsiteX42" fmla="*/ 1964754 w 1964753"/>
              <a:gd name="connsiteY42" fmla="*/ 237998 h 1772284"/>
              <a:gd name="connsiteX43" fmla="*/ 1726755 w 1964753"/>
              <a:gd name="connsiteY43" fmla="*/ 0 h 1772284"/>
              <a:gd name="connsiteX44" fmla="*/ 237998 w 1964753"/>
              <a:gd name="connsiteY44" fmla="*/ 0 h 1772284"/>
              <a:gd name="connsiteX45" fmla="*/ 0 w 1964753"/>
              <a:gd name="connsiteY45" fmla="*/ 237998 h 1772284"/>
              <a:gd name="connsiteX46" fmla="*/ 0 w 1964753"/>
              <a:gd name="connsiteY46" fmla="*/ 1534287 h 1772284"/>
              <a:gd name="connsiteX47" fmla="*/ 237998 w 1964753"/>
              <a:gd name="connsiteY47" fmla="*/ 1772285 h 1772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964753" h="1772284">
                <a:moveTo>
                  <a:pt x="1430464" y="1369758"/>
                </a:moveTo>
                <a:lnTo>
                  <a:pt x="1653286" y="1369758"/>
                </a:lnTo>
                <a:cubicBezTo>
                  <a:pt x="1736852" y="1369758"/>
                  <a:pt x="1795081" y="1331785"/>
                  <a:pt x="1795081" y="1253300"/>
                </a:cubicBezTo>
                <a:cubicBezTo>
                  <a:pt x="1795081" y="1174814"/>
                  <a:pt x="1736852" y="1136840"/>
                  <a:pt x="1653286" y="1136840"/>
                </a:cubicBezTo>
                <a:lnTo>
                  <a:pt x="1430464" y="1136840"/>
                </a:lnTo>
                <a:lnTo>
                  <a:pt x="1430464" y="1369758"/>
                </a:lnTo>
                <a:close/>
                <a:moveTo>
                  <a:pt x="1430464" y="1772285"/>
                </a:moveTo>
                <a:lnTo>
                  <a:pt x="1726692" y="1772285"/>
                </a:lnTo>
                <a:cubicBezTo>
                  <a:pt x="1883664" y="1772285"/>
                  <a:pt x="1964690" y="1691259"/>
                  <a:pt x="1964690" y="1534287"/>
                </a:cubicBezTo>
                <a:lnTo>
                  <a:pt x="1964690" y="1369695"/>
                </a:lnTo>
                <a:lnTo>
                  <a:pt x="1959610" y="1369695"/>
                </a:lnTo>
                <a:cubicBezTo>
                  <a:pt x="1914017" y="1506410"/>
                  <a:pt x="1797558" y="1549464"/>
                  <a:pt x="1658303" y="1549464"/>
                </a:cubicBezTo>
                <a:lnTo>
                  <a:pt x="1438021" y="1549464"/>
                </a:lnTo>
                <a:cubicBezTo>
                  <a:pt x="1432941" y="1549464"/>
                  <a:pt x="1430401" y="1552003"/>
                  <a:pt x="1430401" y="1557083"/>
                </a:cubicBezTo>
                <a:lnTo>
                  <a:pt x="1430401" y="1772285"/>
                </a:lnTo>
                <a:close/>
                <a:moveTo>
                  <a:pt x="1012698" y="1253300"/>
                </a:moveTo>
                <a:lnTo>
                  <a:pt x="1240536" y="1473581"/>
                </a:lnTo>
                <a:lnTo>
                  <a:pt x="1240536" y="1033082"/>
                </a:lnTo>
                <a:lnTo>
                  <a:pt x="1012698" y="1253300"/>
                </a:lnTo>
                <a:close/>
                <a:moveTo>
                  <a:pt x="237998" y="1772285"/>
                </a:moveTo>
                <a:lnTo>
                  <a:pt x="1240599" y="1772285"/>
                </a:lnTo>
                <a:lnTo>
                  <a:pt x="1240599" y="1721676"/>
                </a:lnTo>
                <a:cubicBezTo>
                  <a:pt x="1240599" y="1633093"/>
                  <a:pt x="1270953" y="1582420"/>
                  <a:pt x="1341882" y="1554607"/>
                </a:cubicBezTo>
                <a:lnTo>
                  <a:pt x="1341882" y="1549527"/>
                </a:lnTo>
                <a:lnTo>
                  <a:pt x="1060831" y="1549527"/>
                </a:lnTo>
                <a:cubicBezTo>
                  <a:pt x="1045655" y="1549527"/>
                  <a:pt x="1040574" y="1546987"/>
                  <a:pt x="1030478" y="1536890"/>
                </a:cubicBezTo>
                <a:lnTo>
                  <a:pt x="883666" y="1384998"/>
                </a:lnTo>
                <a:lnTo>
                  <a:pt x="731774" y="1539431"/>
                </a:lnTo>
                <a:cubicBezTo>
                  <a:pt x="724154" y="1547051"/>
                  <a:pt x="719137" y="1549527"/>
                  <a:pt x="703898" y="1549527"/>
                </a:cubicBezTo>
                <a:lnTo>
                  <a:pt x="478599" y="1549527"/>
                </a:lnTo>
                <a:cubicBezTo>
                  <a:pt x="465963" y="1549527"/>
                  <a:pt x="465963" y="1541907"/>
                  <a:pt x="473519" y="1534351"/>
                </a:cubicBezTo>
                <a:lnTo>
                  <a:pt x="762127" y="1253300"/>
                </a:lnTo>
                <a:lnTo>
                  <a:pt x="468439" y="969708"/>
                </a:lnTo>
                <a:cubicBezTo>
                  <a:pt x="460819" y="962089"/>
                  <a:pt x="463360" y="954532"/>
                  <a:pt x="476060" y="954532"/>
                </a:cubicBezTo>
                <a:lnTo>
                  <a:pt x="703898" y="954532"/>
                </a:lnTo>
                <a:cubicBezTo>
                  <a:pt x="716534" y="954532"/>
                  <a:pt x="721614" y="957072"/>
                  <a:pt x="729234" y="964628"/>
                </a:cubicBezTo>
                <a:lnTo>
                  <a:pt x="888746" y="1124140"/>
                </a:lnTo>
                <a:lnTo>
                  <a:pt x="1038098" y="964628"/>
                </a:lnTo>
                <a:cubicBezTo>
                  <a:pt x="1045718" y="957008"/>
                  <a:pt x="1050735" y="954532"/>
                  <a:pt x="1060894" y="954532"/>
                </a:cubicBezTo>
                <a:lnTo>
                  <a:pt x="1655889" y="954532"/>
                </a:lnTo>
                <a:cubicBezTo>
                  <a:pt x="1792605" y="954532"/>
                  <a:pt x="1914144" y="1000125"/>
                  <a:pt x="1959674" y="1136840"/>
                </a:cubicBezTo>
                <a:lnTo>
                  <a:pt x="1964754" y="1136840"/>
                </a:lnTo>
                <a:lnTo>
                  <a:pt x="1964754" y="237998"/>
                </a:lnTo>
                <a:cubicBezTo>
                  <a:pt x="1964754" y="81026"/>
                  <a:pt x="1883728" y="0"/>
                  <a:pt x="1726755" y="0"/>
                </a:cubicBezTo>
                <a:lnTo>
                  <a:pt x="237998" y="0"/>
                </a:lnTo>
                <a:cubicBezTo>
                  <a:pt x="81026" y="0"/>
                  <a:pt x="0" y="81026"/>
                  <a:pt x="0" y="237998"/>
                </a:cubicBezTo>
                <a:lnTo>
                  <a:pt x="0" y="1534287"/>
                </a:lnTo>
                <a:cubicBezTo>
                  <a:pt x="0" y="1691259"/>
                  <a:pt x="81026" y="1772285"/>
                  <a:pt x="237998" y="1772285"/>
                </a:cubicBezTo>
                <a:close/>
              </a:path>
            </a:pathLst>
          </a:custGeom>
          <a:solidFill>
            <a:srgbClr val="FFFFFF"/>
          </a:solidFill>
          <a:ln w="6350" cap="flat">
            <a:noFill/>
            <a:prstDash val="solid"/>
            <a:miter/>
          </a:ln>
        </p:spPr>
        <p:txBody>
          <a:bodyPr rtlCol="0" anchor="ctr"/>
          <a:lstStyle/>
          <a:p>
            <a:endParaRPr lang="en-US"/>
          </a:p>
        </p:txBody>
      </p:sp>
      <p:sp>
        <p:nvSpPr>
          <p:cNvPr id="52" name="Espaço Reservado para Texto 6">
            <a:extLst>
              <a:ext uri="{FF2B5EF4-FFF2-40B4-BE49-F238E27FC236}">
                <a16:creationId xmlns:a16="http://schemas.microsoft.com/office/drawing/2014/main" id="{B4234437-C19A-4839-88DC-46D48AF5A2C4}"/>
              </a:ext>
            </a:extLst>
          </p:cNvPr>
          <p:cNvSpPr>
            <a:spLocks noGrp="1"/>
          </p:cNvSpPr>
          <p:nvPr userDrawn="1">
            <p:ph type="body" sz="quarter" idx="19" hasCustomPrompt="1"/>
          </p:nvPr>
        </p:nvSpPr>
        <p:spPr>
          <a:xfrm>
            <a:off x="3371691" y="608130"/>
            <a:ext cx="3132139" cy="142093"/>
          </a:xfrm>
          <a:prstGeom prst="rect">
            <a:avLst/>
          </a:prstGeom>
        </p:spPr>
        <p:txBody>
          <a:bodyPr vert="horz" lIns="0" tIns="0" rIns="0" bIns="0" rtlCol="0" anchor="t">
            <a:noAutofit/>
          </a:bodyPr>
          <a:lstStyle>
            <a:lvl1pPr algn="r">
              <a:defRPr lang="pt-BR" sz="1200" b="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Alocação e Fundos |  XP </a:t>
            </a:r>
            <a:r>
              <a:rPr lang="pt-BR" dirty="0" err="1"/>
              <a:t>Research</a:t>
            </a:r>
            <a:endParaRPr lang="pt-BR" dirty="0"/>
          </a:p>
        </p:txBody>
      </p:sp>
      <p:sp>
        <p:nvSpPr>
          <p:cNvPr id="53" name="Text Placeholder 4">
            <a:extLst>
              <a:ext uri="{FF2B5EF4-FFF2-40B4-BE49-F238E27FC236}">
                <a16:creationId xmlns:a16="http://schemas.microsoft.com/office/drawing/2014/main" id="{03A51246-6836-408F-ABF0-EEEEE8E00F14}"/>
              </a:ext>
            </a:extLst>
          </p:cNvPr>
          <p:cNvSpPr>
            <a:spLocks noGrp="1"/>
          </p:cNvSpPr>
          <p:nvPr userDrawn="1">
            <p:ph type="body" sz="quarter" idx="20"/>
          </p:nvPr>
        </p:nvSpPr>
        <p:spPr>
          <a:xfrm>
            <a:off x="390154" y="2150951"/>
            <a:ext cx="6099546" cy="1377418"/>
          </a:xfrm>
          <a:prstGeom prst="rect">
            <a:avLst/>
          </a:prstGeom>
          <a:solidFill>
            <a:schemeClr val="bg1">
              <a:lumMod val="95000"/>
            </a:schemeClr>
          </a:solidFill>
        </p:spPr>
        <p:txBody>
          <a:bodyPr wrap="square" lIns="72000" tIns="72000" rIns="72000" bIns="72000" rtlCol="0">
            <a:noAutofit/>
          </a:bodyPr>
          <a:lstStyle>
            <a:lvl1pPr marL="0" marR="0" indent="0" algn="just" defTabSz="914400" rtl="0" eaLnBrk="1" fontAlgn="auto" latinLnBrk="0" hangingPunct="1">
              <a:lnSpc>
                <a:spcPct val="125000"/>
              </a:lnSpc>
              <a:spcBef>
                <a:spcPts val="600"/>
              </a:spcBef>
              <a:spcAft>
                <a:spcPts val="0"/>
              </a:spcAft>
              <a:buClrTx/>
              <a:buSzTx/>
              <a:buFont typeface="Arial" panose="020B0604020202020204" pitchFamily="34" charset="0"/>
              <a:buNone/>
              <a:tabLst/>
              <a:defRPr lang="en-US" sz="10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Click to edit Master text styles</a:t>
            </a:r>
          </a:p>
        </p:txBody>
      </p:sp>
      <p:sp>
        <p:nvSpPr>
          <p:cNvPr id="57" name="Text Placeholder 4">
            <a:extLst>
              <a:ext uri="{FF2B5EF4-FFF2-40B4-BE49-F238E27FC236}">
                <a16:creationId xmlns:a16="http://schemas.microsoft.com/office/drawing/2014/main" id="{482CDF78-5160-4CE0-9AED-EF5B81E7C38F}"/>
              </a:ext>
            </a:extLst>
          </p:cNvPr>
          <p:cNvSpPr>
            <a:spLocks noGrp="1"/>
          </p:cNvSpPr>
          <p:nvPr userDrawn="1">
            <p:ph type="body" sz="quarter" idx="23"/>
          </p:nvPr>
        </p:nvSpPr>
        <p:spPr>
          <a:xfrm>
            <a:off x="390155" y="3605328"/>
            <a:ext cx="3734170" cy="4174580"/>
          </a:xfrm>
          <a:prstGeom prst="rect">
            <a:avLst/>
          </a:prstGeom>
          <a:noFill/>
        </p:spPr>
        <p:txBody>
          <a:bodyPr wrap="square" lIns="0" tIns="0" rIns="0" bIns="0" rtlCol="0">
            <a:noAutofit/>
          </a:bodyPr>
          <a:lstStyle>
            <a:lvl1pPr marL="0" marR="0" indent="0" algn="just" defTabSz="914400" rtl="0" eaLnBrk="1" fontAlgn="auto" latinLnBrk="0" hangingPunct="1">
              <a:lnSpc>
                <a:spcPct val="125000"/>
              </a:lnSpc>
              <a:spcBef>
                <a:spcPts val="600"/>
              </a:spcBef>
              <a:spcAft>
                <a:spcPts val="0"/>
              </a:spcAft>
              <a:buClrTx/>
              <a:buSzTx/>
              <a:buFont typeface="Arial" panose="020B0604020202020204" pitchFamily="34" charset="0"/>
              <a:buNone/>
              <a:tabLst/>
              <a:defRPr lang="en-US" sz="10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Click to edit Master text styles</a:t>
            </a:r>
          </a:p>
        </p:txBody>
      </p:sp>
      <p:sp>
        <p:nvSpPr>
          <p:cNvPr id="26" name="Date Placeholder 1">
            <a:extLst>
              <a:ext uri="{FF2B5EF4-FFF2-40B4-BE49-F238E27FC236}">
                <a16:creationId xmlns:a16="http://schemas.microsoft.com/office/drawing/2014/main" id="{3B4501E0-2CFF-4239-9520-A5B3FF88FAB7}"/>
              </a:ext>
            </a:extLst>
          </p:cNvPr>
          <p:cNvSpPr>
            <a:spLocks noGrp="1"/>
          </p:cNvSpPr>
          <p:nvPr userDrawn="1">
            <p:ph type="dt" sz="half" idx="2"/>
          </p:nvPr>
        </p:nvSpPr>
        <p:spPr>
          <a:xfrm>
            <a:off x="3371691" y="438763"/>
            <a:ext cx="3132139" cy="184666"/>
          </a:xfrm>
          <a:prstGeom prst="rect">
            <a:avLst/>
          </a:prstGeom>
        </p:spPr>
        <p:txBody>
          <a:bodyPr vert="horz" wrap="square" lIns="0" tIns="0" rIns="0" bIns="0" rtlCol="0" anchor="ctr">
            <a:spAutoFit/>
          </a:bodyPr>
          <a:lstStyle>
            <a:lvl1pPr algn="r">
              <a:defRPr sz="1200">
                <a:solidFill>
                  <a:schemeClr val="accent3"/>
                </a:solidFill>
                <a:latin typeface="Roboto Light" panose="02000000000000000000" pitchFamily="2" charset="0"/>
                <a:ea typeface="Roboto Light" panose="02000000000000000000" pitchFamily="2" charset="0"/>
                <a:cs typeface="Roboto Light" panose="02000000000000000000" pitchFamily="2" charset="0"/>
              </a:defRPr>
            </a:lvl1pPr>
          </a:lstStyle>
          <a:p>
            <a:fld id="{9ACC90CF-0157-4B63-8DBF-AAD268A4BA64}" type="datetime4">
              <a:rPr lang="pt-BR" smtClean="0"/>
              <a:pPr/>
              <a:t>26 de julho de 2024</a:t>
            </a:fld>
            <a:endParaRPr lang="en-US" dirty="0"/>
          </a:p>
        </p:txBody>
      </p:sp>
      <p:sp>
        <p:nvSpPr>
          <p:cNvPr id="61" name="Text Placeholder 4">
            <a:extLst>
              <a:ext uri="{FF2B5EF4-FFF2-40B4-BE49-F238E27FC236}">
                <a16:creationId xmlns:a16="http://schemas.microsoft.com/office/drawing/2014/main" id="{318E1824-F862-4308-8D14-9073C9CBAABB}"/>
              </a:ext>
            </a:extLst>
          </p:cNvPr>
          <p:cNvSpPr>
            <a:spLocks noGrp="1"/>
          </p:cNvSpPr>
          <p:nvPr userDrawn="1">
            <p:ph type="body" sz="quarter" idx="27" hasCustomPrompt="1"/>
          </p:nvPr>
        </p:nvSpPr>
        <p:spPr>
          <a:xfrm>
            <a:off x="4330593" y="3610784"/>
            <a:ext cx="2159105" cy="133094"/>
          </a:xfrm>
          <a:prstGeom prst="rect">
            <a:avLst/>
          </a:prstGeom>
          <a:noFill/>
        </p:spPr>
        <p:txBody>
          <a:bodyPr wrap="square" lIns="0" tIns="0" rIns="0" bIns="0" rtlCol="0">
            <a:no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1050" b="1"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Name</a:t>
            </a:r>
          </a:p>
        </p:txBody>
      </p:sp>
      <p:sp>
        <p:nvSpPr>
          <p:cNvPr id="62" name="Text Placeholder 4">
            <a:extLst>
              <a:ext uri="{FF2B5EF4-FFF2-40B4-BE49-F238E27FC236}">
                <a16:creationId xmlns:a16="http://schemas.microsoft.com/office/drawing/2014/main" id="{70E85E6B-BFAA-4953-A2FD-0F731BA0D3A5}"/>
              </a:ext>
            </a:extLst>
          </p:cNvPr>
          <p:cNvSpPr>
            <a:spLocks noGrp="1"/>
          </p:cNvSpPr>
          <p:nvPr userDrawn="1">
            <p:ph type="body" sz="quarter" idx="28" hasCustomPrompt="1"/>
          </p:nvPr>
        </p:nvSpPr>
        <p:spPr>
          <a:xfrm>
            <a:off x="4330593" y="3772581"/>
            <a:ext cx="2159105" cy="9695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700" smtClean="0">
                <a:solidFill>
                  <a:schemeClr val="bg2"/>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Cargo</a:t>
            </a:r>
          </a:p>
        </p:txBody>
      </p:sp>
      <p:sp>
        <p:nvSpPr>
          <p:cNvPr id="63" name="Text Placeholder 4">
            <a:extLst>
              <a:ext uri="{FF2B5EF4-FFF2-40B4-BE49-F238E27FC236}">
                <a16:creationId xmlns:a16="http://schemas.microsoft.com/office/drawing/2014/main" id="{872B6150-F2F3-4EB3-81FD-E06DC0F79813}"/>
              </a:ext>
            </a:extLst>
          </p:cNvPr>
          <p:cNvSpPr>
            <a:spLocks noGrp="1"/>
          </p:cNvSpPr>
          <p:nvPr userDrawn="1">
            <p:ph type="body" sz="quarter" idx="29" hasCustomPrompt="1"/>
          </p:nvPr>
        </p:nvSpPr>
        <p:spPr>
          <a:xfrm>
            <a:off x="4330593" y="3899453"/>
            <a:ext cx="2159105" cy="11080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8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Contact</a:t>
            </a:r>
          </a:p>
        </p:txBody>
      </p:sp>
      <p:sp>
        <p:nvSpPr>
          <p:cNvPr id="64" name="Text Placeholder 4">
            <a:extLst>
              <a:ext uri="{FF2B5EF4-FFF2-40B4-BE49-F238E27FC236}">
                <a16:creationId xmlns:a16="http://schemas.microsoft.com/office/drawing/2014/main" id="{B84D6C0E-85B0-4A8A-BB12-F62449DE0DFB}"/>
              </a:ext>
            </a:extLst>
          </p:cNvPr>
          <p:cNvSpPr>
            <a:spLocks noGrp="1"/>
          </p:cNvSpPr>
          <p:nvPr userDrawn="1">
            <p:ph type="body" sz="quarter" idx="30" hasCustomPrompt="1"/>
          </p:nvPr>
        </p:nvSpPr>
        <p:spPr>
          <a:xfrm>
            <a:off x="4330593" y="4097039"/>
            <a:ext cx="2159105" cy="133094"/>
          </a:xfrm>
          <a:prstGeom prst="rect">
            <a:avLst/>
          </a:prstGeom>
          <a:noFill/>
        </p:spPr>
        <p:txBody>
          <a:bodyPr wrap="square" lIns="0" tIns="0" rIns="0" bIns="0" rtlCol="0">
            <a:no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1050" b="1"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Name</a:t>
            </a:r>
          </a:p>
        </p:txBody>
      </p:sp>
      <p:sp>
        <p:nvSpPr>
          <p:cNvPr id="65" name="Text Placeholder 4">
            <a:extLst>
              <a:ext uri="{FF2B5EF4-FFF2-40B4-BE49-F238E27FC236}">
                <a16:creationId xmlns:a16="http://schemas.microsoft.com/office/drawing/2014/main" id="{16C8AB5D-9A5B-4FEA-97F4-734F90CA23F1}"/>
              </a:ext>
            </a:extLst>
          </p:cNvPr>
          <p:cNvSpPr>
            <a:spLocks noGrp="1"/>
          </p:cNvSpPr>
          <p:nvPr userDrawn="1">
            <p:ph type="body" sz="quarter" idx="31" hasCustomPrompt="1"/>
          </p:nvPr>
        </p:nvSpPr>
        <p:spPr>
          <a:xfrm>
            <a:off x="4330593" y="4258836"/>
            <a:ext cx="2159105" cy="9695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700" smtClean="0">
                <a:solidFill>
                  <a:schemeClr val="bg2"/>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Cargo</a:t>
            </a:r>
          </a:p>
        </p:txBody>
      </p:sp>
      <p:sp>
        <p:nvSpPr>
          <p:cNvPr id="66" name="Text Placeholder 4">
            <a:extLst>
              <a:ext uri="{FF2B5EF4-FFF2-40B4-BE49-F238E27FC236}">
                <a16:creationId xmlns:a16="http://schemas.microsoft.com/office/drawing/2014/main" id="{6CAE7113-BC72-4895-ACDF-B01232851A9D}"/>
              </a:ext>
            </a:extLst>
          </p:cNvPr>
          <p:cNvSpPr>
            <a:spLocks noGrp="1"/>
          </p:cNvSpPr>
          <p:nvPr userDrawn="1">
            <p:ph type="body" sz="quarter" idx="32" hasCustomPrompt="1"/>
          </p:nvPr>
        </p:nvSpPr>
        <p:spPr>
          <a:xfrm>
            <a:off x="4330593" y="4385708"/>
            <a:ext cx="2159105" cy="11080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8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Contact</a:t>
            </a:r>
          </a:p>
        </p:txBody>
      </p:sp>
      <p:sp>
        <p:nvSpPr>
          <p:cNvPr id="67" name="Text Placeholder 4">
            <a:extLst>
              <a:ext uri="{FF2B5EF4-FFF2-40B4-BE49-F238E27FC236}">
                <a16:creationId xmlns:a16="http://schemas.microsoft.com/office/drawing/2014/main" id="{1D859181-1847-4696-BA25-3FB32D816724}"/>
              </a:ext>
            </a:extLst>
          </p:cNvPr>
          <p:cNvSpPr>
            <a:spLocks noGrp="1"/>
          </p:cNvSpPr>
          <p:nvPr userDrawn="1">
            <p:ph type="body" sz="quarter" idx="33" hasCustomPrompt="1"/>
          </p:nvPr>
        </p:nvSpPr>
        <p:spPr>
          <a:xfrm>
            <a:off x="4330593" y="4590609"/>
            <a:ext cx="2159105" cy="133094"/>
          </a:xfrm>
          <a:prstGeom prst="rect">
            <a:avLst/>
          </a:prstGeom>
          <a:noFill/>
        </p:spPr>
        <p:txBody>
          <a:bodyPr wrap="square" lIns="0" tIns="0" rIns="0" bIns="0" rtlCol="0">
            <a:no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1050" b="1"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Name</a:t>
            </a:r>
          </a:p>
        </p:txBody>
      </p:sp>
      <p:sp>
        <p:nvSpPr>
          <p:cNvPr id="68" name="Text Placeholder 4">
            <a:extLst>
              <a:ext uri="{FF2B5EF4-FFF2-40B4-BE49-F238E27FC236}">
                <a16:creationId xmlns:a16="http://schemas.microsoft.com/office/drawing/2014/main" id="{FC9ED1A2-35DE-4D1D-9CE5-8E2AD672F2D0}"/>
              </a:ext>
            </a:extLst>
          </p:cNvPr>
          <p:cNvSpPr>
            <a:spLocks noGrp="1"/>
          </p:cNvSpPr>
          <p:nvPr userDrawn="1">
            <p:ph type="body" sz="quarter" idx="34" hasCustomPrompt="1"/>
          </p:nvPr>
        </p:nvSpPr>
        <p:spPr>
          <a:xfrm>
            <a:off x="4330593" y="4752406"/>
            <a:ext cx="2159105" cy="9695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700" smtClean="0">
                <a:solidFill>
                  <a:schemeClr val="bg2"/>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Cargo</a:t>
            </a:r>
          </a:p>
        </p:txBody>
      </p:sp>
      <p:sp>
        <p:nvSpPr>
          <p:cNvPr id="69" name="Text Placeholder 4">
            <a:extLst>
              <a:ext uri="{FF2B5EF4-FFF2-40B4-BE49-F238E27FC236}">
                <a16:creationId xmlns:a16="http://schemas.microsoft.com/office/drawing/2014/main" id="{69327E6A-F08C-45E9-819D-C34C53A10A06}"/>
              </a:ext>
            </a:extLst>
          </p:cNvPr>
          <p:cNvSpPr>
            <a:spLocks noGrp="1"/>
          </p:cNvSpPr>
          <p:nvPr userDrawn="1">
            <p:ph type="body" sz="quarter" idx="35" hasCustomPrompt="1"/>
          </p:nvPr>
        </p:nvSpPr>
        <p:spPr>
          <a:xfrm>
            <a:off x="4330593" y="4879278"/>
            <a:ext cx="2159105" cy="11080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8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Contact</a:t>
            </a:r>
          </a:p>
        </p:txBody>
      </p:sp>
      <p:cxnSp>
        <p:nvCxnSpPr>
          <p:cNvPr id="3" name="Straight Connector 2">
            <a:extLst>
              <a:ext uri="{FF2B5EF4-FFF2-40B4-BE49-F238E27FC236}">
                <a16:creationId xmlns:a16="http://schemas.microsoft.com/office/drawing/2014/main" id="{8A3B4E86-9E31-44B1-AD38-564BDC91B35E}"/>
              </a:ext>
            </a:extLst>
          </p:cNvPr>
          <p:cNvCxnSpPr>
            <a:cxnSpLocks/>
          </p:cNvCxnSpPr>
          <p:nvPr userDrawn="1"/>
        </p:nvCxnSpPr>
        <p:spPr>
          <a:xfrm>
            <a:off x="4227459" y="3605328"/>
            <a:ext cx="0" cy="417458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6" name="Espaço Reservado para Conteúdo 14">
            <a:extLst>
              <a:ext uri="{FF2B5EF4-FFF2-40B4-BE49-F238E27FC236}">
                <a16:creationId xmlns:a16="http://schemas.microsoft.com/office/drawing/2014/main" id="{FC793E5F-9C0C-468E-8CC6-E5FF5C28A615}"/>
              </a:ext>
            </a:extLst>
          </p:cNvPr>
          <p:cNvSpPr>
            <a:spLocks noGrp="1"/>
          </p:cNvSpPr>
          <p:nvPr userDrawn="1">
            <p:ph sz="quarter" idx="25" hasCustomPrompt="1"/>
          </p:nvPr>
        </p:nvSpPr>
        <p:spPr>
          <a:xfrm>
            <a:off x="4330594" y="5349815"/>
            <a:ext cx="2159107" cy="966741"/>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37" name="Espaço Reservado para Conteúdo 14">
            <a:extLst>
              <a:ext uri="{FF2B5EF4-FFF2-40B4-BE49-F238E27FC236}">
                <a16:creationId xmlns:a16="http://schemas.microsoft.com/office/drawing/2014/main" id="{1445B0B9-ADF4-4441-B72F-3BFD45AB8EE6}"/>
              </a:ext>
            </a:extLst>
          </p:cNvPr>
          <p:cNvSpPr>
            <a:spLocks noGrp="1"/>
          </p:cNvSpPr>
          <p:nvPr userDrawn="1">
            <p:ph sz="quarter" idx="36" hasCustomPrompt="1"/>
          </p:nvPr>
        </p:nvSpPr>
        <p:spPr>
          <a:xfrm>
            <a:off x="4330594" y="5061196"/>
            <a:ext cx="2159107"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38" name="Espaço Reservado para Conteúdo 14">
            <a:extLst>
              <a:ext uri="{FF2B5EF4-FFF2-40B4-BE49-F238E27FC236}">
                <a16:creationId xmlns:a16="http://schemas.microsoft.com/office/drawing/2014/main" id="{8272B113-2F70-441F-8502-29E6B907995B}"/>
              </a:ext>
            </a:extLst>
          </p:cNvPr>
          <p:cNvSpPr>
            <a:spLocks noGrp="1"/>
          </p:cNvSpPr>
          <p:nvPr userDrawn="1">
            <p:ph sz="quarter" idx="21" hasCustomPrompt="1"/>
          </p:nvPr>
        </p:nvSpPr>
        <p:spPr>
          <a:xfrm>
            <a:off x="382829" y="8150455"/>
            <a:ext cx="6106871" cy="1277404"/>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51" name="Espaço Reservado para Conteúdo 14">
            <a:extLst>
              <a:ext uri="{FF2B5EF4-FFF2-40B4-BE49-F238E27FC236}">
                <a16:creationId xmlns:a16="http://schemas.microsoft.com/office/drawing/2014/main" id="{1CFB79D6-6CD7-480C-8CD0-27D7ABC00A16}"/>
              </a:ext>
            </a:extLst>
          </p:cNvPr>
          <p:cNvSpPr>
            <a:spLocks noGrp="1"/>
          </p:cNvSpPr>
          <p:nvPr userDrawn="1">
            <p:ph sz="quarter" idx="22" hasCustomPrompt="1"/>
          </p:nvPr>
        </p:nvSpPr>
        <p:spPr>
          <a:xfrm>
            <a:off x="4330594" y="6752730"/>
            <a:ext cx="2159107" cy="1026692"/>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54" name="Espaço Reservado para Conteúdo 14">
            <a:extLst>
              <a:ext uri="{FF2B5EF4-FFF2-40B4-BE49-F238E27FC236}">
                <a16:creationId xmlns:a16="http://schemas.microsoft.com/office/drawing/2014/main" id="{0EE29701-9D3A-4B5C-955F-04E8A0E77DFA}"/>
              </a:ext>
            </a:extLst>
          </p:cNvPr>
          <p:cNvSpPr>
            <a:spLocks noGrp="1"/>
          </p:cNvSpPr>
          <p:nvPr userDrawn="1">
            <p:ph sz="quarter" idx="37" hasCustomPrompt="1"/>
          </p:nvPr>
        </p:nvSpPr>
        <p:spPr>
          <a:xfrm>
            <a:off x="382829" y="7861837"/>
            <a:ext cx="6106871"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55" name="Espaço Reservado para Conteúdo 14">
            <a:extLst>
              <a:ext uri="{FF2B5EF4-FFF2-40B4-BE49-F238E27FC236}">
                <a16:creationId xmlns:a16="http://schemas.microsoft.com/office/drawing/2014/main" id="{15DB8772-274F-41BA-9159-B7489A8599A7}"/>
              </a:ext>
            </a:extLst>
          </p:cNvPr>
          <p:cNvSpPr>
            <a:spLocks noGrp="1"/>
          </p:cNvSpPr>
          <p:nvPr userDrawn="1">
            <p:ph sz="quarter" idx="24" hasCustomPrompt="1"/>
          </p:nvPr>
        </p:nvSpPr>
        <p:spPr>
          <a:xfrm>
            <a:off x="4330594" y="6464111"/>
            <a:ext cx="2147604"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56" name="Espaço Reservado para Texto 6">
            <a:extLst>
              <a:ext uri="{FF2B5EF4-FFF2-40B4-BE49-F238E27FC236}">
                <a16:creationId xmlns:a16="http://schemas.microsoft.com/office/drawing/2014/main" id="{DC264199-65F3-45B7-A679-6FDC932AC7D0}"/>
              </a:ext>
            </a:extLst>
          </p:cNvPr>
          <p:cNvSpPr>
            <a:spLocks noGrp="1"/>
          </p:cNvSpPr>
          <p:nvPr>
            <p:ph type="body" sz="quarter" idx="26" hasCustomPrompt="1"/>
          </p:nvPr>
        </p:nvSpPr>
        <p:spPr>
          <a:xfrm>
            <a:off x="822326" y="9548813"/>
            <a:ext cx="5451474" cy="197643"/>
          </a:xfrm>
          <a:prstGeom prst="rect">
            <a:avLst/>
          </a:prstGeom>
        </p:spPr>
        <p:txBody>
          <a:bodyPr vert="horz" lIns="0" tIns="0" rIns="0" bIns="0" rtlCol="0" anchor="ctr" anchorCtr="0">
            <a:noAutofit/>
          </a:bodyPr>
          <a:lstStyle>
            <a:lvl1pPr algn="l">
              <a:defRPr lang="pt-BR" sz="700" b="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lvl="0"/>
            <a:r>
              <a:rPr lang="pt-BR"/>
              <a:t>Fonte:  XXX, XXX, XXX | Notas: (1) XXX; (2) XXX; (3) XXX</a:t>
            </a:r>
            <a:endParaRPr lang="pt-BR" dirty="0" err="1"/>
          </a:p>
        </p:txBody>
      </p:sp>
      <p:sp>
        <p:nvSpPr>
          <p:cNvPr id="28" name="Espaço Reservado para Texto 6">
            <a:extLst>
              <a:ext uri="{FF2B5EF4-FFF2-40B4-BE49-F238E27FC236}">
                <a16:creationId xmlns:a16="http://schemas.microsoft.com/office/drawing/2014/main" id="{9DCB93D0-E61E-430D-9F36-5F0D26015BB2}"/>
              </a:ext>
            </a:extLst>
          </p:cNvPr>
          <p:cNvSpPr>
            <a:spLocks noGrp="1"/>
          </p:cNvSpPr>
          <p:nvPr>
            <p:ph type="body" sz="quarter" idx="38" hasCustomPrompt="1"/>
          </p:nvPr>
        </p:nvSpPr>
        <p:spPr>
          <a:xfrm>
            <a:off x="390154" y="1664358"/>
            <a:ext cx="6112352" cy="187302"/>
          </a:xfrm>
          <a:prstGeom prst="rect">
            <a:avLst/>
          </a:prstGeom>
        </p:spPr>
        <p:txBody>
          <a:bodyPr vert="horz" lIns="0" tIns="0" rIns="0" bIns="0" rtlCol="0" anchor="t">
            <a:noAutofit/>
          </a:bodyPr>
          <a:lstStyle>
            <a:lvl1pPr>
              <a:defRPr lang="pt-BR" sz="1200" b="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Clique para editar o texto mestre</a:t>
            </a:r>
          </a:p>
        </p:txBody>
      </p:sp>
    </p:spTree>
    <p:extLst>
      <p:ext uri="{BB962C8B-B14F-4D97-AF65-F5344CB8AC3E}">
        <p14:creationId xmlns:p14="http://schemas.microsoft.com/office/powerpoint/2010/main" val="1554458986"/>
      </p:ext>
    </p:extLst>
  </p:cSld>
  <p:clrMapOvr>
    <a:masterClrMapping/>
  </p:clrMapOvr>
  <p:extLst>
    <p:ext uri="{DCECCB84-F9BA-43D5-87BE-67443E8EF086}">
      <p15:sldGuideLst xmlns:p15="http://schemas.microsoft.com/office/powerpoint/2012/main">
        <p15:guide id="0" pos="2228">
          <p15:clr>
            <a:srgbClr val="FBAE40"/>
          </p15:clr>
        </p15:guide>
        <p15:guide id="1" pos="20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a Company Results">
    <p:bg>
      <p:bgPr>
        <a:solidFill>
          <a:schemeClr val="bg1"/>
        </a:solidFill>
        <a:effectLst/>
      </p:bgPr>
    </p:bg>
    <p:spTree>
      <p:nvGrpSpPr>
        <p:cNvPr id="1" name=""/>
        <p:cNvGrpSpPr/>
        <p:nvPr/>
      </p:nvGrpSpPr>
      <p:grpSpPr>
        <a:xfrm>
          <a:off x="0" y="0"/>
          <a:ext cx="0" cy="0"/>
          <a:chOff x="0" y="0"/>
          <a:chExt cx="0" cy="0"/>
        </a:xfrm>
      </p:grpSpPr>
      <p:pic>
        <p:nvPicPr>
          <p:cNvPr id="39" name="Picture 38" descr="A picture containing nature&#10;&#10;Description automatically generated">
            <a:extLst>
              <a:ext uri="{FF2B5EF4-FFF2-40B4-BE49-F238E27FC236}">
                <a16:creationId xmlns:a16="http://schemas.microsoft.com/office/drawing/2014/main" id="{DFB28E78-ECA7-44DC-8F70-3C9E817544C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42776" b="15443"/>
          <a:stretch/>
        </p:blipFill>
        <p:spPr>
          <a:xfrm>
            <a:off x="0" y="0"/>
            <a:ext cx="6858000" cy="2003469"/>
          </a:xfrm>
          <a:custGeom>
            <a:avLst/>
            <a:gdLst>
              <a:gd name="connsiteX0" fmla="*/ 0 w 6858000"/>
              <a:gd name="connsiteY0" fmla="*/ 0 h 2003469"/>
              <a:gd name="connsiteX1" fmla="*/ 6858000 w 6858000"/>
              <a:gd name="connsiteY1" fmla="*/ 0 h 2003469"/>
              <a:gd name="connsiteX2" fmla="*/ 6858000 w 6858000"/>
              <a:gd name="connsiteY2" fmla="*/ 2003469 h 2003469"/>
              <a:gd name="connsiteX3" fmla="*/ 0 w 6858000"/>
              <a:gd name="connsiteY3" fmla="*/ 2003469 h 2003469"/>
            </a:gdLst>
            <a:ahLst/>
            <a:cxnLst>
              <a:cxn ang="0">
                <a:pos x="connsiteX0" y="connsiteY0"/>
              </a:cxn>
              <a:cxn ang="0">
                <a:pos x="connsiteX1" y="connsiteY1"/>
              </a:cxn>
              <a:cxn ang="0">
                <a:pos x="connsiteX2" y="connsiteY2"/>
              </a:cxn>
              <a:cxn ang="0">
                <a:pos x="connsiteX3" y="connsiteY3"/>
              </a:cxn>
            </a:cxnLst>
            <a:rect l="l" t="t" r="r" b="b"/>
            <a:pathLst>
              <a:path w="6858000" h="2003469">
                <a:moveTo>
                  <a:pt x="0" y="0"/>
                </a:moveTo>
                <a:lnTo>
                  <a:pt x="6858000" y="0"/>
                </a:lnTo>
                <a:lnTo>
                  <a:pt x="6858000" y="2003469"/>
                </a:lnTo>
                <a:lnTo>
                  <a:pt x="0" y="2003469"/>
                </a:lnTo>
                <a:close/>
              </a:path>
            </a:pathLst>
          </a:custGeom>
        </p:spPr>
      </p:pic>
      <p:sp>
        <p:nvSpPr>
          <p:cNvPr id="15" name="Espaço Reservado para Texto 6">
            <a:extLst>
              <a:ext uri="{FF2B5EF4-FFF2-40B4-BE49-F238E27FC236}">
                <a16:creationId xmlns:a16="http://schemas.microsoft.com/office/drawing/2014/main" id="{89C55DDC-9BF1-4F19-9DFA-8D99FB29A854}"/>
              </a:ext>
            </a:extLst>
          </p:cNvPr>
          <p:cNvSpPr>
            <a:spLocks noGrp="1"/>
          </p:cNvSpPr>
          <p:nvPr>
            <p:ph type="body" sz="quarter" idx="16" hasCustomPrompt="1"/>
          </p:nvPr>
        </p:nvSpPr>
        <p:spPr>
          <a:xfrm>
            <a:off x="390154" y="988484"/>
            <a:ext cx="6112354" cy="346968"/>
          </a:xfrm>
          <a:prstGeom prst="rect">
            <a:avLst/>
          </a:prstGeom>
        </p:spPr>
        <p:txBody>
          <a:bodyPr lIns="0" tIns="0" rIns="0" bIns="0" anchor="t" anchorCtr="0"/>
          <a:lstStyle>
            <a:lvl1pPr>
              <a:defRPr lang="pt-BR" sz="2400" b="1" spc="0" dirty="0">
                <a:solidFill>
                  <a:schemeClr val="accent3"/>
                </a:solidFill>
                <a:latin typeface="Roboto" panose="02000000000000000000" pitchFamily="2" charset="0"/>
                <a:ea typeface="Roboto" panose="02000000000000000000" pitchFamily="2" charset="0"/>
                <a:cs typeface="Roboto" panose="02000000000000000000" pitchFamily="2" charset="0"/>
              </a:defRPr>
            </a:lvl1pPr>
          </a:lstStyle>
          <a:p>
            <a:pPr lvl="0"/>
            <a:r>
              <a:rPr lang="pt-BR" dirty="0"/>
              <a:t>EDITAR</a:t>
            </a:r>
          </a:p>
        </p:txBody>
      </p:sp>
      <p:sp>
        <p:nvSpPr>
          <p:cNvPr id="11" name="Do not remove" hidden="1">
            <a:extLst>
              <a:ext uri="{FF2B5EF4-FFF2-40B4-BE49-F238E27FC236}">
                <a16:creationId xmlns:a16="http://schemas.microsoft.com/office/drawing/2014/main" id="{A0E1623B-010B-478D-BFD7-8A4047822D40}"/>
              </a:ext>
            </a:extLst>
          </p:cNvPr>
          <p:cNvSpPr/>
          <p:nvPr>
            <p:custDataLst>
              <p:tags r:id="rId1"/>
            </p:custDataLst>
          </p:nvPr>
        </p:nvSpPr>
        <p:spPr>
          <a:xfrm>
            <a:off x="0" y="0"/>
            <a:ext cx="7144" cy="18344"/>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41" name="Freeform: Shape 40">
            <a:extLst>
              <a:ext uri="{FF2B5EF4-FFF2-40B4-BE49-F238E27FC236}">
                <a16:creationId xmlns:a16="http://schemas.microsoft.com/office/drawing/2014/main" id="{9CAD89BC-209F-4A84-B643-8391FE84FD63}"/>
              </a:ext>
            </a:extLst>
          </p:cNvPr>
          <p:cNvSpPr/>
          <p:nvPr/>
        </p:nvSpPr>
        <p:spPr>
          <a:xfrm>
            <a:off x="390154" y="406178"/>
            <a:ext cx="379041" cy="341910"/>
          </a:xfrm>
          <a:custGeom>
            <a:avLst/>
            <a:gdLst>
              <a:gd name="connsiteX0" fmla="*/ 1430464 w 1964753"/>
              <a:gd name="connsiteY0" fmla="*/ 1369758 h 1772284"/>
              <a:gd name="connsiteX1" fmla="*/ 1653286 w 1964753"/>
              <a:gd name="connsiteY1" fmla="*/ 1369758 h 1772284"/>
              <a:gd name="connsiteX2" fmla="*/ 1795081 w 1964753"/>
              <a:gd name="connsiteY2" fmla="*/ 1253300 h 1772284"/>
              <a:gd name="connsiteX3" fmla="*/ 1653286 w 1964753"/>
              <a:gd name="connsiteY3" fmla="*/ 1136840 h 1772284"/>
              <a:gd name="connsiteX4" fmla="*/ 1430464 w 1964753"/>
              <a:gd name="connsiteY4" fmla="*/ 1136840 h 1772284"/>
              <a:gd name="connsiteX5" fmla="*/ 1430464 w 1964753"/>
              <a:gd name="connsiteY5" fmla="*/ 1369758 h 1772284"/>
              <a:gd name="connsiteX6" fmla="*/ 1430464 w 1964753"/>
              <a:gd name="connsiteY6" fmla="*/ 1772285 h 1772284"/>
              <a:gd name="connsiteX7" fmla="*/ 1726692 w 1964753"/>
              <a:gd name="connsiteY7" fmla="*/ 1772285 h 1772284"/>
              <a:gd name="connsiteX8" fmla="*/ 1964690 w 1964753"/>
              <a:gd name="connsiteY8" fmla="*/ 1534287 h 1772284"/>
              <a:gd name="connsiteX9" fmla="*/ 1964690 w 1964753"/>
              <a:gd name="connsiteY9" fmla="*/ 1369695 h 1772284"/>
              <a:gd name="connsiteX10" fmla="*/ 1959610 w 1964753"/>
              <a:gd name="connsiteY10" fmla="*/ 1369695 h 1772284"/>
              <a:gd name="connsiteX11" fmla="*/ 1658303 w 1964753"/>
              <a:gd name="connsiteY11" fmla="*/ 1549464 h 1772284"/>
              <a:gd name="connsiteX12" fmla="*/ 1438021 w 1964753"/>
              <a:gd name="connsiteY12" fmla="*/ 1549464 h 1772284"/>
              <a:gd name="connsiteX13" fmla="*/ 1430401 w 1964753"/>
              <a:gd name="connsiteY13" fmla="*/ 1557083 h 1772284"/>
              <a:gd name="connsiteX14" fmla="*/ 1430401 w 1964753"/>
              <a:gd name="connsiteY14" fmla="*/ 1772285 h 1772284"/>
              <a:gd name="connsiteX15" fmla="*/ 1012698 w 1964753"/>
              <a:gd name="connsiteY15" fmla="*/ 1253300 h 1772284"/>
              <a:gd name="connsiteX16" fmla="*/ 1240536 w 1964753"/>
              <a:gd name="connsiteY16" fmla="*/ 1473581 h 1772284"/>
              <a:gd name="connsiteX17" fmla="*/ 1240536 w 1964753"/>
              <a:gd name="connsiteY17" fmla="*/ 1033082 h 1772284"/>
              <a:gd name="connsiteX18" fmla="*/ 1012698 w 1964753"/>
              <a:gd name="connsiteY18" fmla="*/ 1253300 h 1772284"/>
              <a:gd name="connsiteX19" fmla="*/ 237998 w 1964753"/>
              <a:gd name="connsiteY19" fmla="*/ 1772285 h 1772284"/>
              <a:gd name="connsiteX20" fmla="*/ 1240599 w 1964753"/>
              <a:gd name="connsiteY20" fmla="*/ 1772285 h 1772284"/>
              <a:gd name="connsiteX21" fmla="*/ 1240599 w 1964753"/>
              <a:gd name="connsiteY21" fmla="*/ 1721676 h 1772284"/>
              <a:gd name="connsiteX22" fmla="*/ 1341882 w 1964753"/>
              <a:gd name="connsiteY22" fmla="*/ 1554607 h 1772284"/>
              <a:gd name="connsiteX23" fmla="*/ 1341882 w 1964753"/>
              <a:gd name="connsiteY23" fmla="*/ 1549527 h 1772284"/>
              <a:gd name="connsiteX24" fmla="*/ 1060831 w 1964753"/>
              <a:gd name="connsiteY24" fmla="*/ 1549527 h 1772284"/>
              <a:gd name="connsiteX25" fmla="*/ 1030478 w 1964753"/>
              <a:gd name="connsiteY25" fmla="*/ 1536890 h 1772284"/>
              <a:gd name="connsiteX26" fmla="*/ 883666 w 1964753"/>
              <a:gd name="connsiteY26" fmla="*/ 1384998 h 1772284"/>
              <a:gd name="connsiteX27" fmla="*/ 731774 w 1964753"/>
              <a:gd name="connsiteY27" fmla="*/ 1539431 h 1772284"/>
              <a:gd name="connsiteX28" fmla="*/ 703898 w 1964753"/>
              <a:gd name="connsiteY28" fmla="*/ 1549527 h 1772284"/>
              <a:gd name="connsiteX29" fmla="*/ 478599 w 1964753"/>
              <a:gd name="connsiteY29" fmla="*/ 1549527 h 1772284"/>
              <a:gd name="connsiteX30" fmla="*/ 473519 w 1964753"/>
              <a:gd name="connsiteY30" fmla="*/ 1534351 h 1772284"/>
              <a:gd name="connsiteX31" fmla="*/ 762127 w 1964753"/>
              <a:gd name="connsiteY31" fmla="*/ 1253300 h 1772284"/>
              <a:gd name="connsiteX32" fmla="*/ 468439 w 1964753"/>
              <a:gd name="connsiteY32" fmla="*/ 969708 h 1772284"/>
              <a:gd name="connsiteX33" fmla="*/ 476060 w 1964753"/>
              <a:gd name="connsiteY33" fmla="*/ 954532 h 1772284"/>
              <a:gd name="connsiteX34" fmla="*/ 703898 w 1964753"/>
              <a:gd name="connsiteY34" fmla="*/ 954532 h 1772284"/>
              <a:gd name="connsiteX35" fmla="*/ 729234 w 1964753"/>
              <a:gd name="connsiteY35" fmla="*/ 964628 h 1772284"/>
              <a:gd name="connsiteX36" fmla="*/ 888746 w 1964753"/>
              <a:gd name="connsiteY36" fmla="*/ 1124140 h 1772284"/>
              <a:gd name="connsiteX37" fmla="*/ 1038098 w 1964753"/>
              <a:gd name="connsiteY37" fmla="*/ 964628 h 1772284"/>
              <a:gd name="connsiteX38" fmla="*/ 1060894 w 1964753"/>
              <a:gd name="connsiteY38" fmla="*/ 954532 h 1772284"/>
              <a:gd name="connsiteX39" fmla="*/ 1655889 w 1964753"/>
              <a:gd name="connsiteY39" fmla="*/ 954532 h 1772284"/>
              <a:gd name="connsiteX40" fmla="*/ 1959674 w 1964753"/>
              <a:gd name="connsiteY40" fmla="*/ 1136840 h 1772284"/>
              <a:gd name="connsiteX41" fmla="*/ 1964754 w 1964753"/>
              <a:gd name="connsiteY41" fmla="*/ 1136840 h 1772284"/>
              <a:gd name="connsiteX42" fmla="*/ 1964754 w 1964753"/>
              <a:gd name="connsiteY42" fmla="*/ 237998 h 1772284"/>
              <a:gd name="connsiteX43" fmla="*/ 1726755 w 1964753"/>
              <a:gd name="connsiteY43" fmla="*/ 0 h 1772284"/>
              <a:gd name="connsiteX44" fmla="*/ 237998 w 1964753"/>
              <a:gd name="connsiteY44" fmla="*/ 0 h 1772284"/>
              <a:gd name="connsiteX45" fmla="*/ 0 w 1964753"/>
              <a:gd name="connsiteY45" fmla="*/ 237998 h 1772284"/>
              <a:gd name="connsiteX46" fmla="*/ 0 w 1964753"/>
              <a:gd name="connsiteY46" fmla="*/ 1534287 h 1772284"/>
              <a:gd name="connsiteX47" fmla="*/ 237998 w 1964753"/>
              <a:gd name="connsiteY47" fmla="*/ 1772285 h 1772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964753" h="1772284">
                <a:moveTo>
                  <a:pt x="1430464" y="1369758"/>
                </a:moveTo>
                <a:lnTo>
                  <a:pt x="1653286" y="1369758"/>
                </a:lnTo>
                <a:cubicBezTo>
                  <a:pt x="1736852" y="1369758"/>
                  <a:pt x="1795081" y="1331785"/>
                  <a:pt x="1795081" y="1253300"/>
                </a:cubicBezTo>
                <a:cubicBezTo>
                  <a:pt x="1795081" y="1174814"/>
                  <a:pt x="1736852" y="1136840"/>
                  <a:pt x="1653286" y="1136840"/>
                </a:cubicBezTo>
                <a:lnTo>
                  <a:pt x="1430464" y="1136840"/>
                </a:lnTo>
                <a:lnTo>
                  <a:pt x="1430464" y="1369758"/>
                </a:lnTo>
                <a:close/>
                <a:moveTo>
                  <a:pt x="1430464" y="1772285"/>
                </a:moveTo>
                <a:lnTo>
                  <a:pt x="1726692" y="1772285"/>
                </a:lnTo>
                <a:cubicBezTo>
                  <a:pt x="1883664" y="1772285"/>
                  <a:pt x="1964690" y="1691259"/>
                  <a:pt x="1964690" y="1534287"/>
                </a:cubicBezTo>
                <a:lnTo>
                  <a:pt x="1964690" y="1369695"/>
                </a:lnTo>
                <a:lnTo>
                  <a:pt x="1959610" y="1369695"/>
                </a:lnTo>
                <a:cubicBezTo>
                  <a:pt x="1914017" y="1506410"/>
                  <a:pt x="1797558" y="1549464"/>
                  <a:pt x="1658303" y="1549464"/>
                </a:cubicBezTo>
                <a:lnTo>
                  <a:pt x="1438021" y="1549464"/>
                </a:lnTo>
                <a:cubicBezTo>
                  <a:pt x="1432941" y="1549464"/>
                  <a:pt x="1430401" y="1552003"/>
                  <a:pt x="1430401" y="1557083"/>
                </a:cubicBezTo>
                <a:lnTo>
                  <a:pt x="1430401" y="1772285"/>
                </a:lnTo>
                <a:close/>
                <a:moveTo>
                  <a:pt x="1012698" y="1253300"/>
                </a:moveTo>
                <a:lnTo>
                  <a:pt x="1240536" y="1473581"/>
                </a:lnTo>
                <a:lnTo>
                  <a:pt x="1240536" y="1033082"/>
                </a:lnTo>
                <a:lnTo>
                  <a:pt x="1012698" y="1253300"/>
                </a:lnTo>
                <a:close/>
                <a:moveTo>
                  <a:pt x="237998" y="1772285"/>
                </a:moveTo>
                <a:lnTo>
                  <a:pt x="1240599" y="1772285"/>
                </a:lnTo>
                <a:lnTo>
                  <a:pt x="1240599" y="1721676"/>
                </a:lnTo>
                <a:cubicBezTo>
                  <a:pt x="1240599" y="1633093"/>
                  <a:pt x="1270953" y="1582420"/>
                  <a:pt x="1341882" y="1554607"/>
                </a:cubicBezTo>
                <a:lnTo>
                  <a:pt x="1341882" y="1549527"/>
                </a:lnTo>
                <a:lnTo>
                  <a:pt x="1060831" y="1549527"/>
                </a:lnTo>
                <a:cubicBezTo>
                  <a:pt x="1045655" y="1549527"/>
                  <a:pt x="1040574" y="1546987"/>
                  <a:pt x="1030478" y="1536890"/>
                </a:cubicBezTo>
                <a:lnTo>
                  <a:pt x="883666" y="1384998"/>
                </a:lnTo>
                <a:lnTo>
                  <a:pt x="731774" y="1539431"/>
                </a:lnTo>
                <a:cubicBezTo>
                  <a:pt x="724154" y="1547051"/>
                  <a:pt x="719137" y="1549527"/>
                  <a:pt x="703898" y="1549527"/>
                </a:cubicBezTo>
                <a:lnTo>
                  <a:pt x="478599" y="1549527"/>
                </a:lnTo>
                <a:cubicBezTo>
                  <a:pt x="465963" y="1549527"/>
                  <a:pt x="465963" y="1541907"/>
                  <a:pt x="473519" y="1534351"/>
                </a:cubicBezTo>
                <a:lnTo>
                  <a:pt x="762127" y="1253300"/>
                </a:lnTo>
                <a:lnTo>
                  <a:pt x="468439" y="969708"/>
                </a:lnTo>
                <a:cubicBezTo>
                  <a:pt x="460819" y="962089"/>
                  <a:pt x="463360" y="954532"/>
                  <a:pt x="476060" y="954532"/>
                </a:cubicBezTo>
                <a:lnTo>
                  <a:pt x="703898" y="954532"/>
                </a:lnTo>
                <a:cubicBezTo>
                  <a:pt x="716534" y="954532"/>
                  <a:pt x="721614" y="957072"/>
                  <a:pt x="729234" y="964628"/>
                </a:cubicBezTo>
                <a:lnTo>
                  <a:pt x="888746" y="1124140"/>
                </a:lnTo>
                <a:lnTo>
                  <a:pt x="1038098" y="964628"/>
                </a:lnTo>
                <a:cubicBezTo>
                  <a:pt x="1045718" y="957008"/>
                  <a:pt x="1050735" y="954532"/>
                  <a:pt x="1060894" y="954532"/>
                </a:cubicBezTo>
                <a:lnTo>
                  <a:pt x="1655889" y="954532"/>
                </a:lnTo>
                <a:cubicBezTo>
                  <a:pt x="1792605" y="954532"/>
                  <a:pt x="1914144" y="1000125"/>
                  <a:pt x="1959674" y="1136840"/>
                </a:cubicBezTo>
                <a:lnTo>
                  <a:pt x="1964754" y="1136840"/>
                </a:lnTo>
                <a:lnTo>
                  <a:pt x="1964754" y="237998"/>
                </a:lnTo>
                <a:cubicBezTo>
                  <a:pt x="1964754" y="81026"/>
                  <a:pt x="1883728" y="0"/>
                  <a:pt x="1726755" y="0"/>
                </a:cubicBezTo>
                <a:lnTo>
                  <a:pt x="237998" y="0"/>
                </a:lnTo>
                <a:cubicBezTo>
                  <a:pt x="81026" y="0"/>
                  <a:pt x="0" y="81026"/>
                  <a:pt x="0" y="237998"/>
                </a:cubicBezTo>
                <a:lnTo>
                  <a:pt x="0" y="1534287"/>
                </a:lnTo>
                <a:cubicBezTo>
                  <a:pt x="0" y="1691259"/>
                  <a:pt x="81026" y="1772285"/>
                  <a:pt x="237998" y="1772285"/>
                </a:cubicBezTo>
                <a:close/>
              </a:path>
            </a:pathLst>
          </a:custGeom>
          <a:solidFill>
            <a:srgbClr val="FFFFFF"/>
          </a:solidFill>
          <a:ln w="6350" cap="flat">
            <a:noFill/>
            <a:prstDash val="solid"/>
            <a:miter/>
          </a:ln>
        </p:spPr>
        <p:txBody>
          <a:bodyPr rtlCol="0" anchor="ctr"/>
          <a:lstStyle/>
          <a:p>
            <a:endParaRPr lang="en-US"/>
          </a:p>
        </p:txBody>
      </p:sp>
      <p:sp>
        <p:nvSpPr>
          <p:cNvPr id="52" name="Espaço Reservado para Texto 6">
            <a:extLst>
              <a:ext uri="{FF2B5EF4-FFF2-40B4-BE49-F238E27FC236}">
                <a16:creationId xmlns:a16="http://schemas.microsoft.com/office/drawing/2014/main" id="{B4234437-C19A-4839-88DC-46D48AF5A2C4}"/>
              </a:ext>
            </a:extLst>
          </p:cNvPr>
          <p:cNvSpPr>
            <a:spLocks noGrp="1"/>
          </p:cNvSpPr>
          <p:nvPr userDrawn="1">
            <p:ph type="body" sz="quarter" idx="19" hasCustomPrompt="1"/>
          </p:nvPr>
        </p:nvSpPr>
        <p:spPr>
          <a:xfrm>
            <a:off x="3371691" y="608130"/>
            <a:ext cx="3132139" cy="142093"/>
          </a:xfrm>
          <a:prstGeom prst="rect">
            <a:avLst/>
          </a:prstGeom>
        </p:spPr>
        <p:txBody>
          <a:bodyPr vert="horz" lIns="0" tIns="0" rIns="0" bIns="0" rtlCol="0" anchor="t">
            <a:noAutofit/>
          </a:bodyPr>
          <a:lstStyle>
            <a:lvl1pPr algn="r">
              <a:defRPr lang="pt-BR" sz="1200" b="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Alocação e Fundos |  XP </a:t>
            </a:r>
            <a:r>
              <a:rPr lang="pt-BR" dirty="0" err="1"/>
              <a:t>Research</a:t>
            </a:r>
            <a:endParaRPr lang="pt-BR" dirty="0"/>
          </a:p>
        </p:txBody>
      </p:sp>
      <p:sp>
        <p:nvSpPr>
          <p:cNvPr id="53" name="Text Placeholder 4">
            <a:extLst>
              <a:ext uri="{FF2B5EF4-FFF2-40B4-BE49-F238E27FC236}">
                <a16:creationId xmlns:a16="http://schemas.microsoft.com/office/drawing/2014/main" id="{03A51246-6836-408F-ABF0-EEEEE8E00F14}"/>
              </a:ext>
            </a:extLst>
          </p:cNvPr>
          <p:cNvSpPr>
            <a:spLocks noGrp="1"/>
          </p:cNvSpPr>
          <p:nvPr userDrawn="1">
            <p:ph type="body" sz="quarter" idx="20"/>
          </p:nvPr>
        </p:nvSpPr>
        <p:spPr>
          <a:xfrm>
            <a:off x="390154" y="2150951"/>
            <a:ext cx="6099546" cy="1377418"/>
          </a:xfrm>
          <a:prstGeom prst="rect">
            <a:avLst/>
          </a:prstGeom>
          <a:solidFill>
            <a:schemeClr val="bg1">
              <a:lumMod val="95000"/>
            </a:schemeClr>
          </a:solidFill>
        </p:spPr>
        <p:txBody>
          <a:bodyPr wrap="square" lIns="72000" tIns="72000" rIns="72000" bIns="72000" rtlCol="0">
            <a:noAutofit/>
          </a:bodyPr>
          <a:lstStyle>
            <a:lvl1pPr marL="0" marR="0" indent="0" algn="just" defTabSz="914400" rtl="0" eaLnBrk="1" fontAlgn="auto" latinLnBrk="0" hangingPunct="1">
              <a:lnSpc>
                <a:spcPct val="125000"/>
              </a:lnSpc>
              <a:spcBef>
                <a:spcPts val="600"/>
              </a:spcBef>
              <a:spcAft>
                <a:spcPts val="0"/>
              </a:spcAft>
              <a:buClrTx/>
              <a:buSzTx/>
              <a:buFont typeface="Arial" panose="020B0604020202020204" pitchFamily="34" charset="0"/>
              <a:buNone/>
              <a:tabLst/>
              <a:defRPr lang="en-US" sz="10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Click to edit Master text styles</a:t>
            </a:r>
          </a:p>
        </p:txBody>
      </p:sp>
      <p:sp>
        <p:nvSpPr>
          <p:cNvPr id="57" name="Text Placeholder 4">
            <a:extLst>
              <a:ext uri="{FF2B5EF4-FFF2-40B4-BE49-F238E27FC236}">
                <a16:creationId xmlns:a16="http://schemas.microsoft.com/office/drawing/2014/main" id="{482CDF78-5160-4CE0-9AED-EF5B81E7C38F}"/>
              </a:ext>
            </a:extLst>
          </p:cNvPr>
          <p:cNvSpPr>
            <a:spLocks noGrp="1"/>
          </p:cNvSpPr>
          <p:nvPr userDrawn="1">
            <p:ph type="body" sz="quarter" idx="23"/>
          </p:nvPr>
        </p:nvSpPr>
        <p:spPr>
          <a:xfrm>
            <a:off x="390155" y="3605328"/>
            <a:ext cx="3734170" cy="4174580"/>
          </a:xfrm>
          <a:prstGeom prst="rect">
            <a:avLst/>
          </a:prstGeom>
          <a:noFill/>
        </p:spPr>
        <p:txBody>
          <a:bodyPr wrap="square" lIns="0" tIns="0" rIns="0" bIns="0" rtlCol="0">
            <a:noAutofit/>
          </a:bodyPr>
          <a:lstStyle>
            <a:lvl1pPr marL="0" marR="0" indent="0" algn="just" defTabSz="914400" rtl="0" eaLnBrk="1" fontAlgn="auto" latinLnBrk="0" hangingPunct="1">
              <a:lnSpc>
                <a:spcPct val="125000"/>
              </a:lnSpc>
              <a:spcBef>
                <a:spcPts val="600"/>
              </a:spcBef>
              <a:spcAft>
                <a:spcPts val="0"/>
              </a:spcAft>
              <a:buClrTx/>
              <a:buSzTx/>
              <a:buFont typeface="Arial" panose="020B0604020202020204" pitchFamily="34" charset="0"/>
              <a:buNone/>
              <a:tabLst/>
              <a:defRPr lang="en-US" sz="10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Click to edit Master text styles</a:t>
            </a:r>
          </a:p>
        </p:txBody>
      </p:sp>
      <p:sp>
        <p:nvSpPr>
          <p:cNvPr id="61" name="Text Placeholder 4">
            <a:extLst>
              <a:ext uri="{FF2B5EF4-FFF2-40B4-BE49-F238E27FC236}">
                <a16:creationId xmlns:a16="http://schemas.microsoft.com/office/drawing/2014/main" id="{318E1824-F862-4308-8D14-9073C9CBAABB}"/>
              </a:ext>
            </a:extLst>
          </p:cNvPr>
          <p:cNvSpPr>
            <a:spLocks noGrp="1"/>
          </p:cNvSpPr>
          <p:nvPr userDrawn="1">
            <p:ph type="body" sz="quarter" idx="27" hasCustomPrompt="1"/>
          </p:nvPr>
        </p:nvSpPr>
        <p:spPr>
          <a:xfrm>
            <a:off x="4330593" y="3610784"/>
            <a:ext cx="2159105" cy="133094"/>
          </a:xfrm>
          <a:prstGeom prst="rect">
            <a:avLst/>
          </a:prstGeom>
          <a:noFill/>
        </p:spPr>
        <p:txBody>
          <a:bodyPr wrap="square" lIns="0" tIns="0" rIns="0" bIns="0" rtlCol="0">
            <a:no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1050" b="1"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Name</a:t>
            </a:r>
          </a:p>
        </p:txBody>
      </p:sp>
      <p:sp>
        <p:nvSpPr>
          <p:cNvPr id="62" name="Text Placeholder 4">
            <a:extLst>
              <a:ext uri="{FF2B5EF4-FFF2-40B4-BE49-F238E27FC236}">
                <a16:creationId xmlns:a16="http://schemas.microsoft.com/office/drawing/2014/main" id="{70E85E6B-BFAA-4953-A2FD-0F731BA0D3A5}"/>
              </a:ext>
            </a:extLst>
          </p:cNvPr>
          <p:cNvSpPr>
            <a:spLocks noGrp="1"/>
          </p:cNvSpPr>
          <p:nvPr userDrawn="1">
            <p:ph type="body" sz="quarter" idx="28" hasCustomPrompt="1"/>
          </p:nvPr>
        </p:nvSpPr>
        <p:spPr>
          <a:xfrm>
            <a:off x="4330593" y="3772581"/>
            <a:ext cx="2159105" cy="9695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700" smtClean="0">
                <a:solidFill>
                  <a:schemeClr val="bg2"/>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Cargo</a:t>
            </a:r>
          </a:p>
        </p:txBody>
      </p:sp>
      <p:sp>
        <p:nvSpPr>
          <p:cNvPr id="63" name="Text Placeholder 4">
            <a:extLst>
              <a:ext uri="{FF2B5EF4-FFF2-40B4-BE49-F238E27FC236}">
                <a16:creationId xmlns:a16="http://schemas.microsoft.com/office/drawing/2014/main" id="{872B6150-F2F3-4EB3-81FD-E06DC0F79813}"/>
              </a:ext>
            </a:extLst>
          </p:cNvPr>
          <p:cNvSpPr>
            <a:spLocks noGrp="1"/>
          </p:cNvSpPr>
          <p:nvPr userDrawn="1">
            <p:ph type="body" sz="quarter" idx="29" hasCustomPrompt="1"/>
          </p:nvPr>
        </p:nvSpPr>
        <p:spPr>
          <a:xfrm>
            <a:off x="4330593" y="3899453"/>
            <a:ext cx="2159105" cy="11080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8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Contact</a:t>
            </a:r>
          </a:p>
        </p:txBody>
      </p:sp>
      <p:sp>
        <p:nvSpPr>
          <p:cNvPr id="64" name="Text Placeholder 4">
            <a:extLst>
              <a:ext uri="{FF2B5EF4-FFF2-40B4-BE49-F238E27FC236}">
                <a16:creationId xmlns:a16="http://schemas.microsoft.com/office/drawing/2014/main" id="{B84D6C0E-85B0-4A8A-BB12-F62449DE0DFB}"/>
              </a:ext>
            </a:extLst>
          </p:cNvPr>
          <p:cNvSpPr>
            <a:spLocks noGrp="1"/>
          </p:cNvSpPr>
          <p:nvPr userDrawn="1">
            <p:ph type="body" sz="quarter" idx="30" hasCustomPrompt="1"/>
          </p:nvPr>
        </p:nvSpPr>
        <p:spPr>
          <a:xfrm>
            <a:off x="4330593" y="4097039"/>
            <a:ext cx="2159105" cy="133094"/>
          </a:xfrm>
          <a:prstGeom prst="rect">
            <a:avLst/>
          </a:prstGeom>
          <a:noFill/>
        </p:spPr>
        <p:txBody>
          <a:bodyPr wrap="square" lIns="0" tIns="0" rIns="0" bIns="0" rtlCol="0">
            <a:no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1050" b="1"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Name</a:t>
            </a:r>
          </a:p>
        </p:txBody>
      </p:sp>
      <p:sp>
        <p:nvSpPr>
          <p:cNvPr id="65" name="Text Placeholder 4">
            <a:extLst>
              <a:ext uri="{FF2B5EF4-FFF2-40B4-BE49-F238E27FC236}">
                <a16:creationId xmlns:a16="http://schemas.microsoft.com/office/drawing/2014/main" id="{16C8AB5D-9A5B-4FEA-97F4-734F90CA23F1}"/>
              </a:ext>
            </a:extLst>
          </p:cNvPr>
          <p:cNvSpPr>
            <a:spLocks noGrp="1"/>
          </p:cNvSpPr>
          <p:nvPr userDrawn="1">
            <p:ph type="body" sz="quarter" idx="31" hasCustomPrompt="1"/>
          </p:nvPr>
        </p:nvSpPr>
        <p:spPr>
          <a:xfrm>
            <a:off x="4330593" y="4258836"/>
            <a:ext cx="2159105" cy="9695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700" smtClean="0">
                <a:solidFill>
                  <a:schemeClr val="bg2"/>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Cargo</a:t>
            </a:r>
          </a:p>
        </p:txBody>
      </p:sp>
      <p:sp>
        <p:nvSpPr>
          <p:cNvPr id="66" name="Text Placeholder 4">
            <a:extLst>
              <a:ext uri="{FF2B5EF4-FFF2-40B4-BE49-F238E27FC236}">
                <a16:creationId xmlns:a16="http://schemas.microsoft.com/office/drawing/2014/main" id="{6CAE7113-BC72-4895-ACDF-B01232851A9D}"/>
              </a:ext>
            </a:extLst>
          </p:cNvPr>
          <p:cNvSpPr>
            <a:spLocks noGrp="1"/>
          </p:cNvSpPr>
          <p:nvPr userDrawn="1">
            <p:ph type="body" sz="quarter" idx="32" hasCustomPrompt="1"/>
          </p:nvPr>
        </p:nvSpPr>
        <p:spPr>
          <a:xfrm>
            <a:off x="4330593" y="4385708"/>
            <a:ext cx="2159105" cy="11080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8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Contact</a:t>
            </a:r>
          </a:p>
        </p:txBody>
      </p:sp>
      <p:sp>
        <p:nvSpPr>
          <p:cNvPr id="67" name="Text Placeholder 4">
            <a:extLst>
              <a:ext uri="{FF2B5EF4-FFF2-40B4-BE49-F238E27FC236}">
                <a16:creationId xmlns:a16="http://schemas.microsoft.com/office/drawing/2014/main" id="{1D859181-1847-4696-BA25-3FB32D816724}"/>
              </a:ext>
            </a:extLst>
          </p:cNvPr>
          <p:cNvSpPr>
            <a:spLocks noGrp="1"/>
          </p:cNvSpPr>
          <p:nvPr userDrawn="1">
            <p:ph type="body" sz="quarter" idx="33" hasCustomPrompt="1"/>
          </p:nvPr>
        </p:nvSpPr>
        <p:spPr>
          <a:xfrm>
            <a:off x="4330593" y="4590609"/>
            <a:ext cx="2159105" cy="133094"/>
          </a:xfrm>
          <a:prstGeom prst="rect">
            <a:avLst/>
          </a:prstGeom>
          <a:noFill/>
        </p:spPr>
        <p:txBody>
          <a:bodyPr wrap="square" lIns="0" tIns="0" rIns="0" bIns="0" rtlCol="0">
            <a:no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1050" b="1"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Name</a:t>
            </a:r>
          </a:p>
        </p:txBody>
      </p:sp>
      <p:sp>
        <p:nvSpPr>
          <p:cNvPr id="68" name="Text Placeholder 4">
            <a:extLst>
              <a:ext uri="{FF2B5EF4-FFF2-40B4-BE49-F238E27FC236}">
                <a16:creationId xmlns:a16="http://schemas.microsoft.com/office/drawing/2014/main" id="{FC9ED1A2-35DE-4D1D-9CE5-8E2AD672F2D0}"/>
              </a:ext>
            </a:extLst>
          </p:cNvPr>
          <p:cNvSpPr>
            <a:spLocks noGrp="1"/>
          </p:cNvSpPr>
          <p:nvPr userDrawn="1">
            <p:ph type="body" sz="quarter" idx="34" hasCustomPrompt="1"/>
          </p:nvPr>
        </p:nvSpPr>
        <p:spPr>
          <a:xfrm>
            <a:off x="4330593" y="4752406"/>
            <a:ext cx="2159105" cy="9695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700" smtClean="0">
                <a:solidFill>
                  <a:schemeClr val="bg2"/>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Cargo</a:t>
            </a:r>
          </a:p>
        </p:txBody>
      </p:sp>
      <p:sp>
        <p:nvSpPr>
          <p:cNvPr id="69" name="Text Placeholder 4">
            <a:extLst>
              <a:ext uri="{FF2B5EF4-FFF2-40B4-BE49-F238E27FC236}">
                <a16:creationId xmlns:a16="http://schemas.microsoft.com/office/drawing/2014/main" id="{69327E6A-F08C-45E9-819D-C34C53A10A06}"/>
              </a:ext>
            </a:extLst>
          </p:cNvPr>
          <p:cNvSpPr>
            <a:spLocks noGrp="1"/>
          </p:cNvSpPr>
          <p:nvPr userDrawn="1">
            <p:ph type="body" sz="quarter" idx="35" hasCustomPrompt="1"/>
          </p:nvPr>
        </p:nvSpPr>
        <p:spPr>
          <a:xfrm>
            <a:off x="4330593" y="4879278"/>
            <a:ext cx="2159105" cy="11080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8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Contact</a:t>
            </a:r>
          </a:p>
        </p:txBody>
      </p:sp>
      <p:cxnSp>
        <p:nvCxnSpPr>
          <p:cNvPr id="3" name="Straight Connector 2">
            <a:extLst>
              <a:ext uri="{FF2B5EF4-FFF2-40B4-BE49-F238E27FC236}">
                <a16:creationId xmlns:a16="http://schemas.microsoft.com/office/drawing/2014/main" id="{8A3B4E86-9E31-44B1-AD38-564BDC91B35E}"/>
              </a:ext>
            </a:extLst>
          </p:cNvPr>
          <p:cNvCxnSpPr>
            <a:cxnSpLocks/>
          </p:cNvCxnSpPr>
          <p:nvPr userDrawn="1"/>
        </p:nvCxnSpPr>
        <p:spPr>
          <a:xfrm>
            <a:off x="4227459" y="3605328"/>
            <a:ext cx="0" cy="417458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8" name="Espaço Reservado para Conteúdo 14">
            <a:extLst>
              <a:ext uri="{FF2B5EF4-FFF2-40B4-BE49-F238E27FC236}">
                <a16:creationId xmlns:a16="http://schemas.microsoft.com/office/drawing/2014/main" id="{8272B113-2F70-441F-8502-29E6B907995B}"/>
              </a:ext>
            </a:extLst>
          </p:cNvPr>
          <p:cNvSpPr>
            <a:spLocks noGrp="1"/>
          </p:cNvSpPr>
          <p:nvPr userDrawn="1">
            <p:ph sz="quarter" idx="21" hasCustomPrompt="1"/>
          </p:nvPr>
        </p:nvSpPr>
        <p:spPr>
          <a:xfrm>
            <a:off x="382829" y="8150455"/>
            <a:ext cx="6106871" cy="1303108"/>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51" name="Espaço Reservado para Conteúdo 14">
            <a:extLst>
              <a:ext uri="{FF2B5EF4-FFF2-40B4-BE49-F238E27FC236}">
                <a16:creationId xmlns:a16="http://schemas.microsoft.com/office/drawing/2014/main" id="{1CFB79D6-6CD7-480C-8CD0-27D7ABC00A16}"/>
              </a:ext>
            </a:extLst>
          </p:cNvPr>
          <p:cNvSpPr>
            <a:spLocks noGrp="1"/>
          </p:cNvSpPr>
          <p:nvPr userDrawn="1">
            <p:ph sz="quarter" idx="22" hasCustomPrompt="1"/>
          </p:nvPr>
        </p:nvSpPr>
        <p:spPr>
          <a:xfrm>
            <a:off x="4330594" y="6752730"/>
            <a:ext cx="2159107" cy="1026692"/>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54" name="Espaço Reservado para Conteúdo 14">
            <a:extLst>
              <a:ext uri="{FF2B5EF4-FFF2-40B4-BE49-F238E27FC236}">
                <a16:creationId xmlns:a16="http://schemas.microsoft.com/office/drawing/2014/main" id="{0EE29701-9D3A-4B5C-955F-04E8A0E77DFA}"/>
              </a:ext>
            </a:extLst>
          </p:cNvPr>
          <p:cNvSpPr>
            <a:spLocks noGrp="1"/>
          </p:cNvSpPr>
          <p:nvPr userDrawn="1">
            <p:ph sz="quarter" idx="37" hasCustomPrompt="1"/>
          </p:nvPr>
        </p:nvSpPr>
        <p:spPr>
          <a:xfrm>
            <a:off x="382829" y="7861837"/>
            <a:ext cx="6106871"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55" name="Espaço Reservado para Conteúdo 14">
            <a:extLst>
              <a:ext uri="{FF2B5EF4-FFF2-40B4-BE49-F238E27FC236}">
                <a16:creationId xmlns:a16="http://schemas.microsoft.com/office/drawing/2014/main" id="{15DB8772-274F-41BA-9159-B7489A8599A7}"/>
              </a:ext>
            </a:extLst>
          </p:cNvPr>
          <p:cNvSpPr>
            <a:spLocks noGrp="1"/>
          </p:cNvSpPr>
          <p:nvPr userDrawn="1">
            <p:ph sz="quarter" idx="24" hasCustomPrompt="1"/>
          </p:nvPr>
        </p:nvSpPr>
        <p:spPr>
          <a:xfrm>
            <a:off x="4330594" y="6464111"/>
            <a:ext cx="2147604"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36" name="Date Placeholder 20">
            <a:extLst>
              <a:ext uri="{FF2B5EF4-FFF2-40B4-BE49-F238E27FC236}">
                <a16:creationId xmlns:a16="http://schemas.microsoft.com/office/drawing/2014/main" id="{B077F716-3648-4986-B642-EBB8EACA0CA3}"/>
              </a:ext>
            </a:extLst>
          </p:cNvPr>
          <p:cNvSpPr>
            <a:spLocks noGrp="1"/>
          </p:cNvSpPr>
          <p:nvPr userDrawn="1">
            <p:ph type="dt" sz="half" idx="2"/>
          </p:nvPr>
        </p:nvSpPr>
        <p:spPr>
          <a:xfrm>
            <a:off x="3371691" y="438763"/>
            <a:ext cx="3132139" cy="184666"/>
          </a:xfrm>
          <a:prstGeom prst="rect">
            <a:avLst/>
          </a:prstGeom>
        </p:spPr>
        <p:txBody>
          <a:bodyPr vert="horz" wrap="square" lIns="0" tIns="0" rIns="0" bIns="0" rtlCol="0" anchor="ctr">
            <a:spAutoFit/>
          </a:bodyPr>
          <a:lstStyle>
            <a:lvl1pPr algn="r">
              <a:defRPr sz="1200">
                <a:solidFill>
                  <a:schemeClr val="accent3"/>
                </a:solidFill>
                <a:latin typeface="Roboto Light" panose="02000000000000000000" pitchFamily="2" charset="0"/>
                <a:ea typeface="Roboto Light" panose="02000000000000000000" pitchFamily="2" charset="0"/>
                <a:cs typeface="Roboto Light" panose="02000000000000000000" pitchFamily="2" charset="0"/>
              </a:defRPr>
            </a:lvl1pPr>
          </a:lstStyle>
          <a:p>
            <a:fld id="{7C9C2A39-E05C-4B75-A654-FF17227B908E}" type="datetime4">
              <a:rPr lang="pt-BR" smtClean="0"/>
              <a:t>26 de julho de 2024</a:t>
            </a:fld>
            <a:endParaRPr lang="en-US" dirty="0"/>
          </a:p>
        </p:txBody>
      </p:sp>
      <p:sp>
        <p:nvSpPr>
          <p:cNvPr id="37" name="Espaço Reservado para Texto 6">
            <a:extLst>
              <a:ext uri="{FF2B5EF4-FFF2-40B4-BE49-F238E27FC236}">
                <a16:creationId xmlns:a16="http://schemas.microsoft.com/office/drawing/2014/main" id="{D486432B-6611-4D66-9BE0-78F2DF17D3B9}"/>
              </a:ext>
            </a:extLst>
          </p:cNvPr>
          <p:cNvSpPr>
            <a:spLocks noGrp="1"/>
          </p:cNvSpPr>
          <p:nvPr userDrawn="1">
            <p:ph type="body" sz="quarter" idx="26" hasCustomPrompt="1"/>
          </p:nvPr>
        </p:nvSpPr>
        <p:spPr>
          <a:xfrm>
            <a:off x="822326" y="9548813"/>
            <a:ext cx="5451474" cy="197643"/>
          </a:xfrm>
          <a:prstGeom prst="rect">
            <a:avLst/>
          </a:prstGeom>
        </p:spPr>
        <p:txBody>
          <a:bodyPr vert="horz" lIns="0" tIns="0" rIns="0" bIns="0" rtlCol="0" anchor="ctr" anchorCtr="0">
            <a:noAutofit/>
          </a:bodyPr>
          <a:lstStyle>
            <a:lvl1pPr algn="l">
              <a:defRPr lang="pt-BR" sz="700" b="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lvl="0"/>
            <a:r>
              <a:rPr lang="pt-BR"/>
              <a:t>Fonte:  XXX, XXX, XXX | Notas: (1) XXX; (2) XXX; (3) XXX</a:t>
            </a:r>
            <a:endParaRPr lang="pt-BR" dirty="0" err="1"/>
          </a:p>
        </p:txBody>
      </p:sp>
      <p:sp>
        <p:nvSpPr>
          <p:cNvPr id="56" name="Espaço Reservado para Texto 6">
            <a:extLst>
              <a:ext uri="{FF2B5EF4-FFF2-40B4-BE49-F238E27FC236}">
                <a16:creationId xmlns:a16="http://schemas.microsoft.com/office/drawing/2014/main" id="{AF036FFC-BAB5-47BE-A9DB-8B1C65BD75B2}"/>
              </a:ext>
            </a:extLst>
          </p:cNvPr>
          <p:cNvSpPr>
            <a:spLocks noGrp="1"/>
          </p:cNvSpPr>
          <p:nvPr userDrawn="1">
            <p:ph type="body" sz="quarter" idx="17" hasCustomPrompt="1"/>
          </p:nvPr>
        </p:nvSpPr>
        <p:spPr>
          <a:xfrm>
            <a:off x="390155" y="1406305"/>
            <a:ext cx="6112352" cy="187200"/>
          </a:xfrm>
          <a:prstGeom prst="rect">
            <a:avLst/>
          </a:prstGeom>
        </p:spPr>
        <p:txBody>
          <a:bodyPr vert="horz" lIns="0" tIns="0" rIns="0" bIns="0" rtlCol="0" anchor="t">
            <a:noAutofit/>
          </a:bodyPr>
          <a:lstStyle>
            <a:lvl1pPr>
              <a:defRPr lang="pt-BR" sz="1200" b="1">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Clique para editar o texto mestre</a:t>
            </a:r>
          </a:p>
        </p:txBody>
      </p:sp>
      <p:sp>
        <p:nvSpPr>
          <p:cNvPr id="58" name="Espaço Reservado para Texto 6">
            <a:extLst>
              <a:ext uri="{FF2B5EF4-FFF2-40B4-BE49-F238E27FC236}">
                <a16:creationId xmlns:a16="http://schemas.microsoft.com/office/drawing/2014/main" id="{4D1590AF-1353-4F4C-B98C-05C375BBBA92}"/>
              </a:ext>
            </a:extLst>
          </p:cNvPr>
          <p:cNvSpPr>
            <a:spLocks noGrp="1"/>
          </p:cNvSpPr>
          <p:nvPr userDrawn="1">
            <p:ph type="body" sz="quarter" idx="38" hasCustomPrompt="1"/>
          </p:nvPr>
        </p:nvSpPr>
        <p:spPr>
          <a:xfrm>
            <a:off x="390154" y="1664358"/>
            <a:ext cx="6112352" cy="187302"/>
          </a:xfrm>
          <a:prstGeom prst="rect">
            <a:avLst/>
          </a:prstGeom>
        </p:spPr>
        <p:txBody>
          <a:bodyPr vert="horz" lIns="0" tIns="0" rIns="0" bIns="0" rtlCol="0" anchor="t">
            <a:noAutofit/>
          </a:bodyPr>
          <a:lstStyle>
            <a:lvl1pPr>
              <a:defRPr lang="pt-BR" sz="1200" b="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Clique para editar o texto mestre</a:t>
            </a:r>
          </a:p>
        </p:txBody>
      </p:sp>
    </p:spTree>
    <p:extLst>
      <p:ext uri="{BB962C8B-B14F-4D97-AF65-F5344CB8AC3E}">
        <p14:creationId xmlns:p14="http://schemas.microsoft.com/office/powerpoint/2010/main" val="2159577802"/>
      </p:ext>
    </p:extLst>
  </p:cSld>
  <p:clrMapOvr>
    <a:masterClrMapping/>
  </p:clrMapOvr>
  <p:extLst>
    <p:ext uri="{DCECCB84-F9BA-43D5-87BE-67443E8EF086}">
      <p15:sldGuideLst xmlns:p15="http://schemas.microsoft.com/office/powerpoint/2012/main">
        <p15:guide id="0" pos="2228">
          <p15:clr>
            <a:srgbClr val="FBAE40"/>
          </p15:clr>
        </p15:guide>
        <p15:guide id="1" pos="20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pa Short Note v1">
    <p:bg>
      <p:bgPr>
        <a:solidFill>
          <a:schemeClr val="bg1"/>
        </a:solidFill>
        <a:effectLst/>
      </p:bgPr>
    </p:bg>
    <p:spTree>
      <p:nvGrpSpPr>
        <p:cNvPr id="1" name=""/>
        <p:cNvGrpSpPr/>
        <p:nvPr/>
      </p:nvGrpSpPr>
      <p:grpSpPr>
        <a:xfrm>
          <a:off x="0" y="0"/>
          <a:ext cx="0" cy="0"/>
          <a:chOff x="0" y="0"/>
          <a:chExt cx="0" cy="0"/>
        </a:xfrm>
      </p:grpSpPr>
      <p:pic>
        <p:nvPicPr>
          <p:cNvPr id="39" name="Picture 38" descr="A picture containing nature&#10;&#10;Description automatically generated">
            <a:extLst>
              <a:ext uri="{FF2B5EF4-FFF2-40B4-BE49-F238E27FC236}">
                <a16:creationId xmlns:a16="http://schemas.microsoft.com/office/drawing/2014/main" id="{DFB28E78-ECA7-44DC-8F70-3C9E817544C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42776" b="15443"/>
          <a:stretch/>
        </p:blipFill>
        <p:spPr>
          <a:xfrm>
            <a:off x="0" y="0"/>
            <a:ext cx="6858000" cy="2003469"/>
          </a:xfrm>
          <a:custGeom>
            <a:avLst/>
            <a:gdLst>
              <a:gd name="connsiteX0" fmla="*/ 0 w 6858000"/>
              <a:gd name="connsiteY0" fmla="*/ 0 h 2003469"/>
              <a:gd name="connsiteX1" fmla="*/ 6858000 w 6858000"/>
              <a:gd name="connsiteY1" fmla="*/ 0 h 2003469"/>
              <a:gd name="connsiteX2" fmla="*/ 6858000 w 6858000"/>
              <a:gd name="connsiteY2" fmla="*/ 2003469 h 2003469"/>
              <a:gd name="connsiteX3" fmla="*/ 0 w 6858000"/>
              <a:gd name="connsiteY3" fmla="*/ 2003469 h 2003469"/>
            </a:gdLst>
            <a:ahLst/>
            <a:cxnLst>
              <a:cxn ang="0">
                <a:pos x="connsiteX0" y="connsiteY0"/>
              </a:cxn>
              <a:cxn ang="0">
                <a:pos x="connsiteX1" y="connsiteY1"/>
              </a:cxn>
              <a:cxn ang="0">
                <a:pos x="connsiteX2" y="connsiteY2"/>
              </a:cxn>
              <a:cxn ang="0">
                <a:pos x="connsiteX3" y="connsiteY3"/>
              </a:cxn>
            </a:cxnLst>
            <a:rect l="l" t="t" r="r" b="b"/>
            <a:pathLst>
              <a:path w="6858000" h="2003469">
                <a:moveTo>
                  <a:pt x="0" y="0"/>
                </a:moveTo>
                <a:lnTo>
                  <a:pt x="6858000" y="0"/>
                </a:lnTo>
                <a:lnTo>
                  <a:pt x="6858000" y="2003469"/>
                </a:lnTo>
                <a:lnTo>
                  <a:pt x="0" y="2003469"/>
                </a:lnTo>
                <a:close/>
              </a:path>
            </a:pathLst>
          </a:custGeom>
        </p:spPr>
      </p:pic>
      <p:sp>
        <p:nvSpPr>
          <p:cNvPr id="15" name="Espaço Reservado para Texto 6">
            <a:extLst>
              <a:ext uri="{FF2B5EF4-FFF2-40B4-BE49-F238E27FC236}">
                <a16:creationId xmlns:a16="http://schemas.microsoft.com/office/drawing/2014/main" id="{89C55DDC-9BF1-4F19-9DFA-8D99FB29A854}"/>
              </a:ext>
            </a:extLst>
          </p:cNvPr>
          <p:cNvSpPr>
            <a:spLocks noGrp="1"/>
          </p:cNvSpPr>
          <p:nvPr>
            <p:ph type="body" sz="quarter" idx="16" hasCustomPrompt="1"/>
          </p:nvPr>
        </p:nvSpPr>
        <p:spPr>
          <a:xfrm>
            <a:off x="390154" y="988484"/>
            <a:ext cx="6112354" cy="346968"/>
          </a:xfrm>
          <a:prstGeom prst="rect">
            <a:avLst/>
          </a:prstGeom>
        </p:spPr>
        <p:txBody>
          <a:bodyPr lIns="0" tIns="0" rIns="0" bIns="0" anchor="t" anchorCtr="0"/>
          <a:lstStyle>
            <a:lvl1pPr>
              <a:defRPr lang="pt-BR" sz="2400" b="1" spc="0" dirty="0">
                <a:solidFill>
                  <a:schemeClr val="accent3"/>
                </a:solidFill>
                <a:latin typeface="Roboto" panose="02000000000000000000" pitchFamily="2" charset="0"/>
                <a:ea typeface="Roboto" panose="02000000000000000000" pitchFamily="2" charset="0"/>
                <a:cs typeface="Roboto" panose="02000000000000000000" pitchFamily="2" charset="0"/>
              </a:defRPr>
            </a:lvl1pPr>
          </a:lstStyle>
          <a:p>
            <a:pPr lvl="0"/>
            <a:r>
              <a:rPr lang="pt-BR" dirty="0"/>
              <a:t>EDITAR</a:t>
            </a:r>
          </a:p>
        </p:txBody>
      </p:sp>
      <p:sp>
        <p:nvSpPr>
          <p:cNvPr id="11" name="Do not remove" hidden="1">
            <a:extLst>
              <a:ext uri="{FF2B5EF4-FFF2-40B4-BE49-F238E27FC236}">
                <a16:creationId xmlns:a16="http://schemas.microsoft.com/office/drawing/2014/main" id="{A0E1623B-010B-478D-BFD7-8A4047822D40}"/>
              </a:ext>
            </a:extLst>
          </p:cNvPr>
          <p:cNvSpPr/>
          <p:nvPr>
            <p:custDataLst>
              <p:tags r:id="rId1"/>
            </p:custDataLst>
          </p:nvPr>
        </p:nvSpPr>
        <p:spPr>
          <a:xfrm>
            <a:off x="0" y="0"/>
            <a:ext cx="7144" cy="18344"/>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41" name="Freeform: Shape 40">
            <a:extLst>
              <a:ext uri="{FF2B5EF4-FFF2-40B4-BE49-F238E27FC236}">
                <a16:creationId xmlns:a16="http://schemas.microsoft.com/office/drawing/2014/main" id="{9CAD89BC-209F-4A84-B643-8391FE84FD63}"/>
              </a:ext>
            </a:extLst>
          </p:cNvPr>
          <p:cNvSpPr/>
          <p:nvPr userDrawn="1"/>
        </p:nvSpPr>
        <p:spPr>
          <a:xfrm>
            <a:off x="390154" y="406178"/>
            <a:ext cx="379041" cy="341910"/>
          </a:xfrm>
          <a:custGeom>
            <a:avLst/>
            <a:gdLst>
              <a:gd name="connsiteX0" fmla="*/ 1430464 w 1964753"/>
              <a:gd name="connsiteY0" fmla="*/ 1369758 h 1772284"/>
              <a:gd name="connsiteX1" fmla="*/ 1653286 w 1964753"/>
              <a:gd name="connsiteY1" fmla="*/ 1369758 h 1772284"/>
              <a:gd name="connsiteX2" fmla="*/ 1795081 w 1964753"/>
              <a:gd name="connsiteY2" fmla="*/ 1253300 h 1772284"/>
              <a:gd name="connsiteX3" fmla="*/ 1653286 w 1964753"/>
              <a:gd name="connsiteY3" fmla="*/ 1136840 h 1772284"/>
              <a:gd name="connsiteX4" fmla="*/ 1430464 w 1964753"/>
              <a:gd name="connsiteY4" fmla="*/ 1136840 h 1772284"/>
              <a:gd name="connsiteX5" fmla="*/ 1430464 w 1964753"/>
              <a:gd name="connsiteY5" fmla="*/ 1369758 h 1772284"/>
              <a:gd name="connsiteX6" fmla="*/ 1430464 w 1964753"/>
              <a:gd name="connsiteY6" fmla="*/ 1772285 h 1772284"/>
              <a:gd name="connsiteX7" fmla="*/ 1726692 w 1964753"/>
              <a:gd name="connsiteY7" fmla="*/ 1772285 h 1772284"/>
              <a:gd name="connsiteX8" fmla="*/ 1964690 w 1964753"/>
              <a:gd name="connsiteY8" fmla="*/ 1534287 h 1772284"/>
              <a:gd name="connsiteX9" fmla="*/ 1964690 w 1964753"/>
              <a:gd name="connsiteY9" fmla="*/ 1369695 h 1772284"/>
              <a:gd name="connsiteX10" fmla="*/ 1959610 w 1964753"/>
              <a:gd name="connsiteY10" fmla="*/ 1369695 h 1772284"/>
              <a:gd name="connsiteX11" fmla="*/ 1658303 w 1964753"/>
              <a:gd name="connsiteY11" fmla="*/ 1549464 h 1772284"/>
              <a:gd name="connsiteX12" fmla="*/ 1438021 w 1964753"/>
              <a:gd name="connsiteY12" fmla="*/ 1549464 h 1772284"/>
              <a:gd name="connsiteX13" fmla="*/ 1430401 w 1964753"/>
              <a:gd name="connsiteY13" fmla="*/ 1557083 h 1772284"/>
              <a:gd name="connsiteX14" fmla="*/ 1430401 w 1964753"/>
              <a:gd name="connsiteY14" fmla="*/ 1772285 h 1772284"/>
              <a:gd name="connsiteX15" fmla="*/ 1012698 w 1964753"/>
              <a:gd name="connsiteY15" fmla="*/ 1253300 h 1772284"/>
              <a:gd name="connsiteX16" fmla="*/ 1240536 w 1964753"/>
              <a:gd name="connsiteY16" fmla="*/ 1473581 h 1772284"/>
              <a:gd name="connsiteX17" fmla="*/ 1240536 w 1964753"/>
              <a:gd name="connsiteY17" fmla="*/ 1033082 h 1772284"/>
              <a:gd name="connsiteX18" fmla="*/ 1012698 w 1964753"/>
              <a:gd name="connsiteY18" fmla="*/ 1253300 h 1772284"/>
              <a:gd name="connsiteX19" fmla="*/ 237998 w 1964753"/>
              <a:gd name="connsiteY19" fmla="*/ 1772285 h 1772284"/>
              <a:gd name="connsiteX20" fmla="*/ 1240599 w 1964753"/>
              <a:gd name="connsiteY20" fmla="*/ 1772285 h 1772284"/>
              <a:gd name="connsiteX21" fmla="*/ 1240599 w 1964753"/>
              <a:gd name="connsiteY21" fmla="*/ 1721676 h 1772284"/>
              <a:gd name="connsiteX22" fmla="*/ 1341882 w 1964753"/>
              <a:gd name="connsiteY22" fmla="*/ 1554607 h 1772284"/>
              <a:gd name="connsiteX23" fmla="*/ 1341882 w 1964753"/>
              <a:gd name="connsiteY23" fmla="*/ 1549527 h 1772284"/>
              <a:gd name="connsiteX24" fmla="*/ 1060831 w 1964753"/>
              <a:gd name="connsiteY24" fmla="*/ 1549527 h 1772284"/>
              <a:gd name="connsiteX25" fmla="*/ 1030478 w 1964753"/>
              <a:gd name="connsiteY25" fmla="*/ 1536890 h 1772284"/>
              <a:gd name="connsiteX26" fmla="*/ 883666 w 1964753"/>
              <a:gd name="connsiteY26" fmla="*/ 1384998 h 1772284"/>
              <a:gd name="connsiteX27" fmla="*/ 731774 w 1964753"/>
              <a:gd name="connsiteY27" fmla="*/ 1539431 h 1772284"/>
              <a:gd name="connsiteX28" fmla="*/ 703898 w 1964753"/>
              <a:gd name="connsiteY28" fmla="*/ 1549527 h 1772284"/>
              <a:gd name="connsiteX29" fmla="*/ 478599 w 1964753"/>
              <a:gd name="connsiteY29" fmla="*/ 1549527 h 1772284"/>
              <a:gd name="connsiteX30" fmla="*/ 473519 w 1964753"/>
              <a:gd name="connsiteY30" fmla="*/ 1534351 h 1772284"/>
              <a:gd name="connsiteX31" fmla="*/ 762127 w 1964753"/>
              <a:gd name="connsiteY31" fmla="*/ 1253300 h 1772284"/>
              <a:gd name="connsiteX32" fmla="*/ 468439 w 1964753"/>
              <a:gd name="connsiteY32" fmla="*/ 969708 h 1772284"/>
              <a:gd name="connsiteX33" fmla="*/ 476060 w 1964753"/>
              <a:gd name="connsiteY33" fmla="*/ 954532 h 1772284"/>
              <a:gd name="connsiteX34" fmla="*/ 703898 w 1964753"/>
              <a:gd name="connsiteY34" fmla="*/ 954532 h 1772284"/>
              <a:gd name="connsiteX35" fmla="*/ 729234 w 1964753"/>
              <a:gd name="connsiteY35" fmla="*/ 964628 h 1772284"/>
              <a:gd name="connsiteX36" fmla="*/ 888746 w 1964753"/>
              <a:gd name="connsiteY36" fmla="*/ 1124140 h 1772284"/>
              <a:gd name="connsiteX37" fmla="*/ 1038098 w 1964753"/>
              <a:gd name="connsiteY37" fmla="*/ 964628 h 1772284"/>
              <a:gd name="connsiteX38" fmla="*/ 1060894 w 1964753"/>
              <a:gd name="connsiteY38" fmla="*/ 954532 h 1772284"/>
              <a:gd name="connsiteX39" fmla="*/ 1655889 w 1964753"/>
              <a:gd name="connsiteY39" fmla="*/ 954532 h 1772284"/>
              <a:gd name="connsiteX40" fmla="*/ 1959674 w 1964753"/>
              <a:gd name="connsiteY40" fmla="*/ 1136840 h 1772284"/>
              <a:gd name="connsiteX41" fmla="*/ 1964754 w 1964753"/>
              <a:gd name="connsiteY41" fmla="*/ 1136840 h 1772284"/>
              <a:gd name="connsiteX42" fmla="*/ 1964754 w 1964753"/>
              <a:gd name="connsiteY42" fmla="*/ 237998 h 1772284"/>
              <a:gd name="connsiteX43" fmla="*/ 1726755 w 1964753"/>
              <a:gd name="connsiteY43" fmla="*/ 0 h 1772284"/>
              <a:gd name="connsiteX44" fmla="*/ 237998 w 1964753"/>
              <a:gd name="connsiteY44" fmla="*/ 0 h 1772284"/>
              <a:gd name="connsiteX45" fmla="*/ 0 w 1964753"/>
              <a:gd name="connsiteY45" fmla="*/ 237998 h 1772284"/>
              <a:gd name="connsiteX46" fmla="*/ 0 w 1964753"/>
              <a:gd name="connsiteY46" fmla="*/ 1534287 h 1772284"/>
              <a:gd name="connsiteX47" fmla="*/ 237998 w 1964753"/>
              <a:gd name="connsiteY47" fmla="*/ 1772285 h 1772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964753" h="1772284">
                <a:moveTo>
                  <a:pt x="1430464" y="1369758"/>
                </a:moveTo>
                <a:lnTo>
                  <a:pt x="1653286" y="1369758"/>
                </a:lnTo>
                <a:cubicBezTo>
                  <a:pt x="1736852" y="1369758"/>
                  <a:pt x="1795081" y="1331785"/>
                  <a:pt x="1795081" y="1253300"/>
                </a:cubicBezTo>
                <a:cubicBezTo>
                  <a:pt x="1795081" y="1174814"/>
                  <a:pt x="1736852" y="1136840"/>
                  <a:pt x="1653286" y="1136840"/>
                </a:cubicBezTo>
                <a:lnTo>
                  <a:pt x="1430464" y="1136840"/>
                </a:lnTo>
                <a:lnTo>
                  <a:pt x="1430464" y="1369758"/>
                </a:lnTo>
                <a:close/>
                <a:moveTo>
                  <a:pt x="1430464" y="1772285"/>
                </a:moveTo>
                <a:lnTo>
                  <a:pt x="1726692" y="1772285"/>
                </a:lnTo>
                <a:cubicBezTo>
                  <a:pt x="1883664" y="1772285"/>
                  <a:pt x="1964690" y="1691259"/>
                  <a:pt x="1964690" y="1534287"/>
                </a:cubicBezTo>
                <a:lnTo>
                  <a:pt x="1964690" y="1369695"/>
                </a:lnTo>
                <a:lnTo>
                  <a:pt x="1959610" y="1369695"/>
                </a:lnTo>
                <a:cubicBezTo>
                  <a:pt x="1914017" y="1506410"/>
                  <a:pt x="1797558" y="1549464"/>
                  <a:pt x="1658303" y="1549464"/>
                </a:cubicBezTo>
                <a:lnTo>
                  <a:pt x="1438021" y="1549464"/>
                </a:lnTo>
                <a:cubicBezTo>
                  <a:pt x="1432941" y="1549464"/>
                  <a:pt x="1430401" y="1552003"/>
                  <a:pt x="1430401" y="1557083"/>
                </a:cubicBezTo>
                <a:lnTo>
                  <a:pt x="1430401" y="1772285"/>
                </a:lnTo>
                <a:close/>
                <a:moveTo>
                  <a:pt x="1012698" y="1253300"/>
                </a:moveTo>
                <a:lnTo>
                  <a:pt x="1240536" y="1473581"/>
                </a:lnTo>
                <a:lnTo>
                  <a:pt x="1240536" y="1033082"/>
                </a:lnTo>
                <a:lnTo>
                  <a:pt x="1012698" y="1253300"/>
                </a:lnTo>
                <a:close/>
                <a:moveTo>
                  <a:pt x="237998" y="1772285"/>
                </a:moveTo>
                <a:lnTo>
                  <a:pt x="1240599" y="1772285"/>
                </a:lnTo>
                <a:lnTo>
                  <a:pt x="1240599" y="1721676"/>
                </a:lnTo>
                <a:cubicBezTo>
                  <a:pt x="1240599" y="1633093"/>
                  <a:pt x="1270953" y="1582420"/>
                  <a:pt x="1341882" y="1554607"/>
                </a:cubicBezTo>
                <a:lnTo>
                  <a:pt x="1341882" y="1549527"/>
                </a:lnTo>
                <a:lnTo>
                  <a:pt x="1060831" y="1549527"/>
                </a:lnTo>
                <a:cubicBezTo>
                  <a:pt x="1045655" y="1549527"/>
                  <a:pt x="1040574" y="1546987"/>
                  <a:pt x="1030478" y="1536890"/>
                </a:cubicBezTo>
                <a:lnTo>
                  <a:pt x="883666" y="1384998"/>
                </a:lnTo>
                <a:lnTo>
                  <a:pt x="731774" y="1539431"/>
                </a:lnTo>
                <a:cubicBezTo>
                  <a:pt x="724154" y="1547051"/>
                  <a:pt x="719137" y="1549527"/>
                  <a:pt x="703898" y="1549527"/>
                </a:cubicBezTo>
                <a:lnTo>
                  <a:pt x="478599" y="1549527"/>
                </a:lnTo>
                <a:cubicBezTo>
                  <a:pt x="465963" y="1549527"/>
                  <a:pt x="465963" y="1541907"/>
                  <a:pt x="473519" y="1534351"/>
                </a:cubicBezTo>
                <a:lnTo>
                  <a:pt x="762127" y="1253300"/>
                </a:lnTo>
                <a:lnTo>
                  <a:pt x="468439" y="969708"/>
                </a:lnTo>
                <a:cubicBezTo>
                  <a:pt x="460819" y="962089"/>
                  <a:pt x="463360" y="954532"/>
                  <a:pt x="476060" y="954532"/>
                </a:cubicBezTo>
                <a:lnTo>
                  <a:pt x="703898" y="954532"/>
                </a:lnTo>
                <a:cubicBezTo>
                  <a:pt x="716534" y="954532"/>
                  <a:pt x="721614" y="957072"/>
                  <a:pt x="729234" y="964628"/>
                </a:cubicBezTo>
                <a:lnTo>
                  <a:pt x="888746" y="1124140"/>
                </a:lnTo>
                <a:lnTo>
                  <a:pt x="1038098" y="964628"/>
                </a:lnTo>
                <a:cubicBezTo>
                  <a:pt x="1045718" y="957008"/>
                  <a:pt x="1050735" y="954532"/>
                  <a:pt x="1060894" y="954532"/>
                </a:cubicBezTo>
                <a:lnTo>
                  <a:pt x="1655889" y="954532"/>
                </a:lnTo>
                <a:cubicBezTo>
                  <a:pt x="1792605" y="954532"/>
                  <a:pt x="1914144" y="1000125"/>
                  <a:pt x="1959674" y="1136840"/>
                </a:cubicBezTo>
                <a:lnTo>
                  <a:pt x="1964754" y="1136840"/>
                </a:lnTo>
                <a:lnTo>
                  <a:pt x="1964754" y="237998"/>
                </a:lnTo>
                <a:cubicBezTo>
                  <a:pt x="1964754" y="81026"/>
                  <a:pt x="1883728" y="0"/>
                  <a:pt x="1726755" y="0"/>
                </a:cubicBezTo>
                <a:lnTo>
                  <a:pt x="237998" y="0"/>
                </a:lnTo>
                <a:cubicBezTo>
                  <a:pt x="81026" y="0"/>
                  <a:pt x="0" y="81026"/>
                  <a:pt x="0" y="237998"/>
                </a:cubicBezTo>
                <a:lnTo>
                  <a:pt x="0" y="1534287"/>
                </a:lnTo>
                <a:cubicBezTo>
                  <a:pt x="0" y="1691259"/>
                  <a:pt x="81026" y="1772285"/>
                  <a:pt x="237998" y="1772285"/>
                </a:cubicBezTo>
                <a:close/>
              </a:path>
            </a:pathLst>
          </a:custGeom>
          <a:solidFill>
            <a:srgbClr val="FFFFFF"/>
          </a:solidFill>
          <a:ln w="6350" cap="flat">
            <a:noFill/>
            <a:prstDash val="solid"/>
            <a:miter/>
          </a:ln>
        </p:spPr>
        <p:txBody>
          <a:bodyPr rtlCol="0" anchor="ctr"/>
          <a:lstStyle/>
          <a:p>
            <a:endParaRPr lang="en-US"/>
          </a:p>
        </p:txBody>
      </p:sp>
      <p:sp>
        <p:nvSpPr>
          <p:cNvPr id="52" name="Espaço Reservado para Texto 6">
            <a:extLst>
              <a:ext uri="{FF2B5EF4-FFF2-40B4-BE49-F238E27FC236}">
                <a16:creationId xmlns:a16="http://schemas.microsoft.com/office/drawing/2014/main" id="{B4234437-C19A-4839-88DC-46D48AF5A2C4}"/>
              </a:ext>
            </a:extLst>
          </p:cNvPr>
          <p:cNvSpPr>
            <a:spLocks noGrp="1"/>
          </p:cNvSpPr>
          <p:nvPr userDrawn="1">
            <p:ph type="body" sz="quarter" idx="19" hasCustomPrompt="1"/>
          </p:nvPr>
        </p:nvSpPr>
        <p:spPr>
          <a:xfrm>
            <a:off x="3371691" y="608130"/>
            <a:ext cx="3132139" cy="142093"/>
          </a:xfrm>
          <a:prstGeom prst="rect">
            <a:avLst/>
          </a:prstGeom>
        </p:spPr>
        <p:txBody>
          <a:bodyPr vert="horz" lIns="0" tIns="0" rIns="0" bIns="0" rtlCol="0" anchor="t">
            <a:noAutofit/>
          </a:bodyPr>
          <a:lstStyle>
            <a:lvl1pPr algn="r">
              <a:defRPr lang="pt-BR" sz="1200" b="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Alocação e Fundos |  XP </a:t>
            </a:r>
            <a:r>
              <a:rPr lang="pt-BR" dirty="0" err="1"/>
              <a:t>Research</a:t>
            </a:r>
            <a:endParaRPr lang="pt-BR" dirty="0"/>
          </a:p>
        </p:txBody>
      </p:sp>
      <p:sp>
        <p:nvSpPr>
          <p:cNvPr id="53" name="Text Placeholder 4">
            <a:extLst>
              <a:ext uri="{FF2B5EF4-FFF2-40B4-BE49-F238E27FC236}">
                <a16:creationId xmlns:a16="http://schemas.microsoft.com/office/drawing/2014/main" id="{03A51246-6836-408F-ABF0-EEEEE8E00F14}"/>
              </a:ext>
            </a:extLst>
          </p:cNvPr>
          <p:cNvSpPr>
            <a:spLocks noGrp="1"/>
          </p:cNvSpPr>
          <p:nvPr userDrawn="1">
            <p:ph type="body" sz="quarter" idx="20"/>
          </p:nvPr>
        </p:nvSpPr>
        <p:spPr>
          <a:xfrm>
            <a:off x="390154" y="2150951"/>
            <a:ext cx="6099546" cy="1377418"/>
          </a:xfrm>
          <a:prstGeom prst="rect">
            <a:avLst/>
          </a:prstGeom>
          <a:solidFill>
            <a:schemeClr val="bg1">
              <a:lumMod val="95000"/>
            </a:schemeClr>
          </a:solidFill>
        </p:spPr>
        <p:txBody>
          <a:bodyPr wrap="square" lIns="72000" tIns="72000" rIns="72000" bIns="72000" rtlCol="0">
            <a:noAutofit/>
          </a:bodyPr>
          <a:lstStyle>
            <a:lvl1pPr marL="0" marR="0" indent="0" algn="just" defTabSz="914400" rtl="0" eaLnBrk="1" fontAlgn="auto" latinLnBrk="0" hangingPunct="1">
              <a:lnSpc>
                <a:spcPct val="125000"/>
              </a:lnSpc>
              <a:spcBef>
                <a:spcPts val="600"/>
              </a:spcBef>
              <a:spcAft>
                <a:spcPts val="0"/>
              </a:spcAft>
              <a:buClrTx/>
              <a:buSzTx/>
              <a:buFont typeface="Arial" panose="020B0604020202020204" pitchFamily="34" charset="0"/>
              <a:buNone/>
              <a:tabLst/>
              <a:defRPr lang="en-US" sz="10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Click to edit Master text styles</a:t>
            </a:r>
          </a:p>
        </p:txBody>
      </p:sp>
      <p:sp>
        <p:nvSpPr>
          <p:cNvPr id="57" name="Text Placeholder 4">
            <a:extLst>
              <a:ext uri="{FF2B5EF4-FFF2-40B4-BE49-F238E27FC236}">
                <a16:creationId xmlns:a16="http://schemas.microsoft.com/office/drawing/2014/main" id="{482CDF78-5160-4CE0-9AED-EF5B81E7C38F}"/>
              </a:ext>
            </a:extLst>
          </p:cNvPr>
          <p:cNvSpPr>
            <a:spLocks noGrp="1"/>
          </p:cNvSpPr>
          <p:nvPr userDrawn="1">
            <p:ph type="body" sz="quarter" idx="23"/>
          </p:nvPr>
        </p:nvSpPr>
        <p:spPr>
          <a:xfrm>
            <a:off x="390155" y="3605328"/>
            <a:ext cx="3734170" cy="4174580"/>
          </a:xfrm>
          <a:prstGeom prst="rect">
            <a:avLst/>
          </a:prstGeom>
          <a:noFill/>
        </p:spPr>
        <p:txBody>
          <a:bodyPr wrap="square" lIns="0" tIns="0" rIns="0" bIns="0" rtlCol="0">
            <a:noAutofit/>
          </a:bodyPr>
          <a:lstStyle>
            <a:lvl1pPr marL="0" marR="0" indent="0" algn="just" defTabSz="914400" rtl="0" eaLnBrk="1" fontAlgn="auto" latinLnBrk="0" hangingPunct="1">
              <a:lnSpc>
                <a:spcPct val="125000"/>
              </a:lnSpc>
              <a:spcBef>
                <a:spcPts val="600"/>
              </a:spcBef>
              <a:spcAft>
                <a:spcPts val="0"/>
              </a:spcAft>
              <a:buClrTx/>
              <a:buSzTx/>
              <a:buFont typeface="Arial" panose="020B0604020202020204" pitchFamily="34" charset="0"/>
              <a:buNone/>
              <a:tabLst/>
              <a:defRPr lang="en-US" sz="10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Click to edit Master text styles</a:t>
            </a:r>
          </a:p>
        </p:txBody>
      </p:sp>
      <p:sp>
        <p:nvSpPr>
          <p:cNvPr id="61" name="Text Placeholder 4">
            <a:extLst>
              <a:ext uri="{FF2B5EF4-FFF2-40B4-BE49-F238E27FC236}">
                <a16:creationId xmlns:a16="http://schemas.microsoft.com/office/drawing/2014/main" id="{318E1824-F862-4308-8D14-9073C9CBAABB}"/>
              </a:ext>
            </a:extLst>
          </p:cNvPr>
          <p:cNvSpPr>
            <a:spLocks noGrp="1"/>
          </p:cNvSpPr>
          <p:nvPr userDrawn="1">
            <p:ph type="body" sz="quarter" idx="27" hasCustomPrompt="1"/>
          </p:nvPr>
        </p:nvSpPr>
        <p:spPr>
          <a:xfrm>
            <a:off x="4330593" y="3610784"/>
            <a:ext cx="2159105" cy="133094"/>
          </a:xfrm>
          <a:prstGeom prst="rect">
            <a:avLst/>
          </a:prstGeom>
          <a:noFill/>
        </p:spPr>
        <p:txBody>
          <a:bodyPr wrap="square" lIns="0" tIns="0" rIns="0" bIns="0" rtlCol="0">
            <a:no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1050" b="1"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Name</a:t>
            </a:r>
          </a:p>
        </p:txBody>
      </p:sp>
      <p:sp>
        <p:nvSpPr>
          <p:cNvPr id="62" name="Text Placeholder 4">
            <a:extLst>
              <a:ext uri="{FF2B5EF4-FFF2-40B4-BE49-F238E27FC236}">
                <a16:creationId xmlns:a16="http://schemas.microsoft.com/office/drawing/2014/main" id="{70E85E6B-BFAA-4953-A2FD-0F731BA0D3A5}"/>
              </a:ext>
            </a:extLst>
          </p:cNvPr>
          <p:cNvSpPr>
            <a:spLocks noGrp="1"/>
          </p:cNvSpPr>
          <p:nvPr userDrawn="1">
            <p:ph type="body" sz="quarter" idx="28" hasCustomPrompt="1"/>
          </p:nvPr>
        </p:nvSpPr>
        <p:spPr>
          <a:xfrm>
            <a:off x="4330593" y="3772581"/>
            <a:ext cx="2159105" cy="9695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700" smtClean="0">
                <a:solidFill>
                  <a:schemeClr val="bg2"/>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Cargo</a:t>
            </a:r>
          </a:p>
        </p:txBody>
      </p:sp>
      <p:sp>
        <p:nvSpPr>
          <p:cNvPr id="63" name="Text Placeholder 4">
            <a:extLst>
              <a:ext uri="{FF2B5EF4-FFF2-40B4-BE49-F238E27FC236}">
                <a16:creationId xmlns:a16="http://schemas.microsoft.com/office/drawing/2014/main" id="{872B6150-F2F3-4EB3-81FD-E06DC0F79813}"/>
              </a:ext>
            </a:extLst>
          </p:cNvPr>
          <p:cNvSpPr>
            <a:spLocks noGrp="1"/>
          </p:cNvSpPr>
          <p:nvPr userDrawn="1">
            <p:ph type="body" sz="quarter" idx="29" hasCustomPrompt="1"/>
          </p:nvPr>
        </p:nvSpPr>
        <p:spPr>
          <a:xfrm>
            <a:off x="4330593" y="3899453"/>
            <a:ext cx="2159105" cy="11080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8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Contact</a:t>
            </a:r>
          </a:p>
        </p:txBody>
      </p:sp>
      <p:sp>
        <p:nvSpPr>
          <p:cNvPr id="64" name="Text Placeholder 4">
            <a:extLst>
              <a:ext uri="{FF2B5EF4-FFF2-40B4-BE49-F238E27FC236}">
                <a16:creationId xmlns:a16="http://schemas.microsoft.com/office/drawing/2014/main" id="{B84D6C0E-85B0-4A8A-BB12-F62449DE0DFB}"/>
              </a:ext>
            </a:extLst>
          </p:cNvPr>
          <p:cNvSpPr>
            <a:spLocks noGrp="1"/>
          </p:cNvSpPr>
          <p:nvPr userDrawn="1">
            <p:ph type="body" sz="quarter" idx="30" hasCustomPrompt="1"/>
          </p:nvPr>
        </p:nvSpPr>
        <p:spPr>
          <a:xfrm>
            <a:off x="4330593" y="4097039"/>
            <a:ext cx="2159105" cy="133094"/>
          </a:xfrm>
          <a:prstGeom prst="rect">
            <a:avLst/>
          </a:prstGeom>
          <a:noFill/>
        </p:spPr>
        <p:txBody>
          <a:bodyPr wrap="square" lIns="0" tIns="0" rIns="0" bIns="0" rtlCol="0">
            <a:no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1050" b="1"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Name</a:t>
            </a:r>
          </a:p>
        </p:txBody>
      </p:sp>
      <p:sp>
        <p:nvSpPr>
          <p:cNvPr id="65" name="Text Placeholder 4">
            <a:extLst>
              <a:ext uri="{FF2B5EF4-FFF2-40B4-BE49-F238E27FC236}">
                <a16:creationId xmlns:a16="http://schemas.microsoft.com/office/drawing/2014/main" id="{16C8AB5D-9A5B-4FEA-97F4-734F90CA23F1}"/>
              </a:ext>
            </a:extLst>
          </p:cNvPr>
          <p:cNvSpPr>
            <a:spLocks noGrp="1"/>
          </p:cNvSpPr>
          <p:nvPr userDrawn="1">
            <p:ph type="body" sz="quarter" idx="31" hasCustomPrompt="1"/>
          </p:nvPr>
        </p:nvSpPr>
        <p:spPr>
          <a:xfrm>
            <a:off x="4330593" y="4258836"/>
            <a:ext cx="2159105" cy="9695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700" smtClean="0">
                <a:solidFill>
                  <a:schemeClr val="bg2"/>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Cargo</a:t>
            </a:r>
          </a:p>
        </p:txBody>
      </p:sp>
      <p:sp>
        <p:nvSpPr>
          <p:cNvPr id="66" name="Text Placeholder 4">
            <a:extLst>
              <a:ext uri="{FF2B5EF4-FFF2-40B4-BE49-F238E27FC236}">
                <a16:creationId xmlns:a16="http://schemas.microsoft.com/office/drawing/2014/main" id="{6CAE7113-BC72-4895-ACDF-B01232851A9D}"/>
              </a:ext>
            </a:extLst>
          </p:cNvPr>
          <p:cNvSpPr>
            <a:spLocks noGrp="1"/>
          </p:cNvSpPr>
          <p:nvPr userDrawn="1">
            <p:ph type="body" sz="quarter" idx="32" hasCustomPrompt="1"/>
          </p:nvPr>
        </p:nvSpPr>
        <p:spPr>
          <a:xfrm>
            <a:off x="4330593" y="4385708"/>
            <a:ext cx="2159105" cy="11080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8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Contact</a:t>
            </a:r>
          </a:p>
        </p:txBody>
      </p:sp>
      <p:sp>
        <p:nvSpPr>
          <p:cNvPr id="67" name="Text Placeholder 4">
            <a:extLst>
              <a:ext uri="{FF2B5EF4-FFF2-40B4-BE49-F238E27FC236}">
                <a16:creationId xmlns:a16="http://schemas.microsoft.com/office/drawing/2014/main" id="{1D859181-1847-4696-BA25-3FB32D816724}"/>
              </a:ext>
            </a:extLst>
          </p:cNvPr>
          <p:cNvSpPr>
            <a:spLocks noGrp="1"/>
          </p:cNvSpPr>
          <p:nvPr userDrawn="1">
            <p:ph type="body" sz="quarter" idx="33" hasCustomPrompt="1"/>
          </p:nvPr>
        </p:nvSpPr>
        <p:spPr>
          <a:xfrm>
            <a:off x="4330593" y="4590609"/>
            <a:ext cx="2159105" cy="133094"/>
          </a:xfrm>
          <a:prstGeom prst="rect">
            <a:avLst/>
          </a:prstGeom>
          <a:noFill/>
        </p:spPr>
        <p:txBody>
          <a:bodyPr wrap="square" lIns="0" tIns="0" rIns="0" bIns="0" rtlCol="0">
            <a:no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1050" b="1"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Name</a:t>
            </a:r>
          </a:p>
        </p:txBody>
      </p:sp>
      <p:sp>
        <p:nvSpPr>
          <p:cNvPr id="68" name="Text Placeholder 4">
            <a:extLst>
              <a:ext uri="{FF2B5EF4-FFF2-40B4-BE49-F238E27FC236}">
                <a16:creationId xmlns:a16="http://schemas.microsoft.com/office/drawing/2014/main" id="{FC9ED1A2-35DE-4D1D-9CE5-8E2AD672F2D0}"/>
              </a:ext>
            </a:extLst>
          </p:cNvPr>
          <p:cNvSpPr>
            <a:spLocks noGrp="1"/>
          </p:cNvSpPr>
          <p:nvPr userDrawn="1">
            <p:ph type="body" sz="quarter" idx="34" hasCustomPrompt="1"/>
          </p:nvPr>
        </p:nvSpPr>
        <p:spPr>
          <a:xfrm>
            <a:off x="4330593" y="4752406"/>
            <a:ext cx="2159105" cy="9695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700" smtClean="0">
                <a:solidFill>
                  <a:schemeClr val="bg2"/>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Cargo</a:t>
            </a:r>
          </a:p>
        </p:txBody>
      </p:sp>
      <p:sp>
        <p:nvSpPr>
          <p:cNvPr id="69" name="Text Placeholder 4">
            <a:extLst>
              <a:ext uri="{FF2B5EF4-FFF2-40B4-BE49-F238E27FC236}">
                <a16:creationId xmlns:a16="http://schemas.microsoft.com/office/drawing/2014/main" id="{69327E6A-F08C-45E9-819D-C34C53A10A06}"/>
              </a:ext>
            </a:extLst>
          </p:cNvPr>
          <p:cNvSpPr>
            <a:spLocks noGrp="1"/>
          </p:cNvSpPr>
          <p:nvPr userDrawn="1">
            <p:ph type="body" sz="quarter" idx="35" hasCustomPrompt="1"/>
          </p:nvPr>
        </p:nvSpPr>
        <p:spPr>
          <a:xfrm>
            <a:off x="4330593" y="4879278"/>
            <a:ext cx="2159105" cy="11080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8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Contact</a:t>
            </a:r>
          </a:p>
        </p:txBody>
      </p:sp>
      <p:cxnSp>
        <p:nvCxnSpPr>
          <p:cNvPr id="3" name="Straight Connector 2">
            <a:extLst>
              <a:ext uri="{FF2B5EF4-FFF2-40B4-BE49-F238E27FC236}">
                <a16:creationId xmlns:a16="http://schemas.microsoft.com/office/drawing/2014/main" id="{8A3B4E86-9E31-44B1-AD38-564BDC91B35E}"/>
              </a:ext>
            </a:extLst>
          </p:cNvPr>
          <p:cNvCxnSpPr>
            <a:cxnSpLocks/>
          </p:cNvCxnSpPr>
          <p:nvPr userDrawn="1"/>
        </p:nvCxnSpPr>
        <p:spPr>
          <a:xfrm>
            <a:off x="4227459" y="3605328"/>
            <a:ext cx="0" cy="417458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51" name="Espaço Reservado para Conteúdo 14">
            <a:extLst>
              <a:ext uri="{FF2B5EF4-FFF2-40B4-BE49-F238E27FC236}">
                <a16:creationId xmlns:a16="http://schemas.microsoft.com/office/drawing/2014/main" id="{1CFB79D6-6CD7-480C-8CD0-27D7ABC00A16}"/>
              </a:ext>
            </a:extLst>
          </p:cNvPr>
          <p:cNvSpPr>
            <a:spLocks noGrp="1"/>
          </p:cNvSpPr>
          <p:nvPr userDrawn="1">
            <p:ph sz="quarter" idx="22" hasCustomPrompt="1"/>
          </p:nvPr>
        </p:nvSpPr>
        <p:spPr>
          <a:xfrm>
            <a:off x="4330594" y="6752730"/>
            <a:ext cx="2159107" cy="1026692"/>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55" name="Espaço Reservado para Conteúdo 14">
            <a:extLst>
              <a:ext uri="{FF2B5EF4-FFF2-40B4-BE49-F238E27FC236}">
                <a16:creationId xmlns:a16="http://schemas.microsoft.com/office/drawing/2014/main" id="{15DB8772-274F-41BA-9159-B7489A8599A7}"/>
              </a:ext>
            </a:extLst>
          </p:cNvPr>
          <p:cNvSpPr>
            <a:spLocks noGrp="1"/>
          </p:cNvSpPr>
          <p:nvPr userDrawn="1">
            <p:ph sz="quarter" idx="24" hasCustomPrompt="1"/>
          </p:nvPr>
        </p:nvSpPr>
        <p:spPr>
          <a:xfrm>
            <a:off x="4330594" y="6464111"/>
            <a:ext cx="2147604"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36" name="Espaço Reservado para Conteúdo 14">
            <a:extLst>
              <a:ext uri="{FF2B5EF4-FFF2-40B4-BE49-F238E27FC236}">
                <a16:creationId xmlns:a16="http://schemas.microsoft.com/office/drawing/2014/main" id="{91EAA875-CDD1-40CF-93C6-C46C988D6819}"/>
              </a:ext>
            </a:extLst>
          </p:cNvPr>
          <p:cNvSpPr>
            <a:spLocks noGrp="1"/>
          </p:cNvSpPr>
          <p:nvPr userDrawn="1">
            <p:ph sz="quarter" idx="21" hasCustomPrompt="1"/>
          </p:nvPr>
        </p:nvSpPr>
        <p:spPr>
          <a:xfrm>
            <a:off x="382829" y="8150455"/>
            <a:ext cx="2938221" cy="1303108"/>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37" name="Espaço Reservado para Conteúdo 14">
            <a:extLst>
              <a:ext uri="{FF2B5EF4-FFF2-40B4-BE49-F238E27FC236}">
                <a16:creationId xmlns:a16="http://schemas.microsoft.com/office/drawing/2014/main" id="{5F8828C5-9B1E-49A4-9578-F6E2F3FA1C7A}"/>
              </a:ext>
            </a:extLst>
          </p:cNvPr>
          <p:cNvSpPr>
            <a:spLocks noGrp="1"/>
          </p:cNvSpPr>
          <p:nvPr userDrawn="1">
            <p:ph sz="quarter" idx="36" hasCustomPrompt="1"/>
          </p:nvPr>
        </p:nvSpPr>
        <p:spPr>
          <a:xfrm>
            <a:off x="3536951" y="8150455"/>
            <a:ext cx="2965558" cy="1303108"/>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56" name="Espaço Reservado para Conteúdo 14">
            <a:extLst>
              <a:ext uri="{FF2B5EF4-FFF2-40B4-BE49-F238E27FC236}">
                <a16:creationId xmlns:a16="http://schemas.microsoft.com/office/drawing/2014/main" id="{C8043A8B-C6A0-451F-BCE0-CF376EA84CE7}"/>
              </a:ext>
            </a:extLst>
          </p:cNvPr>
          <p:cNvSpPr>
            <a:spLocks noGrp="1"/>
          </p:cNvSpPr>
          <p:nvPr userDrawn="1">
            <p:ph sz="quarter" idx="37" hasCustomPrompt="1"/>
          </p:nvPr>
        </p:nvSpPr>
        <p:spPr>
          <a:xfrm>
            <a:off x="382829" y="7861837"/>
            <a:ext cx="2938221"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58" name="Espaço Reservado para Conteúdo 14">
            <a:extLst>
              <a:ext uri="{FF2B5EF4-FFF2-40B4-BE49-F238E27FC236}">
                <a16:creationId xmlns:a16="http://schemas.microsoft.com/office/drawing/2014/main" id="{313F160D-109A-48C3-A366-CA46AF2EF492}"/>
              </a:ext>
            </a:extLst>
          </p:cNvPr>
          <p:cNvSpPr>
            <a:spLocks noGrp="1"/>
          </p:cNvSpPr>
          <p:nvPr userDrawn="1">
            <p:ph sz="quarter" idx="25" hasCustomPrompt="1"/>
          </p:nvPr>
        </p:nvSpPr>
        <p:spPr>
          <a:xfrm>
            <a:off x="3552750" y="7861837"/>
            <a:ext cx="2949758"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38" name="Date Placeholder 20">
            <a:extLst>
              <a:ext uri="{FF2B5EF4-FFF2-40B4-BE49-F238E27FC236}">
                <a16:creationId xmlns:a16="http://schemas.microsoft.com/office/drawing/2014/main" id="{293DBD93-4868-4A4F-968E-94E04CD6E42E}"/>
              </a:ext>
            </a:extLst>
          </p:cNvPr>
          <p:cNvSpPr>
            <a:spLocks noGrp="1"/>
          </p:cNvSpPr>
          <p:nvPr userDrawn="1">
            <p:ph type="dt" sz="half" idx="2"/>
          </p:nvPr>
        </p:nvSpPr>
        <p:spPr>
          <a:xfrm>
            <a:off x="3371691" y="438763"/>
            <a:ext cx="3132139" cy="184666"/>
          </a:xfrm>
          <a:prstGeom prst="rect">
            <a:avLst/>
          </a:prstGeom>
        </p:spPr>
        <p:txBody>
          <a:bodyPr vert="horz" wrap="square" lIns="0" tIns="0" rIns="0" bIns="0" rtlCol="0" anchor="ctr">
            <a:spAutoFit/>
          </a:bodyPr>
          <a:lstStyle>
            <a:lvl1pPr algn="r">
              <a:defRPr sz="1200">
                <a:solidFill>
                  <a:schemeClr val="accent3"/>
                </a:solidFill>
                <a:latin typeface="Roboto Light" panose="02000000000000000000" pitchFamily="2" charset="0"/>
                <a:ea typeface="Roboto Light" panose="02000000000000000000" pitchFamily="2" charset="0"/>
                <a:cs typeface="Roboto Light" panose="02000000000000000000" pitchFamily="2" charset="0"/>
              </a:defRPr>
            </a:lvl1pPr>
          </a:lstStyle>
          <a:p>
            <a:fld id="{7C9C2A39-E05C-4B75-A654-FF17227B908E}" type="datetime4">
              <a:rPr lang="pt-BR" smtClean="0"/>
              <a:t>26 de julho de 2024</a:t>
            </a:fld>
            <a:endParaRPr lang="en-US" dirty="0"/>
          </a:p>
        </p:txBody>
      </p:sp>
      <p:sp>
        <p:nvSpPr>
          <p:cNvPr id="54" name="Espaço Reservado para Texto 6">
            <a:extLst>
              <a:ext uri="{FF2B5EF4-FFF2-40B4-BE49-F238E27FC236}">
                <a16:creationId xmlns:a16="http://schemas.microsoft.com/office/drawing/2014/main" id="{B7FF09E0-DBB2-4C05-980D-A1B9EC23C136}"/>
              </a:ext>
            </a:extLst>
          </p:cNvPr>
          <p:cNvSpPr>
            <a:spLocks noGrp="1"/>
          </p:cNvSpPr>
          <p:nvPr userDrawn="1">
            <p:ph type="body" sz="quarter" idx="26" hasCustomPrompt="1"/>
          </p:nvPr>
        </p:nvSpPr>
        <p:spPr>
          <a:xfrm>
            <a:off x="822326" y="9548813"/>
            <a:ext cx="5451474" cy="197643"/>
          </a:xfrm>
          <a:prstGeom prst="rect">
            <a:avLst/>
          </a:prstGeom>
        </p:spPr>
        <p:txBody>
          <a:bodyPr vert="horz" lIns="0" tIns="0" rIns="0" bIns="0" rtlCol="0" anchor="ctr" anchorCtr="0">
            <a:noAutofit/>
          </a:bodyPr>
          <a:lstStyle>
            <a:lvl1pPr algn="l">
              <a:defRPr lang="pt-BR" sz="700" b="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lvl="0"/>
            <a:r>
              <a:rPr lang="pt-BR"/>
              <a:t>Fonte:  XXX, XXX, XXX | Notas: (1) XXX; (2) XXX; (3) XXX</a:t>
            </a:r>
            <a:endParaRPr lang="pt-BR" dirty="0" err="1"/>
          </a:p>
        </p:txBody>
      </p:sp>
      <p:sp>
        <p:nvSpPr>
          <p:cNvPr id="59" name="Espaço Reservado para Texto 6">
            <a:extLst>
              <a:ext uri="{FF2B5EF4-FFF2-40B4-BE49-F238E27FC236}">
                <a16:creationId xmlns:a16="http://schemas.microsoft.com/office/drawing/2014/main" id="{A830B891-E0B8-4D1D-BB9C-EE29C18F0F6B}"/>
              </a:ext>
            </a:extLst>
          </p:cNvPr>
          <p:cNvSpPr>
            <a:spLocks noGrp="1"/>
          </p:cNvSpPr>
          <p:nvPr userDrawn="1">
            <p:ph type="body" sz="quarter" idx="17" hasCustomPrompt="1"/>
          </p:nvPr>
        </p:nvSpPr>
        <p:spPr>
          <a:xfrm>
            <a:off x="390155" y="1406305"/>
            <a:ext cx="6112352" cy="187200"/>
          </a:xfrm>
          <a:prstGeom prst="rect">
            <a:avLst/>
          </a:prstGeom>
        </p:spPr>
        <p:txBody>
          <a:bodyPr vert="horz" lIns="0" tIns="0" rIns="0" bIns="0" rtlCol="0" anchor="t">
            <a:noAutofit/>
          </a:bodyPr>
          <a:lstStyle>
            <a:lvl1pPr>
              <a:defRPr lang="pt-BR" sz="1200" b="1">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Clique para editar o texto mestre</a:t>
            </a:r>
          </a:p>
        </p:txBody>
      </p:sp>
      <p:sp>
        <p:nvSpPr>
          <p:cNvPr id="60" name="Espaço Reservado para Texto 6">
            <a:extLst>
              <a:ext uri="{FF2B5EF4-FFF2-40B4-BE49-F238E27FC236}">
                <a16:creationId xmlns:a16="http://schemas.microsoft.com/office/drawing/2014/main" id="{972B702A-4B13-46BF-832E-0E0CA6D10D39}"/>
              </a:ext>
            </a:extLst>
          </p:cNvPr>
          <p:cNvSpPr>
            <a:spLocks noGrp="1"/>
          </p:cNvSpPr>
          <p:nvPr userDrawn="1">
            <p:ph type="body" sz="quarter" idx="38" hasCustomPrompt="1"/>
          </p:nvPr>
        </p:nvSpPr>
        <p:spPr>
          <a:xfrm>
            <a:off x="390154" y="1664358"/>
            <a:ext cx="6112352" cy="187302"/>
          </a:xfrm>
          <a:prstGeom prst="rect">
            <a:avLst/>
          </a:prstGeom>
        </p:spPr>
        <p:txBody>
          <a:bodyPr vert="horz" lIns="0" tIns="0" rIns="0" bIns="0" rtlCol="0" anchor="t">
            <a:noAutofit/>
          </a:bodyPr>
          <a:lstStyle>
            <a:lvl1pPr>
              <a:defRPr lang="pt-BR" sz="1200" b="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Clique para editar o texto mestre</a:t>
            </a:r>
          </a:p>
        </p:txBody>
      </p:sp>
    </p:spTree>
    <p:extLst>
      <p:ext uri="{BB962C8B-B14F-4D97-AF65-F5344CB8AC3E}">
        <p14:creationId xmlns:p14="http://schemas.microsoft.com/office/powerpoint/2010/main" val="1383627395"/>
      </p:ext>
    </p:extLst>
  </p:cSld>
  <p:clrMapOvr>
    <a:masterClrMapping/>
  </p:clrMapOvr>
  <p:extLst>
    <p:ext uri="{DCECCB84-F9BA-43D5-87BE-67443E8EF086}">
      <p15:sldGuideLst xmlns:p15="http://schemas.microsoft.com/office/powerpoint/2012/main">
        <p15:guide id="0" pos="2228">
          <p15:clr>
            <a:srgbClr val="FBAE40"/>
          </p15:clr>
        </p15:guide>
        <p15:guide id="1" pos="209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pa Short Note v2">
    <p:bg>
      <p:bgPr>
        <a:solidFill>
          <a:schemeClr val="bg1"/>
        </a:solidFill>
        <a:effectLst/>
      </p:bgPr>
    </p:bg>
    <p:spTree>
      <p:nvGrpSpPr>
        <p:cNvPr id="1" name=""/>
        <p:cNvGrpSpPr/>
        <p:nvPr/>
      </p:nvGrpSpPr>
      <p:grpSpPr>
        <a:xfrm>
          <a:off x="0" y="0"/>
          <a:ext cx="0" cy="0"/>
          <a:chOff x="0" y="0"/>
          <a:chExt cx="0" cy="0"/>
        </a:xfrm>
      </p:grpSpPr>
      <p:pic>
        <p:nvPicPr>
          <p:cNvPr id="39" name="Picture 38" descr="A picture containing nature&#10;&#10;Description automatically generated">
            <a:extLst>
              <a:ext uri="{FF2B5EF4-FFF2-40B4-BE49-F238E27FC236}">
                <a16:creationId xmlns:a16="http://schemas.microsoft.com/office/drawing/2014/main" id="{DFB28E78-ECA7-44DC-8F70-3C9E817544C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42776" b="15443"/>
          <a:stretch/>
        </p:blipFill>
        <p:spPr>
          <a:xfrm>
            <a:off x="0" y="0"/>
            <a:ext cx="6858000" cy="2003469"/>
          </a:xfrm>
          <a:custGeom>
            <a:avLst/>
            <a:gdLst>
              <a:gd name="connsiteX0" fmla="*/ 0 w 6858000"/>
              <a:gd name="connsiteY0" fmla="*/ 0 h 2003469"/>
              <a:gd name="connsiteX1" fmla="*/ 6858000 w 6858000"/>
              <a:gd name="connsiteY1" fmla="*/ 0 h 2003469"/>
              <a:gd name="connsiteX2" fmla="*/ 6858000 w 6858000"/>
              <a:gd name="connsiteY2" fmla="*/ 2003469 h 2003469"/>
              <a:gd name="connsiteX3" fmla="*/ 0 w 6858000"/>
              <a:gd name="connsiteY3" fmla="*/ 2003469 h 2003469"/>
            </a:gdLst>
            <a:ahLst/>
            <a:cxnLst>
              <a:cxn ang="0">
                <a:pos x="connsiteX0" y="connsiteY0"/>
              </a:cxn>
              <a:cxn ang="0">
                <a:pos x="connsiteX1" y="connsiteY1"/>
              </a:cxn>
              <a:cxn ang="0">
                <a:pos x="connsiteX2" y="connsiteY2"/>
              </a:cxn>
              <a:cxn ang="0">
                <a:pos x="connsiteX3" y="connsiteY3"/>
              </a:cxn>
            </a:cxnLst>
            <a:rect l="l" t="t" r="r" b="b"/>
            <a:pathLst>
              <a:path w="6858000" h="2003469">
                <a:moveTo>
                  <a:pt x="0" y="0"/>
                </a:moveTo>
                <a:lnTo>
                  <a:pt x="6858000" y="0"/>
                </a:lnTo>
                <a:lnTo>
                  <a:pt x="6858000" y="2003469"/>
                </a:lnTo>
                <a:lnTo>
                  <a:pt x="0" y="2003469"/>
                </a:lnTo>
                <a:close/>
              </a:path>
            </a:pathLst>
          </a:custGeom>
        </p:spPr>
      </p:pic>
      <p:sp>
        <p:nvSpPr>
          <p:cNvPr id="15" name="Espaço Reservado para Texto 6">
            <a:extLst>
              <a:ext uri="{FF2B5EF4-FFF2-40B4-BE49-F238E27FC236}">
                <a16:creationId xmlns:a16="http://schemas.microsoft.com/office/drawing/2014/main" id="{89C55DDC-9BF1-4F19-9DFA-8D99FB29A854}"/>
              </a:ext>
            </a:extLst>
          </p:cNvPr>
          <p:cNvSpPr>
            <a:spLocks noGrp="1"/>
          </p:cNvSpPr>
          <p:nvPr>
            <p:ph type="body" sz="quarter" idx="16" hasCustomPrompt="1"/>
          </p:nvPr>
        </p:nvSpPr>
        <p:spPr>
          <a:xfrm>
            <a:off x="390154" y="988484"/>
            <a:ext cx="6112354" cy="346968"/>
          </a:xfrm>
          <a:prstGeom prst="rect">
            <a:avLst/>
          </a:prstGeom>
        </p:spPr>
        <p:txBody>
          <a:bodyPr lIns="0" tIns="0" rIns="0" bIns="0" anchor="t" anchorCtr="0"/>
          <a:lstStyle>
            <a:lvl1pPr>
              <a:defRPr lang="pt-BR" sz="2400" b="1" spc="0" dirty="0">
                <a:solidFill>
                  <a:schemeClr val="accent3"/>
                </a:solidFill>
                <a:latin typeface="Roboto" panose="02000000000000000000" pitchFamily="2" charset="0"/>
                <a:ea typeface="Roboto" panose="02000000000000000000" pitchFamily="2" charset="0"/>
                <a:cs typeface="Roboto" panose="02000000000000000000" pitchFamily="2" charset="0"/>
              </a:defRPr>
            </a:lvl1pPr>
          </a:lstStyle>
          <a:p>
            <a:pPr lvl="0"/>
            <a:r>
              <a:rPr lang="pt-BR" dirty="0"/>
              <a:t>EDITAR</a:t>
            </a:r>
          </a:p>
        </p:txBody>
      </p:sp>
      <p:sp>
        <p:nvSpPr>
          <p:cNvPr id="11" name="Do not remove" hidden="1">
            <a:extLst>
              <a:ext uri="{FF2B5EF4-FFF2-40B4-BE49-F238E27FC236}">
                <a16:creationId xmlns:a16="http://schemas.microsoft.com/office/drawing/2014/main" id="{A0E1623B-010B-478D-BFD7-8A4047822D40}"/>
              </a:ext>
            </a:extLst>
          </p:cNvPr>
          <p:cNvSpPr/>
          <p:nvPr>
            <p:custDataLst>
              <p:tags r:id="rId1"/>
            </p:custDataLst>
          </p:nvPr>
        </p:nvSpPr>
        <p:spPr>
          <a:xfrm>
            <a:off x="0" y="0"/>
            <a:ext cx="7144" cy="18344"/>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41" name="Freeform: Shape 40">
            <a:extLst>
              <a:ext uri="{FF2B5EF4-FFF2-40B4-BE49-F238E27FC236}">
                <a16:creationId xmlns:a16="http://schemas.microsoft.com/office/drawing/2014/main" id="{9CAD89BC-209F-4A84-B643-8391FE84FD63}"/>
              </a:ext>
            </a:extLst>
          </p:cNvPr>
          <p:cNvSpPr/>
          <p:nvPr userDrawn="1"/>
        </p:nvSpPr>
        <p:spPr>
          <a:xfrm>
            <a:off x="390154" y="406178"/>
            <a:ext cx="379041" cy="341910"/>
          </a:xfrm>
          <a:custGeom>
            <a:avLst/>
            <a:gdLst>
              <a:gd name="connsiteX0" fmla="*/ 1430464 w 1964753"/>
              <a:gd name="connsiteY0" fmla="*/ 1369758 h 1772284"/>
              <a:gd name="connsiteX1" fmla="*/ 1653286 w 1964753"/>
              <a:gd name="connsiteY1" fmla="*/ 1369758 h 1772284"/>
              <a:gd name="connsiteX2" fmla="*/ 1795081 w 1964753"/>
              <a:gd name="connsiteY2" fmla="*/ 1253300 h 1772284"/>
              <a:gd name="connsiteX3" fmla="*/ 1653286 w 1964753"/>
              <a:gd name="connsiteY3" fmla="*/ 1136840 h 1772284"/>
              <a:gd name="connsiteX4" fmla="*/ 1430464 w 1964753"/>
              <a:gd name="connsiteY4" fmla="*/ 1136840 h 1772284"/>
              <a:gd name="connsiteX5" fmla="*/ 1430464 w 1964753"/>
              <a:gd name="connsiteY5" fmla="*/ 1369758 h 1772284"/>
              <a:gd name="connsiteX6" fmla="*/ 1430464 w 1964753"/>
              <a:gd name="connsiteY6" fmla="*/ 1772285 h 1772284"/>
              <a:gd name="connsiteX7" fmla="*/ 1726692 w 1964753"/>
              <a:gd name="connsiteY7" fmla="*/ 1772285 h 1772284"/>
              <a:gd name="connsiteX8" fmla="*/ 1964690 w 1964753"/>
              <a:gd name="connsiteY8" fmla="*/ 1534287 h 1772284"/>
              <a:gd name="connsiteX9" fmla="*/ 1964690 w 1964753"/>
              <a:gd name="connsiteY9" fmla="*/ 1369695 h 1772284"/>
              <a:gd name="connsiteX10" fmla="*/ 1959610 w 1964753"/>
              <a:gd name="connsiteY10" fmla="*/ 1369695 h 1772284"/>
              <a:gd name="connsiteX11" fmla="*/ 1658303 w 1964753"/>
              <a:gd name="connsiteY11" fmla="*/ 1549464 h 1772284"/>
              <a:gd name="connsiteX12" fmla="*/ 1438021 w 1964753"/>
              <a:gd name="connsiteY12" fmla="*/ 1549464 h 1772284"/>
              <a:gd name="connsiteX13" fmla="*/ 1430401 w 1964753"/>
              <a:gd name="connsiteY13" fmla="*/ 1557083 h 1772284"/>
              <a:gd name="connsiteX14" fmla="*/ 1430401 w 1964753"/>
              <a:gd name="connsiteY14" fmla="*/ 1772285 h 1772284"/>
              <a:gd name="connsiteX15" fmla="*/ 1012698 w 1964753"/>
              <a:gd name="connsiteY15" fmla="*/ 1253300 h 1772284"/>
              <a:gd name="connsiteX16" fmla="*/ 1240536 w 1964753"/>
              <a:gd name="connsiteY16" fmla="*/ 1473581 h 1772284"/>
              <a:gd name="connsiteX17" fmla="*/ 1240536 w 1964753"/>
              <a:gd name="connsiteY17" fmla="*/ 1033082 h 1772284"/>
              <a:gd name="connsiteX18" fmla="*/ 1012698 w 1964753"/>
              <a:gd name="connsiteY18" fmla="*/ 1253300 h 1772284"/>
              <a:gd name="connsiteX19" fmla="*/ 237998 w 1964753"/>
              <a:gd name="connsiteY19" fmla="*/ 1772285 h 1772284"/>
              <a:gd name="connsiteX20" fmla="*/ 1240599 w 1964753"/>
              <a:gd name="connsiteY20" fmla="*/ 1772285 h 1772284"/>
              <a:gd name="connsiteX21" fmla="*/ 1240599 w 1964753"/>
              <a:gd name="connsiteY21" fmla="*/ 1721676 h 1772284"/>
              <a:gd name="connsiteX22" fmla="*/ 1341882 w 1964753"/>
              <a:gd name="connsiteY22" fmla="*/ 1554607 h 1772284"/>
              <a:gd name="connsiteX23" fmla="*/ 1341882 w 1964753"/>
              <a:gd name="connsiteY23" fmla="*/ 1549527 h 1772284"/>
              <a:gd name="connsiteX24" fmla="*/ 1060831 w 1964753"/>
              <a:gd name="connsiteY24" fmla="*/ 1549527 h 1772284"/>
              <a:gd name="connsiteX25" fmla="*/ 1030478 w 1964753"/>
              <a:gd name="connsiteY25" fmla="*/ 1536890 h 1772284"/>
              <a:gd name="connsiteX26" fmla="*/ 883666 w 1964753"/>
              <a:gd name="connsiteY26" fmla="*/ 1384998 h 1772284"/>
              <a:gd name="connsiteX27" fmla="*/ 731774 w 1964753"/>
              <a:gd name="connsiteY27" fmla="*/ 1539431 h 1772284"/>
              <a:gd name="connsiteX28" fmla="*/ 703898 w 1964753"/>
              <a:gd name="connsiteY28" fmla="*/ 1549527 h 1772284"/>
              <a:gd name="connsiteX29" fmla="*/ 478599 w 1964753"/>
              <a:gd name="connsiteY29" fmla="*/ 1549527 h 1772284"/>
              <a:gd name="connsiteX30" fmla="*/ 473519 w 1964753"/>
              <a:gd name="connsiteY30" fmla="*/ 1534351 h 1772284"/>
              <a:gd name="connsiteX31" fmla="*/ 762127 w 1964753"/>
              <a:gd name="connsiteY31" fmla="*/ 1253300 h 1772284"/>
              <a:gd name="connsiteX32" fmla="*/ 468439 w 1964753"/>
              <a:gd name="connsiteY32" fmla="*/ 969708 h 1772284"/>
              <a:gd name="connsiteX33" fmla="*/ 476060 w 1964753"/>
              <a:gd name="connsiteY33" fmla="*/ 954532 h 1772284"/>
              <a:gd name="connsiteX34" fmla="*/ 703898 w 1964753"/>
              <a:gd name="connsiteY34" fmla="*/ 954532 h 1772284"/>
              <a:gd name="connsiteX35" fmla="*/ 729234 w 1964753"/>
              <a:gd name="connsiteY35" fmla="*/ 964628 h 1772284"/>
              <a:gd name="connsiteX36" fmla="*/ 888746 w 1964753"/>
              <a:gd name="connsiteY36" fmla="*/ 1124140 h 1772284"/>
              <a:gd name="connsiteX37" fmla="*/ 1038098 w 1964753"/>
              <a:gd name="connsiteY37" fmla="*/ 964628 h 1772284"/>
              <a:gd name="connsiteX38" fmla="*/ 1060894 w 1964753"/>
              <a:gd name="connsiteY38" fmla="*/ 954532 h 1772284"/>
              <a:gd name="connsiteX39" fmla="*/ 1655889 w 1964753"/>
              <a:gd name="connsiteY39" fmla="*/ 954532 h 1772284"/>
              <a:gd name="connsiteX40" fmla="*/ 1959674 w 1964753"/>
              <a:gd name="connsiteY40" fmla="*/ 1136840 h 1772284"/>
              <a:gd name="connsiteX41" fmla="*/ 1964754 w 1964753"/>
              <a:gd name="connsiteY41" fmla="*/ 1136840 h 1772284"/>
              <a:gd name="connsiteX42" fmla="*/ 1964754 w 1964753"/>
              <a:gd name="connsiteY42" fmla="*/ 237998 h 1772284"/>
              <a:gd name="connsiteX43" fmla="*/ 1726755 w 1964753"/>
              <a:gd name="connsiteY43" fmla="*/ 0 h 1772284"/>
              <a:gd name="connsiteX44" fmla="*/ 237998 w 1964753"/>
              <a:gd name="connsiteY44" fmla="*/ 0 h 1772284"/>
              <a:gd name="connsiteX45" fmla="*/ 0 w 1964753"/>
              <a:gd name="connsiteY45" fmla="*/ 237998 h 1772284"/>
              <a:gd name="connsiteX46" fmla="*/ 0 w 1964753"/>
              <a:gd name="connsiteY46" fmla="*/ 1534287 h 1772284"/>
              <a:gd name="connsiteX47" fmla="*/ 237998 w 1964753"/>
              <a:gd name="connsiteY47" fmla="*/ 1772285 h 1772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964753" h="1772284">
                <a:moveTo>
                  <a:pt x="1430464" y="1369758"/>
                </a:moveTo>
                <a:lnTo>
                  <a:pt x="1653286" y="1369758"/>
                </a:lnTo>
                <a:cubicBezTo>
                  <a:pt x="1736852" y="1369758"/>
                  <a:pt x="1795081" y="1331785"/>
                  <a:pt x="1795081" y="1253300"/>
                </a:cubicBezTo>
                <a:cubicBezTo>
                  <a:pt x="1795081" y="1174814"/>
                  <a:pt x="1736852" y="1136840"/>
                  <a:pt x="1653286" y="1136840"/>
                </a:cubicBezTo>
                <a:lnTo>
                  <a:pt x="1430464" y="1136840"/>
                </a:lnTo>
                <a:lnTo>
                  <a:pt x="1430464" y="1369758"/>
                </a:lnTo>
                <a:close/>
                <a:moveTo>
                  <a:pt x="1430464" y="1772285"/>
                </a:moveTo>
                <a:lnTo>
                  <a:pt x="1726692" y="1772285"/>
                </a:lnTo>
                <a:cubicBezTo>
                  <a:pt x="1883664" y="1772285"/>
                  <a:pt x="1964690" y="1691259"/>
                  <a:pt x="1964690" y="1534287"/>
                </a:cubicBezTo>
                <a:lnTo>
                  <a:pt x="1964690" y="1369695"/>
                </a:lnTo>
                <a:lnTo>
                  <a:pt x="1959610" y="1369695"/>
                </a:lnTo>
                <a:cubicBezTo>
                  <a:pt x="1914017" y="1506410"/>
                  <a:pt x="1797558" y="1549464"/>
                  <a:pt x="1658303" y="1549464"/>
                </a:cubicBezTo>
                <a:lnTo>
                  <a:pt x="1438021" y="1549464"/>
                </a:lnTo>
                <a:cubicBezTo>
                  <a:pt x="1432941" y="1549464"/>
                  <a:pt x="1430401" y="1552003"/>
                  <a:pt x="1430401" y="1557083"/>
                </a:cubicBezTo>
                <a:lnTo>
                  <a:pt x="1430401" y="1772285"/>
                </a:lnTo>
                <a:close/>
                <a:moveTo>
                  <a:pt x="1012698" y="1253300"/>
                </a:moveTo>
                <a:lnTo>
                  <a:pt x="1240536" y="1473581"/>
                </a:lnTo>
                <a:lnTo>
                  <a:pt x="1240536" y="1033082"/>
                </a:lnTo>
                <a:lnTo>
                  <a:pt x="1012698" y="1253300"/>
                </a:lnTo>
                <a:close/>
                <a:moveTo>
                  <a:pt x="237998" y="1772285"/>
                </a:moveTo>
                <a:lnTo>
                  <a:pt x="1240599" y="1772285"/>
                </a:lnTo>
                <a:lnTo>
                  <a:pt x="1240599" y="1721676"/>
                </a:lnTo>
                <a:cubicBezTo>
                  <a:pt x="1240599" y="1633093"/>
                  <a:pt x="1270953" y="1582420"/>
                  <a:pt x="1341882" y="1554607"/>
                </a:cubicBezTo>
                <a:lnTo>
                  <a:pt x="1341882" y="1549527"/>
                </a:lnTo>
                <a:lnTo>
                  <a:pt x="1060831" y="1549527"/>
                </a:lnTo>
                <a:cubicBezTo>
                  <a:pt x="1045655" y="1549527"/>
                  <a:pt x="1040574" y="1546987"/>
                  <a:pt x="1030478" y="1536890"/>
                </a:cubicBezTo>
                <a:lnTo>
                  <a:pt x="883666" y="1384998"/>
                </a:lnTo>
                <a:lnTo>
                  <a:pt x="731774" y="1539431"/>
                </a:lnTo>
                <a:cubicBezTo>
                  <a:pt x="724154" y="1547051"/>
                  <a:pt x="719137" y="1549527"/>
                  <a:pt x="703898" y="1549527"/>
                </a:cubicBezTo>
                <a:lnTo>
                  <a:pt x="478599" y="1549527"/>
                </a:lnTo>
                <a:cubicBezTo>
                  <a:pt x="465963" y="1549527"/>
                  <a:pt x="465963" y="1541907"/>
                  <a:pt x="473519" y="1534351"/>
                </a:cubicBezTo>
                <a:lnTo>
                  <a:pt x="762127" y="1253300"/>
                </a:lnTo>
                <a:lnTo>
                  <a:pt x="468439" y="969708"/>
                </a:lnTo>
                <a:cubicBezTo>
                  <a:pt x="460819" y="962089"/>
                  <a:pt x="463360" y="954532"/>
                  <a:pt x="476060" y="954532"/>
                </a:cubicBezTo>
                <a:lnTo>
                  <a:pt x="703898" y="954532"/>
                </a:lnTo>
                <a:cubicBezTo>
                  <a:pt x="716534" y="954532"/>
                  <a:pt x="721614" y="957072"/>
                  <a:pt x="729234" y="964628"/>
                </a:cubicBezTo>
                <a:lnTo>
                  <a:pt x="888746" y="1124140"/>
                </a:lnTo>
                <a:lnTo>
                  <a:pt x="1038098" y="964628"/>
                </a:lnTo>
                <a:cubicBezTo>
                  <a:pt x="1045718" y="957008"/>
                  <a:pt x="1050735" y="954532"/>
                  <a:pt x="1060894" y="954532"/>
                </a:cubicBezTo>
                <a:lnTo>
                  <a:pt x="1655889" y="954532"/>
                </a:lnTo>
                <a:cubicBezTo>
                  <a:pt x="1792605" y="954532"/>
                  <a:pt x="1914144" y="1000125"/>
                  <a:pt x="1959674" y="1136840"/>
                </a:cubicBezTo>
                <a:lnTo>
                  <a:pt x="1964754" y="1136840"/>
                </a:lnTo>
                <a:lnTo>
                  <a:pt x="1964754" y="237998"/>
                </a:lnTo>
                <a:cubicBezTo>
                  <a:pt x="1964754" y="81026"/>
                  <a:pt x="1883728" y="0"/>
                  <a:pt x="1726755" y="0"/>
                </a:cubicBezTo>
                <a:lnTo>
                  <a:pt x="237998" y="0"/>
                </a:lnTo>
                <a:cubicBezTo>
                  <a:pt x="81026" y="0"/>
                  <a:pt x="0" y="81026"/>
                  <a:pt x="0" y="237998"/>
                </a:cubicBezTo>
                <a:lnTo>
                  <a:pt x="0" y="1534287"/>
                </a:lnTo>
                <a:cubicBezTo>
                  <a:pt x="0" y="1691259"/>
                  <a:pt x="81026" y="1772285"/>
                  <a:pt x="237998" y="1772285"/>
                </a:cubicBezTo>
                <a:close/>
              </a:path>
            </a:pathLst>
          </a:custGeom>
          <a:solidFill>
            <a:srgbClr val="FFFFFF"/>
          </a:solidFill>
          <a:ln w="6350" cap="flat">
            <a:noFill/>
            <a:prstDash val="solid"/>
            <a:miter/>
          </a:ln>
        </p:spPr>
        <p:txBody>
          <a:bodyPr rtlCol="0" anchor="ctr"/>
          <a:lstStyle/>
          <a:p>
            <a:endParaRPr lang="en-US"/>
          </a:p>
        </p:txBody>
      </p:sp>
      <p:sp>
        <p:nvSpPr>
          <p:cNvPr id="52" name="Espaço Reservado para Texto 6">
            <a:extLst>
              <a:ext uri="{FF2B5EF4-FFF2-40B4-BE49-F238E27FC236}">
                <a16:creationId xmlns:a16="http://schemas.microsoft.com/office/drawing/2014/main" id="{B4234437-C19A-4839-88DC-46D48AF5A2C4}"/>
              </a:ext>
            </a:extLst>
          </p:cNvPr>
          <p:cNvSpPr>
            <a:spLocks noGrp="1"/>
          </p:cNvSpPr>
          <p:nvPr userDrawn="1">
            <p:ph type="body" sz="quarter" idx="19" hasCustomPrompt="1"/>
          </p:nvPr>
        </p:nvSpPr>
        <p:spPr>
          <a:xfrm>
            <a:off x="3371691" y="608130"/>
            <a:ext cx="3132139" cy="142093"/>
          </a:xfrm>
          <a:prstGeom prst="rect">
            <a:avLst/>
          </a:prstGeom>
        </p:spPr>
        <p:txBody>
          <a:bodyPr vert="horz" lIns="0" tIns="0" rIns="0" bIns="0" rtlCol="0" anchor="t">
            <a:noAutofit/>
          </a:bodyPr>
          <a:lstStyle>
            <a:lvl1pPr algn="r">
              <a:defRPr lang="pt-BR" sz="1200" b="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Alocação e Fundos |  XP </a:t>
            </a:r>
            <a:r>
              <a:rPr lang="pt-BR" dirty="0" err="1"/>
              <a:t>Research</a:t>
            </a:r>
            <a:endParaRPr lang="pt-BR" dirty="0"/>
          </a:p>
        </p:txBody>
      </p:sp>
      <p:sp>
        <p:nvSpPr>
          <p:cNvPr id="53" name="Text Placeholder 4">
            <a:extLst>
              <a:ext uri="{FF2B5EF4-FFF2-40B4-BE49-F238E27FC236}">
                <a16:creationId xmlns:a16="http://schemas.microsoft.com/office/drawing/2014/main" id="{03A51246-6836-408F-ABF0-EEEEE8E00F14}"/>
              </a:ext>
            </a:extLst>
          </p:cNvPr>
          <p:cNvSpPr>
            <a:spLocks noGrp="1"/>
          </p:cNvSpPr>
          <p:nvPr userDrawn="1">
            <p:ph type="body" sz="quarter" idx="20"/>
          </p:nvPr>
        </p:nvSpPr>
        <p:spPr>
          <a:xfrm>
            <a:off x="390154" y="2150951"/>
            <a:ext cx="6099546" cy="1377418"/>
          </a:xfrm>
          <a:prstGeom prst="rect">
            <a:avLst/>
          </a:prstGeom>
          <a:solidFill>
            <a:schemeClr val="bg1">
              <a:lumMod val="95000"/>
            </a:schemeClr>
          </a:solidFill>
        </p:spPr>
        <p:txBody>
          <a:bodyPr wrap="square" lIns="72000" tIns="72000" rIns="72000" bIns="72000" rtlCol="0">
            <a:noAutofit/>
          </a:bodyPr>
          <a:lstStyle>
            <a:lvl1pPr marL="0" marR="0" indent="0" algn="just" defTabSz="914400" rtl="0" eaLnBrk="1" fontAlgn="auto" latinLnBrk="0" hangingPunct="1">
              <a:lnSpc>
                <a:spcPct val="125000"/>
              </a:lnSpc>
              <a:spcBef>
                <a:spcPts val="600"/>
              </a:spcBef>
              <a:spcAft>
                <a:spcPts val="0"/>
              </a:spcAft>
              <a:buClrTx/>
              <a:buSzTx/>
              <a:buFont typeface="Arial" panose="020B0604020202020204" pitchFamily="34" charset="0"/>
              <a:buNone/>
              <a:tabLst/>
              <a:defRPr lang="en-US" sz="10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Click to edit Master text styles</a:t>
            </a:r>
          </a:p>
        </p:txBody>
      </p:sp>
      <p:sp>
        <p:nvSpPr>
          <p:cNvPr id="57" name="Text Placeholder 4">
            <a:extLst>
              <a:ext uri="{FF2B5EF4-FFF2-40B4-BE49-F238E27FC236}">
                <a16:creationId xmlns:a16="http://schemas.microsoft.com/office/drawing/2014/main" id="{482CDF78-5160-4CE0-9AED-EF5B81E7C38F}"/>
              </a:ext>
            </a:extLst>
          </p:cNvPr>
          <p:cNvSpPr>
            <a:spLocks noGrp="1"/>
          </p:cNvSpPr>
          <p:nvPr userDrawn="1">
            <p:ph type="body" sz="quarter" idx="23"/>
          </p:nvPr>
        </p:nvSpPr>
        <p:spPr>
          <a:xfrm>
            <a:off x="390155" y="3605327"/>
            <a:ext cx="3734170" cy="5848235"/>
          </a:xfrm>
          <a:prstGeom prst="rect">
            <a:avLst/>
          </a:prstGeom>
          <a:noFill/>
        </p:spPr>
        <p:txBody>
          <a:bodyPr wrap="square" lIns="0" tIns="0" rIns="0" bIns="0" rtlCol="0">
            <a:noAutofit/>
          </a:bodyPr>
          <a:lstStyle>
            <a:lvl1pPr marL="0" marR="0" indent="0" algn="just" defTabSz="914400" rtl="0" eaLnBrk="1" fontAlgn="auto" latinLnBrk="0" hangingPunct="1">
              <a:lnSpc>
                <a:spcPct val="125000"/>
              </a:lnSpc>
              <a:spcBef>
                <a:spcPts val="600"/>
              </a:spcBef>
              <a:spcAft>
                <a:spcPts val="0"/>
              </a:spcAft>
              <a:buClrTx/>
              <a:buSzTx/>
              <a:buFont typeface="Arial" panose="020B0604020202020204" pitchFamily="34" charset="0"/>
              <a:buNone/>
              <a:tabLst/>
              <a:defRPr lang="en-US" sz="10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Click to edit Master text styles</a:t>
            </a:r>
          </a:p>
        </p:txBody>
      </p:sp>
      <p:sp>
        <p:nvSpPr>
          <p:cNvPr id="61" name="Text Placeholder 4">
            <a:extLst>
              <a:ext uri="{FF2B5EF4-FFF2-40B4-BE49-F238E27FC236}">
                <a16:creationId xmlns:a16="http://schemas.microsoft.com/office/drawing/2014/main" id="{318E1824-F862-4308-8D14-9073C9CBAABB}"/>
              </a:ext>
            </a:extLst>
          </p:cNvPr>
          <p:cNvSpPr>
            <a:spLocks noGrp="1"/>
          </p:cNvSpPr>
          <p:nvPr userDrawn="1">
            <p:ph type="body" sz="quarter" idx="27" hasCustomPrompt="1"/>
          </p:nvPr>
        </p:nvSpPr>
        <p:spPr>
          <a:xfrm>
            <a:off x="4330593" y="3610784"/>
            <a:ext cx="2159105" cy="133094"/>
          </a:xfrm>
          <a:prstGeom prst="rect">
            <a:avLst/>
          </a:prstGeom>
          <a:noFill/>
        </p:spPr>
        <p:txBody>
          <a:bodyPr wrap="square" lIns="0" tIns="0" rIns="0" bIns="0" rtlCol="0">
            <a:no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1050" b="1"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Name</a:t>
            </a:r>
          </a:p>
        </p:txBody>
      </p:sp>
      <p:sp>
        <p:nvSpPr>
          <p:cNvPr id="62" name="Text Placeholder 4">
            <a:extLst>
              <a:ext uri="{FF2B5EF4-FFF2-40B4-BE49-F238E27FC236}">
                <a16:creationId xmlns:a16="http://schemas.microsoft.com/office/drawing/2014/main" id="{70E85E6B-BFAA-4953-A2FD-0F731BA0D3A5}"/>
              </a:ext>
            </a:extLst>
          </p:cNvPr>
          <p:cNvSpPr>
            <a:spLocks noGrp="1"/>
          </p:cNvSpPr>
          <p:nvPr userDrawn="1">
            <p:ph type="body" sz="quarter" idx="28" hasCustomPrompt="1"/>
          </p:nvPr>
        </p:nvSpPr>
        <p:spPr>
          <a:xfrm>
            <a:off x="4330593" y="3772581"/>
            <a:ext cx="2159105" cy="9695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700" smtClean="0">
                <a:solidFill>
                  <a:schemeClr val="bg2"/>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Cargo</a:t>
            </a:r>
          </a:p>
        </p:txBody>
      </p:sp>
      <p:sp>
        <p:nvSpPr>
          <p:cNvPr id="63" name="Text Placeholder 4">
            <a:extLst>
              <a:ext uri="{FF2B5EF4-FFF2-40B4-BE49-F238E27FC236}">
                <a16:creationId xmlns:a16="http://schemas.microsoft.com/office/drawing/2014/main" id="{872B6150-F2F3-4EB3-81FD-E06DC0F79813}"/>
              </a:ext>
            </a:extLst>
          </p:cNvPr>
          <p:cNvSpPr>
            <a:spLocks noGrp="1"/>
          </p:cNvSpPr>
          <p:nvPr userDrawn="1">
            <p:ph type="body" sz="quarter" idx="29" hasCustomPrompt="1"/>
          </p:nvPr>
        </p:nvSpPr>
        <p:spPr>
          <a:xfrm>
            <a:off x="4330593" y="3899453"/>
            <a:ext cx="2159105" cy="11080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8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Contact</a:t>
            </a:r>
          </a:p>
        </p:txBody>
      </p:sp>
      <p:sp>
        <p:nvSpPr>
          <p:cNvPr id="64" name="Text Placeholder 4">
            <a:extLst>
              <a:ext uri="{FF2B5EF4-FFF2-40B4-BE49-F238E27FC236}">
                <a16:creationId xmlns:a16="http://schemas.microsoft.com/office/drawing/2014/main" id="{B84D6C0E-85B0-4A8A-BB12-F62449DE0DFB}"/>
              </a:ext>
            </a:extLst>
          </p:cNvPr>
          <p:cNvSpPr>
            <a:spLocks noGrp="1"/>
          </p:cNvSpPr>
          <p:nvPr userDrawn="1">
            <p:ph type="body" sz="quarter" idx="30" hasCustomPrompt="1"/>
          </p:nvPr>
        </p:nvSpPr>
        <p:spPr>
          <a:xfrm>
            <a:off x="4330593" y="4097039"/>
            <a:ext cx="2159105" cy="133094"/>
          </a:xfrm>
          <a:prstGeom prst="rect">
            <a:avLst/>
          </a:prstGeom>
          <a:noFill/>
        </p:spPr>
        <p:txBody>
          <a:bodyPr wrap="square" lIns="0" tIns="0" rIns="0" bIns="0" rtlCol="0">
            <a:no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1050" b="1"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Name</a:t>
            </a:r>
          </a:p>
        </p:txBody>
      </p:sp>
      <p:sp>
        <p:nvSpPr>
          <p:cNvPr id="65" name="Text Placeholder 4">
            <a:extLst>
              <a:ext uri="{FF2B5EF4-FFF2-40B4-BE49-F238E27FC236}">
                <a16:creationId xmlns:a16="http://schemas.microsoft.com/office/drawing/2014/main" id="{16C8AB5D-9A5B-4FEA-97F4-734F90CA23F1}"/>
              </a:ext>
            </a:extLst>
          </p:cNvPr>
          <p:cNvSpPr>
            <a:spLocks noGrp="1"/>
          </p:cNvSpPr>
          <p:nvPr userDrawn="1">
            <p:ph type="body" sz="quarter" idx="31" hasCustomPrompt="1"/>
          </p:nvPr>
        </p:nvSpPr>
        <p:spPr>
          <a:xfrm>
            <a:off x="4330593" y="4258836"/>
            <a:ext cx="2159105" cy="9695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700" smtClean="0">
                <a:solidFill>
                  <a:schemeClr val="bg2"/>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Cargo</a:t>
            </a:r>
          </a:p>
        </p:txBody>
      </p:sp>
      <p:sp>
        <p:nvSpPr>
          <p:cNvPr id="66" name="Text Placeholder 4">
            <a:extLst>
              <a:ext uri="{FF2B5EF4-FFF2-40B4-BE49-F238E27FC236}">
                <a16:creationId xmlns:a16="http://schemas.microsoft.com/office/drawing/2014/main" id="{6CAE7113-BC72-4895-ACDF-B01232851A9D}"/>
              </a:ext>
            </a:extLst>
          </p:cNvPr>
          <p:cNvSpPr>
            <a:spLocks noGrp="1"/>
          </p:cNvSpPr>
          <p:nvPr userDrawn="1">
            <p:ph type="body" sz="quarter" idx="32" hasCustomPrompt="1"/>
          </p:nvPr>
        </p:nvSpPr>
        <p:spPr>
          <a:xfrm>
            <a:off x="4330593" y="4385708"/>
            <a:ext cx="2159105" cy="11080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8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Contact</a:t>
            </a:r>
          </a:p>
        </p:txBody>
      </p:sp>
      <p:sp>
        <p:nvSpPr>
          <p:cNvPr id="67" name="Text Placeholder 4">
            <a:extLst>
              <a:ext uri="{FF2B5EF4-FFF2-40B4-BE49-F238E27FC236}">
                <a16:creationId xmlns:a16="http://schemas.microsoft.com/office/drawing/2014/main" id="{1D859181-1847-4696-BA25-3FB32D816724}"/>
              </a:ext>
            </a:extLst>
          </p:cNvPr>
          <p:cNvSpPr>
            <a:spLocks noGrp="1"/>
          </p:cNvSpPr>
          <p:nvPr userDrawn="1">
            <p:ph type="body" sz="quarter" idx="33" hasCustomPrompt="1"/>
          </p:nvPr>
        </p:nvSpPr>
        <p:spPr>
          <a:xfrm>
            <a:off x="4330593" y="4590609"/>
            <a:ext cx="2159105" cy="133094"/>
          </a:xfrm>
          <a:prstGeom prst="rect">
            <a:avLst/>
          </a:prstGeom>
          <a:noFill/>
        </p:spPr>
        <p:txBody>
          <a:bodyPr wrap="square" lIns="0" tIns="0" rIns="0" bIns="0" rtlCol="0">
            <a:no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1050" b="1"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Name</a:t>
            </a:r>
          </a:p>
        </p:txBody>
      </p:sp>
      <p:sp>
        <p:nvSpPr>
          <p:cNvPr id="68" name="Text Placeholder 4">
            <a:extLst>
              <a:ext uri="{FF2B5EF4-FFF2-40B4-BE49-F238E27FC236}">
                <a16:creationId xmlns:a16="http://schemas.microsoft.com/office/drawing/2014/main" id="{FC9ED1A2-35DE-4D1D-9CE5-8E2AD672F2D0}"/>
              </a:ext>
            </a:extLst>
          </p:cNvPr>
          <p:cNvSpPr>
            <a:spLocks noGrp="1"/>
          </p:cNvSpPr>
          <p:nvPr userDrawn="1">
            <p:ph type="body" sz="quarter" idx="34" hasCustomPrompt="1"/>
          </p:nvPr>
        </p:nvSpPr>
        <p:spPr>
          <a:xfrm>
            <a:off x="4330593" y="4752406"/>
            <a:ext cx="2159105" cy="9695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700" smtClean="0">
                <a:solidFill>
                  <a:schemeClr val="bg2"/>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Cargo</a:t>
            </a:r>
          </a:p>
        </p:txBody>
      </p:sp>
      <p:sp>
        <p:nvSpPr>
          <p:cNvPr id="69" name="Text Placeholder 4">
            <a:extLst>
              <a:ext uri="{FF2B5EF4-FFF2-40B4-BE49-F238E27FC236}">
                <a16:creationId xmlns:a16="http://schemas.microsoft.com/office/drawing/2014/main" id="{69327E6A-F08C-45E9-819D-C34C53A10A06}"/>
              </a:ext>
            </a:extLst>
          </p:cNvPr>
          <p:cNvSpPr>
            <a:spLocks noGrp="1"/>
          </p:cNvSpPr>
          <p:nvPr userDrawn="1">
            <p:ph type="body" sz="quarter" idx="35" hasCustomPrompt="1"/>
          </p:nvPr>
        </p:nvSpPr>
        <p:spPr>
          <a:xfrm>
            <a:off x="4330593" y="4879278"/>
            <a:ext cx="2159105" cy="11080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8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Contact</a:t>
            </a:r>
          </a:p>
        </p:txBody>
      </p:sp>
      <p:cxnSp>
        <p:nvCxnSpPr>
          <p:cNvPr id="3" name="Straight Connector 2">
            <a:extLst>
              <a:ext uri="{FF2B5EF4-FFF2-40B4-BE49-F238E27FC236}">
                <a16:creationId xmlns:a16="http://schemas.microsoft.com/office/drawing/2014/main" id="{8A3B4E86-9E31-44B1-AD38-564BDC91B35E}"/>
              </a:ext>
            </a:extLst>
          </p:cNvPr>
          <p:cNvCxnSpPr>
            <a:cxnSpLocks/>
          </p:cNvCxnSpPr>
          <p:nvPr userDrawn="1"/>
        </p:nvCxnSpPr>
        <p:spPr>
          <a:xfrm>
            <a:off x="4227459" y="3605328"/>
            <a:ext cx="0" cy="58482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51" name="Espaço Reservado para Conteúdo 14">
            <a:extLst>
              <a:ext uri="{FF2B5EF4-FFF2-40B4-BE49-F238E27FC236}">
                <a16:creationId xmlns:a16="http://schemas.microsoft.com/office/drawing/2014/main" id="{1CFB79D6-6CD7-480C-8CD0-27D7ABC00A16}"/>
              </a:ext>
            </a:extLst>
          </p:cNvPr>
          <p:cNvSpPr>
            <a:spLocks noGrp="1"/>
          </p:cNvSpPr>
          <p:nvPr userDrawn="1">
            <p:ph sz="quarter" idx="22" hasCustomPrompt="1"/>
          </p:nvPr>
        </p:nvSpPr>
        <p:spPr>
          <a:xfrm>
            <a:off x="4330594" y="8429130"/>
            <a:ext cx="2159107" cy="1026692"/>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55" name="Espaço Reservado para Conteúdo 14">
            <a:extLst>
              <a:ext uri="{FF2B5EF4-FFF2-40B4-BE49-F238E27FC236}">
                <a16:creationId xmlns:a16="http://schemas.microsoft.com/office/drawing/2014/main" id="{15DB8772-274F-41BA-9159-B7489A8599A7}"/>
              </a:ext>
            </a:extLst>
          </p:cNvPr>
          <p:cNvSpPr>
            <a:spLocks noGrp="1"/>
          </p:cNvSpPr>
          <p:nvPr userDrawn="1">
            <p:ph sz="quarter" idx="24" hasCustomPrompt="1"/>
          </p:nvPr>
        </p:nvSpPr>
        <p:spPr>
          <a:xfrm>
            <a:off x="4330594" y="8140511"/>
            <a:ext cx="2147604"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34" name="Date Placeholder 20">
            <a:extLst>
              <a:ext uri="{FF2B5EF4-FFF2-40B4-BE49-F238E27FC236}">
                <a16:creationId xmlns:a16="http://schemas.microsoft.com/office/drawing/2014/main" id="{BE40CF6C-74CA-4119-8657-718B3FCF708A}"/>
              </a:ext>
            </a:extLst>
          </p:cNvPr>
          <p:cNvSpPr>
            <a:spLocks noGrp="1"/>
          </p:cNvSpPr>
          <p:nvPr userDrawn="1">
            <p:ph type="dt" sz="half" idx="2"/>
          </p:nvPr>
        </p:nvSpPr>
        <p:spPr>
          <a:xfrm>
            <a:off x="3371691" y="438763"/>
            <a:ext cx="3132139" cy="184666"/>
          </a:xfrm>
          <a:prstGeom prst="rect">
            <a:avLst/>
          </a:prstGeom>
        </p:spPr>
        <p:txBody>
          <a:bodyPr vert="horz" wrap="square" lIns="0" tIns="0" rIns="0" bIns="0" rtlCol="0" anchor="ctr">
            <a:spAutoFit/>
          </a:bodyPr>
          <a:lstStyle>
            <a:lvl1pPr algn="r">
              <a:defRPr sz="1200">
                <a:solidFill>
                  <a:schemeClr val="accent3"/>
                </a:solidFill>
                <a:latin typeface="Roboto Light" panose="02000000000000000000" pitchFamily="2" charset="0"/>
                <a:ea typeface="Roboto Light" panose="02000000000000000000" pitchFamily="2" charset="0"/>
                <a:cs typeface="Roboto Light" panose="02000000000000000000" pitchFamily="2" charset="0"/>
              </a:defRPr>
            </a:lvl1pPr>
          </a:lstStyle>
          <a:p>
            <a:fld id="{7C9C2A39-E05C-4B75-A654-FF17227B908E}" type="datetime4">
              <a:rPr lang="pt-BR" smtClean="0"/>
              <a:t>26 de julho de 2024</a:t>
            </a:fld>
            <a:endParaRPr lang="en-US" dirty="0"/>
          </a:p>
        </p:txBody>
      </p:sp>
      <p:sp>
        <p:nvSpPr>
          <p:cNvPr id="35" name="Espaço Reservado para Texto 6">
            <a:extLst>
              <a:ext uri="{FF2B5EF4-FFF2-40B4-BE49-F238E27FC236}">
                <a16:creationId xmlns:a16="http://schemas.microsoft.com/office/drawing/2014/main" id="{1E6F56E5-318E-4118-8DDA-A5CA45A77597}"/>
              </a:ext>
            </a:extLst>
          </p:cNvPr>
          <p:cNvSpPr>
            <a:spLocks noGrp="1"/>
          </p:cNvSpPr>
          <p:nvPr userDrawn="1">
            <p:ph type="body" sz="quarter" idx="26" hasCustomPrompt="1"/>
          </p:nvPr>
        </p:nvSpPr>
        <p:spPr>
          <a:xfrm>
            <a:off x="822326" y="9548813"/>
            <a:ext cx="5451474" cy="197643"/>
          </a:xfrm>
          <a:prstGeom prst="rect">
            <a:avLst/>
          </a:prstGeom>
        </p:spPr>
        <p:txBody>
          <a:bodyPr vert="horz" lIns="0" tIns="0" rIns="0" bIns="0" rtlCol="0" anchor="ctr" anchorCtr="0">
            <a:noAutofit/>
          </a:bodyPr>
          <a:lstStyle>
            <a:lvl1pPr algn="l">
              <a:defRPr lang="pt-BR" sz="700" b="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lvl="0"/>
            <a:r>
              <a:rPr lang="pt-BR"/>
              <a:t>Fonte:  XXX, XXX, XXX | Notas: (1) XXX; (2) XXX; (3) XXX</a:t>
            </a:r>
            <a:endParaRPr lang="pt-BR" dirty="0" err="1"/>
          </a:p>
        </p:txBody>
      </p:sp>
      <p:sp>
        <p:nvSpPr>
          <p:cNvPr id="36" name="Espaço Reservado para Texto 6">
            <a:extLst>
              <a:ext uri="{FF2B5EF4-FFF2-40B4-BE49-F238E27FC236}">
                <a16:creationId xmlns:a16="http://schemas.microsoft.com/office/drawing/2014/main" id="{1E73CCC6-0687-4130-B81B-BB5AE9569FAF}"/>
              </a:ext>
            </a:extLst>
          </p:cNvPr>
          <p:cNvSpPr>
            <a:spLocks noGrp="1"/>
          </p:cNvSpPr>
          <p:nvPr userDrawn="1">
            <p:ph type="body" sz="quarter" idx="17" hasCustomPrompt="1"/>
          </p:nvPr>
        </p:nvSpPr>
        <p:spPr>
          <a:xfrm>
            <a:off x="390155" y="1406305"/>
            <a:ext cx="6112352" cy="187200"/>
          </a:xfrm>
          <a:prstGeom prst="rect">
            <a:avLst/>
          </a:prstGeom>
        </p:spPr>
        <p:txBody>
          <a:bodyPr vert="horz" lIns="0" tIns="0" rIns="0" bIns="0" rtlCol="0" anchor="t">
            <a:noAutofit/>
          </a:bodyPr>
          <a:lstStyle>
            <a:lvl1pPr>
              <a:defRPr lang="pt-BR" sz="1200" b="1">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Clique para editar o texto mestre</a:t>
            </a:r>
          </a:p>
        </p:txBody>
      </p:sp>
      <p:sp>
        <p:nvSpPr>
          <p:cNvPr id="37" name="Espaço Reservado para Texto 6">
            <a:extLst>
              <a:ext uri="{FF2B5EF4-FFF2-40B4-BE49-F238E27FC236}">
                <a16:creationId xmlns:a16="http://schemas.microsoft.com/office/drawing/2014/main" id="{0A23ECE4-9B2D-4440-AF9B-8D400D9C8385}"/>
              </a:ext>
            </a:extLst>
          </p:cNvPr>
          <p:cNvSpPr>
            <a:spLocks noGrp="1"/>
          </p:cNvSpPr>
          <p:nvPr userDrawn="1">
            <p:ph type="body" sz="quarter" idx="38" hasCustomPrompt="1"/>
          </p:nvPr>
        </p:nvSpPr>
        <p:spPr>
          <a:xfrm>
            <a:off x="390154" y="1664358"/>
            <a:ext cx="6112352" cy="187302"/>
          </a:xfrm>
          <a:prstGeom prst="rect">
            <a:avLst/>
          </a:prstGeom>
        </p:spPr>
        <p:txBody>
          <a:bodyPr vert="horz" lIns="0" tIns="0" rIns="0" bIns="0" rtlCol="0" anchor="t">
            <a:noAutofit/>
          </a:bodyPr>
          <a:lstStyle>
            <a:lvl1pPr>
              <a:defRPr lang="pt-BR" sz="1200" b="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Clique para editar o texto mestre</a:t>
            </a:r>
          </a:p>
        </p:txBody>
      </p:sp>
    </p:spTree>
    <p:extLst>
      <p:ext uri="{BB962C8B-B14F-4D97-AF65-F5344CB8AC3E}">
        <p14:creationId xmlns:p14="http://schemas.microsoft.com/office/powerpoint/2010/main" val="2062242139"/>
      </p:ext>
    </p:extLst>
  </p:cSld>
  <p:clrMapOvr>
    <a:masterClrMapping/>
  </p:clrMapOvr>
  <p:extLst>
    <p:ext uri="{DCECCB84-F9BA-43D5-87BE-67443E8EF086}">
      <p15:sldGuideLst xmlns:p15="http://schemas.microsoft.com/office/powerpoint/2012/main">
        <p15:guide id="0" pos="2228">
          <p15:clr>
            <a:srgbClr val="FBAE40"/>
          </p15:clr>
        </p15:guide>
        <p15:guide id="1" pos="209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pa Short Note Sector">
    <p:bg>
      <p:bgPr>
        <a:solidFill>
          <a:schemeClr val="bg1"/>
        </a:solidFill>
        <a:effectLst/>
      </p:bgPr>
    </p:bg>
    <p:spTree>
      <p:nvGrpSpPr>
        <p:cNvPr id="1" name=""/>
        <p:cNvGrpSpPr/>
        <p:nvPr/>
      </p:nvGrpSpPr>
      <p:grpSpPr>
        <a:xfrm>
          <a:off x="0" y="0"/>
          <a:ext cx="0" cy="0"/>
          <a:chOff x="0" y="0"/>
          <a:chExt cx="0" cy="0"/>
        </a:xfrm>
      </p:grpSpPr>
      <p:pic>
        <p:nvPicPr>
          <p:cNvPr id="39" name="Picture 38" descr="A picture containing nature&#10;&#10;Description automatically generated">
            <a:extLst>
              <a:ext uri="{FF2B5EF4-FFF2-40B4-BE49-F238E27FC236}">
                <a16:creationId xmlns:a16="http://schemas.microsoft.com/office/drawing/2014/main" id="{DFB28E78-ECA7-44DC-8F70-3C9E817544C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42776" b="15443"/>
          <a:stretch/>
        </p:blipFill>
        <p:spPr>
          <a:xfrm>
            <a:off x="0" y="0"/>
            <a:ext cx="6858000" cy="2003469"/>
          </a:xfrm>
          <a:custGeom>
            <a:avLst/>
            <a:gdLst>
              <a:gd name="connsiteX0" fmla="*/ 0 w 6858000"/>
              <a:gd name="connsiteY0" fmla="*/ 0 h 2003469"/>
              <a:gd name="connsiteX1" fmla="*/ 6858000 w 6858000"/>
              <a:gd name="connsiteY1" fmla="*/ 0 h 2003469"/>
              <a:gd name="connsiteX2" fmla="*/ 6858000 w 6858000"/>
              <a:gd name="connsiteY2" fmla="*/ 2003469 h 2003469"/>
              <a:gd name="connsiteX3" fmla="*/ 0 w 6858000"/>
              <a:gd name="connsiteY3" fmla="*/ 2003469 h 2003469"/>
            </a:gdLst>
            <a:ahLst/>
            <a:cxnLst>
              <a:cxn ang="0">
                <a:pos x="connsiteX0" y="connsiteY0"/>
              </a:cxn>
              <a:cxn ang="0">
                <a:pos x="connsiteX1" y="connsiteY1"/>
              </a:cxn>
              <a:cxn ang="0">
                <a:pos x="connsiteX2" y="connsiteY2"/>
              </a:cxn>
              <a:cxn ang="0">
                <a:pos x="connsiteX3" y="connsiteY3"/>
              </a:cxn>
            </a:cxnLst>
            <a:rect l="l" t="t" r="r" b="b"/>
            <a:pathLst>
              <a:path w="6858000" h="2003469">
                <a:moveTo>
                  <a:pt x="0" y="0"/>
                </a:moveTo>
                <a:lnTo>
                  <a:pt x="6858000" y="0"/>
                </a:lnTo>
                <a:lnTo>
                  <a:pt x="6858000" y="2003469"/>
                </a:lnTo>
                <a:lnTo>
                  <a:pt x="0" y="2003469"/>
                </a:lnTo>
                <a:close/>
              </a:path>
            </a:pathLst>
          </a:custGeom>
        </p:spPr>
      </p:pic>
      <p:sp>
        <p:nvSpPr>
          <p:cNvPr id="15" name="Espaço Reservado para Texto 6">
            <a:extLst>
              <a:ext uri="{FF2B5EF4-FFF2-40B4-BE49-F238E27FC236}">
                <a16:creationId xmlns:a16="http://schemas.microsoft.com/office/drawing/2014/main" id="{89C55DDC-9BF1-4F19-9DFA-8D99FB29A854}"/>
              </a:ext>
            </a:extLst>
          </p:cNvPr>
          <p:cNvSpPr>
            <a:spLocks noGrp="1"/>
          </p:cNvSpPr>
          <p:nvPr>
            <p:ph type="body" sz="quarter" idx="16" hasCustomPrompt="1"/>
          </p:nvPr>
        </p:nvSpPr>
        <p:spPr>
          <a:xfrm>
            <a:off x="390154" y="988484"/>
            <a:ext cx="6112354" cy="346968"/>
          </a:xfrm>
          <a:prstGeom prst="rect">
            <a:avLst/>
          </a:prstGeom>
        </p:spPr>
        <p:txBody>
          <a:bodyPr lIns="0" tIns="0" rIns="0" bIns="0" anchor="t" anchorCtr="0"/>
          <a:lstStyle>
            <a:lvl1pPr>
              <a:defRPr lang="pt-BR" sz="2400" b="1" spc="0" dirty="0">
                <a:solidFill>
                  <a:schemeClr val="accent3"/>
                </a:solidFill>
                <a:latin typeface="Roboto" panose="02000000000000000000" pitchFamily="2" charset="0"/>
                <a:ea typeface="Roboto" panose="02000000000000000000" pitchFamily="2" charset="0"/>
                <a:cs typeface="Roboto" panose="02000000000000000000" pitchFamily="2" charset="0"/>
              </a:defRPr>
            </a:lvl1pPr>
          </a:lstStyle>
          <a:p>
            <a:pPr lvl="0"/>
            <a:r>
              <a:rPr lang="pt-BR" dirty="0"/>
              <a:t>EDITAR</a:t>
            </a:r>
          </a:p>
        </p:txBody>
      </p:sp>
      <p:sp>
        <p:nvSpPr>
          <p:cNvPr id="11" name="Do not remove" hidden="1">
            <a:extLst>
              <a:ext uri="{FF2B5EF4-FFF2-40B4-BE49-F238E27FC236}">
                <a16:creationId xmlns:a16="http://schemas.microsoft.com/office/drawing/2014/main" id="{A0E1623B-010B-478D-BFD7-8A4047822D40}"/>
              </a:ext>
            </a:extLst>
          </p:cNvPr>
          <p:cNvSpPr/>
          <p:nvPr>
            <p:custDataLst>
              <p:tags r:id="rId1"/>
            </p:custDataLst>
          </p:nvPr>
        </p:nvSpPr>
        <p:spPr>
          <a:xfrm>
            <a:off x="0" y="0"/>
            <a:ext cx="7144" cy="18344"/>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41" name="Freeform: Shape 40">
            <a:extLst>
              <a:ext uri="{FF2B5EF4-FFF2-40B4-BE49-F238E27FC236}">
                <a16:creationId xmlns:a16="http://schemas.microsoft.com/office/drawing/2014/main" id="{9CAD89BC-209F-4A84-B643-8391FE84FD63}"/>
              </a:ext>
            </a:extLst>
          </p:cNvPr>
          <p:cNvSpPr/>
          <p:nvPr/>
        </p:nvSpPr>
        <p:spPr>
          <a:xfrm>
            <a:off x="390154" y="406178"/>
            <a:ext cx="379041" cy="341910"/>
          </a:xfrm>
          <a:custGeom>
            <a:avLst/>
            <a:gdLst>
              <a:gd name="connsiteX0" fmla="*/ 1430464 w 1964753"/>
              <a:gd name="connsiteY0" fmla="*/ 1369758 h 1772284"/>
              <a:gd name="connsiteX1" fmla="*/ 1653286 w 1964753"/>
              <a:gd name="connsiteY1" fmla="*/ 1369758 h 1772284"/>
              <a:gd name="connsiteX2" fmla="*/ 1795081 w 1964753"/>
              <a:gd name="connsiteY2" fmla="*/ 1253300 h 1772284"/>
              <a:gd name="connsiteX3" fmla="*/ 1653286 w 1964753"/>
              <a:gd name="connsiteY3" fmla="*/ 1136840 h 1772284"/>
              <a:gd name="connsiteX4" fmla="*/ 1430464 w 1964753"/>
              <a:gd name="connsiteY4" fmla="*/ 1136840 h 1772284"/>
              <a:gd name="connsiteX5" fmla="*/ 1430464 w 1964753"/>
              <a:gd name="connsiteY5" fmla="*/ 1369758 h 1772284"/>
              <a:gd name="connsiteX6" fmla="*/ 1430464 w 1964753"/>
              <a:gd name="connsiteY6" fmla="*/ 1772285 h 1772284"/>
              <a:gd name="connsiteX7" fmla="*/ 1726692 w 1964753"/>
              <a:gd name="connsiteY7" fmla="*/ 1772285 h 1772284"/>
              <a:gd name="connsiteX8" fmla="*/ 1964690 w 1964753"/>
              <a:gd name="connsiteY8" fmla="*/ 1534287 h 1772284"/>
              <a:gd name="connsiteX9" fmla="*/ 1964690 w 1964753"/>
              <a:gd name="connsiteY9" fmla="*/ 1369695 h 1772284"/>
              <a:gd name="connsiteX10" fmla="*/ 1959610 w 1964753"/>
              <a:gd name="connsiteY10" fmla="*/ 1369695 h 1772284"/>
              <a:gd name="connsiteX11" fmla="*/ 1658303 w 1964753"/>
              <a:gd name="connsiteY11" fmla="*/ 1549464 h 1772284"/>
              <a:gd name="connsiteX12" fmla="*/ 1438021 w 1964753"/>
              <a:gd name="connsiteY12" fmla="*/ 1549464 h 1772284"/>
              <a:gd name="connsiteX13" fmla="*/ 1430401 w 1964753"/>
              <a:gd name="connsiteY13" fmla="*/ 1557083 h 1772284"/>
              <a:gd name="connsiteX14" fmla="*/ 1430401 w 1964753"/>
              <a:gd name="connsiteY14" fmla="*/ 1772285 h 1772284"/>
              <a:gd name="connsiteX15" fmla="*/ 1012698 w 1964753"/>
              <a:gd name="connsiteY15" fmla="*/ 1253300 h 1772284"/>
              <a:gd name="connsiteX16" fmla="*/ 1240536 w 1964753"/>
              <a:gd name="connsiteY16" fmla="*/ 1473581 h 1772284"/>
              <a:gd name="connsiteX17" fmla="*/ 1240536 w 1964753"/>
              <a:gd name="connsiteY17" fmla="*/ 1033082 h 1772284"/>
              <a:gd name="connsiteX18" fmla="*/ 1012698 w 1964753"/>
              <a:gd name="connsiteY18" fmla="*/ 1253300 h 1772284"/>
              <a:gd name="connsiteX19" fmla="*/ 237998 w 1964753"/>
              <a:gd name="connsiteY19" fmla="*/ 1772285 h 1772284"/>
              <a:gd name="connsiteX20" fmla="*/ 1240599 w 1964753"/>
              <a:gd name="connsiteY20" fmla="*/ 1772285 h 1772284"/>
              <a:gd name="connsiteX21" fmla="*/ 1240599 w 1964753"/>
              <a:gd name="connsiteY21" fmla="*/ 1721676 h 1772284"/>
              <a:gd name="connsiteX22" fmla="*/ 1341882 w 1964753"/>
              <a:gd name="connsiteY22" fmla="*/ 1554607 h 1772284"/>
              <a:gd name="connsiteX23" fmla="*/ 1341882 w 1964753"/>
              <a:gd name="connsiteY23" fmla="*/ 1549527 h 1772284"/>
              <a:gd name="connsiteX24" fmla="*/ 1060831 w 1964753"/>
              <a:gd name="connsiteY24" fmla="*/ 1549527 h 1772284"/>
              <a:gd name="connsiteX25" fmla="*/ 1030478 w 1964753"/>
              <a:gd name="connsiteY25" fmla="*/ 1536890 h 1772284"/>
              <a:gd name="connsiteX26" fmla="*/ 883666 w 1964753"/>
              <a:gd name="connsiteY26" fmla="*/ 1384998 h 1772284"/>
              <a:gd name="connsiteX27" fmla="*/ 731774 w 1964753"/>
              <a:gd name="connsiteY27" fmla="*/ 1539431 h 1772284"/>
              <a:gd name="connsiteX28" fmla="*/ 703898 w 1964753"/>
              <a:gd name="connsiteY28" fmla="*/ 1549527 h 1772284"/>
              <a:gd name="connsiteX29" fmla="*/ 478599 w 1964753"/>
              <a:gd name="connsiteY29" fmla="*/ 1549527 h 1772284"/>
              <a:gd name="connsiteX30" fmla="*/ 473519 w 1964753"/>
              <a:gd name="connsiteY30" fmla="*/ 1534351 h 1772284"/>
              <a:gd name="connsiteX31" fmla="*/ 762127 w 1964753"/>
              <a:gd name="connsiteY31" fmla="*/ 1253300 h 1772284"/>
              <a:gd name="connsiteX32" fmla="*/ 468439 w 1964753"/>
              <a:gd name="connsiteY32" fmla="*/ 969708 h 1772284"/>
              <a:gd name="connsiteX33" fmla="*/ 476060 w 1964753"/>
              <a:gd name="connsiteY33" fmla="*/ 954532 h 1772284"/>
              <a:gd name="connsiteX34" fmla="*/ 703898 w 1964753"/>
              <a:gd name="connsiteY34" fmla="*/ 954532 h 1772284"/>
              <a:gd name="connsiteX35" fmla="*/ 729234 w 1964753"/>
              <a:gd name="connsiteY35" fmla="*/ 964628 h 1772284"/>
              <a:gd name="connsiteX36" fmla="*/ 888746 w 1964753"/>
              <a:gd name="connsiteY36" fmla="*/ 1124140 h 1772284"/>
              <a:gd name="connsiteX37" fmla="*/ 1038098 w 1964753"/>
              <a:gd name="connsiteY37" fmla="*/ 964628 h 1772284"/>
              <a:gd name="connsiteX38" fmla="*/ 1060894 w 1964753"/>
              <a:gd name="connsiteY38" fmla="*/ 954532 h 1772284"/>
              <a:gd name="connsiteX39" fmla="*/ 1655889 w 1964753"/>
              <a:gd name="connsiteY39" fmla="*/ 954532 h 1772284"/>
              <a:gd name="connsiteX40" fmla="*/ 1959674 w 1964753"/>
              <a:gd name="connsiteY40" fmla="*/ 1136840 h 1772284"/>
              <a:gd name="connsiteX41" fmla="*/ 1964754 w 1964753"/>
              <a:gd name="connsiteY41" fmla="*/ 1136840 h 1772284"/>
              <a:gd name="connsiteX42" fmla="*/ 1964754 w 1964753"/>
              <a:gd name="connsiteY42" fmla="*/ 237998 h 1772284"/>
              <a:gd name="connsiteX43" fmla="*/ 1726755 w 1964753"/>
              <a:gd name="connsiteY43" fmla="*/ 0 h 1772284"/>
              <a:gd name="connsiteX44" fmla="*/ 237998 w 1964753"/>
              <a:gd name="connsiteY44" fmla="*/ 0 h 1772284"/>
              <a:gd name="connsiteX45" fmla="*/ 0 w 1964753"/>
              <a:gd name="connsiteY45" fmla="*/ 237998 h 1772284"/>
              <a:gd name="connsiteX46" fmla="*/ 0 w 1964753"/>
              <a:gd name="connsiteY46" fmla="*/ 1534287 h 1772284"/>
              <a:gd name="connsiteX47" fmla="*/ 237998 w 1964753"/>
              <a:gd name="connsiteY47" fmla="*/ 1772285 h 1772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964753" h="1772284">
                <a:moveTo>
                  <a:pt x="1430464" y="1369758"/>
                </a:moveTo>
                <a:lnTo>
                  <a:pt x="1653286" y="1369758"/>
                </a:lnTo>
                <a:cubicBezTo>
                  <a:pt x="1736852" y="1369758"/>
                  <a:pt x="1795081" y="1331785"/>
                  <a:pt x="1795081" y="1253300"/>
                </a:cubicBezTo>
                <a:cubicBezTo>
                  <a:pt x="1795081" y="1174814"/>
                  <a:pt x="1736852" y="1136840"/>
                  <a:pt x="1653286" y="1136840"/>
                </a:cubicBezTo>
                <a:lnTo>
                  <a:pt x="1430464" y="1136840"/>
                </a:lnTo>
                <a:lnTo>
                  <a:pt x="1430464" y="1369758"/>
                </a:lnTo>
                <a:close/>
                <a:moveTo>
                  <a:pt x="1430464" y="1772285"/>
                </a:moveTo>
                <a:lnTo>
                  <a:pt x="1726692" y="1772285"/>
                </a:lnTo>
                <a:cubicBezTo>
                  <a:pt x="1883664" y="1772285"/>
                  <a:pt x="1964690" y="1691259"/>
                  <a:pt x="1964690" y="1534287"/>
                </a:cubicBezTo>
                <a:lnTo>
                  <a:pt x="1964690" y="1369695"/>
                </a:lnTo>
                <a:lnTo>
                  <a:pt x="1959610" y="1369695"/>
                </a:lnTo>
                <a:cubicBezTo>
                  <a:pt x="1914017" y="1506410"/>
                  <a:pt x="1797558" y="1549464"/>
                  <a:pt x="1658303" y="1549464"/>
                </a:cubicBezTo>
                <a:lnTo>
                  <a:pt x="1438021" y="1549464"/>
                </a:lnTo>
                <a:cubicBezTo>
                  <a:pt x="1432941" y="1549464"/>
                  <a:pt x="1430401" y="1552003"/>
                  <a:pt x="1430401" y="1557083"/>
                </a:cubicBezTo>
                <a:lnTo>
                  <a:pt x="1430401" y="1772285"/>
                </a:lnTo>
                <a:close/>
                <a:moveTo>
                  <a:pt x="1012698" y="1253300"/>
                </a:moveTo>
                <a:lnTo>
                  <a:pt x="1240536" y="1473581"/>
                </a:lnTo>
                <a:lnTo>
                  <a:pt x="1240536" y="1033082"/>
                </a:lnTo>
                <a:lnTo>
                  <a:pt x="1012698" y="1253300"/>
                </a:lnTo>
                <a:close/>
                <a:moveTo>
                  <a:pt x="237998" y="1772285"/>
                </a:moveTo>
                <a:lnTo>
                  <a:pt x="1240599" y="1772285"/>
                </a:lnTo>
                <a:lnTo>
                  <a:pt x="1240599" y="1721676"/>
                </a:lnTo>
                <a:cubicBezTo>
                  <a:pt x="1240599" y="1633093"/>
                  <a:pt x="1270953" y="1582420"/>
                  <a:pt x="1341882" y="1554607"/>
                </a:cubicBezTo>
                <a:lnTo>
                  <a:pt x="1341882" y="1549527"/>
                </a:lnTo>
                <a:lnTo>
                  <a:pt x="1060831" y="1549527"/>
                </a:lnTo>
                <a:cubicBezTo>
                  <a:pt x="1045655" y="1549527"/>
                  <a:pt x="1040574" y="1546987"/>
                  <a:pt x="1030478" y="1536890"/>
                </a:cubicBezTo>
                <a:lnTo>
                  <a:pt x="883666" y="1384998"/>
                </a:lnTo>
                <a:lnTo>
                  <a:pt x="731774" y="1539431"/>
                </a:lnTo>
                <a:cubicBezTo>
                  <a:pt x="724154" y="1547051"/>
                  <a:pt x="719137" y="1549527"/>
                  <a:pt x="703898" y="1549527"/>
                </a:cubicBezTo>
                <a:lnTo>
                  <a:pt x="478599" y="1549527"/>
                </a:lnTo>
                <a:cubicBezTo>
                  <a:pt x="465963" y="1549527"/>
                  <a:pt x="465963" y="1541907"/>
                  <a:pt x="473519" y="1534351"/>
                </a:cubicBezTo>
                <a:lnTo>
                  <a:pt x="762127" y="1253300"/>
                </a:lnTo>
                <a:lnTo>
                  <a:pt x="468439" y="969708"/>
                </a:lnTo>
                <a:cubicBezTo>
                  <a:pt x="460819" y="962089"/>
                  <a:pt x="463360" y="954532"/>
                  <a:pt x="476060" y="954532"/>
                </a:cubicBezTo>
                <a:lnTo>
                  <a:pt x="703898" y="954532"/>
                </a:lnTo>
                <a:cubicBezTo>
                  <a:pt x="716534" y="954532"/>
                  <a:pt x="721614" y="957072"/>
                  <a:pt x="729234" y="964628"/>
                </a:cubicBezTo>
                <a:lnTo>
                  <a:pt x="888746" y="1124140"/>
                </a:lnTo>
                <a:lnTo>
                  <a:pt x="1038098" y="964628"/>
                </a:lnTo>
                <a:cubicBezTo>
                  <a:pt x="1045718" y="957008"/>
                  <a:pt x="1050735" y="954532"/>
                  <a:pt x="1060894" y="954532"/>
                </a:cubicBezTo>
                <a:lnTo>
                  <a:pt x="1655889" y="954532"/>
                </a:lnTo>
                <a:cubicBezTo>
                  <a:pt x="1792605" y="954532"/>
                  <a:pt x="1914144" y="1000125"/>
                  <a:pt x="1959674" y="1136840"/>
                </a:cubicBezTo>
                <a:lnTo>
                  <a:pt x="1964754" y="1136840"/>
                </a:lnTo>
                <a:lnTo>
                  <a:pt x="1964754" y="237998"/>
                </a:lnTo>
                <a:cubicBezTo>
                  <a:pt x="1964754" y="81026"/>
                  <a:pt x="1883728" y="0"/>
                  <a:pt x="1726755" y="0"/>
                </a:cubicBezTo>
                <a:lnTo>
                  <a:pt x="237998" y="0"/>
                </a:lnTo>
                <a:cubicBezTo>
                  <a:pt x="81026" y="0"/>
                  <a:pt x="0" y="81026"/>
                  <a:pt x="0" y="237998"/>
                </a:cubicBezTo>
                <a:lnTo>
                  <a:pt x="0" y="1534287"/>
                </a:lnTo>
                <a:cubicBezTo>
                  <a:pt x="0" y="1691259"/>
                  <a:pt x="81026" y="1772285"/>
                  <a:pt x="237998" y="1772285"/>
                </a:cubicBezTo>
                <a:close/>
              </a:path>
            </a:pathLst>
          </a:custGeom>
          <a:solidFill>
            <a:srgbClr val="FFFFFF"/>
          </a:solidFill>
          <a:ln w="6350" cap="flat">
            <a:noFill/>
            <a:prstDash val="solid"/>
            <a:miter/>
          </a:ln>
        </p:spPr>
        <p:txBody>
          <a:bodyPr rtlCol="0" anchor="ctr"/>
          <a:lstStyle/>
          <a:p>
            <a:endParaRPr lang="en-US"/>
          </a:p>
        </p:txBody>
      </p:sp>
      <p:sp>
        <p:nvSpPr>
          <p:cNvPr id="52" name="Espaço Reservado para Texto 6">
            <a:extLst>
              <a:ext uri="{FF2B5EF4-FFF2-40B4-BE49-F238E27FC236}">
                <a16:creationId xmlns:a16="http://schemas.microsoft.com/office/drawing/2014/main" id="{B4234437-C19A-4839-88DC-46D48AF5A2C4}"/>
              </a:ext>
            </a:extLst>
          </p:cNvPr>
          <p:cNvSpPr>
            <a:spLocks noGrp="1"/>
          </p:cNvSpPr>
          <p:nvPr userDrawn="1">
            <p:ph type="body" sz="quarter" idx="19" hasCustomPrompt="1"/>
          </p:nvPr>
        </p:nvSpPr>
        <p:spPr>
          <a:xfrm>
            <a:off x="3371691" y="608130"/>
            <a:ext cx="3132139" cy="142093"/>
          </a:xfrm>
          <a:prstGeom prst="rect">
            <a:avLst/>
          </a:prstGeom>
        </p:spPr>
        <p:txBody>
          <a:bodyPr vert="horz" lIns="0" tIns="0" rIns="0" bIns="0" rtlCol="0" anchor="t">
            <a:noAutofit/>
          </a:bodyPr>
          <a:lstStyle>
            <a:lvl1pPr algn="r">
              <a:defRPr lang="pt-BR" sz="1200" b="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Alocação e Fundos |  XP </a:t>
            </a:r>
            <a:r>
              <a:rPr lang="pt-BR" dirty="0" err="1"/>
              <a:t>Research</a:t>
            </a:r>
            <a:endParaRPr lang="pt-BR" dirty="0"/>
          </a:p>
        </p:txBody>
      </p:sp>
      <p:sp>
        <p:nvSpPr>
          <p:cNvPr id="53" name="Text Placeholder 4">
            <a:extLst>
              <a:ext uri="{FF2B5EF4-FFF2-40B4-BE49-F238E27FC236}">
                <a16:creationId xmlns:a16="http://schemas.microsoft.com/office/drawing/2014/main" id="{03A51246-6836-408F-ABF0-EEEEE8E00F14}"/>
              </a:ext>
            </a:extLst>
          </p:cNvPr>
          <p:cNvSpPr>
            <a:spLocks noGrp="1"/>
          </p:cNvSpPr>
          <p:nvPr userDrawn="1">
            <p:ph type="body" sz="quarter" idx="20"/>
          </p:nvPr>
        </p:nvSpPr>
        <p:spPr>
          <a:xfrm>
            <a:off x="390154" y="2150951"/>
            <a:ext cx="6099546" cy="1377418"/>
          </a:xfrm>
          <a:prstGeom prst="rect">
            <a:avLst/>
          </a:prstGeom>
          <a:solidFill>
            <a:schemeClr val="bg1">
              <a:lumMod val="95000"/>
            </a:schemeClr>
          </a:solidFill>
        </p:spPr>
        <p:txBody>
          <a:bodyPr wrap="square" lIns="72000" tIns="72000" rIns="72000" bIns="72000" rtlCol="0">
            <a:noAutofit/>
          </a:bodyPr>
          <a:lstStyle>
            <a:lvl1pPr marL="0" marR="0" indent="0" algn="just" defTabSz="914400" rtl="0" eaLnBrk="1" fontAlgn="auto" latinLnBrk="0" hangingPunct="1">
              <a:lnSpc>
                <a:spcPct val="125000"/>
              </a:lnSpc>
              <a:spcBef>
                <a:spcPts val="600"/>
              </a:spcBef>
              <a:spcAft>
                <a:spcPts val="0"/>
              </a:spcAft>
              <a:buClrTx/>
              <a:buSzTx/>
              <a:buFont typeface="Arial" panose="020B0604020202020204" pitchFamily="34" charset="0"/>
              <a:buNone/>
              <a:tabLst/>
              <a:defRPr lang="en-US" sz="10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Click to edit Master text styles</a:t>
            </a:r>
          </a:p>
        </p:txBody>
      </p:sp>
      <p:sp>
        <p:nvSpPr>
          <p:cNvPr id="57" name="Text Placeholder 4">
            <a:extLst>
              <a:ext uri="{FF2B5EF4-FFF2-40B4-BE49-F238E27FC236}">
                <a16:creationId xmlns:a16="http://schemas.microsoft.com/office/drawing/2014/main" id="{482CDF78-5160-4CE0-9AED-EF5B81E7C38F}"/>
              </a:ext>
            </a:extLst>
          </p:cNvPr>
          <p:cNvSpPr>
            <a:spLocks noGrp="1"/>
          </p:cNvSpPr>
          <p:nvPr userDrawn="1">
            <p:ph type="body" sz="quarter" idx="23"/>
          </p:nvPr>
        </p:nvSpPr>
        <p:spPr>
          <a:xfrm>
            <a:off x="390155" y="3605328"/>
            <a:ext cx="3734170" cy="4174580"/>
          </a:xfrm>
          <a:prstGeom prst="rect">
            <a:avLst/>
          </a:prstGeom>
          <a:noFill/>
        </p:spPr>
        <p:txBody>
          <a:bodyPr wrap="square" lIns="0" tIns="0" rIns="0" bIns="0" rtlCol="0">
            <a:noAutofit/>
          </a:bodyPr>
          <a:lstStyle>
            <a:lvl1pPr marL="0" marR="0" indent="0" algn="just" defTabSz="914400" rtl="0" eaLnBrk="1" fontAlgn="auto" latinLnBrk="0" hangingPunct="1">
              <a:lnSpc>
                <a:spcPct val="125000"/>
              </a:lnSpc>
              <a:spcBef>
                <a:spcPts val="600"/>
              </a:spcBef>
              <a:spcAft>
                <a:spcPts val="0"/>
              </a:spcAft>
              <a:buClrTx/>
              <a:buSzTx/>
              <a:buFont typeface="Arial" panose="020B0604020202020204" pitchFamily="34" charset="0"/>
              <a:buNone/>
              <a:tabLst/>
              <a:defRPr lang="en-US" sz="10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Click to edit Master text styles</a:t>
            </a:r>
          </a:p>
        </p:txBody>
      </p:sp>
      <p:sp>
        <p:nvSpPr>
          <p:cNvPr id="61" name="Text Placeholder 4">
            <a:extLst>
              <a:ext uri="{FF2B5EF4-FFF2-40B4-BE49-F238E27FC236}">
                <a16:creationId xmlns:a16="http://schemas.microsoft.com/office/drawing/2014/main" id="{318E1824-F862-4308-8D14-9073C9CBAABB}"/>
              </a:ext>
            </a:extLst>
          </p:cNvPr>
          <p:cNvSpPr>
            <a:spLocks noGrp="1"/>
          </p:cNvSpPr>
          <p:nvPr userDrawn="1">
            <p:ph type="body" sz="quarter" idx="27" hasCustomPrompt="1"/>
          </p:nvPr>
        </p:nvSpPr>
        <p:spPr>
          <a:xfrm>
            <a:off x="4330593" y="3610784"/>
            <a:ext cx="2159105" cy="133094"/>
          </a:xfrm>
          <a:prstGeom prst="rect">
            <a:avLst/>
          </a:prstGeom>
          <a:noFill/>
        </p:spPr>
        <p:txBody>
          <a:bodyPr wrap="square" lIns="0" tIns="0" rIns="0" bIns="0" rtlCol="0">
            <a:no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1050" b="1"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Name</a:t>
            </a:r>
          </a:p>
        </p:txBody>
      </p:sp>
      <p:sp>
        <p:nvSpPr>
          <p:cNvPr id="62" name="Text Placeholder 4">
            <a:extLst>
              <a:ext uri="{FF2B5EF4-FFF2-40B4-BE49-F238E27FC236}">
                <a16:creationId xmlns:a16="http://schemas.microsoft.com/office/drawing/2014/main" id="{70E85E6B-BFAA-4953-A2FD-0F731BA0D3A5}"/>
              </a:ext>
            </a:extLst>
          </p:cNvPr>
          <p:cNvSpPr>
            <a:spLocks noGrp="1"/>
          </p:cNvSpPr>
          <p:nvPr userDrawn="1">
            <p:ph type="body" sz="quarter" idx="28" hasCustomPrompt="1"/>
          </p:nvPr>
        </p:nvSpPr>
        <p:spPr>
          <a:xfrm>
            <a:off x="4330593" y="3772581"/>
            <a:ext cx="2159105" cy="9695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700" smtClean="0">
                <a:solidFill>
                  <a:schemeClr val="bg2"/>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Cargo</a:t>
            </a:r>
          </a:p>
        </p:txBody>
      </p:sp>
      <p:sp>
        <p:nvSpPr>
          <p:cNvPr id="63" name="Text Placeholder 4">
            <a:extLst>
              <a:ext uri="{FF2B5EF4-FFF2-40B4-BE49-F238E27FC236}">
                <a16:creationId xmlns:a16="http://schemas.microsoft.com/office/drawing/2014/main" id="{872B6150-F2F3-4EB3-81FD-E06DC0F79813}"/>
              </a:ext>
            </a:extLst>
          </p:cNvPr>
          <p:cNvSpPr>
            <a:spLocks noGrp="1"/>
          </p:cNvSpPr>
          <p:nvPr userDrawn="1">
            <p:ph type="body" sz="quarter" idx="29" hasCustomPrompt="1"/>
          </p:nvPr>
        </p:nvSpPr>
        <p:spPr>
          <a:xfrm>
            <a:off x="4330593" y="3899453"/>
            <a:ext cx="2159105" cy="11080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8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Contact</a:t>
            </a:r>
          </a:p>
        </p:txBody>
      </p:sp>
      <p:sp>
        <p:nvSpPr>
          <p:cNvPr id="64" name="Text Placeholder 4">
            <a:extLst>
              <a:ext uri="{FF2B5EF4-FFF2-40B4-BE49-F238E27FC236}">
                <a16:creationId xmlns:a16="http://schemas.microsoft.com/office/drawing/2014/main" id="{B84D6C0E-85B0-4A8A-BB12-F62449DE0DFB}"/>
              </a:ext>
            </a:extLst>
          </p:cNvPr>
          <p:cNvSpPr>
            <a:spLocks noGrp="1"/>
          </p:cNvSpPr>
          <p:nvPr userDrawn="1">
            <p:ph type="body" sz="quarter" idx="30" hasCustomPrompt="1"/>
          </p:nvPr>
        </p:nvSpPr>
        <p:spPr>
          <a:xfrm>
            <a:off x="4330593" y="4097039"/>
            <a:ext cx="2159105" cy="133094"/>
          </a:xfrm>
          <a:prstGeom prst="rect">
            <a:avLst/>
          </a:prstGeom>
          <a:noFill/>
        </p:spPr>
        <p:txBody>
          <a:bodyPr wrap="square" lIns="0" tIns="0" rIns="0" bIns="0" rtlCol="0">
            <a:no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1050" b="1"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Name</a:t>
            </a:r>
          </a:p>
        </p:txBody>
      </p:sp>
      <p:sp>
        <p:nvSpPr>
          <p:cNvPr id="65" name="Text Placeholder 4">
            <a:extLst>
              <a:ext uri="{FF2B5EF4-FFF2-40B4-BE49-F238E27FC236}">
                <a16:creationId xmlns:a16="http://schemas.microsoft.com/office/drawing/2014/main" id="{16C8AB5D-9A5B-4FEA-97F4-734F90CA23F1}"/>
              </a:ext>
            </a:extLst>
          </p:cNvPr>
          <p:cNvSpPr>
            <a:spLocks noGrp="1"/>
          </p:cNvSpPr>
          <p:nvPr userDrawn="1">
            <p:ph type="body" sz="quarter" idx="31" hasCustomPrompt="1"/>
          </p:nvPr>
        </p:nvSpPr>
        <p:spPr>
          <a:xfrm>
            <a:off x="4330593" y="4258836"/>
            <a:ext cx="2159105" cy="9695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700" smtClean="0">
                <a:solidFill>
                  <a:schemeClr val="bg2"/>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Cargo</a:t>
            </a:r>
          </a:p>
        </p:txBody>
      </p:sp>
      <p:sp>
        <p:nvSpPr>
          <p:cNvPr id="66" name="Text Placeholder 4">
            <a:extLst>
              <a:ext uri="{FF2B5EF4-FFF2-40B4-BE49-F238E27FC236}">
                <a16:creationId xmlns:a16="http://schemas.microsoft.com/office/drawing/2014/main" id="{6CAE7113-BC72-4895-ACDF-B01232851A9D}"/>
              </a:ext>
            </a:extLst>
          </p:cNvPr>
          <p:cNvSpPr>
            <a:spLocks noGrp="1"/>
          </p:cNvSpPr>
          <p:nvPr userDrawn="1">
            <p:ph type="body" sz="quarter" idx="32" hasCustomPrompt="1"/>
          </p:nvPr>
        </p:nvSpPr>
        <p:spPr>
          <a:xfrm>
            <a:off x="4330593" y="4385708"/>
            <a:ext cx="2159105" cy="11080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8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Contact</a:t>
            </a:r>
          </a:p>
        </p:txBody>
      </p:sp>
      <p:sp>
        <p:nvSpPr>
          <p:cNvPr id="67" name="Text Placeholder 4">
            <a:extLst>
              <a:ext uri="{FF2B5EF4-FFF2-40B4-BE49-F238E27FC236}">
                <a16:creationId xmlns:a16="http://schemas.microsoft.com/office/drawing/2014/main" id="{1D859181-1847-4696-BA25-3FB32D816724}"/>
              </a:ext>
            </a:extLst>
          </p:cNvPr>
          <p:cNvSpPr>
            <a:spLocks noGrp="1"/>
          </p:cNvSpPr>
          <p:nvPr userDrawn="1">
            <p:ph type="body" sz="quarter" idx="33" hasCustomPrompt="1"/>
          </p:nvPr>
        </p:nvSpPr>
        <p:spPr>
          <a:xfrm>
            <a:off x="4330593" y="4590609"/>
            <a:ext cx="2159105" cy="133094"/>
          </a:xfrm>
          <a:prstGeom prst="rect">
            <a:avLst/>
          </a:prstGeom>
          <a:noFill/>
        </p:spPr>
        <p:txBody>
          <a:bodyPr wrap="square" lIns="0" tIns="0" rIns="0" bIns="0" rtlCol="0">
            <a:no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1050" b="1"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Name</a:t>
            </a:r>
          </a:p>
        </p:txBody>
      </p:sp>
      <p:sp>
        <p:nvSpPr>
          <p:cNvPr id="68" name="Text Placeholder 4">
            <a:extLst>
              <a:ext uri="{FF2B5EF4-FFF2-40B4-BE49-F238E27FC236}">
                <a16:creationId xmlns:a16="http://schemas.microsoft.com/office/drawing/2014/main" id="{FC9ED1A2-35DE-4D1D-9CE5-8E2AD672F2D0}"/>
              </a:ext>
            </a:extLst>
          </p:cNvPr>
          <p:cNvSpPr>
            <a:spLocks noGrp="1"/>
          </p:cNvSpPr>
          <p:nvPr userDrawn="1">
            <p:ph type="body" sz="quarter" idx="34" hasCustomPrompt="1"/>
          </p:nvPr>
        </p:nvSpPr>
        <p:spPr>
          <a:xfrm>
            <a:off x="4330593" y="4752406"/>
            <a:ext cx="2159105" cy="9695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700" smtClean="0">
                <a:solidFill>
                  <a:schemeClr val="bg2"/>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Cargo</a:t>
            </a:r>
          </a:p>
        </p:txBody>
      </p:sp>
      <p:sp>
        <p:nvSpPr>
          <p:cNvPr id="69" name="Text Placeholder 4">
            <a:extLst>
              <a:ext uri="{FF2B5EF4-FFF2-40B4-BE49-F238E27FC236}">
                <a16:creationId xmlns:a16="http://schemas.microsoft.com/office/drawing/2014/main" id="{69327E6A-F08C-45E9-819D-C34C53A10A06}"/>
              </a:ext>
            </a:extLst>
          </p:cNvPr>
          <p:cNvSpPr>
            <a:spLocks noGrp="1"/>
          </p:cNvSpPr>
          <p:nvPr userDrawn="1">
            <p:ph type="body" sz="quarter" idx="35" hasCustomPrompt="1"/>
          </p:nvPr>
        </p:nvSpPr>
        <p:spPr>
          <a:xfrm>
            <a:off x="4330593" y="4879278"/>
            <a:ext cx="2159105" cy="110800"/>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8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1800"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defTabSz="914400"/>
            <a:r>
              <a:rPr lang="en-US" dirty="0"/>
              <a:t>Contact</a:t>
            </a:r>
          </a:p>
        </p:txBody>
      </p:sp>
      <p:cxnSp>
        <p:nvCxnSpPr>
          <p:cNvPr id="3" name="Straight Connector 2">
            <a:extLst>
              <a:ext uri="{FF2B5EF4-FFF2-40B4-BE49-F238E27FC236}">
                <a16:creationId xmlns:a16="http://schemas.microsoft.com/office/drawing/2014/main" id="{8A3B4E86-9E31-44B1-AD38-564BDC91B35E}"/>
              </a:ext>
            </a:extLst>
          </p:cNvPr>
          <p:cNvCxnSpPr>
            <a:cxnSpLocks/>
          </p:cNvCxnSpPr>
          <p:nvPr userDrawn="1"/>
        </p:nvCxnSpPr>
        <p:spPr>
          <a:xfrm>
            <a:off x="4227459" y="3605328"/>
            <a:ext cx="0" cy="417458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8" name="Espaço Reservado para Conteúdo 14">
            <a:extLst>
              <a:ext uri="{FF2B5EF4-FFF2-40B4-BE49-F238E27FC236}">
                <a16:creationId xmlns:a16="http://schemas.microsoft.com/office/drawing/2014/main" id="{8272B113-2F70-441F-8502-29E6B907995B}"/>
              </a:ext>
            </a:extLst>
          </p:cNvPr>
          <p:cNvSpPr>
            <a:spLocks noGrp="1"/>
          </p:cNvSpPr>
          <p:nvPr userDrawn="1">
            <p:ph sz="quarter" idx="21" hasCustomPrompt="1"/>
          </p:nvPr>
        </p:nvSpPr>
        <p:spPr>
          <a:xfrm>
            <a:off x="382829" y="8150455"/>
            <a:ext cx="6106871" cy="1303108"/>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54" name="Espaço Reservado para Conteúdo 14">
            <a:extLst>
              <a:ext uri="{FF2B5EF4-FFF2-40B4-BE49-F238E27FC236}">
                <a16:creationId xmlns:a16="http://schemas.microsoft.com/office/drawing/2014/main" id="{0EE29701-9D3A-4B5C-955F-04E8A0E77DFA}"/>
              </a:ext>
            </a:extLst>
          </p:cNvPr>
          <p:cNvSpPr>
            <a:spLocks noGrp="1"/>
          </p:cNvSpPr>
          <p:nvPr userDrawn="1">
            <p:ph sz="quarter" idx="37" hasCustomPrompt="1"/>
          </p:nvPr>
        </p:nvSpPr>
        <p:spPr>
          <a:xfrm>
            <a:off x="382829" y="7861837"/>
            <a:ext cx="6106871"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34" name="Date Placeholder 20">
            <a:extLst>
              <a:ext uri="{FF2B5EF4-FFF2-40B4-BE49-F238E27FC236}">
                <a16:creationId xmlns:a16="http://schemas.microsoft.com/office/drawing/2014/main" id="{1317ACB7-2FA3-4A8F-B41F-00E0C34F3D47}"/>
              </a:ext>
            </a:extLst>
          </p:cNvPr>
          <p:cNvSpPr>
            <a:spLocks noGrp="1"/>
          </p:cNvSpPr>
          <p:nvPr userDrawn="1">
            <p:ph type="dt" sz="half" idx="2"/>
          </p:nvPr>
        </p:nvSpPr>
        <p:spPr>
          <a:xfrm>
            <a:off x="3371691" y="438763"/>
            <a:ext cx="3132139" cy="184666"/>
          </a:xfrm>
          <a:prstGeom prst="rect">
            <a:avLst/>
          </a:prstGeom>
        </p:spPr>
        <p:txBody>
          <a:bodyPr vert="horz" wrap="square" lIns="0" tIns="0" rIns="0" bIns="0" rtlCol="0" anchor="ctr">
            <a:spAutoFit/>
          </a:bodyPr>
          <a:lstStyle>
            <a:lvl1pPr algn="r">
              <a:defRPr sz="1200">
                <a:solidFill>
                  <a:schemeClr val="accent3"/>
                </a:solidFill>
                <a:latin typeface="Roboto Light" panose="02000000000000000000" pitchFamily="2" charset="0"/>
                <a:ea typeface="Roboto Light" panose="02000000000000000000" pitchFamily="2" charset="0"/>
                <a:cs typeface="Roboto Light" panose="02000000000000000000" pitchFamily="2" charset="0"/>
              </a:defRPr>
            </a:lvl1pPr>
          </a:lstStyle>
          <a:p>
            <a:fld id="{7C9C2A39-E05C-4B75-A654-FF17227B908E}" type="datetime4">
              <a:rPr lang="pt-BR" smtClean="0"/>
              <a:t>26 de julho de 2024</a:t>
            </a:fld>
            <a:endParaRPr lang="en-US" dirty="0"/>
          </a:p>
        </p:txBody>
      </p:sp>
      <p:sp>
        <p:nvSpPr>
          <p:cNvPr id="35" name="Espaço Reservado para Texto 6">
            <a:extLst>
              <a:ext uri="{FF2B5EF4-FFF2-40B4-BE49-F238E27FC236}">
                <a16:creationId xmlns:a16="http://schemas.microsoft.com/office/drawing/2014/main" id="{D9E4FCAE-0E04-40BA-9535-EEA6DC6588AA}"/>
              </a:ext>
            </a:extLst>
          </p:cNvPr>
          <p:cNvSpPr>
            <a:spLocks noGrp="1"/>
          </p:cNvSpPr>
          <p:nvPr userDrawn="1">
            <p:ph type="body" sz="quarter" idx="26" hasCustomPrompt="1"/>
          </p:nvPr>
        </p:nvSpPr>
        <p:spPr>
          <a:xfrm>
            <a:off x="822326" y="9548813"/>
            <a:ext cx="5451474" cy="197643"/>
          </a:xfrm>
          <a:prstGeom prst="rect">
            <a:avLst/>
          </a:prstGeom>
        </p:spPr>
        <p:txBody>
          <a:bodyPr vert="horz" lIns="0" tIns="0" rIns="0" bIns="0" rtlCol="0" anchor="ctr" anchorCtr="0">
            <a:noAutofit/>
          </a:bodyPr>
          <a:lstStyle>
            <a:lvl1pPr algn="l">
              <a:defRPr lang="pt-BR" sz="700" b="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lvl="0"/>
            <a:r>
              <a:rPr lang="pt-BR"/>
              <a:t>Fonte:  XXX, XXX, XXX | Notas: (1) XXX; (2) XXX; (3) XXX</a:t>
            </a:r>
            <a:endParaRPr lang="pt-BR" dirty="0" err="1"/>
          </a:p>
        </p:txBody>
      </p:sp>
      <p:sp>
        <p:nvSpPr>
          <p:cNvPr id="36" name="Espaço Reservado para Texto 6">
            <a:extLst>
              <a:ext uri="{FF2B5EF4-FFF2-40B4-BE49-F238E27FC236}">
                <a16:creationId xmlns:a16="http://schemas.microsoft.com/office/drawing/2014/main" id="{C6BEEAFD-6517-4B3A-98C6-5CE200725C9A}"/>
              </a:ext>
            </a:extLst>
          </p:cNvPr>
          <p:cNvSpPr>
            <a:spLocks noGrp="1"/>
          </p:cNvSpPr>
          <p:nvPr userDrawn="1">
            <p:ph type="body" sz="quarter" idx="17" hasCustomPrompt="1"/>
          </p:nvPr>
        </p:nvSpPr>
        <p:spPr>
          <a:xfrm>
            <a:off x="390155" y="1406305"/>
            <a:ext cx="6112352" cy="187200"/>
          </a:xfrm>
          <a:prstGeom prst="rect">
            <a:avLst/>
          </a:prstGeom>
        </p:spPr>
        <p:txBody>
          <a:bodyPr vert="horz" lIns="0" tIns="0" rIns="0" bIns="0" rtlCol="0" anchor="t">
            <a:noAutofit/>
          </a:bodyPr>
          <a:lstStyle>
            <a:lvl1pPr>
              <a:defRPr lang="pt-BR" sz="1200" b="1">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Clique para editar o texto mestre</a:t>
            </a:r>
          </a:p>
        </p:txBody>
      </p:sp>
      <p:sp>
        <p:nvSpPr>
          <p:cNvPr id="37" name="Espaço Reservado para Texto 6">
            <a:extLst>
              <a:ext uri="{FF2B5EF4-FFF2-40B4-BE49-F238E27FC236}">
                <a16:creationId xmlns:a16="http://schemas.microsoft.com/office/drawing/2014/main" id="{CFD8B131-5708-4896-A463-986532CD0997}"/>
              </a:ext>
            </a:extLst>
          </p:cNvPr>
          <p:cNvSpPr>
            <a:spLocks noGrp="1"/>
          </p:cNvSpPr>
          <p:nvPr userDrawn="1">
            <p:ph type="body" sz="quarter" idx="38" hasCustomPrompt="1"/>
          </p:nvPr>
        </p:nvSpPr>
        <p:spPr>
          <a:xfrm>
            <a:off x="390154" y="1664358"/>
            <a:ext cx="6112352" cy="187302"/>
          </a:xfrm>
          <a:prstGeom prst="rect">
            <a:avLst/>
          </a:prstGeom>
        </p:spPr>
        <p:txBody>
          <a:bodyPr vert="horz" lIns="0" tIns="0" rIns="0" bIns="0" rtlCol="0" anchor="t">
            <a:noAutofit/>
          </a:bodyPr>
          <a:lstStyle>
            <a:lvl1pPr>
              <a:defRPr lang="pt-BR" sz="1200" b="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Clique para editar o texto mestre</a:t>
            </a:r>
          </a:p>
        </p:txBody>
      </p:sp>
    </p:spTree>
    <p:extLst>
      <p:ext uri="{BB962C8B-B14F-4D97-AF65-F5344CB8AC3E}">
        <p14:creationId xmlns:p14="http://schemas.microsoft.com/office/powerpoint/2010/main" val="846880194"/>
      </p:ext>
    </p:extLst>
  </p:cSld>
  <p:clrMapOvr>
    <a:masterClrMapping/>
  </p:clrMapOvr>
  <p:extLst>
    <p:ext uri="{DCECCB84-F9BA-43D5-87BE-67443E8EF086}">
      <p15:sldGuideLst xmlns:p15="http://schemas.microsoft.com/office/powerpoint/2012/main">
        <p15:guide id="0" pos="2228">
          <p15:clr>
            <a:srgbClr val="FBAE40"/>
          </p15:clr>
        </p15:guide>
        <p15:guide id="1" pos="209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mário">
    <p:bg>
      <p:bgPr>
        <a:solidFill>
          <a:schemeClr val="bg1"/>
        </a:solidFill>
        <a:effectLst/>
      </p:bgPr>
    </p:bg>
    <p:spTree>
      <p:nvGrpSpPr>
        <p:cNvPr id="1" name=""/>
        <p:cNvGrpSpPr/>
        <p:nvPr/>
      </p:nvGrpSpPr>
      <p:grpSpPr>
        <a:xfrm>
          <a:off x="0" y="0"/>
          <a:ext cx="0" cy="0"/>
          <a:chOff x="0" y="0"/>
          <a:chExt cx="0" cy="0"/>
        </a:xfrm>
      </p:grpSpPr>
      <p:sp>
        <p:nvSpPr>
          <p:cNvPr id="126" name="Freeform: Shape 125">
            <a:extLst>
              <a:ext uri="{FF2B5EF4-FFF2-40B4-BE49-F238E27FC236}">
                <a16:creationId xmlns:a16="http://schemas.microsoft.com/office/drawing/2014/main" id="{3FC77C66-38F9-4F02-B9BC-6AEE180B4F4B}"/>
              </a:ext>
            </a:extLst>
          </p:cNvPr>
          <p:cNvSpPr/>
          <p:nvPr userDrawn="1"/>
        </p:nvSpPr>
        <p:spPr>
          <a:xfrm>
            <a:off x="4738916" y="4"/>
            <a:ext cx="2119084" cy="9905999"/>
          </a:xfrm>
          <a:custGeom>
            <a:avLst/>
            <a:gdLst>
              <a:gd name="connsiteX0" fmla="*/ 0 w 2119084"/>
              <a:gd name="connsiteY0" fmla="*/ 0 h 9905999"/>
              <a:gd name="connsiteX1" fmla="*/ 2119084 w 2119084"/>
              <a:gd name="connsiteY1" fmla="*/ 0 h 9905999"/>
              <a:gd name="connsiteX2" fmla="*/ 2119084 w 2119084"/>
              <a:gd name="connsiteY2" fmla="*/ 9905999 h 9905999"/>
              <a:gd name="connsiteX3" fmla="*/ 0 w 2119084"/>
              <a:gd name="connsiteY3" fmla="*/ 9905999 h 9905999"/>
            </a:gdLst>
            <a:ahLst/>
            <a:cxnLst>
              <a:cxn ang="0">
                <a:pos x="connsiteX0" y="connsiteY0"/>
              </a:cxn>
              <a:cxn ang="0">
                <a:pos x="connsiteX1" y="connsiteY1"/>
              </a:cxn>
              <a:cxn ang="0">
                <a:pos x="connsiteX2" y="connsiteY2"/>
              </a:cxn>
              <a:cxn ang="0">
                <a:pos x="connsiteX3" y="connsiteY3"/>
              </a:cxn>
            </a:cxnLst>
            <a:rect l="l" t="t" r="r" b="b"/>
            <a:pathLst>
              <a:path w="2119084" h="9905999">
                <a:moveTo>
                  <a:pt x="0" y="0"/>
                </a:moveTo>
                <a:lnTo>
                  <a:pt x="2119084" y="0"/>
                </a:lnTo>
                <a:lnTo>
                  <a:pt x="2119084" y="9905999"/>
                </a:lnTo>
                <a:lnTo>
                  <a:pt x="0" y="9905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6" name="Rectangle 5">
            <a:extLst>
              <a:ext uri="{FF2B5EF4-FFF2-40B4-BE49-F238E27FC236}">
                <a16:creationId xmlns:a16="http://schemas.microsoft.com/office/drawing/2014/main" id="{1D58E3DF-22F8-4C37-9B26-E76DF3BA1D45}"/>
              </a:ext>
            </a:extLst>
          </p:cNvPr>
          <p:cNvSpPr/>
          <p:nvPr userDrawn="1"/>
        </p:nvSpPr>
        <p:spPr>
          <a:xfrm>
            <a:off x="0" y="0"/>
            <a:ext cx="4738914" cy="990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1" name="Do not remove" hidden="1">
            <a:extLst>
              <a:ext uri="{FF2B5EF4-FFF2-40B4-BE49-F238E27FC236}">
                <a16:creationId xmlns:a16="http://schemas.microsoft.com/office/drawing/2014/main" id="{A0E1623B-010B-478D-BFD7-8A4047822D40}"/>
              </a:ext>
            </a:extLst>
          </p:cNvPr>
          <p:cNvSpPr/>
          <p:nvPr>
            <p:custDataLst>
              <p:tags r:id="rId1"/>
            </p:custDataLst>
          </p:nvPr>
        </p:nvSpPr>
        <p:spPr>
          <a:xfrm>
            <a:off x="0" y="0"/>
            <a:ext cx="7144" cy="18344"/>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70" name="CaixaDeTexto 4">
            <a:extLst>
              <a:ext uri="{FF2B5EF4-FFF2-40B4-BE49-F238E27FC236}">
                <a16:creationId xmlns:a16="http://schemas.microsoft.com/office/drawing/2014/main" id="{B62B5412-17EF-418D-8B6E-BF6ED9EC7C15}"/>
              </a:ext>
            </a:extLst>
          </p:cNvPr>
          <p:cNvSpPr txBox="1"/>
          <p:nvPr userDrawn="1"/>
        </p:nvSpPr>
        <p:spPr>
          <a:xfrm>
            <a:off x="375638" y="368602"/>
            <a:ext cx="3733609" cy="430887"/>
          </a:xfrm>
          <a:prstGeom prst="rect">
            <a:avLst/>
          </a:prstGeom>
        </p:spPr>
        <p:txBody>
          <a:bodyPr wrap="square" lIns="0" tIns="0" rIns="0" bIns="0" rtlCol="0">
            <a:spAutoFit/>
          </a:bodyPr>
          <a:lstStyle/>
          <a:p>
            <a:r>
              <a:rPr lang="pt-BR" sz="2800" dirty="0">
                <a:solidFill>
                  <a:srgbClr val="242424"/>
                </a:solidFill>
                <a:latin typeface="+mj-lt"/>
                <a:ea typeface="XP Light Lighthouse" pitchFamily="50" charset="0"/>
              </a:rPr>
              <a:t>Índice</a:t>
            </a:r>
          </a:p>
        </p:txBody>
      </p:sp>
      <p:sp>
        <p:nvSpPr>
          <p:cNvPr id="71" name="Espaço Reservado para Texto 6">
            <a:extLst>
              <a:ext uri="{FF2B5EF4-FFF2-40B4-BE49-F238E27FC236}">
                <a16:creationId xmlns:a16="http://schemas.microsoft.com/office/drawing/2014/main" id="{03A9C79B-A9AE-450D-ABDB-D007A473C085}"/>
              </a:ext>
            </a:extLst>
          </p:cNvPr>
          <p:cNvSpPr>
            <a:spLocks noGrp="1"/>
          </p:cNvSpPr>
          <p:nvPr>
            <p:ph type="body" sz="quarter" idx="17" hasCustomPrompt="1"/>
          </p:nvPr>
        </p:nvSpPr>
        <p:spPr>
          <a:xfrm>
            <a:off x="375638" y="1155618"/>
            <a:ext cx="3938623" cy="338554"/>
          </a:xfrm>
          <a:prstGeom prst="rect">
            <a:avLst/>
          </a:prstGeom>
        </p:spPr>
        <p:txBody>
          <a:bodyPr vert="horz" lIns="0" tIns="45720" rIns="91440" bIns="45720" rtlCol="0" anchor="t">
            <a:noAutofit/>
          </a:bodyPr>
          <a:lstStyle>
            <a:lvl1pPr algn="l">
              <a:defRPr lang="pt-BR" sz="2000" b="0" dirty="0">
                <a:solidFill>
                  <a:schemeClr val="accent3"/>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Seção</a:t>
            </a:r>
          </a:p>
        </p:txBody>
      </p:sp>
      <p:sp>
        <p:nvSpPr>
          <p:cNvPr id="72" name="Espaço Reservado para Texto 6">
            <a:extLst>
              <a:ext uri="{FF2B5EF4-FFF2-40B4-BE49-F238E27FC236}">
                <a16:creationId xmlns:a16="http://schemas.microsoft.com/office/drawing/2014/main" id="{BDA9F1F2-ABC2-4D8D-8E95-0E8A4C2D295D}"/>
              </a:ext>
            </a:extLst>
          </p:cNvPr>
          <p:cNvSpPr>
            <a:spLocks noGrp="1"/>
          </p:cNvSpPr>
          <p:nvPr>
            <p:ph type="body" sz="quarter" idx="18" hasCustomPrompt="1"/>
          </p:nvPr>
        </p:nvSpPr>
        <p:spPr>
          <a:xfrm>
            <a:off x="375638" y="1485836"/>
            <a:ext cx="3938623" cy="338554"/>
          </a:xfrm>
          <a:prstGeom prst="rect">
            <a:avLst/>
          </a:prstGeom>
        </p:spPr>
        <p:txBody>
          <a:bodyPr vert="horz" wrap="square" lIns="0" tIns="45720" rIns="91440" bIns="45720" rtlCol="0" anchor="t">
            <a:spAutoFit/>
          </a:bodyPr>
          <a:lstStyle>
            <a:lvl1pPr algn="l">
              <a:defRPr lang="pt-BR" sz="1600" b="0" dirty="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Título Seção</a:t>
            </a:r>
          </a:p>
        </p:txBody>
      </p:sp>
      <p:sp>
        <p:nvSpPr>
          <p:cNvPr id="73" name="Espaço Reservado para Texto 6">
            <a:extLst>
              <a:ext uri="{FF2B5EF4-FFF2-40B4-BE49-F238E27FC236}">
                <a16:creationId xmlns:a16="http://schemas.microsoft.com/office/drawing/2014/main" id="{0A91C08B-11B6-4949-955F-D55D9CBDCDD4}"/>
              </a:ext>
            </a:extLst>
          </p:cNvPr>
          <p:cNvSpPr>
            <a:spLocks noGrp="1"/>
          </p:cNvSpPr>
          <p:nvPr>
            <p:ph type="body" sz="quarter" idx="19" hasCustomPrompt="1"/>
          </p:nvPr>
        </p:nvSpPr>
        <p:spPr>
          <a:xfrm>
            <a:off x="375638" y="2139998"/>
            <a:ext cx="3938623" cy="338554"/>
          </a:xfrm>
          <a:prstGeom prst="rect">
            <a:avLst/>
          </a:prstGeom>
        </p:spPr>
        <p:txBody>
          <a:bodyPr vert="horz" lIns="0" tIns="45720" rIns="91440" bIns="45720" rtlCol="0" anchor="t">
            <a:noAutofit/>
          </a:bodyPr>
          <a:lstStyle>
            <a:lvl1pPr algn="l">
              <a:defRPr lang="pt-BR" sz="2000" b="0" dirty="0">
                <a:solidFill>
                  <a:schemeClr val="accent3"/>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Seção</a:t>
            </a:r>
          </a:p>
        </p:txBody>
      </p:sp>
      <p:sp>
        <p:nvSpPr>
          <p:cNvPr id="74" name="Espaço Reservado para Texto 6">
            <a:extLst>
              <a:ext uri="{FF2B5EF4-FFF2-40B4-BE49-F238E27FC236}">
                <a16:creationId xmlns:a16="http://schemas.microsoft.com/office/drawing/2014/main" id="{61B220E4-8E3F-4CA0-815C-0FC23ECB015D}"/>
              </a:ext>
            </a:extLst>
          </p:cNvPr>
          <p:cNvSpPr>
            <a:spLocks noGrp="1"/>
          </p:cNvSpPr>
          <p:nvPr>
            <p:ph type="body" sz="quarter" idx="20" hasCustomPrompt="1"/>
          </p:nvPr>
        </p:nvSpPr>
        <p:spPr>
          <a:xfrm>
            <a:off x="375638" y="2470216"/>
            <a:ext cx="3938623" cy="338554"/>
          </a:xfrm>
          <a:prstGeom prst="rect">
            <a:avLst/>
          </a:prstGeom>
        </p:spPr>
        <p:txBody>
          <a:bodyPr vert="horz" wrap="square" lIns="0" tIns="45720" rIns="91440" bIns="45720" rtlCol="0" anchor="t">
            <a:spAutoFit/>
          </a:bodyPr>
          <a:lstStyle>
            <a:lvl1pPr algn="l">
              <a:defRPr lang="pt-BR" sz="1600" b="0" dirty="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Título Seção</a:t>
            </a:r>
          </a:p>
        </p:txBody>
      </p:sp>
      <p:sp>
        <p:nvSpPr>
          <p:cNvPr id="75" name="Espaço Reservado para Texto 6">
            <a:extLst>
              <a:ext uri="{FF2B5EF4-FFF2-40B4-BE49-F238E27FC236}">
                <a16:creationId xmlns:a16="http://schemas.microsoft.com/office/drawing/2014/main" id="{55260DBC-11EE-4FC0-8B7C-0A2E6E95D846}"/>
              </a:ext>
            </a:extLst>
          </p:cNvPr>
          <p:cNvSpPr>
            <a:spLocks noGrp="1"/>
          </p:cNvSpPr>
          <p:nvPr>
            <p:ph type="body" sz="quarter" idx="21" hasCustomPrompt="1"/>
          </p:nvPr>
        </p:nvSpPr>
        <p:spPr>
          <a:xfrm>
            <a:off x="375638" y="3134792"/>
            <a:ext cx="3938623" cy="338554"/>
          </a:xfrm>
          <a:prstGeom prst="rect">
            <a:avLst/>
          </a:prstGeom>
        </p:spPr>
        <p:txBody>
          <a:bodyPr vert="horz" lIns="0" tIns="45720" rIns="91440" bIns="45720" rtlCol="0" anchor="t">
            <a:noAutofit/>
          </a:bodyPr>
          <a:lstStyle>
            <a:lvl1pPr algn="l">
              <a:defRPr lang="pt-BR" sz="2000" b="0" dirty="0">
                <a:solidFill>
                  <a:schemeClr val="accent3"/>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Seção</a:t>
            </a:r>
          </a:p>
        </p:txBody>
      </p:sp>
      <p:sp>
        <p:nvSpPr>
          <p:cNvPr id="76" name="Espaço Reservado para Texto 6">
            <a:extLst>
              <a:ext uri="{FF2B5EF4-FFF2-40B4-BE49-F238E27FC236}">
                <a16:creationId xmlns:a16="http://schemas.microsoft.com/office/drawing/2014/main" id="{6E08F1B6-19EB-446F-A384-6FA55F237690}"/>
              </a:ext>
            </a:extLst>
          </p:cNvPr>
          <p:cNvSpPr>
            <a:spLocks noGrp="1"/>
          </p:cNvSpPr>
          <p:nvPr>
            <p:ph type="body" sz="quarter" idx="22" hasCustomPrompt="1"/>
          </p:nvPr>
        </p:nvSpPr>
        <p:spPr>
          <a:xfrm>
            <a:off x="375638" y="3465010"/>
            <a:ext cx="3938623" cy="338554"/>
          </a:xfrm>
          <a:prstGeom prst="rect">
            <a:avLst/>
          </a:prstGeom>
        </p:spPr>
        <p:txBody>
          <a:bodyPr vert="horz" wrap="square" lIns="0" tIns="45720" rIns="91440" bIns="45720" rtlCol="0" anchor="t">
            <a:spAutoFit/>
          </a:bodyPr>
          <a:lstStyle>
            <a:lvl1pPr algn="l">
              <a:defRPr lang="pt-BR" sz="1600" b="0" dirty="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Título Seção</a:t>
            </a:r>
          </a:p>
        </p:txBody>
      </p:sp>
      <p:sp>
        <p:nvSpPr>
          <p:cNvPr id="77" name="Espaço Reservado para Texto 6">
            <a:extLst>
              <a:ext uri="{FF2B5EF4-FFF2-40B4-BE49-F238E27FC236}">
                <a16:creationId xmlns:a16="http://schemas.microsoft.com/office/drawing/2014/main" id="{91B87D7C-F3BF-4C21-A351-A0BDE3AC1780}"/>
              </a:ext>
            </a:extLst>
          </p:cNvPr>
          <p:cNvSpPr>
            <a:spLocks noGrp="1"/>
          </p:cNvSpPr>
          <p:nvPr>
            <p:ph type="body" sz="quarter" idx="23" hasCustomPrompt="1"/>
          </p:nvPr>
        </p:nvSpPr>
        <p:spPr>
          <a:xfrm>
            <a:off x="375638" y="4118342"/>
            <a:ext cx="3938623" cy="338554"/>
          </a:xfrm>
          <a:prstGeom prst="rect">
            <a:avLst/>
          </a:prstGeom>
        </p:spPr>
        <p:txBody>
          <a:bodyPr vert="horz" lIns="0" tIns="45720" rIns="91440" bIns="45720" rtlCol="0" anchor="t">
            <a:noAutofit/>
          </a:bodyPr>
          <a:lstStyle>
            <a:lvl1pPr algn="l">
              <a:defRPr lang="pt-BR" sz="2000" b="0" dirty="0">
                <a:solidFill>
                  <a:schemeClr val="accent3"/>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Seção</a:t>
            </a:r>
          </a:p>
        </p:txBody>
      </p:sp>
      <p:sp>
        <p:nvSpPr>
          <p:cNvPr id="78" name="Espaço Reservado para Texto 6">
            <a:extLst>
              <a:ext uri="{FF2B5EF4-FFF2-40B4-BE49-F238E27FC236}">
                <a16:creationId xmlns:a16="http://schemas.microsoft.com/office/drawing/2014/main" id="{0AADF45C-FD67-4EA0-A19C-DFC61C6FDD41}"/>
              </a:ext>
            </a:extLst>
          </p:cNvPr>
          <p:cNvSpPr>
            <a:spLocks noGrp="1"/>
          </p:cNvSpPr>
          <p:nvPr>
            <p:ph type="body" sz="quarter" idx="24" hasCustomPrompt="1"/>
          </p:nvPr>
        </p:nvSpPr>
        <p:spPr>
          <a:xfrm>
            <a:off x="375638" y="4448560"/>
            <a:ext cx="3938623" cy="338554"/>
          </a:xfrm>
          <a:prstGeom prst="rect">
            <a:avLst/>
          </a:prstGeom>
        </p:spPr>
        <p:txBody>
          <a:bodyPr vert="horz" wrap="square" lIns="0" tIns="45720" rIns="91440" bIns="45720" rtlCol="0" anchor="t">
            <a:spAutoFit/>
          </a:bodyPr>
          <a:lstStyle>
            <a:lvl1pPr algn="l">
              <a:defRPr lang="pt-BR" sz="1600" b="0" dirty="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Título Seção</a:t>
            </a:r>
          </a:p>
        </p:txBody>
      </p:sp>
      <p:sp>
        <p:nvSpPr>
          <p:cNvPr id="79" name="Espaço Reservado para Texto 6">
            <a:extLst>
              <a:ext uri="{FF2B5EF4-FFF2-40B4-BE49-F238E27FC236}">
                <a16:creationId xmlns:a16="http://schemas.microsoft.com/office/drawing/2014/main" id="{DBE90486-65C0-4DE3-B772-E75BDCB11A71}"/>
              </a:ext>
            </a:extLst>
          </p:cNvPr>
          <p:cNvSpPr>
            <a:spLocks noGrp="1"/>
          </p:cNvSpPr>
          <p:nvPr>
            <p:ph type="body" sz="quarter" idx="25" hasCustomPrompt="1"/>
          </p:nvPr>
        </p:nvSpPr>
        <p:spPr>
          <a:xfrm>
            <a:off x="375638" y="5101892"/>
            <a:ext cx="3938623" cy="338554"/>
          </a:xfrm>
          <a:prstGeom prst="rect">
            <a:avLst/>
          </a:prstGeom>
        </p:spPr>
        <p:txBody>
          <a:bodyPr vert="horz" lIns="0" tIns="45720" rIns="91440" bIns="45720" rtlCol="0" anchor="t">
            <a:noAutofit/>
          </a:bodyPr>
          <a:lstStyle>
            <a:lvl1pPr algn="l">
              <a:defRPr lang="pt-BR" sz="2000" b="0" dirty="0">
                <a:solidFill>
                  <a:schemeClr val="accent3"/>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Seção</a:t>
            </a:r>
          </a:p>
        </p:txBody>
      </p:sp>
      <p:sp>
        <p:nvSpPr>
          <p:cNvPr id="80" name="Espaço Reservado para Texto 6">
            <a:extLst>
              <a:ext uri="{FF2B5EF4-FFF2-40B4-BE49-F238E27FC236}">
                <a16:creationId xmlns:a16="http://schemas.microsoft.com/office/drawing/2014/main" id="{1A800117-3D6E-41C0-87EE-163118B8A2E2}"/>
              </a:ext>
            </a:extLst>
          </p:cNvPr>
          <p:cNvSpPr>
            <a:spLocks noGrp="1"/>
          </p:cNvSpPr>
          <p:nvPr>
            <p:ph type="body" sz="quarter" idx="26" hasCustomPrompt="1"/>
          </p:nvPr>
        </p:nvSpPr>
        <p:spPr>
          <a:xfrm>
            <a:off x="375638" y="5432110"/>
            <a:ext cx="3938623" cy="338554"/>
          </a:xfrm>
          <a:prstGeom prst="rect">
            <a:avLst/>
          </a:prstGeom>
        </p:spPr>
        <p:txBody>
          <a:bodyPr vert="horz" wrap="square" lIns="0" tIns="45720" rIns="91440" bIns="45720" rtlCol="0" anchor="t">
            <a:spAutoFit/>
          </a:bodyPr>
          <a:lstStyle>
            <a:lvl1pPr algn="l">
              <a:defRPr lang="pt-BR" sz="1600" b="0" dirty="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Título Seção</a:t>
            </a:r>
          </a:p>
        </p:txBody>
      </p:sp>
      <p:sp>
        <p:nvSpPr>
          <p:cNvPr id="82" name="Espaço Reservado para Texto 6">
            <a:extLst>
              <a:ext uri="{FF2B5EF4-FFF2-40B4-BE49-F238E27FC236}">
                <a16:creationId xmlns:a16="http://schemas.microsoft.com/office/drawing/2014/main" id="{55F89238-ABFA-4DE5-BEEE-C9A02D0C172F}"/>
              </a:ext>
            </a:extLst>
          </p:cNvPr>
          <p:cNvSpPr>
            <a:spLocks noGrp="1"/>
          </p:cNvSpPr>
          <p:nvPr>
            <p:ph type="body" sz="quarter" idx="27" hasCustomPrompt="1"/>
          </p:nvPr>
        </p:nvSpPr>
        <p:spPr>
          <a:xfrm>
            <a:off x="375638" y="6100882"/>
            <a:ext cx="3938623" cy="338554"/>
          </a:xfrm>
          <a:prstGeom prst="rect">
            <a:avLst/>
          </a:prstGeom>
        </p:spPr>
        <p:txBody>
          <a:bodyPr vert="horz" lIns="0" tIns="45720" rIns="91440" bIns="45720" rtlCol="0" anchor="t">
            <a:noAutofit/>
          </a:bodyPr>
          <a:lstStyle>
            <a:lvl1pPr algn="l">
              <a:defRPr lang="pt-BR" sz="2000" b="0" dirty="0">
                <a:solidFill>
                  <a:schemeClr val="accent3"/>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Seção</a:t>
            </a:r>
          </a:p>
        </p:txBody>
      </p:sp>
      <p:sp>
        <p:nvSpPr>
          <p:cNvPr id="83" name="Espaço Reservado para Texto 6">
            <a:extLst>
              <a:ext uri="{FF2B5EF4-FFF2-40B4-BE49-F238E27FC236}">
                <a16:creationId xmlns:a16="http://schemas.microsoft.com/office/drawing/2014/main" id="{B576006F-5C63-4F83-A6A7-3A1D6518574B}"/>
              </a:ext>
            </a:extLst>
          </p:cNvPr>
          <p:cNvSpPr>
            <a:spLocks noGrp="1"/>
          </p:cNvSpPr>
          <p:nvPr>
            <p:ph type="body" sz="quarter" idx="28" hasCustomPrompt="1"/>
          </p:nvPr>
        </p:nvSpPr>
        <p:spPr>
          <a:xfrm>
            <a:off x="375638" y="6431100"/>
            <a:ext cx="3938623" cy="338554"/>
          </a:xfrm>
          <a:prstGeom prst="rect">
            <a:avLst/>
          </a:prstGeom>
        </p:spPr>
        <p:txBody>
          <a:bodyPr vert="horz" wrap="square" lIns="0" tIns="45720" rIns="91440" bIns="45720" rtlCol="0" anchor="t">
            <a:spAutoFit/>
          </a:bodyPr>
          <a:lstStyle>
            <a:lvl1pPr algn="l">
              <a:defRPr lang="pt-BR" sz="1600" b="0" dirty="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Título Seção</a:t>
            </a:r>
          </a:p>
        </p:txBody>
      </p:sp>
      <p:sp>
        <p:nvSpPr>
          <p:cNvPr id="84" name="Espaço Reservado para Texto 6">
            <a:extLst>
              <a:ext uri="{FF2B5EF4-FFF2-40B4-BE49-F238E27FC236}">
                <a16:creationId xmlns:a16="http://schemas.microsoft.com/office/drawing/2014/main" id="{5BF4C252-6B86-4B48-9F78-8860636B44CF}"/>
              </a:ext>
            </a:extLst>
          </p:cNvPr>
          <p:cNvSpPr>
            <a:spLocks noGrp="1"/>
          </p:cNvSpPr>
          <p:nvPr>
            <p:ph type="body" sz="quarter" idx="29" hasCustomPrompt="1"/>
          </p:nvPr>
        </p:nvSpPr>
        <p:spPr>
          <a:xfrm>
            <a:off x="375638" y="7084432"/>
            <a:ext cx="3938623" cy="338554"/>
          </a:xfrm>
          <a:prstGeom prst="rect">
            <a:avLst/>
          </a:prstGeom>
        </p:spPr>
        <p:txBody>
          <a:bodyPr vert="horz" lIns="0" tIns="45720" rIns="91440" bIns="45720" rtlCol="0" anchor="t">
            <a:noAutofit/>
          </a:bodyPr>
          <a:lstStyle>
            <a:lvl1pPr algn="l">
              <a:defRPr lang="pt-BR" sz="2000" b="0" dirty="0">
                <a:solidFill>
                  <a:schemeClr val="accent3"/>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Seção</a:t>
            </a:r>
          </a:p>
        </p:txBody>
      </p:sp>
      <p:sp>
        <p:nvSpPr>
          <p:cNvPr id="85" name="Espaço Reservado para Texto 6">
            <a:extLst>
              <a:ext uri="{FF2B5EF4-FFF2-40B4-BE49-F238E27FC236}">
                <a16:creationId xmlns:a16="http://schemas.microsoft.com/office/drawing/2014/main" id="{25455617-CBBE-4E5A-84C2-E57D5C8B9CAE}"/>
              </a:ext>
            </a:extLst>
          </p:cNvPr>
          <p:cNvSpPr>
            <a:spLocks noGrp="1"/>
          </p:cNvSpPr>
          <p:nvPr>
            <p:ph type="body" sz="quarter" idx="30" hasCustomPrompt="1"/>
          </p:nvPr>
        </p:nvSpPr>
        <p:spPr>
          <a:xfrm>
            <a:off x="375638" y="7414650"/>
            <a:ext cx="3938623" cy="338554"/>
          </a:xfrm>
          <a:prstGeom prst="rect">
            <a:avLst/>
          </a:prstGeom>
        </p:spPr>
        <p:txBody>
          <a:bodyPr vert="horz" wrap="square" lIns="0" tIns="45720" rIns="91440" bIns="45720" rtlCol="0" anchor="t">
            <a:spAutoFit/>
          </a:bodyPr>
          <a:lstStyle>
            <a:lvl1pPr algn="l">
              <a:defRPr lang="pt-BR" sz="1600" b="0" dirty="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Título Seção</a:t>
            </a:r>
          </a:p>
        </p:txBody>
      </p:sp>
      <p:sp>
        <p:nvSpPr>
          <p:cNvPr id="86" name="CaixaDeTexto 9">
            <a:extLst>
              <a:ext uri="{FF2B5EF4-FFF2-40B4-BE49-F238E27FC236}">
                <a16:creationId xmlns:a16="http://schemas.microsoft.com/office/drawing/2014/main" id="{50BF8A2C-093E-471E-8719-A576D404CF14}"/>
              </a:ext>
            </a:extLst>
          </p:cNvPr>
          <p:cNvSpPr txBox="1"/>
          <p:nvPr userDrawn="1"/>
        </p:nvSpPr>
        <p:spPr>
          <a:xfrm>
            <a:off x="6328029" y="9584374"/>
            <a:ext cx="148017" cy="127755"/>
          </a:xfrm>
          <a:prstGeom prst="rect">
            <a:avLst/>
          </a:prstGeom>
        </p:spPr>
        <p:txBody>
          <a:bodyPr vert="horz" wrap="square" lIns="0" tIns="25718" rIns="0" bIns="25718" numCol="1" anchor="ctr" anchorCtr="0" compatLnSpc="1">
            <a:prstTxWarp prst="textNoShape">
              <a:avLst/>
            </a:prstTxWarp>
          </a:bodyPr>
          <a:lstStyle>
            <a:defPPr>
              <a:defRPr lang="pt-BR"/>
            </a:defPPr>
            <a:lvl1pPr algn="r">
              <a:defRPr sz="900" b="1">
                <a:solidFill>
                  <a:srgbClr val="606163"/>
                </a:solidFill>
              </a:defRPr>
            </a:lvl1pPr>
          </a:lstStyle>
          <a:p>
            <a:pPr lvl="0" algn="ctr"/>
            <a:fld id="{9B9BAEC2-C893-4510-BAEC-A634F6DBFF95}" type="slidenum">
              <a:rPr lang="en-US" altLang="pt-BR" sz="800" b="0" smtClean="0">
                <a:solidFill>
                  <a:schemeClr val="bg1"/>
                </a:solidFill>
                <a:latin typeface="Roboto" panose="02000000000000000000" pitchFamily="2" charset="0"/>
                <a:ea typeface="Roboto" panose="02000000000000000000" pitchFamily="2" charset="0"/>
                <a:cs typeface="Roboto" panose="02000000000000000000" pitchFamily="2" charset="0"/>
              </a:rPr>
              <a:pPr lvl="0" algn="ctr"/>
              <a:t>‹nº›</a:t>
            </a:fld>
            <a:endParaRPr lang="en-US" altLang="pt-BR" sz="800" b="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99" name="Espaço Reservado para Texto 6">
            <a:extLst>
              <a:ext uri="{FF2B5EF4-FFF2-40B4-BE49-F238E27FC236}">
                <a16:creationId xmlns:a16="http://schemas.microsoft.com/office/drawing/2014/main" id="{7B172628-B577-4AEB-B6C9-D0D032DB3544}"/>
              </a:ext>
            </a:extLst>
          </p:cNvPr>
          <p:cNvSpPr>
            <a:spLocks noGrp="1"/>
          </p:cNvSpPr>
          <p:nvPr>
            <p:ph type="body" sz="quarter" idx="31" hasCustomPrompt="1"/>
          </p:nvPr>
        </p:nvSpPr>
        <p:spPr>
          <a:xfrm>
            <a:off x="375638" y="8063396"/>
            <a:ext cx="3938623" cy="338554"/>
          </a:xfrm>
          <a:prstGeom prst="rect">
            <a:avLst/>
          </a:prstGeom>
        </p:spPr>
        <p:txBody>
          <a:bodyPr vert="horz" lIns="0" tIns="45720" rIns="91440" bIns="45720" rtlCol="0" anchor="t">
            <a:noAutofit/>
          </a:bodyPr>
          <a:lstStyle>
            <a:lvl1pPr algn="l">
              <a:defRPr lang="pt-BR" sz="2000" b="0" dirty="0">
                <a:solidFill>
                  <a:schemeClr val="accent3"/>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Seção</a:t>
            </a:r>
          </a:p>
        </p:txBody>
      </p:sp>
      <p:sp>
        <p:nvSpPr>
          <p:cNvPr id="100" name="Espaço Reservado para Texto 6">
            <a:extLst>
              <a:ext uri="{FF2B5EF4-FFF2-40B4-BE49-F238E27FC236}">
                <a16:creationId xmlns:a16="http://schemas.microsoft.com/office/drawing/2014/main" id="{B20D4700-3F28-45FE-AD12-4DD7C836112A}"/>
              </a:ext>
            </a:extLst>
          </p:cNvPr>
          <p:cNvSpPr>
            <a:spLocks noGrp="1"/>
          </p:cNvSpPr>
          <p:nvPr>
            <p:ph type="body" sz="quarter" idx="32" hasCustomPrompt="1"/>
          </p:nvPr>
        </p:nvSpPr>
        <p:spPr>
          <a:xfrm>
            <a:off x="375638" y="8393614"/>
            <a:ext cx="3938623" cy="338554"/>
          </a:xfrm>
          <a:prstGeom prst="rect">
            <a:avLst/>
          </a:prstGeom>
        </p:spPr>
        <p:txBody>
          <a:bodyPr vert="horz" wrap="square" lIns="0" tIns="45720" rIns="91440" bIns="45720" rtlCol="0" anchor="t">
            <a:spAutoFit/>
          </a:bodyPr>
          <a:lstStyle>
            <a:lvl1pPr algn="l">
              <a:defRPr lang="pt-BR" sz="1600" b="0" dirty="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Título Seção</a:t>
            </a:r>
          </a:p>
        </p:txBody>
      </p:sp>
      <p:pic>
        <p:nvPicPr>
          <p:cNvPr id="125" name="Picture 124" descr="A picture containing dark, night sky&#10;&#10;Description automatically generated">
            <a:extLst>
              <a:ext uri="{FF2B5EF4-FFF2-40B4-BE49-F238E27FC236}">
                <a16:creationId xmlns:a16="http://schemas.microsoft.com/office/drawing/2014/main" id="{C3A5B707-C3CA-48F1-A65F-A0F1B5E937CC}"/>
              </a:ext>
            </a:extLst>
          </p:cNvPr>
          <p:cNvPicPr>
            <a:picLocks noChangeAspect="1"/>
          </p:cNvPicPr>
          <p:nvPr userDrawn="1"/>
        </p:nvPicPr>
        <p:blipFill rotWithShape="1">
          <a:blip r:embed="rId3">
            <a:alphaModFix amt="60000"/>
          </a:blip>
          <a:srcRect l="1608" t="46598" b="23299"/>
          <a:stretch/>
        </p:blipFill>
        <p:spPr>
          <a:xfrm rot="5400000" flipH="1" flipV="1">
            <a:off x="845461" y="3893458"/>
            <a:ext cx="9905993" cy="2119084"/>
          </a:xfrm>
          <a:prstGeom prst="rect">
            <a:avLst/>
          </a:prstGeom>
          <a:noFill/>
        </p:spPr>
      </p:pic>
      <p:grpSp>
        <p:nvGrpSpPr>
          <p:cNvPr id="58" name="Group 57">
            <a:extLst>
              <a:ext uri="{FF2B5EF4-FFF2-40B4-BE49-F238E27FC236}">
                <a16:creationId xmlns:a16="http://schemas.microsoft.com/office/drawing/2014/main" id="{21EC4E3C-94FF-4DEE-BCA5-6C69C79BF726}"/>
              </a:ext>
            </a:extLst>
          </p:cNvPr>
          <p:cNvGrpSpPr/>
          <p:nvPr userDrawn="1"/>
        </p:nvGrpSpPr>
        <p:grpSpPr>
          <a:xfrm>
            <a:off x="0" y="8408987"/>
            <a:ext cx="6858000" cy="1497013"/>
            <a:chOff x="-2701533" y="4131759"/>
            <a:chExt cx="8821930" cy="2757656"/>
          </a:xfrm>
        </p:grpSpPr>
        <p:cxnSp>
          <p:nvCxnSpPr>
            <p:cNvPr id="59" name="Conector reto 7">
              <a:extLst>
                <a:ext uri="{FF2B5EF4-FFF2-40B4-BE49-F238E27FC236}">
                  <a16:creationId xmlns:a16="http://schemas.microsoft.com/office/drawing/2014/main" id="{36127AE7-5949-4D77-9612-72EB21196D4A}"/>
                </a:ext>
              </a:extLst>
            </p:cNvPr>
            <p:cNvCxnSpPr>
              <a:cxnSpLocks/>
            </p:cNvCxnSpPr>
            <p:nvPr userDrawn="1"/>
          </p:nvCxnSpPr>
          <p:spPr>
            <a:xfrm>
              <a:off x="-2701533" y="5750250"/>
              <a:ext cx="88219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Conector reto 2">
              <a:extLst>
                <a:ext uri="{FF2B5EF4-FFF2-40B4-BE49-F238E27FC236}">
                  <a16:creationId xmlns:a16="http://schemas.microsoft.com/office/drawing/2014/main" id="{4CE8B0B8-0AF5-462B-9CCC-6E9CFFF38D98}"/>
                </a:ext>
              </a:extLst>
            </p:cNvPr>
            <p:cNvCxnSpPr>
              <a:cxnSpLocks/>
            </p:cNvCxnSpPr>
            <p:nvPr userDrawn="1"/>
          </p:nvCxnSpPr>
          <p:spPr>
            <a:xfrm flipH="1">
              <a:off x="4033407" y="4131759"/>
              <a:ext cx="2086990" cy="275765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8" name="Freeform: Shape 37">
            <a:extLst>
              <a:ext uri="{FF2B5EF4-FFF2-40B4-BE49-F238E27FC236}">
                <a16:creationId xmlns:a16="http://schemas.microsoft.com/office/drawing/2014/main" id="{B095B632-657C-4580-8D60-6742FAE9328E}"/>
              </a:ext>
            </a:extLst>
          </p:cNvPr>
          <p:cNvSpPr/>
          <p:nvPr userDrawn="1"/>
        </p:nvSpPr>
        <p:spPr>
          <a:xfrm>
            <a:off x="381000" y="9526266"/>
            <a:ext cx="270465" cy="243970"/>
          </a:xfrm>
          <a:custGeom>
            <a:avLst/>
            <a:gdLst>
              <a:gd name="connsiteX0" fmla="*/ 1430464 w 1964753"/>
              <a:gd name="connsiteY0" fmla="*/ 1369758 h 1772284"/>
              <a:gd name="connsiteX1" fmla="*/ 1653286 w 1964753"/>
              <a:gd name="connsiteY1" fmla="*/ 1369758 h 1772284"/>
              <a:gd name="connsiteX2" fmla="*/ 1795081 w 1964753"/>
              <a:gd name="connsiteY2" fmla="*/ 1253300 h 1772284"/>
              <a:gd name="connsiteX3" fmla="*/ 1653286 w 1964753"/>
              <a:gd name="connsiteY3" fmla="*/ 1136840 h 1772284"/>
              <a:gd name="connsiteX4" fmla="*/ 1430464 w 1964753"/>
              <a:gd name="connsiteY4" fmla="*/ 1136840 h 1772284"/>
              <a:gd name="connsiteX5" fmla="*/ 1430464 w 1964753"/>
              <a:gd name="connsiteY5" fmla="*/ 1369758 h 1772284"/>
              <a:gd name="connsiteX6" fmla="*/ 1430464 w 1964753"/>
              <a:gd name="connsiteY6" fmla="*/ 1772285 h 1772284"/>
              <a:gd name="connsiteX7" fmla="*/ 1726692 w 1964753"/>
              <a:gd name="connsiteY7" fmla="*/ 1772285 h 1772284"/>
              <a:gd name="connsiteX8" fmla="*/ 1964690 w 1964753"/>
              <a:gd name="connsiteY8" fmla="*/ 1534287 h 1772284"/>
              <a:gd name="connsiteX9" fmla="*/ 1964690 w 1964753"/>
              <a:gd name="connsiteY9" fmla="*/ 1369695 h 1772284"/>
              <a:gd name="connsiteX10" fmla="*/ 1959610 w 1964753"/>
              <a:gd name="connsiteY10" fmla="*/ 1369695 h 1772284"/>
              <a:gd name="connsiteX11" fmla="*/ 1658303 w 1964753"/>
              <a:gd name="connsiteY11" fmla="*/ 1549464 h 1772284"/>
              <a:gd name="connsiteX12" fmla="*/ 1438021 w 1964753"/>
              <a:gd name="connsiteY12" fmla="*/ 1549464 h 1772284"/>
              <a:gd name="connsiteX13" fmla="*/ 1430401 w 1964753"/>
              <a:gd name="connsiteY13" fmla="*/ 1557083 h 1772284"/>
              <a:gd name="connsiteX14" fmla="*/ 1430401 w 1964753"/>
              <a:gd name="connsiteY14" fmla="*/ 1772285 h 1772284"/>
              <a:gd name="connsiteX15" fmla="*/ 1012698 w 1964753"/>
              <a:gd name="connsiteY15" fmla="*/ 1253300 h 1772284"/>
              <a:gd name="connsiteX16" fmla="*/ 1240536 w 1964753"/>
              <a:gd name="connsiteY16" fmla="*/ 1473581 h 1772284"/>
              <a:gd name="connsiteX17" fmla="*/ 1240536 w 1964753"/>
              <a:gd name="connsiteY17" fmla="*/ 1033082 h 1772284"/>
              <a:gd name="connsiteX18" fmla="*/ 1012698 w 1964753"/>
              <a:gd name="connsiteY18" fmla="*/ 1253300 h 1772284"/>
              <a:gd name="connsiteX19" fmla="*/ 237998 w 1964753"/>
              <a:gd name="connsiteY19" fmla="*/ 1772285 h 1772284"/>
              <a:gd name="connsiteX20" fmla="*/ 1240599 w 1964753"/>
              <a:gd name="connsiteY20" fmla="*/ 1772285 h 1772284"/>
              <a:gd name="connsiteX21" fmla="*/ 1240599 w 1964753"/>
              <a:gd name="connsiteY21" fmla="*/ 1721676 h 1772284"/>
              <a:gd name="connsiteX22" fmla="*/ 1341882 w 1964753"/>
              <a:gd name="connsiteY22" fmla="*/ 1554607 h 1772284"/>
              <a:gd name="connsiteX23" fmla="*/ 1341882 w 1964753"/>
              <a:gd name="connsiteY23" fmla="*/ 1549527 h 1772284"/>
              <a:gd name="connsiteX24" fmla="*/ 1060831 w 1964753"/>
              <a:gd name="connsiteY24" fmla="*/ 1549527 h 1772284"/>
              <a:gd name="connsiteX25" fmla="*/ 1030478 w 1964753"/>
              <a:gd name="connsiteY25" fmla="*/ 1536890 h 1772284"/>
              <a:gd name="connsiteX26" fmla="*/ 883666 w 1964753"/>
              <a:gd name="connsiteY26" fmla="*/ 1384998 h 1772284"/>
              <a:gd name="connsiteX27" fmla="*/ 731774 w 1964753"/>
              <a:gd name="connsiteY27" fmla="*/ 1539431 h 1772284"/>
              <a:gd name="connsiteX28" fmla="*/ 703898 w 1964753"/>
              <a:gd name="connsiteY28" fmla="*/ 1549527 h 1772284"/>
              <a:gd name="connsiteX29" fmla="*/ 478599 w 1964753"/>
              <a:gd name="connsiteY29" fmla="*/ 1549527 h 1772284"/>
              <a:gd name="connsiteX30" fmla="*/ 473519 w 1964753"/>
              <a:gd name="connsiteY30" fmla="*/ 1534351 h 1772284"/>
              <a:gd name="connsiteX31" fmla="*/ 762127 w 1964753"/>
              <a:gd name="connsiteY31" fmla="*/ 1253300 h 1772284"/>
              <a:gd name="connsiteX32" fmla="*/ 468439 w 1964753"/>
              <a:gd name="connsiteY32" fmla="*/ 969708 h 1772284"/>
              <a:gd name="connsiteX33" fmla="*/ 476060 w 1964753"/>
              <a:gd name="connsiteY33" fmla="*/ 954532 h 1772284"/>
              <a:gd name="connsiteX34" fmla="*/ 703898 w 1964753"/>
              <a:gd name="connsiteY34" fmla="*/ 954532 h 1772284"/>
              <a:gd name="connsiteX35" fmla="*/ 729234 w 1964753"/>
              <a:gd name="connsiteY35" fmla="*/ 964628 h 1772284"/>
              <a:gd name="connsiteX36" fmla="*/ 888746 w 1964753"/>
              <a:gd name="connsiteY36" fmla="*/ 1124140 h 1772284"/>
              <a:gd name="connsiteX37" fmla="*/ 1038098 w 1964753"/>
              <a:gd name="connsiteY37" fmla="*/ 964628 h 1772284"/>
              <a:gd name="connsiteX38" fmla="*/ 1060894 w 1964753"/>
              <a:gd name="connsiteY38" fmla="*/ 954532 h 1772284"/>
              <a:gd name="connsiteX39" fmla="*/ 1655889 w 1964753"/>
              <a:gd name="connsiteY39" fmla="*/ 954532 h 1772284"/>
              <a:gd name="connsiteX40" fmla="*/ 1959674 w 1964753"/>
              <a:gd name="connsiteY40" fmla="*/ 1136840 h 1772284"/>
              <a:gd name="connsiteX41" fmla="*/ 1964754 w 1964753"/>
              <a:gd name="connsiteY41" fmla="*/ 1136840 h 1772284"/>
              <a:gd name="connsiteX42" fmla="*/ 1964754 w 1964753"/>
              <a:gd name="connsiteY42" fmla="*/ 237998 h 1772284"/>
              <a:gd name="connsiteX43" fmla="*/ 1726755 w 1964753"/>
              <a:gd name="connsiteY43" fmla="*/ 0 h 1772284"/>
              <a:gd name="connsiteX44" fmla="*/ 237998 w 1964753"/>
              <a:gd name="connsiteY44" fmla="*/ 0 h 1772284"/>
              <a:gd name="connsiteX45" fmla="*/ 0 w 1964753"/>
              <a:gd name="connsiteY45" fmla="*/ 237998 h 1772284"/>
              <a:gd name="connsiteX46" fmla="*/ 0 w 1964753"/>
              <a:gd name="connsiteY46" fmla="*/ 1534287 h 1772284"/>
              <a:gd name="connsiteX47" fmla="*/ 237998 w 1964753"/>
              <a:gd name="connsiteY47" fmla="*/ 1772285 h 1772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964753" h="1772284">
                <a:moveTo>
                  <a:pt x="1430464" y="1369758"/>
                </a:moveTo>
                <a:lnTo>
                  <a:pt x="1653286" y="1369758"/>
                </a:lnTo>
                <a:cubicBezTo>
                  <a:pt x="1736852" y="1369758"/>
                  <a:pt x="1795081" y="1331785"/>
                  <a:pt x="1795081" y="1253300"/>
                </a:cubicBezTo>
                <a:cubicBezTo>
                  <a:pt x="1795081" y="1174814"/>
                  <a:pt x="1736852" y="1136840"/>
                  <a:pt x="1653286" y="1136840"/>
                </a:cubicBezTo>
                <a:lnTo>
                  <a:pt x="1430464" y="1136840"/>
                </a:lnTo>
                <a:lnTo>
                  <a:pt x="1430464" y="1369758"/>
                </a:lnTo>
                <a:close/>
                <a:moveTo>
                  <a:pt x="1430464" y="1772285"/>
                </a:moveTo>
                <a:lnTo>
                  <a:pt x="1726692" y="1772285"/>
                </a:lnTo>
                <a:cubicBezTo>
                  <a:pt x="1883664" y="1772285"/>
                  <a:pt x="1964690" y="1691259"/>
                  <a:pt x="1964690" y="1534287"/>
                </a:cubicBezTo>
                <a:lnTo>
                  <a:pt x="1964690" y="1369695"/>
                </a:lnTo>
                <a:lnTo>
                  <a:pt x="1959610" y="1369695"/>
                </a:lnTo>
                <a:cubicBezTo>
                  <a:pt x="1914017" y="1506410"/>
                  <a:pt x="1797558" y="1549464"/>
                  <a:pt x="1658303" y="1549464"/>
                </a:cubicBezTo>
                <a:lnTo>
                  <a:pt x="1438021" y="1549464"/>
                </a:lnTo>
                <a:cubicBezTo>
                  <a:pt x="1432941" y="1549464"/>
                  <a:pt x="1430401" y="1552003"/>
                  <a:pt x="1430401" y="1557083"/>
                </a:cubicBezTo>
                <a:lnTo>
                  <a:pt x="1430401" y="1772285"/>
                </a:lnTo>
                <a:close/>
                <a:moveTo>
                  <a:pt x="1012698" y="1253300"/>
                </a:moveTo>
                <a:lnTo>
                  <a:pt x="1240536" y="1473581"/>
                </a:lnTo>
                <a:lnTo>
                  <a:pt x="1240536" y="1033082"/>
                </a:lnTo>
                <a:lnTo>
                  <a:pt x="1012698" y="1253300"/>
                </a:lnTo>
                <a:close/>
                <a:moveTo>
                  <a:pt x="237998" y="1772285"/>
                </a:moveTo>
                <a:lnTo>
                  <a:pt x="1240599" y="1772285"/>
                </a:lnTo>
                <a:lnTo>
                  <a:pt x="1240599" y="1721676"/>
                </a:lnTo>
                <a:cubicBezTo>
                  <a:pt x="1240599" y="1633093"/>
                  <a:pt x="1270953" y="1582420"/>
                  <a:pt x="1341882" y="1554607"/>
                </a:cubicBezTo>
                <a:lnTo>
                  <a:pt x="1341882" y="1549527"/>
                </a:lnTo>
                <a:lnTo>
                  <a:pt x="1060831" y="1549527"/>
                </a:lnTo>
                <a:cubicBezTo>
                  <a:pt x="1045655" y="1549527"/>
                  <a:pt x="1040574" y="1546987"/>
                  <a:pt x="1030478" y="1536890"/>
                </a:cubicBezTo>
                <a:lnTo>
                  <a:pt x="883666" y="1384998"/>
                </a:lnTo>
                <a:lnTo>
                  <a:pt x="731774" y="1539431"/>
                </a:lnTo>
                <a:cubicBezTo>
                  <a:pt x="724154" y="1547051"/>
                  <a:pt x="719137" y="1549527"/>
                  <a:pt x="703898" y="1549527"/>
                </a:cubicBezTo>
                <a:lnTo>
                  <a:pt x="478599" y="1549527"/>
                </a:lnTo>
                <a:cubicBezTo>
                  <a:pt x="465963" y="1549527"/>
                  <a:pt x="465963" y="1541907"/>
                  <a:pt x="473519" y="1534351"/>
                </a:cubicBezTo>
                <a:lnTo>
                  <a:pt x="762127" y="1253300"/>
                </a:lnTo>
                <a:lnTo>
                  <a:pt x="468439" y="969708"/>
                </a:lnTo>
                <a:cubicBezTo>
                  <a:pt x="460819" y="962089"/>
                  <a:pt x="463360" y="954532"/>
                  <a:pt x="476060" y="954532"/>
                </a:cubicBezTo>
                <a:lnTo>
                  <a:pt x="703898" y="954532"/>
                </a:lnTo>
                <a:cubicBezTo>
                  <a:pt x="716534" y="954532"/>
                  <a:pt x="721614" y="957072"/>
                  <a:pt x="729234" y="964628"/>
                </a:cubicBezTo>
                <a:lnTo>
                  <a:pt x="888746" y="1124140"/>
                </a:lnTo>
                <a:lnTo>
                  <a:pt x="1038098" y="964628"/>
                </a:lnTo>
                <a:cubicBezTo>
                  <a:pt x="1045718" y="957008"/>
                  <a:pt x="1050735" y="954532"/>
                  <a:pt x="1060894" y="954532"/>
                </a:cubicBezTo>
                <a:lnTo>
                  <a:pt x="1655889" y="954532"/>
                </a:lnTo>
                <a:cubicBezTo>
                  <a:pt x="1792605" y="954532"/>
                  <a:pt x="1914144" y="1000125"/>
                  <a:pt x="1959674" y="1136840"/>
                </a:cubicBezTo>
                <a:lnTo>
                  <a:pt x="1964754" y="1136840"/>
                </a:lnTo>
                <a:lnTo>
                  <a:pt x="1964754" y="237998"/>
                </a:lnTo>
                <a:cubicBezTo>
                  <a:pt x="1964754" y="81026"/>
                  <a:pt x="1883728" y="0"/>
                  <a:pt x="1726755" y="0"/>
                </a:cubicBezTo>
                <a:lnTo>
                  <a:pt x="237998" y="0"/>
                </a:lnTo>
                <a:cubicBezTo>
                  <a:pt x="81026" y="0"/>
                  <a:pt x="0" y="81026"/>
                  <a:pt x="0" y="237998"/>
                </a:cubicBezTo>
                <a:lnTo>
                  <a:pt x="0" y="1534287"/>
                </a:lnTo>
                <a:cubicBezTo>
                  <a:pt x="0" y="1691259"/>
                  <a:pt x="81026" y="1772285"/>
                  <a:pt x="237998" y="1772285"/>
                </a:cubicBezTo>
                <a:close/>
              </a:path>
            </a:pathLst>
          </a:custGeom>
          <a:solidFill>
            <a:srgbClr val="000000"/>
          </a:solidFill>
          <a:ln w="6350" cap="flat">
            <a:noFill/>
            <a:prstDash val="solid"/>
            <a:miter/>
          </a:ln>
        </p:spPr>
        <p:txBody>
          <a:bodyPr rtlCol="0" anchor="ctr"/>
          <a:lstStyle/>
          <a:p>
            <a:endParaRPr lang="en-US"/>
          </a:p>
        </p:txBody>
      </p:sp>
    </p:spTree>
    <p:extLst>
      <p:ext uri="{BB962C8B-B14F-4D97-AF65-F5344CB8AC3E}">
        <p14:creationId xmlns:p14="http://schemas.microsoft.com/office/powerpoint/2010/main" val="1228595421"/>
      </p:ext>
    </p:extLst>
  </p:cSld>
  <p:clrMapOvr>
    <a:masterClrMapping/>
  </p:clrMapOvr>
  <p:extLst>
    <p:ext uri="{DCECCB84-F9BA-43D5-87BE-67443E8EF086}">
      <p15:sldGuideLst xmlns:p15="http://schemas.microsoft.com/office/powerpoint/2012/main">
        <p15:guide id="0" pos="2228">
          <p15:clr>
            <a:srgbClr val="FBAE40"/>
          </p15:clr>
        </p15:guide>
        <p15:guide id="1" pos="20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sória">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004B1B-6C67-4C40-BA3A-400177C1EF88}"/>
              </a:ext>
            </a:extLst>
          </p:cNvPr>
          <p:cNvSpPr/>
          <p:nvPr userDrawn="1"/>
        </p:nvSpPr>
        <p:spPr>
          <a:xfrm>
            <a:off x="-1" y="0"/>
            <a:ext cx="6858001" cy="20034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grpSp>
        <p:nvGrpSpPr>
          <p:cNvPr id="5" name="Group 4">
            <a:extLst>
              <a:ext uri="{FF2B5EF4-FFF2-40B4-BE49-F238E27FC236}">
                <a16:creationId xmlns:a16="http://schemas.microsoft.com/office/drawing/2014/main" id="{F8C7BC6E-B42D-4416-8608-21682D8920A8}"/>
              </a:ext>
            </a:extLst>
          </p:cNvPr>
          <p:cNvGrpSpPr/>
          <p:nvPr userDrawn="1"/>
        </p:nvGrpSpPr>
        <p:grpSpPr>
          <a:xfrm>
            <a:off x="0" y="1188728"/>
            <a:ext cx="6858000" cy="8726315"/>
            <a:chOff x="0" y="-1859272"/>
            <a:chExt cx="6858000" cy="8726315"/>
          </a:xfrm>
        </p:grpSpPr>
        <p:sp>
          <p:nvSpPr>
            <p:cNvPr id="40" name="Rectangle 39">
              <a:extLst>
                <a:ext uri="{FF2B5EF4-FFF2-40B4-BE49-F238E27FC236}">
                  <a16:creationId xmlns:a16="http://schemas.microsoft.com/office/drawing/2014/main" id="{8213840C-2C06-4CAA-815E-6052211F6CA0}"/>
                </a:ext>
              </a:extLst>
            </p:cNvPr>
            <p:cNvSpPr/>
            <p:nvPr userDrawn="1"/>
          </p:nvSpPr>
          <p:spPr>
            <a:xfrm flipH="1" flipV="1">
              <a:off x="0" y="-1859272"/>
              <a:ext cx="6858000" cy="8717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pic>
          <p:nvPicPr>
            <p:cNvPr id="41" name="Picture 40" descr="A picture containing dark, night sky&#10;&#10;Description automatically generated">
              <a:extLst>
                <a:ext uri="{FF2B5EF4-FFF2-40B4-BE49-F238E27FC236}">
                  <a16:creationId xmlns:a16="http://schemas.microsoft.com/office/drawing/2014/main" id="{AACBCC8B-613D-4802-AE5F-7D7D5FE3F250}"/>
                </a:ext>
              </a:extLst>
            </p:cNvPr>
            <p:cNvPicPr>
              <a:picLocks noChangeAspect="1"/>
            </p:cNvPicPr>
            <p:nvPr userDrawn="1"/>
          </p:nvPicPr>
          <p:blipFill rotWithShape="1">
            <a:blip r:embed="rId3">
              <a:alphaModFix amt="49000"/>
            </a:blip>
            <a:srcRect l="11124"/>
            <a:stretch/>
          </p:blipFill>
          <p:spPr>
            <a:xfrm rot="16200000" flipV="1">
              <a:off x="-929638" y="-920592"/>
              <a:ext cx="8717273" cy="6857998"/>
            </a:xfrm>
            <a:prstGeom prst="rect">
              <a:avLst/>
            </a:prstGeom>
          </p:spPr>
        </p:pic>
      </p:grpSp>
      <p:sp>
        <p:nvSpPr>
          <p:cNvPr id="11" name="Do not remove" hidden="1">
            <a:extLst>
              <a:ext uri="{FF2B5EF4-FFF2-40B4-BE49-F238E27FC236}">
                <a16:creationId xmlns:a16="http://schemas.microsoft.com/office/drawing/2014/main" id="{A0E1623B-010B-478D-BFD7-8A4047822D40}"/>
              </a:ext>
            </a:extLst>
          </p:cNvPr>
          <p:cNvSpPr/>
          <p:nvPr>
            <p:custDataLst>
              <p:tags r:id="rId1"/>
            </p:custDataLst>
          </p:nvPr>
        </p:nvSpPr>
        <p:spPr>
          <a:xfrm>
            <a:off x="0" y="0"/>
            <a:ext cx="7144" cy="18344"/>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53" name="Freeform: Shape 52">
            <a:extLst>
              <a:ext uri="{FF2B5EF4-FFF2-40B4-BE49-F238E27FC236}">
                <a16:creationId xmlns:a16="http://schemas.microsoft.com/office/drawing/2014/main" id="{C0D7674D-49E8-4FD1-8EE6-775A8BFD963D}"/>
              </a:ext>
            </a:extLst>
          </p:cNvPr>
          <p:cNvSpPr/>
          <p:nvPr/>
        </p:nvSpPr>
        <p:spPr>
          <a:xfrm>
            <a:off x="390154" y="406178"/>
            <a:ext cx="379041" cy="341910"/>
          </a:xfrm>
          <a:custGeom>
            <a:avLst/>
            <a:gdLst>
              <a:gd name="connsiteX0" fmla="*/ 1430464 w 1964753"/>
              <a:gd name="connsiteY0" fmla="*/ 1369758 h 1772284"/>
              <a:gd name="connsiteX1" fmla="*/ 1653286 w 1964753"/>
              <a:gd name="connsiteY1" fmla="*/ 1369758 h 1772284"/>
              <a:gd name="connsiteX2" fmla="*/ 1795081 w 1964753"/>
              <a:gd name="connsiteY2" fmla="*/ 1253300 h 1772284"/>
              <a:gd name="connsiteX3" fmla="*/ 1653286 w 1964753"/>
              <a:gd name="connsiteY3" fmla="*/ 1136840 h 1772284"/>
              <a:gd name="connsiteX4" fmla="*/ 1430464 w 1964753"/>
              <a:gd name="connsiteY4" fmla="*/ 1136840 h 1772284"/>
              <a:gd name="connsiteX5" fmla="*/ 1430464 w 1964753"/>
              <a:gd name="connsiteY5" fmla="*/ 1369758 h 1772284"/>
              <a:gd name="connsiteX6" fmla="*/ 1430464 w 1964753"/>
              <a:gd name="connsiteY6" fmla="*/ 1772285 h 1772284"/>
              <a:gd name="connsiteX7" fmla="*/ 1726692 w 1964753"/>
              <a:gd name="connsiteY7" fmla="*/ 1772285 h 1772284"/>
              <a:gd name="connsiteX8" fmla="*/ 1964690 w 1964753"/>
              <a:gd name="connsiteY8" fmla="*/ 1534287 h 1772284"/>
              <a:gd name="connsiteX9" fmla="*/ 1964690 w 1964753"/>
              <a:gd name="connsiteY9" fmla="*/ 1369695 h 1772284"/>
              <a:gd name="connsiteX10" fmla="*/ 1959610 w 1964753"/>
              <a:gd name="connsiteY10" fmla="*/ 1369695 h 1772284"/>
              <a:gd name="connsiteX11" fmla="*/ 1658303 w 1964753"/>
              <a:gd name="connsiteY11" fmla="*/ 1549464 h 1772284"/>
              <a:gd name="connsiteX12" fmla="*/ 1438021 w 1964753"/>
              <a:gd name="connsiteY12" fmla="*/ 1549464 h 1772284"/>
              <a:gd name="connsiteX13" fmla="*/ 1430401 w 1964753"/>
              <a:gd name="connsiteY13" fmla="*/ 1557083 h 1772284"/>
              <a:gd name="connsiteX14" fmla="*/ 1430401 w 1964753"/>
              <a:gd name="connsiteY14" fmla="*/ 1772285 h 1772284"/>
              <a:gd name="connsiteX15" fmla="*/ 1012698 w 1964753"/>
              <a:gd name="connsiteY15" fmla="*/ 1253300 h 1772284"/>
              <a:gd name="connsiteX16" fmla="*/ 1240536 w 1964753"/>
              <a:gd name="connsiteY16" fmla="*/ 1473581 h 1772284"/>
              <a:gd name="connsiteX17" fmla="*/ 1240536 w 1964753"/>
              <a:gd name="connsiteY17" fmla="*/ 1033082 h 1772284"/>
              <a:gd name="connsiteX18" fmla="*/ 1012698 w 1964753"/>
              <a:gd name="connsiteY18" fmla="*/ 1253300 h 1772284"/>
              <a:gd name="connsiteX19" fmla="*/ 237998 w 1964753"/>
              <a:gd name="connsiteY19" fmla="*/ 1772285 h 1772284"/>
              <a:gd name="connsiteX20" fmla="*/ 1240599 w 1964753"/>
              <a:gd name="connsiteY20" fmla="*/ 1772285 h 1772284"/>
              <a:gd name="connsiteX21" fmla="*/ 1240599 w 1964753"/>
              <a:gd name="connsiteY21" fmla="*/ 1721676 h 1772284"/>
              <a:gd name="connsiteX22" fmla="*/ 1341882 w 1964753"/>
              <a:gd name="connsiteY22" fmla="*/ 1554607 h 1772284"/>
              <a:gd name="connsiteX23" fmla="*/ 1341882 w 1964753"/>
              <a:gd name="connsiteY23" fmla="*/ 1549527 h 1772284"/>
              <a:gd name="connsiteX24" fmla="*/ 1060831 w 1964753"/>
              <a:gd name="connsiteY24" fmla="*/ 1549527 h 1772284"/>
              <a:gd name="connsiteX25" fmla="*/ 1030478 w 1964753"/>
              <a:gd name="connsiteY25" fmla="*/ 1536890 h 1772284"/>
              <a:gd name="connsiteX26" fmla="*/ 883666 w 1964753"/>
              <a:gd name="connsiteY26" fmla="*/ 1384998 h 1772284"/>
              <a:gd name="connsiteX27" fmla="*/ 731774 w 1964753"/>
              <a:gd name="connsiteY27" fmla="*/ 1539431 h 1772284"/>
              <a:gd name="connsiteX28" fmla="*/ 703898 w 1964753"/>
              <a:gd name="connsiteY28" fmla="*/ 1549527 h 1772284"/>
              <a:gd name="connsiteX29" fmla="*/ 478599 w 1964753"/>
              <a:gd name="connsiteY29" fmla="*/ 1549527 h 1772284"/>
              <a:gd name="connsiteX30" fmla="*/ 473519 w 1964753"/>
              <a:gd name="connsiteY30" fmla="*/ 1534351 h 1772284"/>
              <a:gd name="connsiteX31" fmla="*/ 762127 w 1964753"/>
              <a:gd name="connsiteY31" fmla="*/ 1253300 h 1772284"/>
              <a:gd name="connsiteX32" fmla="*/ 468439 w 1964753"/>
              <a:gd name="connsiteY32" fmla="*/ 969708 h 1772284"/>
              <a:gd name="connsiteX33" fmla="*/ 476060 w 1964753"/>
              <a:gd name="connsiteY33" fmla="*/ 954532 h 1772284"/>
              <a:gd name="connsiteX34" fmla="*/ 703898 w 1964753"/>
              <a:gd name="connsiteY34" fmla="*/ 954532 h 1772284"/>
              <a:gd name="connsiteX35" fmla="*/ 729234 w 1964753"/>
              <a:gd name="connsiteY35" fmla="*/ 964628 h 1772284"/>
              <a:gd name="connsiteX36" fmla="*/ 888746 w 1964753"/>
              <a:gd name="connsiteY36" fmla="*/ 1124140 h 1772284"/>
              <a:gd name="connsiteX37" fmla="*/ 1038098 w 1964753"/>
              <a:gd name="connsiteY37" fmla="*/ 964628 h 1772284"/>
              <a:gd name="connsiteX38" fmla="*/ 1060894 w 1964753"/>
              <a:gd name="connsiteY38" fmla="*/ 954532 h 1772284"/>
              <a:gd name="connsiteX39" fmla="*/ 1655889 w 1964753"/>
              <a:gd name="connsiteY39" fmla="*/ 954532 h 1772284"/>
              <a:gd name="connsiteX40" fmla="*/ 1959674 w 1964753"/>
              <a:gd name="connsiteY40" fmla="*/ 1136840 h 1772284"/>
              <a:gd name="connsiteX41" fmla="*/ 1964754 w 1964753"/>
              <a:gd name="connsiteY41" fmla="*/ 1136840 h 1772284"/>
              <a:gd name="connsiteX42" fmla="*/ 1964754 w 1964753"/>
              <a:gd name="connsiteY42" fmla="*/ 237998 h 1772284"/>
              <a:gd name="connsiteX43" fmla="*/ 1726755 w 1964753"/>
              <a:gd name="connsiteY43" fmla="*/ 0 h 1772284"/>
              <a:gd name="connsiteX44" fmla="*/ 237998 w 1964753"/>
              <a:gd name="connsiteY44" fmla="*/ 0 h 1772284"/>
              <a:gd name="connsiteX45" fmla="*/ 0 w 1964753"/>
              <a:gd name="connsiteY45" fmla="*/ 237998 h 1772284"/>
              <a:gd name="connsiteX46" fmla="*/ 0 w 1964753"/>
              <a:gd name="connsiteY46" fmla="*/ 1534287 h 1772284"/>
              <a:gd name="connsiteX47" fmla="*/ 237998 w 1964753"/>
              <a:gd name="connsiteY47" fmla="*/ 1772285 h 1772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964753" h="1772284">
                <a:moveTo>
                  <a:pt x="1430464" y="1369758"/>
                </a:moveTo>
                <a:lnTo>
                  <a:pt x="1653286" y="1369758"/>
                </a:lnTo>
                <a:cubicBezTo>
                  <a:pt x="1736852" y="1369758"/>
                  <a:pt x="1795081" y="1331785"/>
                  <a:pt x="1795081" y="1253300"/>
                </a:cubicBezTo>
                <a:cubicBezTo>
                  <a:pt x="1795081" y="1174814"/>
                  <a:pt x="1736852" y="1136840"/>
                  <a:pt x="1653286" y="1136840"/>
                </a:cubicBezTo>
                <a:lnTo>
                  <a:pt x="1430464" y="1136840"/>
                </a:lnTo>
                <a:lnTo>
                  <a:pt x="1430464" y="1369758"/>
                </a:lnTo>
                <a:close/>
                <a:moveTo>
                  <a:pt x="1430464" y="1772285"/>
                </a:moveTo>
                <a:lnTo>
                  <a:pt x="1726692" y="1772285"/>
                </a:lnTo>
                <a:cubicBezTo>
                  <a:pt x="1883664" y="1772285"/>
                  <a:pt x="1964690" y="1691259"/>
                  <a:pt x="1964690" y="1534287"/>
                </a:cubicBezTo>
                <a:lnTo>
                  <a:pt x="1964690" y="1369695"/>
                </a:lnTo>
                <a:lnTo>
                  <a:pt x="1959610" y="1369695"/>
                </a:lnTo>
                <a:cubicBezTo>
                  <a:pt x="1914017" y="1506410"/>
                  <a:pt x="1797558" y="1549464"/>
                  <a:pt x="1658303" y="1549464"/>
                </a:cubicBezTo>
                <a:lnTo>
                  <a:pt x="1438021" y="1549464"/>
                </a:lnTo>
                <a:cubicBezTo>
                  <a:pt x="1432941" y="1549464"/>
                  <a:pt x="1430401" y="1552003"/>
                  <a:pt x="1430401" y="1557083"/>
                </a:cubicBezTo>
                <a:lnTo>
                  <a:pt x="1430401" y="1772285"/>
                </a:lnTo>
                <a:close/>
                <a:moveTo>
                  <a:pt x="1012698" y="1253300"/>
                </a:moveTo>
                <a:lnTo>
                  <a:pt x="1240536" y="1473581"/>
                </a:lnTo>
                <a:lnTo>
                  <a:pt x="1240536" y="1033082"/>
                </a:lnTo>
                <a:lnTo>
                  <a:pt x="1012698" y="1253300"/>
                </a:lnTo>
                <a:close/>
                <a:moveTo>
                  <a:pt x="237998" y="1772285"/>
                </a:moveTo>
                <a:lnTo>
                  <a:pt x="1240599" y="1772285"/>
                </a:lnTo>
                <a:lnTo>
                  <a:pt x="1240599" y="1721676"/>
                </a:lnTo>
                <a:cubicBezTo>
                  <a:pt x="1240599" y="1633093"/>
                  <a:pt x="1270953" y="1582420"/>
                  <a:pt x="1341882" y="1554607"/>
                </a:cubicBezTo>
                <a:lnTo>
                  <a:pt x="1341882" y="1549527"/>
                </a:lnTo>
                <a:lnTo>
                  <a:pt x="1060831" y="1549527"/>
                </a:lnTo>
                <a:cubicBezTo>
                  <a:pt x="1045655" y="1549527"/>
                  <a:pt x="1040574" y="1546987"/>
                  <a:pt x="1030478" y="1536890"/>
                </a:cubicBezTo>
                <a:lnTo>
                  <a:pt x="883666" y="1384998"/>
                </a:lnTo>
                <a:lnTo>
                  <a:pt x="731774" y="1539431"/>
                </a:lnTo>
                <a:cubicBezTo>
                  <a:pt x="724154" y="1547051"/>
                  <a:pt x="719137" y="1549527"/>
                  <a:pt x="703898" y="1549527"/>
                </a:cubicBezTo>
                <a:lnTo>
                  <a:pt x="478599" y="1549527"/>
                </a:lnTo>
                <a:cubicBezTo>
                  <a:pt x="465963" y="1549527"/>
                  <a:pt x="465963" y="1541907"/>
                  <a:pt x="473519" y="1534351"/>
                </a:cubicBezTo>
                <a:lnTo>
                  <a:pt x="762127" y="1253300"/>
                </a:lnTo>
                <a:lnTo>
                  <a:pt x="468439" y="969708"/>
                </a:lnTo>
                <a:cubicBezTo>
                  <a:pt x="460819" y="962089"/>
                  <a:pt x="463360" y="954532"/>
                  <a:pt x="476060" y="954532"/>
                </a:cubicBezTo>
                <a:lnTo>
                  <a:pt x="703898" y="954532"/>
                </a:lnTo>
                <a:cubicBezTo>
                  <a:pt x="716534" y="954532"/>
                  <a:pt x="721614" y="957072"/>
                  <a:pt x="729234" y="964628"/>
                </a:cubicBezTo>
                <a:lnTo>
                  <a:pt x="888746" y="1124140"/>
                </a:lnTo>
                <a:lnTo>
                  <a:pt x="1038098" y="964628"/>
                </a:lnTo>
                <a:cubicBezTo>
                  <a:pt x="1045718" y="957008"/>
                  <a:pt x="1050735" y="954532"/>
                  <a:pt x="1060894" y="954532"/>
                </a:cubicBezTo>
                <a:lnTo>
                  <a:pt x="1655889" y="954532"/>
                </a:lnTo>
                <a:cubicBezTo>
                  <a:pt x="1792605" y="954532"/>
                  <a:pt x="1914144" y="1000125"/>
                  <a:pt x="1959674" y="1136840"/>
                </a:cubicBezTo>
                <a:lnTo>
                  <a:pt x="1964754" y="1136840"/>
                </a:lnTo>
                <a:lnTo>
                  <a:pt x="1964754" y="237998"/>
                </a:lnTo>
                <a:cubicBezTo>
                  <a:pt x="1964754" y="81026"/>
                  <a:pt x="1883728" y="0"/>
                  <a:pt x="1726755" y="0"/>
                </a:cubicBezTo>
                <a:lnTo>
                  <a:pt x="237998" y="0"/>
                </a:lnTo>
                <a:cubicBezTo>
                  <a:pt x="81026" y="0"/>
                  <a:pt x="0" y="81026"/>
                  <a:pt x="0" y="237998"/>
                </a:cubicBezTo>
                <a:lnTo>
                  <a:pt x="0" y="1534287"/>
                </a:lnTo>
                <a:cubicBezTo>
                  <a:pt x="0" y="1691259"/>
                  <a:pt x="81026" y="1772285"/>
                  <a:pt x="237998" y="1772285"/>
                </a:cubicBezTo>
                <a:close/>
              </a:path>
            </a:pathLst>
          </a:custGeom>
          <a:solidFill>
            <a:schemeClr val="accent1"/>
          </a:solidFill>
          <a:ln w="6350" cap="flat">
            <a:noFill/>
            <a:prstDash val="solid"/>
            <a:miter/>
          </a:ln>
        </p:spPr>
        <p:txBody>
          <a:bodyPr rtlCol="0" anchor="ctr"/>
          <a:lstStyle/>
          <a:p>
            <a:endParaRPr lang="en-US"/>
          </a:p>
        </p:txBody>
      </p:sp>
      <p:grpSp>
        <p:nvGrpSpPr>
          <p:cNvPr id="68" name="Group 67">
            <a:extLst>
              <a:ext uri="{FF2B5EF4-FFF2-40B4-BE49-F238E27FC236}">
                <a16:creationId xmlns:a16="http://schemas.microsoft.com/office/drawing/2014/main" id="{17DB0CED-EB9B-40B9-950A-5942CEE89D15}"/>
              </a:ext>
            </a:extLst>
          </p:cNvPr>
          <p:cNvGrpSpPr/>
          <p:nvPr userDrawn="1"/>
        </p:nvGrpSpPr>
        <p:grpSpPr>
          <a:xfrm>
            <a:off x="0" y="0"/>
            <a:ext cx="6858000" cy="3415894"/>
            <a:chOff x="-2701533" y="4114034"/>
            <a:chExt cx="8821930" cy="4701783"/>
          </a:xfrm>
        </p:grpSpPr>
        <p:cxnSp>
          <p:nvCxnSpPr>
            <p:cNvPr id="69" name="Conector reto 7">
              <a:extLst>
                <a:ext uri="{FF2B5EF4-FFF2-40B4-BE49-F238E27FC236}">
                  <a16:creationId xmlns:a16="http://schemas.microsoft.com/office/drawing/2014/main" id="{7C215890-47CA-4535-A28E-F0D8639CAF52}"/>
                </a:ext>
              </a:extLst>
            </p:cNvPr>
            <p:cNvCxnSpPr>
              <a:cxnSpLocks/>
            </p:cNvCxnSpPr>
            <p:nvPr userDrawn="1"/>
          </p:nvCxnSpPr>
          <p:spPr>
            <a:xfrm>
              <a:off x="-2701533" y="5741510"/>
              <a:ext cx="882193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1" name="Conector reto 2">
              <a:extLst>
                <a:ext uri="{FF2B5EF4-FFF2-40B4-BE49-F238E27FC236}">
                  <a16:creationId xmlns:a16="http://schemas.microsoft.com/office/drawing/2014/main" id="{C9C6FAA6-86BF-4151-9C12-9A001DB12D56}"/>
                </a:ext>
              </a:extLst>
            </p:cNvPr>
            <p:cNvCxnSpPr>
              <a:cxnSpLocks/>
            </p:cNvCxnSpPr>
            <p:nvPr userDrawn="1"/>
          </p:nvCxnSpPr>
          <p:spPr>
            <a:xfrm flipH="1" flipV="1">
              <a:off x="2562094" y="4114034"/>
              <a:ext cx="3558302" cy="4701783"/>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88" name="CaixaDeTexto 9">
            <a:extLst>
              <a:ext uri="{FF2B5EF4-FFF2-40B4-BE49-F238E27FC236}">
                <a16:creationId xmlns:a16="http://schemas.microsoft.com/office/drawing/2014/main" id="{2FF21D72-7D65-4AA3-AE03-41BAE5375E8C}"/>
              </a:ext>
            </a:extLst>
          </p:cNvPr>
          <p:cNvSpPr txBox="1"/>
          <p:nvPr userDrawn="1"/>
        </p:nvSpPr>
        <p:spPr>
          <a:xfrm>
            <a:off x="6328029" y="9584374"/>
            <a:ext cx="148017" cy="127755"/>
          </a:xfrm>
          <a:prstGeom prst="rect">
            <a:avLst/>
          </a:prstGeom>
        </p:spPr>
        <p:txBody>
          <a:bodyPr vert="horz" wrap="square" lIns="0" tIns="25718" rIns="0" bIns="25718" numCol="1" anchor="ctr" anchorCtr="0" compatLnSpc="1">
            <a:prstTxWarp prst="textNoShape">
              <a:avLst/>
            </a:prstTxWarp>
          </a:bodyPr>
          <a:lstStyle>
            <a:defPPr>
              <a:defRPr lang="pt-BR"/>
            </a:defPPr>
            <a:lvl1pPr algn="r">
              <a:defRPr sz="900" b="1">
                <a:solidFill>
                  <a:srgbClr val="606163"/>
                </a:solidFill>
              </a:defRPr>
            </a:lvl1pPr>
          </a:lstStyle>
          <a:p>
            <a:pPr lvl="0" algn="ctr"/>
            <a:fld id="{9B9BAEC2-C893-4510-BAEC-A634F6DBFF95}" type="slidenum">
              <a:rPr lang="en-US" altLang="pt-BR" sz="800" b="0" smtClean="0">
                <a:solidFill>
                  <a:schemeClr val="bg1"/>
                </a:solidFill>
                <a:latin typeface="Roboto" panose="02000000000000000000" pitchFamily="2" charset="0"/>
                <a:ea typeface="Roboto" panose="02000000000000000000" pitchFamily="2" charset="0"/>
                <a:cs typeface="Roboto" panose="02000000000000000000" pitchFamily="2" charset="0"/>
              </a:rPr>
              <a:pPr lvl="0" algn="ctr"/>
              <a:t>‹nº›</a:t>
            </a:fld>
            <a:endParaRPr lang="en-US" altLang="pt-BR" sz="800" b="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89" name="Text Placeholder 40">
            <a:extLst>
              <a:ext uri="{FF2B5EF4-FFF2-40B4-BE49-F238E27FC236}">
                <a16:creationId xmlns:a16="http://schemas.microsoft.com/office/drawing/2014/main" id="{91D72DC1-72BB-4D90-888F-230C2490908D}"/>
              </a:ext>
            </a:extLst>
          </p:cNvPr>
          <p:cNvSpPr>
            <a:spLocks noGrp="1"/>
          </p:cNvSpPr>
          <p:nvPr userDrawn="1">
            <p:ph type="body" sz="quarter" idx="11" hasCustomPrompt="1"/>
          </p:nvPr>
        </p:nvSpPr>
        <p:spPr>
          <a:xfrm>
            <a:off x="368299" y="1928155"/>
            <a:ext cx="5337375" cy="458908"/>
          </a:xfrm>
          <a:prstGeom prst="rect">
            <a:avLst/>
          </a:prstGeom>
          <a:noFill/>
          <a:effectLst/>
        </p:spPr>
        <p:txBody>
          <a:bodyPr wrap="square" lIns="0" tIns="0" rIns="0" bIns="0" rtlCol="0" anchor="t" anchorCtr="0">
            <a:noAutofit/>
          </a:bodyPr>
          <a:lstStyle>
            <a:lvl1pPr algn="l">
              <a:defRPr lang="en-US" sz="3200" b="0" i="0" dirty="0">
                <a:solidFill>
                  <a:schemeClr val="bg1"/>
                </a:solidFill>
                <a:latin typeface="+mj-lt"/>
                <a:ea typeface="XP Light" pitchFamily="50" charset="0"/>
                <a:cs typeface="Roboto" panose="02000000000000000000" pitchFamily="2" charset="0"/>
              </a:defRPr>
            </a:lvl1pPr>
          </a:lstStyle>
          <a:p>
            <a:pPr lvl="0" algn="ctr" defTabSz="914400">
              <a:lnSpc>
                <a:spcPct val="80000"/>
              </a:lnSpc>
              <a:spcBef>
                <a:spcPts val="1200"/>
              </a:spcBef>
            </a:pPr>
            <a:r>
              <a:rPr lang="pt-BR" noProof="0" dirty="0" err="1"/>
              <a:t>Edit</a:t>
            </a:r>
            <a:endParaRPr lang="pt-BR" noProof="0" dirty="0"/>
          </a:p>
        </p:txBody>
      </p:sp>
      <p:sp>
        <p:nvSpPr>
          <p:cNvPr id="90" name="Text Placeholder 40">
            <a:extLst>
              <a:ext uri="{FF2B5EF4-FFF2-40B4-BE49-F238E27FC236}">
                <a16:creationId xmlns:a16="http://schemas.microsoft.com/office/drawing/2014/main" id="{B7833D10-130C-44AA-A9F0-0C48CBA6D02C}"/>
              </a:ext>
            </a:extLst>
          </p:cNvPr>
          <p:cNvSpPr>
            <a:spLocks noGrp="1"/>
          </p:cNvSpPr>
          <p:nvPr userDrawn="1">
            <p:ph type="body" sz="quarter" idx="12" hasCustomPrompt="1"/>
          </p:nvPr>
        </p:nvSpPr>
        <p:spPr>
          <a:xfrm>
            <a:off x="368300" y="1509004"/>
            <a:ext cx="3006272" cy="336050"/>
          </a:xfrm>
          <a:prstGeom prst="rect">
            <a:avLst/>
          </a:prstGeom>
          <a:noFill/>
          <a:effectLst/>
        </p:spPr>
        <p:txBody>
          <a:bodyPr wrap="none" lIns="0" tIns="0" rIns="0" bIns="0" rtlCol="0" anchor="ctr">
            <a:noAutofit/>
          </a:bodyPr>
          <a:lstStyle>
            <a:lvl1pPr algn="l">
              <a:defRPr lang="en-US" sz="1800" b="0" i="0" dirty="0">
                <a:solidFill>
                  <a:schemeClr val="accent3"/>
                </a:solidFill>
                <a:latin typeface="+mj-lt"/>
                <a:ea typeface="Roboto" panose="02000000000000000000" pitchFamily="2" charset="0"/>
                <a:cs typeface="Roboto" panose="02000000000000000000" pitchFamily="2" charset="0"/>
              </a:defRPr>
            </a:lvl1pPr>
          </a:lstStyle>
          <a:p>
            <a:pPr lvl="0" algn="ctr" defTabSz="914400">
              <a:lnSpc>
                <a:spcPct val="80000"/>
              </a:lnSpc>
              <a:spcBef>
                <a:spcPts val="1200"/>
              </a:spcBef>
            </a:pPr>
            <a:r>
              <a:rPr lang="pt-BR" noProof="0" dirty="0" err="1"/>
              <a:t>Section</a:t>
            </a:r>
            <a:endParaRPr lang="pt-BR" noProof="0" dirty="0"/>
          </a:p>
        </p:txBody>
      </p:sp>
    </p:spTree>
    <p:extLst>
      <p:ext uri="{BB962C8B-B14F-4D97-AF65-F5344CB8AC3E}">
        <p14:creationId xmlns:p14="http://schemas.microsoft.com/office/powerpoint/2010/main" val="766427935"/>
      </p:ext>
    </p:extLst>
  </p:cSld>
  <p:clrMapOvr>
    <a:masterClrMapping/>
  </p:clrMapOvr>
  <p:extLst>
    <p:ext uri="{DCECCB84-F9BA-43D5-87BE-67443E8EF086}">
      <p15:sldGuideLst xmlns:p15="http://schemas.microsoft.com/office/powerpoint/2012/main">
        <p15:guide id="0" pos="2228">
          <p15:clr>
            <a:srgbClr val="FBAE40"/>
          </p15:clr>
        </p15:guide>
        <p15:guide id="1" pos="209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CaixaDeTexto 9">
            <a:extLst>
              <a:ext uri="{FF2B5EF4-FFF2-40B4-BE49-F238E27FC236}">
                <a16:creationId xmlns:a16="http://schemas.microsoft.com/office/drawing/2014/main" id="{121B26EB-04F5-4040-8B99-4DC605D90FD8}"/>
              </a:ext>
            </a:extLst>
          </p:cNvPr>
          <p:cNvSpPr txBox="1"/>
          <p:nvPr userDrawn="1"/>
        </p:nvSpPr>
        <p:spPr>
          <a:xfrm>
            <a:off x="6328029" y="9584374"/>
            <a:ext cx="148017" cy="127755"/>
          </a:xfrm>
          <a:prstGeom prst="rect">
            <a:avLst/>
          </a:prstGeom>
        </p:spPr>
        <p:txBody>
          <a:bodyPr vert="horz" wrap="square" lIns="0" tIns="25718" rIns="0" bIns="25718" numCol="1" anchor="ctr" anchorCtr="0" compatLnSpc="1">
            <a:prstTxWarp prst="textNoShape">
              <a:avLst/>
            </a:prstTxWarp>
          </a:bodyPr>
          <a:lstStyle>
            <a:defPPr>
              <a:defRPr lang="pt-BR"/>
            </a:defPPr>
            <a:lvl1pPr algn="r">
              <a:defRPr sz="900" b="1">
                <a:solidFill>
                  <a:srgbClr val="606163"/>
                </a:solidFill>
              </a:defRPr>
            </a:lvl1pPr>
          </a:lstStyle>
          <a:p>
            <a:pPr lvl="0" algn="ctr"/>
            <a:fld id="{9B9BAEC2-C893-4510-BAEC-A634F6DBFF95}" type="slidenum">
              <a:rPr lang="en-US" altLang="pt-BR" sz="800" b="0" smtClean="0">
                <a:solidFill>
                  <a:schemeClr val="tx1"/>
                </a:solidFill>
                <a:latin typeface="Roboto" panose="02000000000000000000" pitchFamily="2" charset="0"/>
                <a:ea typeface="Roboto" panose="02000000000000000000" pitchFamily="2" charset="0"/>
                <a:cs typeface="Roboto" panose="02000000000000000000" pitchFamily="2" charset="0"/>
              </a:rPr>
              <a:pPr lvl="0" algn="ctr"/>
              <a:t>‹nº›</a:t>
            </a:fld>
            <a:endParaRPr lang="en-US" altLang="pt-BR" sz="800" b="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cxnSp>
        <p:nvCxnSpPr>
          <p:cNvPr id="3" name="Conector Reto 170">
            <a:extLst>
              <a:ext uri="{FF2B5EF4-FFF2-40B4-BE49-F238E27FC236}">
                <a16:creationId xmlns:a16="http://schemas.microsoft.com/office/drawing/2014/main" id="{E445F333-EB7A-43BD-A623-5BA87BD7F471}"/>
              </a:ext>
            </a:extLst>
          </p:cNvPr>
          <p:cNvCxnSpPr>
            <a:cxnSpLocks/>
          </p:cNvCxnSpPr>
          <p:nvPr userDrawn="1"/>
        </p:nvCxnSpPr>
        <p:spPr>
          <a:xfrm flipV="1">
            <a:off x="741267" y="9547232"/>
            <a:ext cx="0" cy="20203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01297E8A-BBDE-4293-90C7-131F45678E37}"/>
              </a:ext>
            </a:extLst>
          </p:cNvPr>
          <p:cNvGrpSpPr/>
          <p:nvPr userDrawn="1"/>
        </p:nvGrpSpPr>
        <p:grpSpPr>
          <a:xfrm>
            <a:off x="-954966" y="0"/>
            <a:ext cx="850185" cy="1861222"/>
            <a:chOff x="-954966" y="304355"/>
            <a:chExt cx="850185" cy="1861222"/>
          </a:xfrm>
        </p:grpSpPr>
        <p:sp>
          <p:nvSpPr>
            <p:cNvPr id="15" name="Retângulo 13">
              <a:extLst>
                <a:ext uri="{FF2B5EF4-FFF2-40B4-BE49-F238E27FC236}">
                  <a16:creationId xmlns:a16="http://schemas.microsoft.com/office/drawing/2014/main" id="{3AA95D09-E6E1-455E-A12A-0B7004FA5266}"/>
                </a:ext>
              </a:extLst>
            </p:cNvPr>
            <p:cNvSpPr/>
            <p:nvPr userDrawn="1"/>
          </p:nvSpPr>
          <p:spPr>
            <a:xfrm>
              <a:off x="-954966" y="1885648"/>
              <a:ext cx="850185" cy="27992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a:latin typeface="Roboto" panose="02000000000000000000" pitchFamily="2" charset="0"/>
                  <a:ea typeface="Roboto" panose="02000000000000000000" pitchFamily="2" charset="0"/>
                  <a:cs typeface="Roboto" panose="02000000000000000000" pitchFamily="2" charset="0"/>
                </a:rPr>
                <a:t>126 126 126</a:t>
              </a:r>
            </a:p>
          </p:txBody>
        </p:sp>
        <p:sp>
          <p:nvSpPr>
            <p:cNvPr id="16" name="Retângulo 14">
              <a:extLst>
                <a:ext uri="{FF2B5EF4-FFF2-40B4-BE49-F238E27FC236}">
                  <a16:creationId xmlns:a16="http://schemas.microsoft.com/office/drawing/2014/main" id="{F11F0483-491A-4BB4-9426-359C3667CEA5}"/>
                </a:ext>
              </a:extLst>
            </p:cNvPr>
            <p:cNvSpPr/>
            <p:nvPr userDrawn="1"/>
          </p:nvSpPr>
          <p:spPr>
            <a:xfrm>
              <a:off x="-954966" y="936873"/>
              <a:ext cx="850185" cy="2799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a:latin typeface="Roboto" panose="02000000000000000000" pitchFamily="2" charset="0"/>
                  <a:ea typeface="Roboto" panose="02000000000000000000" pitchFamily="2" charset="0"/>
                  <a:cs typeface="Roboto" panose="02000000000000000000" pitchFamily="2" charset="0"/>
                </a:rPr>
                <a:t>255 188 0</a:t>
              </a:r>
            </a:p>
          </p:txBody>
        </p:sp>
        <p:sp>
          <p:nvSpPr>
            <p:cNvPr id="17" name="Retângulo 16">
              <a:extLst>
                <a:ext uri="{FF2B5EF4-FFF2-40B4-BE49-F238E27FC236}">
                  <a16:creationId xmlns:a16="http://schemas.microsoft.com/office/drawing/2014/main" id="{F132B67C-337F-4AD9-BDCC-DFFD7252F949}"/>
                </a:ext>
              </a:extLst>
            </p:cNvPr>
            <p:cNvSpPr/>
            <p:nvPr userDrawn="1"/>
          </p:nvSpPr>
          <p:spPr>
            <a:xfrm>
              <a:off x="-954966" y="1253132"/>
              <a:ext cx="850185" cy="27992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a:latin typeface="Roboto" panose="02000000000000000000" pitchFamily="2" charset="0"/>
                  <a:ea typeface="Roboto" panose="02000000000000000000" pitchFamily="2" charset="0"/>
                  <a:cs typeface="Roboto" panose="02000000000000000000" pitchFamily="2" charset="0"/>
                </a:rPr>
                <a:t>0 210 197</a:t>
              </a:r>
            </a:p>
          </p:txBody>
        </p:sp>
        <p:sp>
          <p:nvSpPr>
            <p:cNvPr id="18" name="Retângulo 18">
              <a:extLst>
                <a:ext uri="{FF2B5EF4-FFF2-40B4-BE49-F238E27FC236}">
                  <a16:creationId xmlns:a16="http://schemas.microsoft.com/office/drawing/2014/main" id="{FC03D85E-9A50-4C52-BEE1-98C62D9BC256}"/>
                </a:ext>
              </a:extLst>
            </p:cNvPr>
            <p:cNvSpPr/>
            <p:nvPr userDrawn="1"/>
          </p:nvSpPr>
          <p:spPr>
            <a:xfrm>
              <a:off x="-954966" y="304355"/>
              <a:ext cx="850185" cy="2799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a:latin typeface="Roboto" panose="02000000000000000000" pitchFamily="2" charset="0"/>
                  <a:ea typeface="Roboto" panose="02000000000000000000" pitchFamily="2" charset="0"/>
                  <a:cs typeface="Roboto" panose="02000000000000000000" pitchFamily="2" charset="0"/>
                </a:rPr>
                <a:t>0 0 0</a:t>
              </a:r>
            </a:p>
          </p:txBody>
        </p:sp>
        <p:sp>
          <p:nvSpPr>
            <p:cNvPr id="19" name="Retângulo 19">
              <a:extLst>
                <a:ext uri="{FF2B5EF4-FFF2-40B4-BE49-F238E27FC236}">
                  <a16:creationId xmlns:a16="http://schemas.microsoft.com/office/drawing/2014/main" id="{311565C6-9EB7-4E68-9DA3-88F7E38F2249}"/>
                </a:ext>
              </a:extLst>
            </p:cNvPr>
            <p:cNvSpPr/>
            <p:nvPr userDrawn="1"/>
          </p:nvSpPr>
          <p:spPr>
            <a:xfrm>
              <a:off x="-954966" y="620614"/>
              <a:ext cx="850185" cy="2799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a:latin typeface="Roboto" panose="02000000000000000000" pitchFamily="2" charset="0"/>
                  <a:ea typeface="Roboto" panose="02000000000000000000" pitchFamily="2" charset="0"/>
                  <a:cs typeface="Roboto" panose="02000000000000000000" pitchFamily="2" charset="0"/>
                </a:rPr>
                <a:t>50 52 54</a:t>
              </a:r>
            </a:p>
          </p:txBody>
        </p:sp>
        <p:sp>
          <p:nvSpPr>
            <p:cNvPr id="20" name="Retângulo 25">
              <a:extLst>
                <a:ext uri="{FF2B5EF4-FFF2-40B4-BE49-F238E27FC236}">
                  <a16:creationId xmlns:a16="http://schemas.microsoft.com/office/drawing/2014/main" id="{4098D990-3A3F-4006-8DF9-51A190E5F76D}"/>
                </a:ext>
              </a:extLst>
            </p:cNvPr>
            <p:cNvSpPr/>
            <p:nvPr userDrawn="1"/>
          </p:nvSpPr>
          <p:spPr>
            <a:xfrm>
              <a:off x="-954966" y="1569391"/>
              <a:ext cx="850185" cy="27992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a:latin typeface="Roboto" panose="02000000000000000000" pitchFamily="2" charset="0"/>
                  <a:ea typeface="Roboto" panose="02000000000000000000" pitchFamily="2" charset="0"/>
                  <a:cs typeface="Roboto" panose="02000000000000000000" pitchFamily="2" charset="0"/>
                </a:rPr>
                <a:t>64 64 64</a:t>
              </a:r>
            </a:p>
          </p:txBody>
        </p:sp>
      </p:grpSp>
      <p:sp>
        <p:nvSpPr>
          <p:cNvPr id="21" name="Date Placeholder 20">
            <a:extLst>
              <a:ext uri="{FF2B5EF4-FFF2-40B4-BE49-F238E27FC236}">
                <a16:creationId xmlns:a16="http://schemas.microsoft.com/office/drawing/2014/main" id="{D02AA3C6-718F-40AC-B743-9453A37CCCBC}"/>
              </a:ext>
            </a:extLst>
          </p:cNvPr>
          <p:cNvSpPr>
            <a:spLocks noGrp="1"/>
          </p:cNvSpPr>
          <p:nvPr>
            <p:ph type="dt" sz="half" idx="2"/>
          </p:nvPr>
        </p:nvSpPr>
        <p:spPr>
          <a:xfrm>
            <a:off x="4946650" y="438763"/>
            <a:ext cx="1543050" cy="184666"/>
          </a:xfrm>
          <a:prstGeom prst="rect">
            <a:avLst/>
          </a:prstGeom>
        </p:spPr>
        <p:txBody>
          <a:bodyPr vert="horz" lIns="0" tIns="0" rIns="0" bIns="0" rtlCol="0" anchor="ctr">
            <a:spAutoFit/>
          </a:bodyPr>
          <a:lstStyle>
            <a:lvl1pPr algn="r">
              <a:defRPr sz="1200">
                <a:solidFill>
                  <a:schemeClr val="bg2"/>
                </a:solidFill>
                <a:latin typeface="Roboto Light" panose="02000000000000000000" pitchFamily="2" charset="0"/>
                <a:ea typeface="Roboto Light" panose="02000000000000000000" pitchFamily="2" charset="0"/>
                <a:cs typeface="Roboto Light" panose="02000000000000000000" pitchFamily="2" charset="0"/>
              </a:defRPr>
            </a:lvl1pPr>
          </a:lstStyle>
          <a:p>
            <a:fld id="{4F059C5C-FEA4-4F79-9512-148D8D019B43}" type="datetime4">
              <a:rPr lang="pt-BR" smtClean="0"/>
              <a:pPr/>
              <a:t>26 de julho de 2024</a:t>
            </a:fld>
            <a:endParaRPr lang="en-US" dirty="0"/>
          </a:p>
        </p:txBody>
      </p:sp>
      <p:sp>
        <p:nvSpPr>
          <p:cNvPr id="13" name="Freeform: Shape 12">
            <a:extLst>
              <a:ext uri="{FF2B5EF4-FFF2-40B4-BE49-F238E27FC236}">
                <a16:creationId xmlns:a16="http://schemas.microsoft.com/office/drawing/2014/main" id="{C152CD96-C8C5-4BC7-9D4B-F321374D8EF1}"/>
              </a:ext>
            </a:extLst>
          </p:cNvPr>
          <p:cNvSpPr/>
          <p:nvPr userDrawn="1"/>
        </p:nvSpPr>
        <p:spPr>
          <a:xfrm>
            <a:off x="368300" y="9526266"/>
            <a:ext cx="270465" cy="243970"/>
          </a:xfrm>
          <a:custGeom>
            <a:avLst/>
            <a:gdLst>
              <a:gd name="connsiteX0" fmla="*/ 1430464 w 1964753"/>
              <a:gd name="connsiteY0" fmla="*/ 1369758 h 1772284"/>
              <a:gd name="connsiteX1" fmla="*/ 1653286 w 1964753"/>
              <a:gd name="connsiteY1" fmla="*/ 1369758 h 1772284"/>
              <a:gd name="connsiteX2" fmla="*/ 1795081 w 1964753"/>
              <a:gd name="connsiteY2" fmla="*/ 1253300 h 1772284"/>
              <a:gd name="connsiteX3" fmla="*/ 1653286 w 1964753"/>
              <a:gd name="connsiteY3" fmla="*/ 1136840 h 1772284"/>
              <a:gd name="connsiteX4" fmla="*/ 1430464 w 1964753"/>
              <a:gd name="connsiteY4" fmla="*/ 1136840 h 1772284"/>
              <a:gd name="connsiteX5" fmla="*/ 1430464 w 1964753"/>
              <a:gd name="connsiteY5" fmla="*/ 1369758 h 1772284"/>
              <a:gd name="connsiteX6" fmla="*/ 1430464 w 1964753"/>
              <a:gd name="connsiteY6" fmla="*/ 1772285 h 1772284"/>
              <a:gd name="connsiteX7" fmla="*/ 1726692 w 1964753"/>
              <a:gd name="connsiteY7" fmla="*/ 1772285 h 1772284"/>
              <a:gd name="connsiteX8" fmla="*/ 1964690 w 1964753"/>
              <a:gd name="connsiteY8" fmla="*/ 1534287 h 1772284"/>
              <a:gd name="connsiteX9" fmla="*/ 1964690 w 1964753"/>
              <a:gd name="connsiteY9" fmla="*/ 1369695 h 1772284"/>
              <a:gd name="connsiteX10" fmla="*/ 1959610 w 1964753"/>
              <a:gd name="connsiteY10" fmla="*/ 1369695 h 1772284"/>
              <a:gd name="connsiteX11" fmla="*/ 1658303 w 1964753"/>
              <a:gd name="connsiteY11" fmla="*/ 1549464 h 1772284"/>
              <a:gd name="connsiteX12" fmla="*/ 1438021 w 1964753"/>
              <a:gd name="connsiteY12" fmla="*/ 1549464 h 1772284"/>
              <a:gd name="connsiteX13" fmla="*/ 1430401 w 1964753"/>
              <a:gd name="connsiteY13" fmla="*/ 1557083 h 1772284"/>
              <a:gd name="connsiteX14" fmla="*/ 1430401 w 1964753"/>
              <a:gd name="connsiteY14" fmla="*/ 1772285 h 1772284"/>
              <a:gd name="connsiteX15" fmla="*/ 1012698 w 1964753"/>
              <a:gd name="connsiteY15" fmla="*/ 1253300 h 1772284"/>
              <a:gd name="connsiteX16" fmla="*/ 1240536 w 1964753"/>
              <a:gd name="connsiteY16" fmla="*/ 1473581 h 1772284"/>
              <a:gd name="connsiteX17" fmla="*/ 1240536 w 1964753"/>
              <a:gd name="connsiteY17" fmla="*/ 1033082 h 1772284"/>
              <a:gd name="connsiteX18" fmla="*/ 1012698 w 1964753"/>
              <a:gd name="connsiteY18" fmla="*/ 1253300 h 1772284"/>
              <a:gd name="connsiteX19" fmla="*/ 237998 w 1964753"/>
              <a:gd name="connsiteY19" fmla="*/ 1772285 h 1772284"/>
              <a:gd name="connsiteX20" fmla="*/ 1240599 w 1964753"/>
              <a:gd name="connsiteY20" fmla="*/ 1772285 h 1772284"/>
              <a:gd name="connsiteX21" fmla="*/ 1240599 w 1964753"/>
              <a:gd name="connsiteY21" fmla="*/ 1721676 h 1772284"/>
              <a:gd name="connsiteX22" fmla="*/ 1341882 w 1964753"/>
              <a:gd name="connsiteY22" fmla="*/ 1554607 h 1772284"/>
              <a:gd name="connsiteX23" fmla="*/ 1341882 w 1964753"/>
              <a:gd name="connsiteY23" fmla="*/ 1549527 h 1772284"/>
              <a:gd name="connsiteX24" fmla="*/ 1060831 w 1964753"/>
              <a:gd name="connsiteY24" fmla="*/ 1549527 h 1772284"/>
              <a:gd name="connsiteX25" fmla="*/ 1030478 w 1964753"/>
              <a:gd name="connsiteY25" fmla="*/ 1536890 h 1772284"/>
              <a:gd name="connsiteX26" fmla="*/ 883666 w 1964753"/>
              <a:gd name="connsiteY26" fmla="*/ 1384998 h 1772284"/>
              <a:gd name="connsiteX27" fmla="*/ 731774 w 1964753"/>
              <a:gd name="connsiteY27" fmla="*/ 1539431 h 1772284"/>
              <a:gd name="connsiteX28" fmla="*/ 703898 w 1964753"/>
              <a:gd name="connsiteY28" fmla="*/ 1549527 h 1772284"/>
              <a:gd name="connsiteX29" fmla="*/ 478599 w 1964753"/>
              <a:gd name="connsiteY29" fmla="*/ 1549527 h 1772284"/>
              <a:gd name="connsiteX30" fmla="*/ 473519 w 1964753"/>
              <a:gd name="connsiteY30" fmla="*/ 1534351 h 1772284"/>
              <a:gd name="connsiteX31" fmla="*/ 762127 w 1964753"/>
              <a:gd name="connsiteY31" fmla="*/ 1253300 h 1772284"/>
              <a:gd name="connsiteX32" fmla="*/ 468439 w 1964753"/>
              <a:gd name="connsiteY32" fmla="*/ 969708 h 1772284"/>
              <a:gd name="connsiteX33" fmla="*/ 476060 w 1964753"/>
              <a:gd name="connsiteY33" fmla="*/ 954532 h 1772284"/>
              <a:gd name="connsiteX34" fmla="*/ 703898 w 1964753"/>
              <a:gd name="connsiteY34" fmla="*/ 954532 h 1772284"/>
              <a:gd name="connsiteX35" fmla="*/ 729234 w 1964753"/>
              <a:gd name="connsiteY35" fmla="*/ 964628 h 1772284"/>
              <a:gd name="connsiteX36" fmla="*/ 888746 w 1964753"/>
              <a:gd name="connsiteY36" fmla="*/ 1124140 h 1772284"/>
              <a:gd name="connsiteX37" fmla="*/ 1038098 w 1964753"/>
              <a:gd name="connsiteY37" fmla="*/ 964628 h 1772284"/>
              <a:gd name="connsiteX38" fmla="*/ 1060894 w 1964753"/>
              <a:gd name="connsiteY38" fmla="*/ 954532 h 1772284"/>
              <a:gd name="connsiteX39" fmla="*/ 1655889 w 1964753"/>
              <a:gd name="connsiteY39" fmla="*/ 954532 h 1772284"/>
              <a:gd name="connsiteX40" fmla="*/ 1959674 w 1964753"/>
              <a:gd name="connsiteY40" fmla="*/ 1136840 h 1772284"/>
              <a:gd name="connsiteX41" fmla="*/ 1964754 w 1964753"/>
              <a:gd name="connsiteY41" fmla="*/ 1136840 h 1772284"/>
              <a:gd name="connsiteX42" fmla="*/ 1964754 w 1964753"/>
              <a:gd name="connsiteY42" fmla="*/ 237998 h 1772284"/>
              <a:gd name="connsiteX43" fmla="*/ 1726755 w 1964753"/>
              <a:gd name="connsiteY43" fmla="*/ 0 h 1772284"/>
              <a:gd name="connsiteX44" fmla="*/ 237998 w 1964753"/>
              <a:gd name="connsiteY44" fmla="*/ 0 h 1772284"/>
              <a:gd name="connsiteX45" fmla="*/ 0 w 1964753"/>
              <a:gd name="connsiteY45" fmla="*/ 237998 h 1772284"/>
              <a:gd name="connsiteX46" fmla="*/ 0 w 1964753"/>
              <a:gd name="connsiteY46" fmla="*/ 1534287 h 1772284"/>
              <a:gd name="connsiteX47" fmla="*/ 237998 w 1964753"/>
              <a:gd name="connsiteY47" fmla="*/ 1772285 h 1772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964753" h="1772284">
                <a:moveTo>
                  <a:pt x="1430464" y="1369758"/>
                </a:moveTo>
                <a:lnTo>
                  <a:pt x="1653286" y="1369758"/>
                </a:lnTo>
                <a:cubicBezTo>
                  <a:pt x="1736852" y="1369758"/>
                  <a:pt x="1795081" y="1331785"/>
                  <a:pt x="1795081" y="1253300"/>
                </a:cubicBezTo>
                <a:cubicBezTo>
                  <a:pt x="1795081" y="1174814"/>
                  <a:pt x="1736852" y="1136840"/>
                  <a:pt x="1653286" y="1136840"/>
                </a:cubicBezTo>
                <a:lnTo>
                  <a:pt x="1430464" y="1136840"/>
                </a:lnTo>
                <a:lnTo>
                  <a:pt x="1430464" y="1369758"/>
                </a:lnTo>
                <a:close/>
                <a:moveTo>
                  <a:pt x="1430464" y="1772285"/>
                </a:moveTo>
                <a:lnTo>
                  <a:pt x="1726692" y="1772285"/>
                </a:lnTo>
                <a:cubicBezTo>
                  <a:pt x="1883664" y="1772285"/>
                  <a:pt x="1964690" y="1691259"/>
                  <a:pt x="1964690" y="1534287"/>
                </a:cubicBezTo>
                <a:lnTo>
                  <a:pt x="1964690" y="1369695"/>
                </a:lnTo>
                <a:lnTo>
                  <a:pt x="1959610" y="1369695"/>
                </a:lnTo>
                <a:cubicBezTo>
                  <a:pt x="1914017" y="1506410"/>
                  <a:pt x="1797558" y="1549464"/>
                  <a:pt x="1658303" y="1549464"/>
                </a:cubicBezTo>
                <a:lnTo>
                  <a:pt x="1438021" y="1549464"/>
                </a:lnTo>
                <a:cubicBezTo>
                  <a:pt x="1432941" y="1549464"/>
                  <a:pt x="1430401" y="1552003"/>
                  <a:pt x="1430401" y="1557083"/>
                </a:cubicBezTo>
                <a:lnTo>
                  <a:pt x="1430401" y="1772285"/>
                </a:lnTo>
                <a:close/>
                <a:moveTo>
                  <a:pt x="1012698" y="1253300"/>
                </a:moveTo>
                <a:lnTo>
                  <a:pt x="1240536" y="1473581"/>
                </a:lnTo>
                <a:lnTo>
                  <a:pt x="1240536" y="1033082"/>
                </a:lnTo>
                <a:lnTo>
                  <a:pt x="1012698" y="1253300"/>
                </a:lnTo>
                <a:close/>
                <a:moveTo>
                  <a:pt x="237998" y="1772285"/>
                </a:moveTo>
                <a:lnTo>
                  <a:pt x="1240599" y="1772285"/>
                </a:lnTo>
                <a:lnTo>
                  <a:pt x="1240599" y="1721676"/>
                </a:lnTo>
                <a:cubicBezTo>
                  <a:pt x="1240599" y="1633093"/>
                  <a:pt x="1270953" y="1582420"/>
                  <a:pt x="1341882" y="1554607"/>
                </a:cubicBezTo>
                <a:lnTo>
                  <a:pt x="1341882" y="1549527"/>
                </a:lnTo>
                <a:lnTo>
                  <a:pt x="1060831" y="1549527"/>
                </a:lnTo>
                <a:cubicBezTo>
                  <a:pt x="1045655" y="1549527"/>
                  <a:pt x="1040574" y="1546987"/>
                  <a:pt x="1030478" y="1536890"/>
                </a:cubicBezTo>
                <a:lnTo>
                  <a:pt x="883666" y="1384998"/>
                </a:lnTo>
                <a:lnTo>
                  <a:pt x="731774" y="1539431"/>
                </a:lnTo>
                <a:cubicBezTo>
                  <a:pt x="724154" y="1547051"/>
                  <a:pt x="719137" y="1549527"/>
                  <a:pt x="703898" y="1549527"/>
                </a:cubicBezTo>
                <a:lnTo>
                  <a:pt x="478599" y="1549527"/>
                </a:lnTo>
                <a:cubicBezTo>
                  <a:pt x="465963" y="1549527"/>
                  <a:pt x="465963" y="1541907"/>
                  <a:pt x="473519" y="1534351"/>
                </a:cubicBezTo>
                <a:lnTo>
                  <a:pt x="762127" y="1253300"/>
                </a:lnTo>
                <a:lnTo>
                  <a:pt x="468439" y="969708"/>
                </a:lnTo>
                <a:cubicBezTo>
                  <a:pt x="460819" y="962089"/>
                  <a:pt x="463360" y="954532"/>
                  <a:pt x="476060" y="954532"/>
                </a:cubicBezTo>
                <a:lnTo>
                  <a:pt x="703898" y="954532"/>
                </a:lnTo>
                <a:cubicBezTo>
                  <a:pt x="716534" y="954532"/>
                  <a:pt x="721614" y="957072"/>
                  <a:pt x="729234" y="964628"/>
                </a:cubicBezTo>
                <a:lnTo>
                  <a:pt x="888746" y="1124140"/>
                </a:lnTo>
                <a:lnTo>
                  <a:pt x="1038098" y="964628"/>
                </a:lnTo>
                <a:cubicBezTo>
                  <a:pt x="1045718" y="957008"/>
                  <a:pt x="1050735" y="954532"/>
                  <a:pt x="1060894" y="954532"/>
                </a:cubicBezTo>
                <a:lnTo>
                  <a:pt x="1655889" y="954532"/>
                </a:lnTo>
                <a:cubicBezTo>
                  <a:pt x="1792605" y="954532"/>
                  <a:pt x="1914144" y="1000125"/>
                  <a:pt x="1959674" y="1136840"/>
                </a:cubicBezTo>
                <a:lnTo>
                  <a:pt x="1964754" y="1136840"/>
                </a:lnTo>
                <a:lnTo>
                  <a:pt x="1964754" y="237998"/>
                </a:lnTo>
                <a:cubicBezTo>
                  <a:pt x="1964754" y="81026"/>
                  <a:pt x="1883728" y="0"/>
                  <a:pt x="1726755" y="0"/>
                </a:cubicBezTo>
                <a:lnTo>
                  <a:pt x="237998" y="0"/>
                </a:lnTo>
                <a:cubicBezTo>
                  <a:pt x="81026" y="0"/>
                  <a:pt x="0" y="81026"/>
                  <a:pt x="0" y="237998"/>
                </a:cubicBezTo>
                <a:lnTo>
                  <a:pt x="0" y="1534287"/>
                </a:lnTo>
                <a:cubicBezTo>
                  <a:pt x="0" y="1691259"/>
                  <a:pt x="81026" y="1772285"/>
                  <a:pt x="237998" y="1772285"/>
                </a:cubicBezTo>
                <a:close/>
              </a:path>
            </a:pathLst>
          </a:custGeom>
          <a:solidFill>
            <a:schemeClr val="tx1"/>
          </a:solidFill>
          <a:ln w="6350" cap="flat">
            <a:noFill/>
            <a:prstDash val="solid"/>
            <a:miter/>
          </a:ln>
        </p:spPr>
        <p:txBody>
          <a:bodyPr rtlCol="0" anchor="ctr"/>
          <a:lstStyle/>
          <a:p>
            <a:endParaRPr lang="en-US"/>
          </a:p>
        </p:txBody>
      </p:sp>
      <p:sp>
        <p:nvSpPr>
          <p:cNvPr id="14" name="Espaço Reservado para Texto 6">
            <a:extLst>
              <a:ext uri="{FF2B5EF4-FFF2-40B4-BE49-F238E27FC236}">
                <a16:creationId xmlns:a16="http://schemas.microsoft.com/office/drawing/2014/main" id="{0552A19C-3391-421C-B347-93E860D45439}"/>
              </a:ext>
            </a:extLst>
          </p:cNvPr>
          <p:cNvSpPr txBox="1">
            <a:spLocks/>
          </p:cNvSpPr>
          <p:nvPr userDrawn="1"/>
        </p:nvSpPr>
        <p:spPr>
          <a:xfrm>
            <a:off x="390154" y="438763"/>
            <a:ext cx="2916238" cy="215860"/>
          </a:xfrm>
          <a:prstGeom prst="rect">
            <a:avLst/>
          </a:prstGeom>
        </p:spPr>
        <p:txBody>
          <a:bodyPr vert="horz" lIns="0" tIns="0" rIns="0" bIns="0" rtlCol="0" anchor="t">
            <a:noAutofit/>
          </a:bodyPr>
          <a:lstStyle>
            <a:lvl1pPr marL="0" indent="0" algn="l" defTabSz="385767" rtl="0" eaLnBrk="1" latinLnBrk="0" hangingPunct="1">
              <a:lnSpc>
                <a:spcPct val="90000"/>
              </a:lnSpc>
              <a:spcBef>
                <a:spcPts val="422"/>
              </a:spcBef>
              <a:buFont typeface="Arial" panose="020B0604020202020204" pitchFamily="34" charset="0"/>
              <a:buNone/>
              <a:defRPr lang="pt-BR" sz="1200" b="0" kern="120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227710" indent="-77020" algn="l" defTabSz="385767" rtl="0" eaLnBrk="1" latinLnBrk="0" hangingPunct="1">
              <a:lnSpc>
                <a:spcPct val="90000"/>
              </a:lnSpc>
              <a:spcBef>
                <a:spcPts val="211"/>
              </a:spcBef>
              <a:buFont typeface="Arial" panose="020B0604020202020204" pitchFamily="34" charset="0"/>
              <a:buChar char="•"/>
              <a:defRPr sz="591" kern="1200">
                <a:solidFill>
                  <a:schemeClr val="tx2"/>
                </a:solidFill>
                <a:latin typeface="+mn-lt"/>
                <a:ea typeface="+mn-ea"/>
                <a:cs typeface="+mn-cs"/>
              </a:defRPr>
            </a:lvl2pPr>
            <a:lvl3pPr marL="379070" indent="-77689" algn="l" defTabSz="385767" rtl="0" eaLnBrk="1" latinLnBrk="0" hangingPunct="1">
              <a:lnSpc>
                <a:spcPct val="90000"/>
              </a:lnSpc>
              <a:spcBef>
                <a:spcPts val="211"/>
              </a:spcBef>
              <a:buFont typeface="Arial" panose="020B0604020202020204" pitchFamily="34" charset="0"/>
              <a:buChar char="•"/>
              <a:defRPr sz="506" kern="1200">
                <a:solidFill>
                  <a:schemeClr val="tx2"/>
                </a:solidFill>
                <a:latin typeface="+mn-lt"/>
                <a:ea typeface="+mn-ea"/>
                <a:cs typeface="+mn-cs"/>
              </a:defRPr>
            </a:lvl3pPr>
            <a:lvl4pPr marL="529761" indent="-77689" algn="l" defTabSz="385767" rtl="0" eaLnBrk="1" latinLnBrk="0" hangingPunct="1">
              <a:lnSpc>
                <a:spcPct val="90000"/>
              </a:lnSpc>
              <a:spcBef>
                <a:spcPts val="211"/>
              </a:spcBef>
              <a:buFont typeface="Arial" panose="020B0604020202020204" pitchFamily="34" charset="0"/>
              <a:buChar char="•"/>
              <a:defRPr sz="464" kern="1200">
                <a:solidFill>
                  <a:schemeClr val="tx2"/>
                </a:solidFill>
                <a:latin typeface="+mn-lt"/>
                <a:ea typeface="+mn-ea"/>
                <a:cs typeface="+mn-cs"/>
              </a:defRPr>
            </a:lvl4pPr>
            <a:lvl5pPr marL="680451" indent="-73671" algn="l" defTabSz="385767" rtl="0" eaLnBrk="1" latinLnBrk="0" hangingPunct="1">
              <a:lnSpc>
                <a:spcPct val="90000"/>
              </a:lnSpc>
              <a:spcBef>
                <a:spcPts val="211"/>
              </a:spcBef>
              <a:buFont typeface="Arial" panose="020B0604020202020204" pitchFamily="34" charset="0"/>
              <a:buChar char="•"/>
              <a:defRPr sz="464" kern="1200">
                <a:solidFill>
                  <a:schemeClr val="tx2"/>
                </a:solidFill>
                <a:latin typeface="+mn-lt"/>
                <a:ea typeface="+mn-ea"/>
                <a:cs typeface="+mn-cs"/>
              </a:defRPr>
            </a:lvl5pPr>
            <a:lvl6pPr marL="1060860"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44"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28"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511"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pPr lvl="0"/>
            <a:r>
              <a:rPr lang="pt-BR" dirty="0"/>
              <a:t>Alocação e Fundos |  XP </a:t>
            </a:r>
            <a:r>
              <a:rPr lang="pt-BR" dirty="0" err="1"/>
              <a:t>Research</a:t>
            </a:r>
            <a:endParaRPr lang="pt-BR" dirty="0"/>
          </a:p>
        </p:txBody>
      </p:sp>
      <p:sp>
        <p:nvSpPr>
          <p:cNvPr id="5" name="CaixaDeTexto 4">
            <a:extLst>
              <a:ext uri="{FF2B5EF4-FFF2-40B4-BE49-F238E27FC236}">
                <a16:creationId xmlns:a16="http://schemas.microsoft.com/office/drawing/2014/main" id="{FA4A4FB3-C438-60D2-E9D9-A31B466032F8}"/>
              </a:ext>
            </a:extLst>
          </p:cNvPr>
          <p:cNvSpPr txBox="1"/>
          <p:nvPr>
            <p:extLst>
              <p:ext uri="{1162E1C5-73C7-4A58-AE30-91384D911F3F}">
                <p184:classification xmlns:p184="http://schemas.microsoft.com/office/powerpoint/2018/4/main" val="ftr"/>
              </p:ext>
            </p:extLst>
          </p:nvPr>
        </p:nvSpPr>
        <p:spPr>
          <a:xfrm>
            <a:off x="5351463" y="9690100"/>
            <a:ext cx="1471612" cy="152400"/>
          </a:xfrm>
          <a:prstGeom prst="rect">
            <a:avLst/>
          </a:prstGeom>
        </p:spPr>
        <p:txBody>
          <a:bodyPr horzOverflow="overflow" lIns="0" tIns="0" rIns="0" bIns="0">
            <a:spAutoFit/>
          </a:bodyPr>
          <a:lstStyle/>
          <a:p>
            <a:pPr algn="l"/>
            <a:r>
              <a:rPr lang="pt-BR" sz="1000">
                <a:solidFill>
                  <a:srgbClr val="008000"/>
                </a:solidFill>
                <a:latin typeface="Calibri" panose="020F0502020204030204" pitchFamily="34" charset="0"/>
                <a:ea typeface="Calibri" panose="020F0502020204030204" pitchFamily="34" charset="0"/>
                <a:cs typeface="Calibri" panose="020F0502020204030204" pitchFamily="34" charset="0"/>
              </a:rPr>
              <a:t>[ CLASSIFICAÇÃO: PÚBLICA ]</a:t>
            </a:r>
          </a:p>
        </p:txBody>
      </p:sp>
    </p:spTree>
    <p:extLst>
      <p:ext uri="{BB962C8B-B14F-4D97-AF65-F5344CB8AC3E}">
        <p14:creationId xmlns:p14="http://schemas.microsoft.com/office/powerpoint/2010/main" val="3552666448"/>
      </p:ext>
    </p:extLst>
  </p:cSld>
  <p:clrMap bg1="lt1" tx1="dk1" bg2="lt2" tx2="dk2" accent1="accent1" accent2="accent2" accent3="accent3" accent4="accent4" accent5="accent5" accent6="accent6" hlink="hlink" folHlink="folHlink"/>
  <p:sldLayoutIdLst>
    <p:sldLayoutId id="2147483676" r:id="rId1"/>
    <p:sldLayoutId id="2147483700" r:id="rId2"/>
    <p:sldLayoutId id="2147483701" r:id="rId3"/>
    <p:sldLayoutId id="2147483721" r:id="rId4"/>
    <p:sldLayoutId id="2147483722" r:id="rId5"/>
    <p:sldLayoutId id="2147483723" r:id="rId6"/>
    <p:sldLayoutId id="2147483724" r:id="rId7"/>
    <p:sldLayoutId id="2147483719" r:id="rId8"/>
    <p:sldLayoutId id="2147483720" r:id="rId9"/>
    <p:sldLayoutId id="2147483699" r:id="rId10"/>
    <p:sldLayoutId id="2147483697" r:id="rId11"/>
    <p:sldLayoutId id="2147483695" r:id="rId12"/>
    <p:sldLayoutId id="2147483696" r:id="rId13"/>
    <p:sldLayoutId id="2147483694" r:id="rId14"/>
    <p:sldLayoutId id="2147483698" r:id="rId15"/>
    <p:sldLayoutId id="2147483725" r:id="rId16"/>
    <p:sldLayoutId id="2147483703" r:id="rId17"/>
    <p:sldLayoutId id="2147483702" r:id="rId18"/>
  </p:sldLayoutIdLst>
  <p:hf sldNum="0" hdr="0" ftr="0"/>
  <p:txStyles>
    <p:titleStyle>
      <a:lvl1pPr algn="l" defTabSz="385767" rtl="0" eaLnBrk="1" latinLnBrk="0" hangingPunct="1">
        <a:lnSpc>
          <a:spcPct val="90000"/>
        </a:lnSpc>
        <a:spcBef>
          <a:spcPct val="0"/>
        </a:spcBef>
        <a:buNone/>
        <a:defRPr sz="1266" b="0" kern="1200">
          <a:solidFill>
            <a:schemeClr val="tx1"/>
          </a:solidFill>
          <a:latin typeface="+mj-lt"/>
          <a:ea typeface="+mj-ea"/>
          <a:cs typeface="+mj-cs"/>
        </a:defRPr>
      </a:lvl1pPr>
    </p:titleStyle>
    <p:bodyStyle>
      <a:lvl1pPr marL="0" indent="0" algn="l" defTabSz="385767" rtl="0" eaLnBrk="1" latinLnBrk="0" hangingPunct="1">
        <a:lnSpc>
          <a:spcPct val="90000"/>
        </a:lnSpc>
        <a:spcBef>
          <a:spcPts val="422"/>
        </a:spcBef>
        <a:buFont typeface="Arial" panose="020B0604020202020204" pitchFamily="34" charset="0"/>
        <a:buNone/>
        <a:defRPr sz="675" kern="1200">
          <a:solidFill>
            <a:schemeClr val="tx2"/>
          </a:solidFill>
          <a:latin typeface="+mn-lt"/>
          <a:ea typeface="+mn-ea"/>
          <a:cs typeface="+mn-cs"/>
        </a:defRPr>
      </a:lvl1pPr>
      <a:lvl2pPr marL="227710" indent="-77020" algn="l" defTabSz="385767" rtl="0" eaLnBrk="1" latinLnBrk="0" hangingPunct="1">
        <a:lnSpc>
          <a:spcPct val="90000"/>
        </a:lnSpc>
        <a:spcBef>
          <a:spcPts val="211"/>
        </a:spcBef>
        <a:buFont typeface="Arial" panose="020B0604020202020204" pitchFamily="34" charset="0"/>
        <a:buChar char="•"/>
        <a:defRPr sz="591" kern="1200">
          <a:solidFill>
            <a:schemeClr val="tx2"/>
          </a:solidFill>
          <a:latin typeface="+mn-lt"/>
          <a:ea typeface="+mn-ea"/>
          <a:cs typeface="+mn-cs"/>
        </a:defRPr>
      </a:lvl2pPr>
      <a:lvl3pPr marL="379070" indent="-77689" algn="l" defTabSz="385767" rtl="0" eaLnBrk="1" latinLnBrk="0" hangingPunct="1">
        <a:lnSpc>
          <a:spcPct val="90000"/>
        </a:lnSpc>
        <a:spcBef>
          <a:spcPts val="211"/>
        </a:spcBef>
        <a:buFont typeface="Arial" panose="020B0604020202020204" pitchFamily="34" charset="0"/>
        <a:buChar char="•"/>
        <a:defRPr sz="506" kern="1200">
          <a:solidFill>
            <a:schemeClr val="tx2"/>
          </a:solidFill>
          <a:latin typeface="+mn-lt"/>
          <a:ea typeface="+mn-ea"/>
          <a:cs typeface="+mn-cs"/>
        </a:defRPr>
      </a:lvl3pPr>
      <a:lvl4pPr marL="529761" indent="-77689" algn="l" defTabSz="385767" rtl="0" eaLnBrk="1" latinLnBrk="0" hangingPunct="1">
        <a:lnSpc>
          <a:spcPct val="90000"/>
        </a:lnSpc>
        <a:spcBef>
          <a:spcPts val="211"/>
        </a:spcBef>
        <a:buFont typeface="Arial" panose="020B0604020202020204" pitchFamily="34" charset="0"/>
        <a:buChar char="•"/>
        <a:defRPr sz="464" kern="1200">
          <a:solidFill>
            <a:schemeClr val="tx2"/>
          </a:solidFill>
          <a:latin typeface="+mn-lt"/>
          <a:ea typeface="+mn-ea"/>
          <a:cs typeface="+mn-cs"/>
        </a:defRPr>
      </a:lvl4pPr>
      <a:lvl5pPr marL="680451" indent="-73671" algn="l" defTabSz="385767" rtl="0" eaLnBrk="1" latinLnBrk="0" hangingPunct="1">
        <a:lnSpc>
          <a:spcPct val="90000"/>
        </a:lnSpc>
        <a:spcBef>
          <a:spcPts val="211"/>
        </a:spcBef>
        <a:buFont typeface="Arial" panose="020B0604020202020204" pitchFamily="34" charset="0"/>
        <a:buChar char="•"/>
        <a:defRPr sz="464" kern="1200">
          <a:solidFill>
            <a:schemeClr val="tx2"/>
          </a:solidFill>
          <a:latin typeface="+mn-lt"/>
          <a:ea typeface="+mn-ea"/>
          <a:cs typeface="+mn-cs"/>
        </a:defRPr>
      </a:lvl5pPr>
      <a:lvl6pPr marL="1060860"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44"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28"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511"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p:bodyStyle>
    <p:otherStyle>
      <a:defPPr>
        <a:defRPr lang="pt-BR"/>
      </a:defPPr>
      <a:lvl1pPr marL="0" algn="l" defTabSz="385767" rtl="0" eaLnBrk="1" latinLnBrk="0" hangingPunct="1">
        <a:defRPr sz="760" kern="1200">
          <a:solidFill>
            <a:schemeClr val="tx1"/>
          </a:solidFill>
          <a:latin typeface="+mn-lt"/>
          <a:ea typeface="+mn-ea"/>
          <a:cs typeface="+mn-cs"/>
        </a:defRPr>
      </a:lvl1pPr>
      <a:lvl2pPr marL="192884" algn="l" defTabSz="385767" rtl="0" eaLnBrk="1" latinLnBrk="0" hangingPunct="1">
        <a:defRPr sz="760" kern="1200">
          <a:solidFill>
            <a:schemeClr val="tx1"/>
          </a:solidFill>
          <a:latin typeface="+mn-lt"/>
          <a:ea typeface="+mn-ea"/>
          <a:cs typeface="+mn-cs"/>
        </a:defRPr>
      </a:lvl2pPr>
      <a:lvl3pPr marL="385767" algn="l" defTabSz="385767" rtl="0" eaLnBrk="1" latinLnBrk="0" hangingPunct="1">
        <a:defRPr sz="760" kern="1200">
          <a:solidFill>
            <a:schemeClr val="tx1"/>
          </a:solidFill>
          <a:latin typeface="+mn-lt"/>
          <a:ea typeface="+mn-ea"/>
          <a:cs typeface="+mn-cs"/>
        </a:defRPr>
      </a:lvl3pPr>
      <a:lvl4pPr marL="578651" algn="l" defTabSz="385767" rtl="0" eaLnBrk="1" latinLnBrk="0" hangingPunct="1">
        <a:defRPr sz="760" kern="1200">
          <a:solidFill>
            <a:schemeClr val="tx1"/>
          </a:solidFill>
          <a:latin typeface="+mn-lt"/>
          <a:ea typeface="+mn-ea"/>
          <a:cs typeface="+mn-cs"/>
        </a:defRPr>
      </a:lvl4pPr>
      <a:lvl5pPr marL="771535" algn="l" defTabSz="385767" rtl="0" eaLnBrk="1" latinLnBrk="0" hangingPunct="1">
        <a:defRPr sz="760" kern="1200">
          <a:solidFill>
            <a:schemeClr val="tx1"/>
          </a:solidFill>
          <a:latin typeface="+mn-lt"/>
          <a:ea typeface="+mn-ea"/>
          <a:cs typeface="+mn-cs"/>
        </a:defRPr>
      </a:lvl5pPr>
      <a:lvl6pPr marL="964419" algn="l" defTabSz="385767" rtl="0" eaLnBrk="1" latinLnBrk="0" hangingPunct="1">
        <a:defRPr sz="760" kern="1200">
          <a:solidFill>
            <a:schemeClr val="tx1"/>
          </a:solidFill>
          <a:latin typeface="+mn-lt"/>
          <a:ea typeface="+mn-ea"/>
          <a:cs typeface="+mn-cs"/>
        </a:defRPr>
      </a:lvl6pPr>
      <a:lvl7pPr marL="1157302" algn="l" defTabSz="385767" rtl="0" eaLnBrk="1" latinLnBrk="0" hangingPunct="1">
        <a:defRPr sz="760" kern="1200">
          <a:solidFill>
            <a:schemeClr val="tx1"/>
          </a:solidFill>
          <a:latin typeface="+mn-lt"/>
          <a:ea typeface="+mn-ea"/>
          <a:cs typeface="+mn-cs"/>
        </a:defRPr>
      </a:lvl7pPr>
      <a:lvl8pPr marL="1350186" algn="l" defTabSz="385767" rtl="0" eaLnBrk="1" latinLnBrk="0" hangingPunct="1">
        <a:defRPr sz="760" kern="1200">
          <a:solidFill>
            <a:schemeClr val="tx1"/>
          </a:solidFill>
          <a:latin typeface="+mn-lt"/>
          <a:ea typeface="+mn-ea"/>
          <a:cs typeface="+mn-cs"/>
        </a:defRPr>
      </a:lvl8pPr>
      <a:lvl9pPr marL="1543070" algn="l" defTabSz="385767" rtl="0" eaLnBrk="1" latinLnBrk="0" hangingPunct="1">
        <a:defRPr sz="76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20" userDrawn="1">
          <p15:clr>
            <a:srgbClr val="F26B43"/>
          </p15:clr>
        </p15:guide>
        <p15:guide id="2" pos="232" userDrawn="1">
          <p15:clr>
            <a:srgbClr val="F26B43"/>
          </p15:clr>
        </p15:guide>
        <p15:guide id="3" pos="4088" userDrawn="1">
          <p15:clr>
            <a:srgbClr val="F26B43"/>
          </p15:clr>
        </p15:guide>
        <p15:guide id="4" orient="horz" pos="262" userDrawn="1">
          <p15:clr>
            <a:srgbClr val="F26B43"/>
          </p15:clr>
        </p15:guide>
        <p15:guide id="5" orient="horz" pos="5955" userDrawn="1">
          <p15:clr>
            <a:srgbClr val="F26B43"/>
          </p15:clr>
        </p15:guide>
        <p15:guide id="6" pos="2160" userDrawn="1">
          <p15:clr>
            <a:srgbClr val="F26B43"/>
          </p15:clr>
        </p15:guide>
        <p15:guide id="7" orient="horz" pos="466" userDrawn="1">
          <p15:clr>
            <a:srgbClr val="F26B43"/>
          </p15:clr>
        </p15:guide>
        <p15:guide id="8" orient="horz" pos="9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file:///\\xpdocs\research\equities\Aloca&#231;&#227;o\Sgavioli\1.%20Aloca&#231;&#227;o\1.%20Carteiras%20e%20Planilhas\2.%20Planilhas\Hist&#243;rico_aloca&#231;&#227;o_mensal.xlsm!Energetica!%5bHist&#243;rico_aloca&#231;&#227;o_mensal.xlsm%5dEnergetica%20Gr&#225;fico%205" TargetMode="External"/><Relationship Id="rId1" Type="http://schemas.openxmlformats.org/officeDocument/2006/relationships/slideLayout" Target="../slideLayouts/slideLayout3.xml"/><Relationship Id="rId5" Type="http://schemas.openxmlformats.org/officeDocument/2006/relationships/image" Target="../media/image6.emf"/><Relationship Id="rId4" Type="http://schemas.openxmlformats.org/officeDocument/2006/relationships/oleObject" Target="file:///\\xpdocs\research\equities\Aloca&#231;&#227;o\Sgavioli\1.%20Aloca&#231;&#227;o\1.%20Carteiras%20e%20Planilhas\2.%20Planilhas\Hist&#243;rico_aloca&#231;&#227;o_mensal.xlsm!Energetica!%5bHist&#243;rico_aloca&#231;&#227;o_mensal.xlsm%5dEnergetica%20Chart%20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7.xml"/><Relationship Id="rId1" Type="http://schemas.openxmlformats.org/officeDocument/2006/relationships/slideLayout" Target="../slideLayouts/slideLayout12.xml"/><Relationship Id="rId5" Type="http://schemas.openxmlformats.org/officeDocument/2006/relationships/hyperlink" Target="https://experiencia.xpi.com.br/renda-fixa/#/home" TargetMode="External"/><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conteudos.xpi.com.br/previdencia-privada/jgp-credito-prev-advisory-xp-seg-fic-rf-cp/" TargetMode="External"/><Relationship Id="rId2" Type="http://schemas.openxmlformats.org/officeDocument/2006/relationships/chart" Target="../charts/chart1.xml"/><Relationship Id="rId1" Type="http://schemas.openxmlformats.org/officeDocument/2006/relationships/slideLayout" Target="../slideLayouts/slideLayout14.xml"/><Relationship Id="rId5" Type="http://schemas.openxmlformats.org/officeDocument/2006/relationships/hyperlink" Target="https://conteudos.xpi.com.br/previdencia-privada/oceana-long-biased-advisory-xp-seg-prev-ficfim/" TargetMode="External"/><Relationship Id="rId4" Type="http://schemas.openxmlformats.org/officeDocument/2006/relationships/hyperlink" Target="https://conteudos.xpi.com.br/previdencia-privada/kapitalo-k10-global-prev-xp-seg-advisory-ficfi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file:///\\xpdocs\research\equities\Aloca&#231;&#227;o\Sgavioli\1.%20Aloca&#231;&#227;o\1.%20Carteiras%20e%20Planilhas\1.%20Carteiras\Textos.docx!OLE_LINK2" TargetMode="Externa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file:///\\xpdocs\research\equities\Aloca&#231;&#227;o\Sgavioli\1.%20Aloca&#231;&#227;o\1.%20Carteiras%20e%20Planilhas\1.%20Carteiras\Textos.docx!OLE_LINK8" TargetMode="External"/><Relationship Id="rId1" Type="http://schemas.openxmlformats.org/officeDocument/2006/relationships/slideLayout" Target="../slideLayouts/slideLayout12.xml"/><Relationship Id="rId6" Type="http://schemas.openxmlformats.org/officeDocument/2006/relationships/image" Target="../media/image14.emf"/><Relationship Id="rId5" Type="http://schemas.openxmlformats.org/officeDocument/2006/relationships/hyperlink" Target="https://conteudos.xpi.com.br/perspectivas-de-alocacao/" TargetMode="Externa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oleObject" Target="file:///\\xpdocs\research\equities\Aloca&#231;&#227;o\Sgavioli\1.%20Aloca&#231;&#227;o\1.%20Carteiras%20e%20Planilhas\2.%20Planilhas\Retorno_graficos_automatizados.xlsm!Gr&#225;ficos!%5bRetorno_graficos_automatizados.xlsm%5dGr&#225;ficos%20Gr&#225;fico%209" TargetMode="External"/><Relationship Id="rId2" Type="http://schemas.openxmlformats.org/officeDocument/2006/relationships/image" Target="../media/image15.png"/><Relationship Id="rId1" Type="http://schemas.openxmlformats.org/officeDocument/2006/relationships/slideLayout" Target="../slideLayouts/slideLayout15.xml"/><Relationship Id="rId6" Type="http://schemas.openxmlformats.org/officeDocument/2006/relationships/image" Target="../media/image17.emf"/><Relationship Id="rId5" Type="http://schemas.openxmlformats.org/officeDocument/2006/relationships/oleObject" Target="file:///\\xpdocs\Research\Equities\Aloca&#231;&#227;o\Sgavioli\1.%20Aloca&#231;&#227;o\1.%20Carteiras%20e%20Planilhas\2.%20Planilhas\Retorno_graficos_automatizados.xlsm!Gr&#225;ficos!%5bRetorno_graficos_automatizados.xlsm%5dGr&#225;ficos%20Gr&#225;fico%2010" TargetMode="External"/><Relationship Id="rId4" Type="http://schemas.openxmlformats.org/officeDocument/2006/relationships/image" Target="../media/image1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AE07C4-FE8B-4188-BBA9-B2411BE8D32F}"/>
              </a:ext>
            </a:extLst>
          </p:cNvPr>
          <p:cNvSpPr>
            <a:spLocks noGrp="1"/>
          </p:cNvSpPr>
          <p:nvPr>
            <p:ph type="body" sz="quarter" idx="16"/>
          </p:nvPr>
        </p:nvSpPr>
        <p:spPr/>
        <p:txBody>
          <a:bodyPr/>
          <a:lstStyle/>
          <a:p>
            <a:r>
              <a:rPr lang="en-US" sz="2400" b="1" dirty="0">
                <a:solidFill>
                  <a:srgbClr val="FFC709"/>
                </a:solidFill>
                <a:latin typeface="Roboto Light" panose="02000000000000000000" pitchFamily="2" charset="0"/>
                <a:ea typeface="Roboto Light" panose="02000000000000000000" pitchFamily="2" charset="0"/>
                <a:cs typeface="Roboto Light" panose="02000000000000000000" pitchFamily="2" charset="0"/>
              </a:rPr>
              <a:t>Carteira </a:t>
            </a:r>
            <a:r>
              <a:rPr lang="en-US" dirty="0">
                <a:solidFill>
                  <a:srgbClr val="FFC709"/>
                </a:solidFill>
                <a:latin typeface="Roboto Light" panose="02000000000000000000" pitchFamily="2" charset="0"/>
                <a:ea typeface="Roboto Light" panose="02000000000000000000" pitchFamily="2" charset="0"/>
                <a:cs typeface="Roboto Light" panose="02000000000000000000" pitchFamily="2" charset="0"/>
              </a:rPr>
              <a:t>Energética</a:t>
            </a:r>
            <a:endParaRPr lang="en-US" sz="2400" b="1" dirty="0">
              <a:solidFill>
                <a:srgbClr val="FFC709"/>
              </a:solidFill>
              <a:latin typeface="Roboto Light" panose="02000000000000000000" pitchFamily="2" charset="0"/>
              <a:ea typeface="Roboto Light" panose="02000000000000000000" pitchFamily="2" charset="0"/>
              <a:cs typeface="Roboto Light" panose="02000000000000000000" pitchFamily="2" charset="0"/>
            </a:endParaRPr>
          </a:p>
          <a:p>
            <a:endParaRPr lang="en-US" dirty="0"/>
          </a:p>
        </p:txBody>
      </p:sp>
      <p:sp>
        <p:nvSpPr>
          <p:cNvPr id="3" name="Text Placeholder 2">
            <a:extLst>
              <a:ext uri="{FF2B5EF4-FFF2-40B4-BE49-F238E27FC236}">
                <a16:creationId xmlns:a16="http://schemas.microsoft.com/office/drawing/2014/main" id="{51D6AD70-9CC8-46AC-8E4C-C3D0C145F92C}"/>
              </a:ext>
            </a:extLst>
          </p:cNvPr>
          <p:cNvSpPr>
            <a:spLocks noGrp="1"/>
          </p:cNvSpPr>
          <p:nvPr>
            <p:ph type="body" sz="quarter" idx="17"/>
          </p:nvPr>
        </p:nvSpPr>
        <p:spPr/>
        <p:txBody>
          <a:bodyPr/>
          <a:lstStyle/>
          <a:p>
            <a:r>
              <a:rPr lang="pt-BR" dirty="0"/>
              <a:t>O segredo está no equilíbrio </a:t>
            </a:r>
          </a:p>
          <a:p>
            <a:endParaRPr lang="en-US" dirty="0"/>
          </a:p>
        </p:txBody>
      </p:sp>
      <p:sp>
        <p:nvSpPr>
          <p:cNvPr id="4" name="Text Placeholder 3">
            <a:extLst>
              <a:ext uri="{FF2B5EF4-FFF2-40B4-BE49-F238E27FC236}">
                <a16:creationId xmlns:a16="http://schemas.microsoft.com/office/drawing/2014/main" id="{6438F8FC-70C8-413A-ACC6-4186FD40F260}"/>
              </a:ext>
            </a:extLst>
          </p:cNvPr>
          <p:cNvSpPr>
            <a:spLocks noGrp="1"/>
          </p:cNvSpPr>
          <p:nvPr>
            <p:ph type="body" sz="quarter" idx="19"/>
          </p:nvPr>
        </p:nvSpPr>
        <p:spPr/>
        <p:txBody>
          <a:bodyPr/>
          <a:lstStyle/>
          <a:p>
            <a:r>
              <a:rPr lang="en-US" dirty="0" err="1"/>
              <a:t>Alocação</a:t>
            </a:r>
            <a:r>
              <a:rPr lang="en-US" dirty="0"/>
              <a:t> e </a:t>
            </a:r>
            <a:r>
              <a:rPr lang="en-US" dirty="0" err="1"/>
              <a:t>Fundos</a:t>
            </a:r>
            <a:endParaRPr lang="en-US" dirty="0"/>
          </a:p>
        </p:txBody>
      </p:sp>
      <p:sp>
        <p:nvSpPr>
          <p:cNvPr id="5" name="Text Placeholder 4">
            <a:extLst>
              <a:ext uri="{FF2B5EF4-FFF2-40B4-BE49-F238E27FC236}">
                <a16:creationId xmlns:a16="http://schemas.microsoft.com/office/drawing/2014/main" id="{44808C28-5A62-44E4-94BF-54F1D48B48BF}"/>
              </a:ext>
            </a:extLst>
          </p:cNvPr>
          <p:cNvSpPr>
            <a:spLocks noGrp="1"/>
          </p:cNvSpPr>
          <p:nvPr>
            <p:ph type="body" sz="quarter" idx="20"/>
          </p:nvPr>
        </p:nvSpPr>
        <p:spPr/>
        <p:txBody>
          <a:bodyPr/>
          <a:lstStyle/>
          <a:p>
            <a:r>
              <a:rPr lang="pt-BR" sz="1000" dirty="0">
                <a:solidFill>
                  <a:schemeClr val="tx1"/>
                </a:solidFill>
                <a:latin typeface="Roboto Light" panose="02000000000000000000" pitchFamily="2" charset="0"/>
                <a:ea typeface="Roboto Light" panose="02000000000000000000" pitchFamily="2" charset="0"/>
                <a:cs typeface="Roboto Light" panose="02000000000000000000" pitchFamily="2" charset="0"/>
              </a:rPr>
              <a:t>A política de investimentos Visionária é recomendada para investidores com perfil Moderado, porém com diferentes objetivos desde aqueles investidores que (i) desejam potencializar o risco da alocação mas sem abrir mão da diversificação e equilibro (</a:t>
            </a:r>
            <a:r>
              <a:rPr lang="pt-BR" sz="1000" dirty="0" err="1">
                <a:solidFill>
                  <a:schemeClr val="tx1"/>
                </a:solidFill>
                <a:latin typeface="Roboto Light" panose="02000000000000000000" pitchFamily="2" charset="0"/>
                <a:ea typeface="Roboto Light" panose="02000000000000000000" pitchFamily="2" charset="0"/>
                <a:cs typeface="Roboto Light" panose="02000000000000000000" pitchFamily="2" charset="0"/>
              </a:rPr>
              <a:t>ii</a:t>
            </a:r>
            <a:r>
              <a:rPr lang="pt-BR" sz="1000" dirty="0">
                <a:solidFill>
                  <a:schemeClr val="tx1"/>
                </a:solidFill>
                <a:latin typeface="Roboto Light" panose="02000000000000000000" pitchFamily="2" charset="0"/>
                <a:ea typeface="Roboto Light" panose="02000000000000000000" pitchFamily="2" charset="0"/>
                <a:cs typeface="Roboto Light" panose="02000000000000000000" pitchFamily="2" charset="0"/>
              </a:rPr>
              <a:t>) já possuem compreensão sobre as diversas classes e alternativas de investimentos  e não abre mão de uma boa oportunidade (</a:t>
            </a:r>
            <a:r>
              <a:rPr lang="pt-BR" sz="1000" dirty="0" err="1">
                <a:solidFill>
                  <a:schemeClr val="tx1"/>
                </a:solidFill>
                <a:latin typeface="Roboto Light" panose="02000000000000000000" pitchFamily="2" charset="0"/>
                <a:ea typeface="Roboto Light" panose="02000000000000000000" pitchFamily="2" charset="0"/>
                <a:cs typeface="Roboto Light" panose="02000000000000000000" pitchFamily="2" charset="0"/>
              </a:rPr>
              <a:t>iii</a:t>
            </a:r>
            <a:r>
              <a:rPr lang="pt-BR" sz="1000" dirty="0">
                <a:solidFill>
                  <a:schemeClr val="tx1"/>
                </a:solidFill>
                <a:latin typeface="Roboto Light" panose="02000000000000000000" pitchFamily="2" charset="0"/>
                <a:ea typeface="Roboto Light" panose="02000000000000000000" pitchFamily="2" charset="0"/>
                <a:cs typeface="Roboto Light" panose="02000000000000000000" pitchFamily="2" charset="0"/>
              </a:rPr>
              <a:t>) que desejam alocar recursos para médio/longo prazo (60 meses). Com uma dinâmica de alocação moderada para agressiva, a carteira busca potencializar o retorno sem abrir mão de unir segurança, liquidez e rentabilidade através da diversificação. </a:t>
            </a:r>
          </a:p>
          <a:p>
            <a:endParaRPr lang="en-US" dirty="0"/>
          </a:p>
        </p:txBody>
      </p:sp>
      <p:sp>
        <p:nvSpPr>
          <p:cNvPr id="7" name="Date Placeholder 6">
            <a:extLst>
              <a:ext uri="{FF2B5EF4-FFF2-40B4-BE49-F238E27FC236}">
                <a16:creationId xmlns:a16="http://schemas.microsoft.com/office/drawing/2014/main" id="{16C05A4B-1D75-4CEC-B5F1-1E06E93A4691}"/>
              </a:ext>
            </a:extLst>
          </p:cNvPr>
          <p:cNvSpPr>
            <a:spLocks noGrp="1"/>
          </p:cNvSpPr>
          <p:nvPr>
            <p:ph type="dt" sz="half" idx="2"/>
          </p:nvPr>
        </p:nvSpPr>
        <p:spPr/>
        <p:txBody>
          <a:bodyPr/>
          <a:lstStyle/>
          <a:p>
            <a:fld id="{9ACC90CF-0157-4B63-8DBF-AAD268A4BA64}" type="datetime4">
              <a:rPr lang="pt-BR" smtClean="0"/>
              <a:pPr/>
              <a:t>26 de julho de 2024</a:t>
            </a:fld>
            <a:endParaRPr lang="en-US" dirty="0"/>
          </a:p>
        </p:txBody>
      </p:sp>
      <p:sp>
        <p:nvSpPr>
          <p:cNvPr id="8" name="Text Placeholder 7">
            <a:extLst>
              <a:ext uri="{FF2B5EF4-FFF2-40B4-BE49-F238E27FC236}">
                <a16:creationId xmlns:a16="http://schemas.microsoft.com/office/drawing/2014/main" id="{9DC368B5-8FA5-4F26-A1C9-8C45AB6F51AC}"/>
              </a:ext>
            </a:extLst>
          </p:cNvPr>
          <p:cNvSpPr>
            <a:spLocks noGrp="1"/>
          </p:cNvSpPr>
          <p:nvPr>
            <p:ph type="body" sz="quarter" idx="27"/>
          </p:nvPr>
        </p:nvSpPr>
        <p:spPr/>
        <p:txBody>
          <a:bodyPr/>
          <a:lstStyle/>
          <a:p>
            <a:r>
              <a:rPr lang="en-US" dirty="0"/>
              <a:t>Rodrigo Sgavioli</a:t>
            </a:r>
          </a:p>
          <a:p>
            <a:endParaRPr lang="en-US" dirty="0"/>
          </a:p>
        </p:txBody>
      </p:sp>
      <p:sp>
        <p:nvSpPr>
          <p:cNvPr id="9" name="Text Placeholder 8">
            <a:extLst>
              <a:ext uri="{FF2B5EF4-FFF2-40B4-BE49-F238E27FC236}">
                <a16:creationId xmlns:a16="http://schemas.microsoft.com/office/drawing/2014/main" id="{0904F43D-78A3-4D33-BE77-C3446FCE2149}"/>
              </a:ext>
            </a:extLst>
          </p:cNvPr>
          <p:cNvSpPr>
            <a:spLocks noGrp="1"/>
          </p:cNvSpPr>
          <p:nvPr>
            <p:ph type="body" sz="quarter" idx="28"/>
          </p:nvPr>
        </p:nvSpPr>
        <p:spPr>
          <a:xfrm>
            <a:off x="4330593" y="3772581"/>
            <a:ext cx="2159105" cy="245195"/>
          </a:xfrm>
        </p:spPr>
        <p:txBody>
          <a:bodyPr/>
          <a:lstStyle/>
          <a:p>
            <a:r>
              <a:rPr lang="pt-BR" dirty="0"/>
              <a:t>Head de Alocação </a:t>
            </a:r>
          </a:p>
          <a:p>
            <a:endParaRPr lang="en-US" dirty="0"/>
          </a:p>
        </p:txBody>
      </p:sp>
      <p:sp>
        <p:nvSpPr>
          <p:cNvPr id="11" name="Text Placeholder 10">
            <a:extLst>
              <a:ext uri="{FF2B5EF4-FFF2-40B4-BE49-F238E27FC236}">
                <a16:creationId xmlns:a16="http://schemas.microsoft.com/office/drawing/2014/main" id="{B65B72CF-8655-4A85-A5B7-2D47D1972BC5}"/>
              </a:ext>
            </a:extLst>
          </p:cNvPr>
          <p:cNvSpPr>
            <a:spLocks noGrp="1"/>
          </p:cNvSpPr>
          <p:nvPr>
            <p:ph type="body" sz="quarter" idx="30"/>
          </p:nvPr>
        </p:nvSpPr>
        <p:spPr>
          <a:xfrm>
            <a:off x="4330593" y="4003950"/>
            <a:ext cx="2159105" cy="133094"/>
          </a:xfrm>
        </p:spPr>
        <p:txBody>
          <a:bodyPr/>
          <a:lstStyle/>
          <a:p>
            <a:r>
              <a:rPr lang="en-US" dirty="0"/>
              <a:t>Eduardo Melo, CFA</a:t>
            </a:r>
          </a:p>
          <a:p>
            <a:endParaRPr lang="en-US" dirty="0"/>
          </a:p>
        </p:txBody>
      </p:sp>
      <p:sp>
        <p:nvSpPr>
          <p:cNvPr id="12" name="Text Placeholder 11">
            <a:extLst>
              <a:ext uri="{FF2B5EF4-FFF2-40B4-BE49-F238E27FC236}">
                <a16:creationId xmlns:a16="http://schemas.microsoft.com/office/drawing/2014/main" id="{B4C3BB2D-88F6-4C05-94C2-FBF4B4E7B07E}"/>
              </a:ext>
            </a:extLst>
          </p:cNvPr>
          <p:cNvSpPr>
            <a:spLocks noGrp="1"/>
          </p:cNvSpPr>
          <p:nvPr>
            <p:ph type="body" sz="quarter" idx="31"/>
          </p:nvPr>
        </p:nvSpPr>
        <p:spPr>
          <a:xfrm>
            <a:off x="4330593" y="4165747"/>
            <a:ext cx="2159105" cy="245195"/>
          </a:xfrm>
        </p:spPr>
        <p:txBody>
          <a:bodyPr/>
          <a:lstStyle/>
          <a:p>
            <a:r>
              <a:rPr lang="pt-BR" dirty="0"/>
              <a:t>Analista de Alocação</a:t>
            </a:r>
          </a:p>
          <a:p>
            <a:endParaRPr lang="en-US" dirty="0"/>
          </a:p>
        </p:txBody>
      </p:sp>
      <p:sp>
        <p:nvSpPr>
          <p:cNvPr id="18" name="Content Placeholder 17">
            <a:extLst>
              <a:ext uri="{FF2B5EF4-FFF2-40B4-BE49-F238E27FC236}">
                <a16:creationId xmlns:a16="http://schemas.microsoft.com/office/drawing/2014/main" id="{FD4191D3-C00C-4B99-BAED-2F727B88F7E0}"/>
              </a:ext>
            </a:extLst>
          </p:cNvPr>
          <p:cNvSpPr>
            <a:spLocks noGrp="1"/>
          </p:cNvSpPr>
          <p:nvPr>
            <p:ph sz="quarter" idx="36"/>
          </p:nvPr>
        </p:nvSpPr>
        <p:spPr>
          <a:xfrm>
            <a:off x="390154" y="3644006"/>
            <a:ext cx="3771648" cy="230832"/>
          </a:xfrm>
        </p:spPr>
        <p:txBody>
          <a:bodyPr/>
          <a:lstStyle/>
          <a:p>
            <a:r>
              <a:rPr lang="en-US" dirty="0" err="1"/>
              <a:t>Figura</a:t>
            </a:r>
            <a:r>
              <a:rPr lang="en-US" dirty="0"/>
              <a:t> 1: Alocação </a:t>
            </a:r>
            <a:r>
              <a:rPr lang="en-US" dirty="0" err="1"/>
              <a:t>recomendada</a:t>
            </a:r>
            <a:r>
              <a:rPr lang="en-US" dirty="0"/>
              <a:t> </a:t>
            </a:r>
            <a:r>
              <a:rPr lang="en-US" dirty="0" err="1"/>
              <a:t>por</a:t>
            </a:r>
            <a:r>
              <a:rPr lang="en-US" dirty="0"/>
              <a:t> classes </a:t>
            </a:r>
          </a:p>
        </p:txBody>
      </p:sp>
      <p:sp>
        <p:nvSpPr>
          <p:cNvPr id="21" name="Content Placeholder 20">
            <a:extLst>
              <a:ext uri="{FF2B5EF4-FFF2-40B4-BE49-F238E27FC236}">
                <a16:creationId xmlns:a16="http://schemas.microsoft.com/office/drawing/2014/main" id="{803CD03E-11E4-4BAF-8B43-0C9791B44BB2}"/>
              </a:ext>
            </a:extLst>
          </p:cNvPr>
          <p:cNvSpPr>
            <a:spLocks noGrp="1"/>
          </p:cNvSpPr>
          <p:nvPr>
            <p:ph sz="quarter" idx="37"/>
          </p:nvPr>
        </p:nvSpPr>
        <p:spPr>
          <a:xfrm>
            <a:off x="382829" y="7813726"/>
            <a:ext cx="6106871" cy="230832"/>
          </a:xfrm>
        </p:spPr>
        <p:txBody>
          <a:bodyPr/>
          <a:lstStyle/>
          <a:p>
            <a:r>
              <a:rPr lang="en-US" dirty="0" err="1"/>
              <a:t>Figura</a:t>
            </a:r>
            <a:r>
              <a:rPr lang="en-US" dirty="0"/>
              <a:t> 2: </a:t>
            </a:r>
            <a:r>
              <a:rPr lang="en-US" dirty="0" err="1"/>
              <a:t>Evolução</a:t>
            </a:r>
            <a:r>
              <a:rPr lang="en-US" dirty="0"/>
              <a:t> </a:t>
            </a:r>
            <a:r>
              <a:rPr lang="en-US" dirty="0" err="1"/>
              <a:t>Alocação</a:t>
            </a:r>
            <a:r>
              <a:rPr lang="en-US" dirty="0"/>
              <a:t> </a:t>
            </a:r>
            <a:r>
              <a:rPr lang="en-US" dirty="0" err="1"/>
              <a:t>Histórica</a:t>
            </a:r>
            <a:r>
              <a:rPr lang="en-US" dirty="0"/>
              <a:t> </a:t>
            </a:r>
          </a:p>
        </p:txBody>
      </p:sp>
      <p:sp>
        <p:nvSpPr>
          <p:cNvPr id="23" name="Text Placeholder 22">
            <a:extLst>
              <a:ext uri="{FF2B5EF4-FFF2-40B4-BE49-F238E27FC236}">
                <a16:creationId xmlns:a16="http://schemas.microsoft.com/office/drawing/2014/main" id="{64FB91E5-E251-425C-8752-FE13B8974869}"/>
              </a:ext>
            </a:extLst>
          </p:cNvPr>
          <p:cNvSpPr>
            <a:spLocks noGrp="1"/>
          </p:cNvSpPr>
          <p:nvPr>
            <p:ph type="body" sz="quarter" idx="26"/>
          </p:nvPr>
        </p:nvSpPr>
        <p:spPr>
          <a:xfrm>
            <a:off x="822326" y="9548813"/>
            <a:ext cx="5451474" cy="197643"/>
          </a:xfrm>
        </p:spPr>
        <p:txBody>
          <a:bodyPr/>
          <a:lstStyle/>
          <a:p>
            <a:endParaRPr lang="en-US" dirty="0"/>
          </a:p>
        </p:txBody>
      </p:sp>
      <p:sp>
        <p:nvSpPr>
          <p:cNvPr id="24" name="Text Placeholder 23">
            <a:extLst>
              <a:ext uri="{FF2B5EF4-FFF2-40B4-BE49-F238E27FC236}">
                <a16:creationId xmlns:a16="http://schemas.microsoft.com/office/drawing/2014/main" id="{30A2F868-3886-4B6A-8610-ABCAF996B546}"/>
              </a:ext>
            </a:extLst>
          </p:cNvPr>
          <p:cNvSpPr>
            <a:spLocks noGrp="1"/>
          </p:cNvSpPr>
          <p:nvPr>
            <p:ph type="body" sz="quarter" idx="38"/>
          </p:nvPr>
        </p:nvSpPr>
        <p:spPr/>
        <p:txBody>
          <a:bodyPr/>
          <a:lstStyle/>
          <a:p>
            <a:r>
              <a:rPr lang="en-US" dirty="0"/>
              <a:t>Janeiro de 2024</a:t>
            </a:r>
          </a:p>
          <a:p>
            <a:endParaRPr lang="en-US" dirty="0"/>
          </a:p>
        </p:txBody>
      </p:sp>
      <p:sp>
        <p:nvSpPr>
          <p:cNvPr id="26" name="Text Placeholder 13">
            <a:extLst>
              <a:ext uri="{FF2B5EF4-FFF2-40B4-BE49-F238E27FC236}">
                <a16:creationId xmlns:a16="http://schemas.microsoft.com/office/drawing/2014/main" id="{EF87C964-D9A0-B5CB-D258-0527550EDB11}"/>
              </a:ext>
            </a:extLst>
          </p:cNvPr>
          <p:cNvSpPr txBox="1">
            <a:spLocks/>
          </p:cNvSpPr>
          <p:nvPr/>
        </p:nvSpPr>
        <p:spPr>
          <a:xfrm>
            <a:off x="4330593" y="4408423"/>
            <a:ext cx="2159105" cy="133094"/>
          </a:xfrm>
          <a:prstGeom prst="rect">
            <a:avLst/>
          </a:prstGeom>
          <a:noFill/>
        </p:spPr>
        <p:txBody>
          <a:bodyPr wrap="square" lIns="0" tIns="0" rIns="0" bIns="0" rtlCol="0">
            <a:no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1050" b="1" kern="1200" smtClean="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227710" indent="-77020" algn="l" defTabSz="385767" rtl="0" eaLnBrk="1" latinLnBrk="0" hangingPunct="1">
              <a:lnSpc>
                <a:spcPct val="90000"/>
              </a:lnSpc>
              <a:spcBef>
                <a:spcPts val="211"/>
              </a:spcBef>
              <a:buFont typeface="Arial" panose="020B0604020202020204" pitchFamily="34" charset="0"/>
              <a:buChar char="•"/>
              <a:defRPr lang="en-US" sz="1800" kern="1200" smtClean="0">
                <a:solidFill>
                  <a:schemeClr val="tx1"/>
                </a:solidFill>
                <a:latin typeface="+mn-lt"/>
                <a:ea typeface="+mn-ea"/>
                <a:cs typeface="+mn-cs"/>
              </a:defRPr>
            </a:lvl2pPr>
            <a:lvl3pPr marL="379070" indent="-77689" algn="l" defTabSz="385767" rtl="0" eaLnBrk="1" latinLnBrk="0" hangingPunct="1">
              <a:lnSpc>
                <a:spcPct val="90000"/>
              </a:lnSpc>
              <a:spcBef>
                <a:spcPts val="211"/>
              </a:spcBef>
              <a:buFont typeface="Arial" panose="020B0604020202020204" pitchFamily="34" charset="0"/>
              <a:buChar char="•"/>
              <a:defRPr lang="en-US" sz="1800" kern="1200" smtClean="0">
                <a:solidFill>
                  <a:schemeClr val="tx1"/>
                </a:solidFill>
                <a:latin typeface="+mn-lt"/>
                <a:ea typeface="+mn-ea"/>
                <a:cs typeface="+mn-cs"/>
              </a:defRPr>
            </a:lvl3pPr>
            <a:lvl4pPr marL="529761" indent="-77689" algn="l" defTabSz="385767" rtl="0" eaLnBrk="1" latinLnBrk="0" hangingPunct="1">
              <a:lnSpc>
                <a:spcPct val="90000"/>
              </a:lnSpc>
              <a:spcBef>
                <a:spcPts val="211"/>
              </a:spcBef>
              <a:buFont typeface="Arial" panose="020B0604020202020204" pitchFamily="34" charset="0"/>
              <a:buChar char="•"/>
              <a:defRPr lang="en-US" sz="1800" kern="1200" smtClean="0">
                <a:solidFill>
                  <a:schemeClr val="tx1"/>
                </a:solidFill>
                <a:latin typeface="+mn-lt"/>
                <a:ea typeface="+mn-ea"/>
                <a:cs typeface="+mn-cs"/>
              </a:defRPr>
            </a:lvl4pPr>
            <a:lvl5pPr marL="680451" indent="-73671" algn="l" defTabSz="385767" rtl="0" eaLnBrk="1" latinLnBrk="0" hangingPunct="1">
              <a:lnSpc>
                <a:spcPct val="90000"/>
              </a:lnSpc>
              <a:spcBef>
                <a:spcPts val="211"/>
              </a:spcBef>
              <a:buFont typeface="Arial" panose="020B0604020202020204" pitchFamily="34" charset="0"/>
              <a:buChar char="•"/>
              <a:defRPr lang="en-US" sz="1800" kern="1200">
                <a:solidFill>
                  <a:schemeClr val="tx1"/>
                </a:solidFill>
                <a:latin typeface="+mn-lt"/>
                <a:ea typeface="+mn-ea"/>
                <a:cs typeface="+mn-cs"/>
              </a:defRPr>
            </a:lvl5pPr>
            <a:lvl6pPr marL="1060860"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44"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28"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511"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r>
              <a:rPr lang="pt-BR" dirty="0"/>
              <a:t>Camilla Dolle</a:t>
            </a:r>
          </a:p>
          <a:p>
            <a:endParaRPr lang="pt-BR" dirty="0"/>
          </a:p>
        </p:txBody>
      </p:sp>
      <p:sp>
        <p:nvSpPr>
          <p:cNvPr id="27" name="Text Placeholder 14">
            <a:extLst>
              <a:ext uri="{FF2B5EF4-FFF2-40B4-BE49-F238E27FC236}">
                <a16:creationId xmlns:a16="http://schemas.microsoft.com/office/drawing/2014/main" id="{F807F646-113E-D866-98D5-8FD85C8BE5B8}"/>
              </a:ext>
            </a:extLst>
          </p:cNvPr>
          <p:cNvSpPr txBox="1">
            <a:spLocks/>
          </p:cNvSpPr>
          <p:nvPr/>
        </p:nvSpPr>
        <p:spPr>
          <a:xfrm>
            <a:off x="4330593" y="4570220"/>
            <a:ext cx="2159105" cy="393441"/>
          </a:xfrm>
          <a:prstGeom prst="rect">
            <a:avLst/>
          </a:prstGeom>
          <a:noFill/>
        </p:spPr>
        <p:txBody>
          <a:bodyPr wrap="square" lIns="0" tIns="0" rIns="0" bIns="0" rtlCol="0">
            <a:spAutoFit/>
          </a:bodyPr>
          <a:lstStyle>
            <a:lvl1pPr marL="0" marR="0" indent="0" algn="just" defTabSz="914400" rtl="0" eaLnBrk="1" fontAlgn="auto" latinLnBrk="0" hangingPunct="1">
              <a:lnSpc>
                <a:spcPct val="90000"/>
              </a:lnSpc>
              <a:spcBef>
                <a:spcPts val="422"/>
              </a:spcBef>
              <a:spcAft>
                <a:spcPts val="0"/>
              </a:spcAft>
              <a:buClrTx/>
              <a:buSzTx/>
              <a:buFont typeface="Arial" panose="020B0604020202020204" pitchFamily="34" charset="0"/>
              <a:buNone/>
              <a:tabLst/>
              <a:defRPr lang="en-US" sz="700" kern="1200" smtClean="0">
                <a:solidFill>
                  <a:schemeClr val="bg2"/>
                </a:solidFill>
                <a:latin typeface="Roboto Light" panose="02000000000000000000" pitchFamily="2" charset="0"/>
                <a:ea typeface="Roboto Light" panose="02000000000000000000" pitchFamily="2" charset="0"/>
                <a:cs typeface="Roboto Light" panose="02000000000000000000" pitchFamily="2" charset="0"/>
              </a:defRPr>
            </a:lvl1pPr>
            <a:lvl2pPr marL="227710" indent="-77020" algn="l" defTabSz="385767" rtl="0" eaLnBrk="1" latinLnBrk="0" hangingPunct="1">
              <a:lnSpc>
                <a:spcPct val="90000"/>
              </a:lnSpc>
              <a:spcBef>
                <a:spcPts val="211"/>
              </a:spcBef>
              <a:buFont typeface="Arial" panose="020B0604020202020204" pitchFamily="34" charset="0"/>
              <a:buChar char="•"/>
              <a:defRPr lang="en-US" sz="1800" kern="1200" smtClean="0">
                <a:solidFill>
                  <a:schemeClr val="tx1"/>
                </a:solidFill>
                <a:latin typeface="+mn-lt"/>
                <a:ea typeface="+mn-ea"/>
                <a:cs typeface="+mn-cs"/>
              </a:defRPr>
            </a:lvl2pPr>
            <a:lvl3pPr marL="379070" indent="-77689" algn="l" defTabSz="385767" rtl="0" eaLnBrk="1" latinLnBrk="0" hangingPunct="1">
              <a:lnSpc>
                <a:spcPct val="90000"/>
              </a:lnSpc>
              <a:spcBef>
                <a:spcPts val="211"/>
              </a:spcBef>
              <a:buFont typeface="Arial" panose="020B0604020202020204" pitchFamily="34" charset="0"/>
              <a:buChar char="•"/>
              <a:defRPr lang="en-US" sz="1800" kern="1200" smtClean="0">
                <a:solidFill>
                  <a:schemeClr val="tx1"/>
                </a:solidFill>
                <a:latin typeface="+mn-lt"/>
                <a:ea typeface="+mn-ea"/>
                <a:cs typeface="+mn-cs"/>
              </a:defRPr>
            </a:lvl3pPr>
            <a:lvl4pPr marL="529761" indent="-77689" algn="l" defTabSz="385767" rtl="0" eaLnBrk="1" latinLnBrk="0" hangingPunct="1">
              <a:lnSpc>
                <a:spcPct val="90000"/>
              </a:lnSpc>
              <a:spcBef>
                <a:spcPts val="211"/>
              </a:spcBef>
              <a:buFont typeface="Arial" panose="020B0604020202020204" pitchFamily="34" charset="0"/>
              <a:buChar char="•"/>
              <a:defRPr lang="en-US" sz="1800" kern="1200" smtClean="0">
                <a:solidFill>
                  <a:schemeClr val="tx1"/>
                </a:solidFill>
                <a:latin typeface="+mn-lt"/>
                <a:ea typeface="+mn-ea"/>
                <a:cs typeface="+mn-cs"/>
              </a:defRPr>
            </a:lvl4pPr>
            <a:lvl5pPr marL="680451" indent="-73671" algn="l" defTabSz="385767" rtl="0" eaLnBrk="1" latinLnBrk="0" hangingPunct="1">
              <a:lnSpc>
                <a:spcPct val="90000"/>
              </a:lnSpc>
              <a:spcBef>
                <a:spcPts val="211"/>
              </a:spcBef>
              <a:buFont typeface="Arial" panose="020B0604020202020204" pitchFamily="34" charset="0"/>
              <a:buChar char="•"/>
              <a:defRPr lang="en-US" sz="1800" kern="1200">
                <a:solidFill>
                  <a:schemeClr val="tx1"/>
                </a:solidFill>
                <a:latin typeface="+mn-lt"/>
                <a:ea typeface="+mn-ea"/>
                <a:cs typeface="+mn-cs"/>
              </a:defRPr>
            </a:lvl5pPr>
            <a:lvl6pPr marL="1060860"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44"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28"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511"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r>
              <a:rPr lang="pt-BR" dirty="0"/>
              <a:t>Head de Renda Fixa</a:t>
            </a:r>
          </a:p>
          <a:p>
            <a:endParaRPr lang="pt-BR" dirty="0"/>
          </a:p>
          <a:p>
            <a:endParaRPr lang="pt-BR" dirty="0"/>
          </a:p>
        </p:txBody>
      </p:sp>
      <p:graphicFrame>
        <p:nvGraphicFramePr>
          <p:cNvPr id="13" name="Objeto 12">
            <a:extLst>
              <a:ext uri="{FF2B5EF4-FFF2-40B4-BE49-F238E27FC236}">
                <a16:creationId xmlns:a16="http://schemas.microsoft.com/office/drawing/2014/main" id="{0B8520DF-4774-1A62-E6F5-D9E04D9FA701}"/>
              </a:ext>
            </a:extLst>
          </p:cNvPr>
          <p:cNvGraphicFramePr>
            <a:graphicFrameLocks noChangeAspect="1"/>
          </p:cNvGraphicFramePr>
          <p:nvPr>
            <p:extLst>
              <p:ext uri="{D42A27DB-BD31-4B8C-83A1-F6EECF244321}">
                <p14:modId xmlns:p14="http://schemas.microsoft.com/office/powerpoint/2010/main" val="2897541819"/>
              </p:ext>
            </p:extLst>
          </p:nvPr>
        </p:nvGraphicFramePr>
        <p:xfrm>
          <a:off x="382829" y="3892239"/>
          <a:ext cx="3661442" cy="3672000"/>
        </p:xfrm>
        <a:graphic>
          <a:graphicData uri="http://schemas.openxmlformats.org/presentationml/2006/ole">
            <mc:AlternateContent xmlns:mc="http://schemas.openxmlformats.org/markup-compatibility/2006">
              <mc:Choice xmlns:v="urn:schemas-microsoft-com:vml" Requires="v">
                <p:oleObj name="Macro-Enabled Worksheet" r:id="rId2" imgW="2895699" imgH="2908506" progId="Excel.SheetMacroEnabled.12">
                  <p:link updateAutomatic="1"/>
                </p:oleObj>
              </mc:Choice>
              <mc:Fallback>
                <p:oleObj name="Macro-Enabled Worksheet" r:id="rId2" imgW="2895699" imgH="2908506" progId="Excel.SheetMacroEnabled.12">
                  <p:link updateAutomatic="1"/>
                  <p:pic>
                    <p:nvPicPr>
                      <p:cNvPr id="0" name=""/>
                      <p:cNvPicPr/>
                      <p:nvPr/>
                    </p:nvPicPr>
                    <p:blipFill>
                      <a:blip r:embed="rId3"/>
                      <a:stretch>
                        <a:fillRect/>
                      </a:stretch>
                    </p:blipFill>
                    <p:spPr>
                      <a:xfrm>
                        <a:off x="382829" y="3892239"/>
                        <a:ext cx="3661442" cy="367200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A139E2B9-09AF-1FB8-2D94-D35589AAA07E}"/>
              </a:ext>
            </a:extLst>
          </p:cNvPr>
          <p:cNvGraphicFramePr>
            <a:graphicFrameLocks noChangeAspect="1"/>
          </p:cNvGraphicFramePr>
          <p:nvPr>
            <p:extLst>
              <p:ext uri="{D42A27DB-BD31-4B8C-83A1-F6EECF244321}">
                <p14:modId xmlns:p14="http://schemas.microsoft.com/office/powerpoint/2010/main" val="3393662972"/>
              </p:ext>
            </p:extLst>
          </p:nvPr>
        </p:nvGraphicFramePr>
        <p:xfrm>
          <a:off x="382829" y="8074242"/>
          <a:ext cx="6091200" cy="1407114"/>
        </p:xfrm>
        <a:graphic>
          <a:graphicData uri="http://schemas.openxmlformats.org/presentationml/2006/ole">
            <mc:AlternateContent xmlns:mc="http://schemas.openxmlformats.org/markup-compatibility/2006">
              <mc:Choice xmlns:v="urn:schemas-microsoft-com:vml" Requires="v">
                <p:oleObj name="Macro-Enabled Worksheet" r:id="rId4" imgW="4095960" imgH="946245" progId="Excel.SheetMacroEnabled.12">
                  <p:link updateAutomatic="1"/>
                </p:oleObj>
              </mc:Choice>
              <mc:Fallback>
                <p:oleObj name="Macro-Enabled Worksheet" r:id="rId4" imgW="4095960" imgH="946245" progId="Excel.SheetMacroEnabled.12">
                  <p:link updateAutomatic="1"/>
                  <p:pic>
                    <p:nvPicPr>
                      <p:cNvPr id="0" name=""/>
                      <p:cNvPicPr/>
                      <p:nvPr/>
                    </p:nvPicPr>
                    <p:blipFill>
                      <a:blip r:embed="rId5"/>
                      <a:stretch>
                        <a:fillRect/>
                      </a:stretch>
                    </p:blipFill>
                    <p:spPr>
                      <a:xfrm>
                        <a:off x="382829" y="8074242"/>
                        <a:ext cx="6091200" cy="1407114"/>
                      </a:xfrm>
                      <a:prstGeom prst="rect">
                        <a:avLst/>
                      </a:prstGeom>
                    </p:spPr>
                  </p:pic>
                </p:oleObj>
              </mc:Fallback>
            </mc:AlternateContent>
          </a:graphicData>
        </a:graphic>
      </p:graphicFrame>
    </p:spTree>
    <p:extLst>
      <p:ext uri="{BB962C8B-B14F-4D97-AF65-F5344CB8AC3E}">
        <p14:creationId xmlns:p14="http://schemas.microsoft.com/office/powerpoint/2010/main" val="2119906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285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9184C2BF-5791-45F3-B490-51EBC1E63FF0}"/>
              </a:ext>
            </a:extLst>
          </p:cNvPr>
          <p:cNvSpPr>
            <a:spLocks noGrp="1"/>
          </p:cNvSpPr>
          <p:nvPr>
            <p:ph type="body" sz="quarter" idx="16"/>
          </p:nvPr>
        </p:nvSpPr>
        <p:spPr>
          <a:xfrm>
            <a:off x="390154" y="749844"/>
            <a:ext cx="2404562" cy="326968"/>
          </a:xfrm>
        </p:spPr>
        <p:txBody>
          <a:bodyPr/>
          <a:lstStyle/>
          <a:p>
            <a:r>
              <a:rPr lang="en-US" dirty="0" err="1"/>
              <a:t>Carteira</a:t>
            </a:r>
            <a:r>
              <a:rPr lang="en-US" dirty="0"/>
              <a:t> </a:t>
            </a:r>
            <a:r>
              <a:rPr lang="en-US" dirty="0" err="1"/>
              <a:t>Energética</a:t>
            </a:r>
            <a:endParaRPr lang="en-US" dirty="0"/>
          </a:p>
          <a:p>
            <a:endParaRPr lang="en-US" dirty="0"/>
          </a:p>
        </p:txBody>
      </p:sp>
      <p:sp>
        <p:nvSpPr>
          <p:cNvPr id="11" name="Text Placeholder 10">
            <a:extLst>
              <a:ext uri="{FF2B5EF4-FFF2-40B4-BE49-F238E27FC236}">
                <a16:creationId xmlns:a16="http://schemas.microsoft.com/office/drawing/2014/main" id="{2F8AC334-D56C-416C-AC57-9F18E02C954C}"/>
              </a:ext>
            </a:extLst>
          </p:cNvPr>
          <p:cNvSpPr>
            <a:spLocks noGrp="1"/>
          </p:cNvSpPr>
          <p:nvPr>
            <p:ph type="body" sz="quarter" idx="17"/>
          </p:nvPr>
        </p:nvSpPr>
        <p:spPr>
          <a:xfrm>
            <a:off x="379227" y="1076812"/>
            <a:ext cx="1513967" cy="326968"/>
          </a:xfrm>
        </p:spPr>
        <p:txBody>
          <a:bodyPr/>
          <a:lstStyle/>
          <a:p>
            <a:r>
              <a:rPr lang="en-US" dirty="0" err="1"/>
              <a:t>Público</a:t>
            </a:r>
            <a:r>
              <a:rPr lang="en-US" dirty="0"/>
              <a:t> </a:t>
            </a:r>
            <a:r>
              <a:rPr lang="en-US" dirty="0" err="1"/>
              <a:t>geral</a:t>
            </a:r>
            <a:r>
              <a:rPr lang="en-US" dirty="0"/>
              <a:t> </a:t>
            </a:r>
          </a:p>
        </p:txBody>
      </p:sp>
      <p:sp>
        <p:nvSpPr>
          <p:cNvPr id="12" name="Text Placeholder 11">
            <a:extLst>
              <a:ext uri="{FF2B5EF4-FFF2-40B4-BE49-F238E27FC236}">
                <a16:creationId xmlns:a16="http://schemas.microsoft.com/office/drawing/2014/main" id="{057BCA26-E5FB-429E-9D22-390F457926E5}"/>
              </a:ext>
            </a:extLst>
          </p:cNvPr>
          <p:cNvSpPr>
            <a:spLocks noGrp="1"/>
          </p:cNvSpPr>
          <p:nvPr>
            <p:ph type="body" sz="quarter" idx="32"/>
          </p:nvPr>
        </p:nvSpPr>
        <p:spPr/>
        <p:txBody>
          <a:bodyPr/>
          <a:lstStyle/>
          <a:p>
            <a:endParaRPr lang="en-US"/>
          </a:p>
        </p:txBody>
      </p:sp>
      <p:sp>
        <p:nvSpPr>
          <p:cNvPr id="13" name="Date Placeholder 12">
            <a:extLst>
              <a:ext uri="{FF2B5EF4-FFF2-40B4-BE49-F238E27FC236}">
                <a16:creationId xmlns:a16="http://schemas.microsoft.com/office/drawing/2014/main" id="{F7BCBCA3-D5A4-4DCF-8AD0-117EF1F6AF54}"/>
              </a:ext>
            </a:extLst>
          </p:cNvPr>
          <p:cNvSpPr>
            <a:spLocks noGrp="1"/>
          </p:cNvSpPr>
          <p:nvPr>
            <p:ph type="dt" sz="half" idx="2"/>
          </p:nvPr>
        </p:nvSpPr>
        <p:spPr/>
        <p:txBody>
          <a:bodyPr/>
          <a:lstStyle/>
          <a:p>
            <a:fld id="{4FA75AFD-5FD1-4113-9E66-2CB673635291}" type="datetime4">
              <a:rPr lang="pt-BR" smtClean="0"/>
              <a:pPr/>
              <a:t>26 de julho de 2024</a:t>
            </a:fld>
            <a:endParaRPr lang="en-US" dirty="0"/>
          </a:p>
        </p:txBody>
      </p:sp>
      <p:sp>
        <p:nvSpPr>
          <p:cNvPr id="41" name="CaixaDeTexto 20">
            <a:hlinkClick r:id="" action="ppaction://hlinkshowjump?jump=nextslide"/>
            <a:extLst>
              <a:ext uri="{FF2B5EF4-FFF2-40B4-BE49-F238E27FC236}">
                <a16:creationId xmlns:a16="http://schemas.microsoft.com/office/drawing/2014/main" id="{D92FB27E-0F18-973E-F86B-A210E3B0CF68}"/>
              </a:ext>
            </a:extLst>
          </p:cNvPr>
          <p:cNvSpPr txBox="1"/>
          <p:nvPr/>
        </p:nvSpPr>
        <p:spPr>
          <a:xfrm>
            <a:off x="822326" y="8478121"/>
            <a:ext cx="5412096" cy="246221"/>
          </a:xfrm>
          <a:prstGeom prst="rect">
            <a:avLst/>
          </a:prstGeom>
          <a:noFill/>
        </p:spPr>
        <p:txBody>
          <a:bodyPr wrap="square" rtlCol="0">
            <a:spAutoFit/>
          </a:bodyPr>
          <a:lstStyle/>
          <a:p>
            <a:pPr algn="ctr"/>
            <a:r>
              <a:rPr lang="en-US" sz="1000" dirty="0">
                <a:latin typeface="+mj-lt"/>
                <a:ea typeface="Roboto" panose="02000000000000000000" pitchFamily="2" charset="0"/>
                <a:cs typeface="Roboto Light" panose="02000000000000000000" pitchFamily="2" charset="0"/>
              </a:rPr>
              <a:t>Que </a:t>
            </a:r>
            <a:r>
              <a:rPr lang="en-US" sz="1000" dirty="0" err="1">
                <a:latin typeface="+mj-lt"/>
                <a:ea typeface="Roboto" panose="02000000000000000000" pitchFamily="2" charset="0"/>
                <a:cs typeface="Roboto Light" panose="02000000000000000000" pitchFamily="2" charset="0"/>
              </a:rPr>
              <a:t>tal</a:t>
            </a:r>
            <a:r>
              <a:rPr lang="en-US" sz="1000" dirty="0">
                <a:latin typeface="+mj-lt"/>
                <a:ea typeface="Roboto" panose="02000000000000000000" pitchFamily="2" charset="0"/>
                <a:cs typeface="Roboto Light" panose="02000000000000000000" pitchFamily="2" charset="0"/>
              </a:rPr>
              <a:t> </a:t>
            </a:r>
            <a:r>
              <a:rPr lang="en-US" sz="1000" dirty="0" err="1">
                <a:latin typeface="+mj-lt"/>
                <a:ea typeface="Roboto" panose="02000000000000000000" pitchFamily="2" charset="0"/>
                <a:cs typeface="Roboto Light" panose="02000000000000000000" pitchFamily="2" charset="0"/>
              </a:rPr>
              <a:t>incluir</a:t>
            </a:r>
            <a:r>
              <a:rPr lang="en-US" sz="1000" dirty="0">
                <a:latin typeface="+mj-lt"/>
                <a:ea typeface="Roboto" panose="02000000000000000000" pitchFamily="2" charset="0"/>
                <a:cs typeface="Roboto Light" panose="02000000000000000000" pitchFamily="2" charset="0"/>
              </a:rPr>
              <a:t> </a:t>
            </a:r>
            <a:r>
              <a:rPr lang="en-US" sz="1000" dirty="0" err="1">
                <a:latin typeface="+mj-lt"/>
                <a:ea typeface="Roboto" panose="02000000000000000000" pitchFamily="2" charset="0"/>
                <a:cs typeface="Roboto Light" panose="02000000000000000000" pitchFamily="2" charset="0"/>
              </a:rPr>
              <a:t>fundos</a:t>
            </a:r>
            <a:r>
              <a:rPr lang="en-US" sz="1000" dirty="0">
                <a:latin typeface="+mj-lt"/>
                <a:ea typeface="Roboto" panose="02000000000000000000" pitchFamily="2" charset="0"/>
                <a:cs typeface="Roboto Light" panose="02000000000000000000" pitchFamily="2" charset="0"/>
              </a:rPr>
              <a:t> de </a:t>
            </a:r>
            <a:r>
              <a:rPr lang="en-US" sz="1000" dirty="0" err="1">
                <a:latin typeface="+mj-lt"/>
                <a:ea typeface="Roboto" panose="02000000000000000000" pitchFamily="2" charset="0"/>
                <a:cs typeface="Roboto Light" panose="02000000000000000000" pitchFamily="2" charset="0"/>
              </a:rPr>
              <a:t>Previdência</a:t>
            </a:r>
            <a:r>
              <a:rPr lang="en-US" sz="1000" dirty="0">
                <a:latin typeface="+mj-lt"/>
                <a:ea typeface="Roboto" panose="02000000000000000000" pitchFamily="2" charset="0"/>
                <a:cs typeface="Roboto Light" panose="02000000000000000000" pitchFamily="2" charset="0"/>
              </a:rPr>
              <a:t> </a:t>
            </a:r>
            <a:r>
              <a:rPr lang="en-US" sz="1000" dirty="0" err="1">
                <a:latin typeface="+mj-lt"/>
                <a:ea typeface="Roboto" panose="02000000000000000000" pitchFamily="2" charset="0"/>
                <a:cs typeface="Roboto Light" panose="02000000000000000000" pitchFamily="2" charset="0"/>
              </a:rPr>
              <a:t>nessa</a:t>
            </a:r>
            <a:r>
              <a:rPr lang="en-US" sz="1000" dirty="0">
                <a:latin typeface="+mj-lt"/>
                <a:ea typeface="Roboto" panose="02000000000000000000" pitchFamily="2" charset="0"/>
                <a:cs typeface="Roboto Light" panose="02000000000000000000" pitchFamily="2" charset="0"/>
              </a:rPr>
              <a:t> </a:t>
            </a:r>
            <a:r>
              <a:rPr lang="en-US" sz="1000" dirty="0" err="1">
                <a:latin typeface="+mj-lt"/>
                <a:ea typeface="Roboto" panose="02000000000000000000" pitchFamily="2" charset="0"/>
                <a:cs typeface="Roboto Light" panose="02000000000000000000" pitchFamily="2" charset="0"/>
              </a:rPr>
              <a:t>alocação</a:t>
            </a:r>
            <a:r>
              <a:rPr lang="en-US" sz="1000" dirty="0">
                <a:latin typeface="+mj-lt"/>
                <a:ea typeface="Roboto" panose="02000000000000000000" pitchFamily="2" charset="0"/>
                <a:cs typeface="Roboto Light" panose="02000000000000000000" pitchFamily="2" charset="0"/>
              </a:rPr>
              <a:t>? </a:t>
            </a:r>
            <a:r>
              <a:rPr lang="en-US" sz="1000" b="1" dirty="0">
                <a:latin typeface="+mj-lt"/>
                <a:ea typeface="Roboto" panose="02000000000000000000" pitchFamily="2" charset="0"/>
                <a:cs typeface="Roboto Light" panose="02000000000000000000" pitchFamily="2" charset="0"/>
                <a:hlinkClick r:id="rId2" action="ppaction://hlinksldjump">
                  <a:extLst>
                    <a:ext uri="{A12FA001-AC4F-418D-AE19-62706E023703}">
                      <ahyp:hlinkClr xmlns:ahyp="http://schemas.microsoft.com/office/drawing/2018/hyperlinkcolor" val="tx"/>
                    </a:ext>
                  </a:extLst>
                </a:hlinkClick>
              </a:rPr>
              <a:t>Clique </a:t>
            </a:r>
            <a:r>
              <a:rPr lang="en-US" sz="1000" b="1" dirty="0" err="1">
                <a:latin typeface="+mj-lt"/>
                <a:ea typeface="Roboto" panose="02000000000000000000" pitchFamily="2" charset="0"/>
                <a:cs typeface="Roboto Light" panose="02000000000000000000" pitchFamily="2" charset="0"/>
                <a:hlinkClick r:id="rId2" action="ppaction://hlinksldjump">
                  <a:extLst>
                    <a:ext uri="{A12FA001-AC4F-418D-AE19-62706E023703}">
                      <ahyp:hlinkClr xmlns:ahyp="http://schemas.microsoft.com/office/drawing/2018/hyperlinkcolor" val="tx"/>
                    </a:ext>
                  </a:extLst>
                </a:hlinkClick>
              </a:rPr>
              <a:t>aqui</a:t>
            </a:r>
            <a:endParaRPr lang="en-US" sz="1000" b="1" dirty="0">
              <a:latin typeface="+mj-lt"/>
              <a:ea typeface="Roboto" panose="02000000000000000000" pitchFamily="2" charset="0"/>
              <a:cs typeface="Roboto Light" panose="02000000000000000000" pitchFamily="2" charset="0"/>
            </a:endParaRPr>
          </a:p>
        </p:txBody>
      </p:sp>
      <p:pic>
        <p:nvPicPr>
          <p:cNvPr id="42" name="Gráfico 22" descr="Indicador">
            <a:extLst>
              <a:ext uri="{FF2B5EF4-FFF2-40B4-BE49-F238E27FC236}">
                <a16:creationId xmlns:a16="http://schemas.microsoft.com/office/drawing/2014/main" id="{6061091C-B210-07B0-74A2-85985E4A75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14512" y="8497246"/>
            <a:ext cx="238165" cy="238165"/>
          </a:xfrm>
          <a:prstGeom prst="rect">
            <a:avLst/>
          </a:prstGeom>
        </p:spPr>
      </p:pic>
      <p:sp>
        <p:nvSpPr>
          <p:cNvPr id="43" name="Content Placeholder 4">
            <a:extLst>
              <a:ext uri="{FF2B5EF4-FFF2-40B4-BE49-F238E27FC236}">
                <a16:creationId xmlns:a16="http://schemas.microsoft.com/office/drawing/2014/main" id="{8A17E20D-3E57-121F-A9A3-7D7B07BF0355}"/>
              </a:ext>
            </a:extLst>
          </p:cNvPr>
          <p:cNvSpPr>
            <a:spLocks noGrp="1"/>
          </p:cNvSpPr>
          <p:nvPr>
            <p:ph sz="quarter" idx="25"/>
          </p:nvPr>
        </p:nvSpPr>
        <p:spPr>
          <a:xfrm>
            <a:off x="494032" y="8920747"/>
            <a:ext cx="5948427" cy="847848"/>
          </a:xfrm>
        </p:spPr>
        <p:txBody>
          <a:bodyPr/>
          <a:lstStyle/>
          <a:p>
            <a:pPr algn="ctr"/>
            <a:r>
              <a:rPr lang="pt-BR" sz="900" dirty="0">
                <a:solidFill>
                  <a:schemeClr val="tx1"/>
                </a:solidFill>
                <a:latin typeface="Roboto Light" panose="02000000000000000000" pitchFamily="2" charset="0"/>
                <a:ea typeface="Roboto Light" panose="02000000000000000000" pitchFamily="2" charset="0"/>
                <a:cs typeface="Roboto Light" panose="02000000000000000000" pitchFamily="2" charset="0"/>
              </a:rPr>
              <a:t>As taxas de renda fixa de mercado secundário indicadas correspondem às taxas de negociação de cada ativo no último dia útil do mês anterior. As taxas de emissões bancárias primárias bilaterais correspondem às condições comerciais firmadas com os emissores para o mês de referência.  Para maiores informações sobre as taxas dos ativos de renda fixa acessar: </a:t>
            </a:r>
            <a:r>
              <a:rPr lang="pt-BR" sz="900" dirty="0">
                <a:solidFill>
                  <a:schemeClr val="tx1"/>
                </a:solidFill>
                <a:latin typeface="Roboto Light" panose="02000000000000000000" pitchFamily="2" charset="0"/>
                <a:ea typeface="Roboto Light" panose="02000000000000000000" pitchFamily="2" charset="0"/>
                <a:cs typeface="Roboto Light" panose="02000000000000000000" pitchFamily="2" charset="0"/>
                <a:hlinkClick r:id="rId5" tooltip="https://experiencia.xpi.com.br/renda-fixa/#/home">
                  <a:extLst>
                    <a:ext uri="{A12FA001-AC4F-418D-AE19-62706E023703}">
                      <ahyp:hlinkClr xmlns:ahyp="http://schemas.microsoft.com/office/drawing/2018/hyperlinkcolor" val="tx"/>
                    </a:ext>
                  </a:extLst>
                </a:hlinkClick>
              </a:rPr>
              <a:t>https://experiencia.xpi.com.br/renda-fixa/#/home</a:t>
            </a:r>
            <a:endParaRPr lang="pt-BR" sz="900"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a:p>
            <a:pPr algn="ctr"/>
            <a:endParaRPr lang="en-US" dirty="0"/>
          </a:p>
        </p:txBody>
      </p:sp>
      <p:sp>
        <p:nvSpPr>
          <p:cNvPr id="16" name="CaixaDeTexto 20">
            <a:hlinkClick r:id="" action="ppaction://hlinkshowjump?jump=nextslide"/>
            <a:extLst>
              <a:ext uri="{FF2B5EF4-FFF2-40B4-BE49-F238E27FC236}">
                <a16:creationId xmlns:a16="http://schemas.microsoft.com/office/drawing/2014/main" id="{4B9D2944-1231-4424-81CD-58B1049DCE20}"/>
              </a:ext>
            </a:extLst>
          </p:cNvPr>
          <p:cNvSpPr txBox="1"/>
          <p:nvPr/>
        </p:nvSpPr>
        <p:spPr>
          <a:xfrm>
            <a:off x="293245" y="1304768"/>
            <a:ext cx="2680700" cy="400110"/>
          </a:xfrm>
          <a:prstGeom prst="rect">
            <a:avLst/>
          </a:prstGeom>
          <a:noFill/>
        </p:spPr>
        <p:txBody>
          <a:bodyPr wrap="square" rtlCol="0">
            <a:spAutoFit/>
          </a:bodyPr>
          <a:lstStyle/>
          <a:p>
            <a:r>
              <a:rPr lang="en-US" sz="1000" dirty="0">
                <a:latin typeface="+mj-lt"/>
                <a:ea typeface="Roboto" panose="02000000000000000000" pitchFamily="2" charset="0"/>
                <a:cs typeface="Roboto Light" panose="02000000000000000000" pitchFamily="2" charset="0"/>
              </a:rPr>
              <a:t>É um </a:t>
            </a:r>
            <a:r>
              <a:rPr lang="en-US" sz="1000" dirty="0" err="1">
                <a:latin typeface="+mj-lt"/>
                <a:ea typeface="Roboto" panose="02000000000000000000" pitchFamily="2" charset="0"/>
                <a:cs typeface="Roboto Light" panose="02000000000000000000" pitchFamily="2" charset="0"/>
              </a:rPr>
              <a:t>investidor</a:t>
            </a:r>
            <a:r>
              <a:rPr lang="en-US" sz="1000" dirty="0">
                <a:latin typeface="+mj-lt"/>
                <a:ea typeface="Roboto" panose="02000000000000000000" pitchFamily="2" charset="0"/>
                <a:cs typeface="Roboto Light" panose="02000000000000000000" pitchFamily="2" charset="0"/>
              </a:rPr>
              <a:t> </a:t>
            </a:r>
            <a:r>
              <a:rPr lang="en-US" sz="1000" dirty="0" err="1">
                <a:latin typeface="+mj-lt"/>
                <a:ea typeface="Roboto" panose="02000000000000000000" pitchFamily="2" charset="0"/>
                <a:cs typeface="Roboto Light" panose="02000000000000000000" pitchFamily="2" charset="0"/>
              </a:rPr>
              <a:t>qualificado</a:t>
            </a:r>
            <a:r>
              <a:rPr lang="en-US" sz="1000" dirty="0">
                <a:latin typeface="+mj-lt"/>
                <a:ea typeface="Roboto" panose="02000000000000000000" pitchFamily="2" charset="0"/>
                <a:cs typeface="Roboto Light" panose="02000000000000000000" pitchFamily="2" charset="0"/>
              </a:rPr>
              <a:t>? </a:t>
            </a:r>
            <a:r>
              <a:rPr lang="en-US" sz="1000" dirty="0" err="1">
                <a:latin typeface="+mj-lt"/>
                <a:ea typeface="Roboto" panose="02000000000000000000" pitchFamily="2" charset="0"/>
                <a:cs typeface="Roboto Light" panose="02000000000000000000" pitchFamily="2" charset="0"/>
              </a:rPr>
              <a:t>Confira</a:t>
            </a:r>
            <a:r>
              <a:rPr lang="en-US" sz="1000" dirty="0">
                <a:latin typeface="+mj-lt"/>
                <a:ea typeface="Roboto" panose="02000000000000000000" pitchFamily="2" charset="0"/>
                <a:cs typeface="Roboto Light" panose="02000000000000000000" pitchFamily="2" charset="0"/>
              </a:rPr>
              <a:t> </a:t>
            </a:r>
            <a:r>
              <a:rPr lang="en-US" sz="1000" dirty="0" err="1">
                <a:latin typeface="+mj-lt"/>
                <a:ea typeface="Roboto" panose="02000000000000000000" pitchFamily="2" charset="0"/>
                <a:cs typeface="Roboto Light" panose="02000000000000000000" pitchFamily="2" charset="0"/>
              </a:rPr>
              <a:t>os</a:t>
            </a:r>
            <a:r>
              <a:rPr lang="en-US" sz="1000" dirty="0">
                <a:latin typeface="+mj-lt"/>
                <a:ea typeface="Roboto" panose="02000000000000000000" pitchFamily="2" charset="0"/>
                <a:cs typeface="Roboto Light" panose="02000000000000000000" pitchFamily="2" charset="0"/>
              </a:rPr>
              <a:t> </a:t>
            </a:r>
            <a:r>
              <a:rPr lang="en-US" sz="1000" dirty="0" err="1">
                <a:latin typeface="+mj-lt"/>
                <a:ea typeface="Roboto" panose="02000000000000000000" pitchFamily="2" charset="0"/>
                <a:cs typeface="Roboto Light" panose="02000000000000000000" pitchFamily="2" charset="0"/>
              </a:rPr>
              <a:t>produtos</a:t>
            </a:r>
            <a:r>
              <a:rPr lang="en-US" sz="1000" dirty="0">
                <a:latin typeface="+mj-lt"/>
                <a:ea typeface="Roboto" panose="02000000000000000000" pitchFamily="2" charset="0"/>
                <a:cs typeface="Roboto Light" panose="02000000000000000000" pitchFamily="2" charset="0"/>
              </a:rPr>
              <a:t> </a:t>
            </a:r>
            <a:r>
              <a:rPr lang="en-US" sz="1000" dirty="0" err="1">
                <a:latin typeface="+mj-lt"/>
                <a:ea typeface="Roboto" panose="02000000000000000000" pitchFamily="2" charset="0"/>
                <a:cs typeface="Roboto Light" panose="02000000000000000000" pitchFamily="2" charset="0"/>
              </a:rPr>
              <a:t>exclusivos</a:t>
            </a:r>
            <a:r>
              <a:rPr lang="en-US" sz="1000" dirty="0">
                <a:latin typeface="+mj-lt"/>
                <a:ea typeface="Roboto" panose="02000000000000000000" pitchFamily="2" charset="0"/>
                <a:cs typeface="Roboto Light" panose="02000000000000000000" pitchFamily="2" charset="0"/>
              </a:rPr>
              <a:t> </a:t>
            </a:r>
            <a:r>
              <a:rPr lang="en-US" sz="1000" b="1" u="sng" dirty="0" err="1">
                <a:latin typeface="+mj-lt"/>
                <a:ea typeface="Roboto" panose="02000000000000000000" pitchFamily="2" charset="0"/>
                <a:cs typeface="Roboto Light" panose="02000000000000000000" pitchFamily="2" charset="0"/>
              </a:rPr>
              <a:t>clicando</a:t>
            </a:r>
            <a:r>
              <a:rPr lang="en-US" sz="1000" b="1" dirty="0">
                <a:latin typeface="+mj-lt"/>
                <a:ea typeface="Roboto" panose="02000000000000000000" pitchFamily="2" charset="0"/>
                <a:cs typeface="Roboto Light" panose="02000000000000000000" pitchFamily="2" charset="0"/>
                <a:hlinkClick r:id="rId2" action="ppaction://hlinksldjump">
                  <a:extLst>
                    <a:ext uri="{A12FA001-AC4F-418D-AE19-62706E023703}">
                      <ahyp:hlinkClr xmlns:ahyp="http://schemas.microsoft.com/office/drawing/2018/hyperlinkcolor" val="tx"/>
                    </a:ext>
                  </a:extLst>
                </a:hlinkClick>
              </a:rPr>
              <a:t> </a:t>
            </a:r>
            <a:r>
              <a:rPr lang="en-US" sz="1000" b="1" dirty="0" err="1">
                <a:latin typeface="+mj-lt"/>
                <a:ea typeface="Roboto" panose="02000000000000000000" pitchFamily="2" charset="0"/>
                <a:cs typeface="Roboto Light" panose="02000000000000000000" pitchFamily="2" charset="0"/>
                <a:hlinkClick r:id="rId2" action="ppaction://hlinksldjump">
                  <a:extLst>
                    <a:ext uri="{A12FA001-AC4F-418D-AE19-62706E023703}">
                      <ahyp:hlinkClr xmlns:ahyp="http://schemas.microsoft.com/office/drawing/2018/hyperlinkcolor" val="tx"/>
                    </a:ext>
                  </a:extLst>
                </a:hlinkClick>
              </a:rPr>
              <a:t>aqui</a:t>
            </a:r>
            <a:endParaRPr lang="en-US" sz="1000" b="1" dirty="0">
              <a:latin typeface="+mj-lt"/>
              <a:ea typeface="Roboto" panose="02000000000000000000" pitchFamily="2" charset="0"/>
              <a:cs typeface="Roboto Light" panose="02000000000000000000" pitchFamily="2" charset="0"/>
            </a:endParaRPr>
          </a:p>
        </p:txBody>
      </p:sp>
      <p:graphicFrame>
        <p:nvGraphicFramePr>
          <p:cNvPr id="2" name="Tabela 1">
            <a:extLst>
              <a:ext uri="{FF2B5EF4-FFF2-40B4-BE49-F238E27FC236}">
                <a16:creationId xmlns:a16="http://schemas.microsoft.com/office/drawing/2014/main" id="{0B04872D-90BD-40F8-B25A-BF7EA946D4C3}"/>
              </a:ext>
            </a:extLst>
          </p:cNvPr>
          <p:cNvGraphicFramePr>
            <a:graphicFrameLocks noGrp="1"/>
          </p:cNvGraphicFramePr>
          <p:nvPr/>
        </p:nvGraphicFramePr>
        <p:xfrm>
          <a:off x="10931236" y="2493818"/>
          <a:ext cx="208280" cy="207264"/>
        </p:xfrm>
        <a:graphic>
          <a:graphicData uri="http://schemas.openxmlformats.org/drawingml/2006/table">
            <a:tbl>
              <a:tblPr/>
              <a:tblGrid>
                <a:gridCol w="208280">
                  <a:extLst>
                    <a:ext uri="{9D8B030D-6E8A-4147-A177-3AD203B41FA5}">
                      <a16:colId xmlns:a16="http://schemas.microsoft.com/office/drawing/2014/main" val="2265766234"/>
                    </a:ext>
                  </a:extLst>
                </a:gridCol>
              </a:tblGrid>
              <a:tr h="0">
                <a:tc>
                  <a:txBody>
                    <a:bodyPr/>
                    <a:lstStyle/>
                    <a:p>
                      <a:endParaRPr lang="pt-BR" dirty="0"/>
                    </a:p>
                  </a:txBody>
                  <a:tcPr>
                    <a:lnL w="12700" cmpd="sng">
                      <a:solidFill>
                        <a:schemeClr val="bg2"/>
                      </a:solidFill>
                      <a:prstDash val="solid"/>
                    </a:lnL>
                    <a:lnR w="12700" cmpd="sng">
                      <a:solidFill>
                        <a:schemeClr val="bg2"/>
                      </a:solidFill>
                      <a:prstDash val="solid"/>
                    </a:lnR>
                    <a:lnT w="12700" cmpd="sng">
                      <a:solidFill>
                        <a:schemeClr val="bg2"/>
                      </a:solidFill>
                      <a:prstDash val="solid"/>
                    </a:lnT>
                    <a:lnB w="12700" cmpd="sng">
                      <a:solidFill>
                        <a:schemeClr val="bg2"/>
                      </a:solidFill>
                      <a:prstDash val="solid"/>
                    </a:lnB>
                  </a:tcPr>
                </a:tc>
                <a:extLst>
                  <a:ext uri="{0D108BD9-81ED-4DB2-BD59-A6C34878D82A}">
                    <a16:rowId xmlns:a16="http://schemas.microsoft.com/office/drawing/2014/main" val="1508881191"/>
                  </a:ext>
                </a:extLst>
              </a:tr>
            </a:tbl>
          </a:graphicData>
        </a:graphic>
      </p:graphicFrame>
      <p:graphicFrame>
        <p:nvGraphicFramePr>
          <p:cNvPr id="3" name="Tabela 2">
            <a:extLst>
              <a:ext uri="{FF2B5EF4-FFF2-40B4-BE49-F238E27FC236}">
                <a16:creationId xmlns:a16="http://schemas.microsoft.com/office/drawing/2014/main" id="{75642F2B-8FAF-DCC1-8B2C-8D9B7302971D}"/>
              </a:ext>
            </a:extLst>
          </p:cNvPr>
          <p:cNvGraphicFramePr>
            <a:graphicFrameLocks noGrp="1"/>
          </p:cNvGraphicFramePr>
          <p:nvPr>
            <p:extLst>
              <p:ext uri="{D42A27DB-BD31-4B8C-83A1-F6EECF244321}">
                <p14:modId xmlns:p14="http://schemas.microsoft.com/office/powerpoint/2010/main" val="2585060403"/>
              </p:ext>
            </p:extLst>
          </p:nvPr>
        </p:nvGraphicFramePr>
        <p:xfrm>
          <a:off x="254000" y="1901283"/>
          <a:ext cx="3175000" cy="4762500"/>
        </p:xfrm>
        <a:graphic>
          <a:graphicData uri="http://schemas.openxmlformats.org/drawingml/2006/table">
            <a:tbl>
              <a:tblPr/>
              <a:tblGrid>
                <a:gridCol w="2501900">
                  <a:extLst>
                    <a:ext uri="{9D8B030D-6E8A-4147-A177-3AD203B41FA5}">
                      <a16:colId xmlns:a16="http://schemas.microsoft.com/office/drawing/2014/main" val="658871158"/>
                    </a:ext>
                  </a:extLst>
                </a:gridCol>
                <a:gridCol w="673100">
                  <a:extLst>
                    <a:ext uri="{9D8B030D-6E8A-4147-A177-3AD203B41FA5}">
                      <a16:colId xmlns:a16="http://schemas.microsoft.com/office/drawing/2014/main" val="927927439"/>
                    </a:ext>
                  </a:extLst>
                </a:gridCol>
              </a:tblGrid>
              <a:tr h="317500">
                <a:tc>
                  <a:txBody>
                    <a:bodyPr/>
                    <a:lstStyle/>
                    <a:p>
                      <a:pPr algn="l" fontAlgn="ctr"/>
                      <a:r>
                        <a:rPr lang="pt-BR" sz="1000" b="1" i="0" u="none" strike="noStrike">
                          <a:solidFill>
                            <a:srgbClr val="000000"/>
                          </a:solidFill>
                          <a:effectLst/>
                          <a:latin typeface="Roboto Light" panose="02000000000000000000" pitchFamily="2" charset="0"/>
                        </a:rPr>
                        <a:t>Pos fixado</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E7E6E6"/>
                    </a:solidFill>
                  </a:tcPr>
                </a:tc>
                <a:tc>
                  <a:txBody>
                    <a:bodyPr/>
                    <a:lstStyle/>
                    <a:p>
                      <a:pPr algn="ctr" fontAlgn="ctr"/>
                      <a:r>
                        <a:rPr lang="pt-BR" sz="1000" b="1" i="0" u="none" strike="noStrike">
                          <a:solidFill>
                            <a:srgbClr val="000000"/>
                          </a:solidFill>
                          <a:effectLst/>
                          <a:latin typeface="Roboto Light" panose="02000000000000000000" pitchFamily="2" charset="0"/>
                        </a:rPr>
                        <a:t>9%</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E7E6E6"/>
                    </a:solidFill>
                  </a:tcPr>
                </a:tc>
                <a:extLst>
                  <a:ext uri="{0D108BD9-81ED-4DB2-BD59-A6C34878D82A}">
                    <a16:rowId xmlns:a16="http://schemas.microsoft.com/office/drawing/2014/main" val="1739865820"/>
                  </a:ext>
                </a:extLst>
              </a:tr>
              <a:tr h="317500">
                <a:tc>
                  <a:txBody>
                    <a:bodyPr/>
                    <a:lstStyle/>
                    <a:p>
                      <a:pPr algn="l" fontAlgn="ctr"/>
                      <a:r>
                        <a:rPr lang="pt-BR" sz="1000" b="0" i="0" u="none" strike="noStrike">
                          <a:solidFill>
                            <a:srgbClr val="000000"/>
                          </a:solidFill>
                          <a:effectLst/>
                          <a:latin typeface="Roboto Light" panose="02000000000000000000" pitchFamily="2" charset="0"/>
                        </a:rPr>
                        <a:t>SulAmérica Crédito ESG </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2%</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1750014381"/>
                  </a:ext>
                </a:extLst>
              </a:tr>
              <a:tr h="317500">
                <a:tc>
                  <a:txBody>
                    <a:bodyPr/>
                    <a:lstStyle/>
                    <a:p>
                      <a:pPr algn="l" fontAlgn="ctr"/>
                      <a:r>
                        <a:rPr lang="pt-BR" sz="1000" b="0" i="0" u="none" strike="noStrike">
                          <a:solidFill>
                            <a:srgbClr val="000000"/>
                          </a:solidFill>
                          <a:effectLst/>
                          <a:latin typeface="Roboto Light" panose="02000000000000000000" pitchFamily="2" charset="0"/>
                        </a:rPr>
                        <a:t>Selection RF Light </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2%</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103407135"/>
                  </a:ext>
                </a:extLst>
              </a:tr>
              <a:tr h="317500">
                <a:tc>
                  <a:txBody>
                    <a:bodyPr/>
                    <a:lstStyle/>
                    <a:p>
                      <a:pPr algn="l" fontAlgn="ctr"/>
                      <a:r>
                        <a:rPr lang="pt-BR" sz="1000" b="0" i="0" u="none" strike="noStrike">
                          <a:solidFill>
                            <a:srgbClr val="000000"/>
                          </a:solidFill>
                          <a:effectLst/>
                          <a:latin typeface="Roboto Light" panose="02000000000000000000" pitchFamily="2" charset="0"/>
                        </a:rPr>
                        <a:t>Legacy Capital Credit </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2%</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3365455698"/>
                  </a:ext>
                </a:extLst>
              </a:tr>
              <a:tr h="317500">
                <a:tc>
                  <a:txBody>
                    <a:bodyPr/>
                    <a:lstStyle/>
                    <a:p>
                      <a:pPr algn="l" fontAlgn="ctr"/>
                      <a:r>
                        <a:rPr lang="pt-BR" sz="1000" b="0" i="0" u="none" strike="noStrike">
                          <a:solidFill>
                            <a:srgbClr val="000000"/>
                          </a:solidFill>
                          <a:effectLst/>
                          <a:latin typeface="Roboto Light" panose="02000000000000000000" pitchFamily="2" charset="0"/>
                        </a:rPr>
                        <a:t>Tesouro Selic mar/26</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2%</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1377812496"/>
                  </a:ext>
                </a:extLst>
              </a:tr>
              <a:tr h="317500">
                <a:tc>
                  <a:txBody>
                    <a:bodyPr/>
                    <a:lstStyle/>
                    <a:p>
                      <a:pPr algn="l" fontAlgn="ctr"/>
                      <a:r>
                        <a:rPr lang="pt-BR" sz="1000" b="0" i="0" u="none" strike="noStrike">
                          <a:solidFill>
                            <a:srgbClr val="000000"/>
                          </a:solidFill>
                          <a:effectLst/>
                          <a:latin typeface="Roboto Light" panose="02000000000000000000" pitchFamily="2" charset="0"/>
                        </a:rPr>
                        <a:t>BV Banks </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1%</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1467221796"/>
                  </a:ext>
                </a:extLst>
              </a:tr>
              <a:tr h="317500">
                <a:tc>
                  <a:txBody>
                    <a:bodyPr/>
                    <a:lstStyle/>
                    <a:p>
                      <a:pPr algn="l" fontAlgn="ctr"/>
                      <a:r>
                        <a:rPr lang="pt-BR" sz="1000" b="1" i="0" u="none" strike="noStrike">
                          <a:solidFill>
                            <a:srgbClr val="000000"/>
                          </a:solidFill>
                          <a:effectLst/>
                          <a:latin typeface="Roboto Light" panose="02000000000000000000" pitchFamily="2" charset="0"/>
                        </a:rPr>
                        <a:t>Inflação</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AEAAAA"/>
                    </a:solidFill>
                  </a:tcPr>
                </a:tc>
                <a:tc>
                  <a:txBody>
                    <a:bodyPr/>
                    <a:lstStyle/>
                    <a:p>
                      <a:pPr algn="ctr" fontAlgn="ctr"/>
                      <a:r>
                        <a:rPr lang="pt-BR" sz="1000" b="1" i="0" u="none" strike="noStrike">
                          <a:solidFill>
                            <a:srgbClr val="000000"/>
                          </a:solidFill>
                          <a:effectLst/>
                          <a:latin typeface="Roboto Light" panose="02000000000000000000" pitchFamily="2" charset="0"/>
                        </a:rPr>
                        <a:t>18%</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AEAAAA"/>
                    </a:solidFill>
                  </a:tcPr>
                </a:tc>
                <a:extLst>
                  <a:ext uri="{0D108BD9-81ED-4DB2-BD59-A6C34878D82A}">
                    <a16:rowId xmlns:a16="http://schemas.microsoft.com/office/drawing/2014/main" val="3228226594"/>
                  </a:ext>
                </a:extLst>
              </a:tr>
              <a:tr h="317500">
                <a:tc>
                  <a:txBody>
                    <a:bodyPr/>
                    <a:lstStyle/>
                    <a:p>
                      <a:pPr algn="l" fontAlgn="ctr"/>
                      <a:r>
                        <a:rPr lang="pt-BR" sz="1000" b="0" i="0" u="none" strike="noStrike">
                          <a:solidFill>
                            <a:srgbClr val="000000"/>
                          </a:solidFill>
                          <a:effectLst/>
                          <a:latin typeface="Roboto Light" panose="02000000000000000000" pitchFamily="2" charset="0"/>
                        </a:rPr>
                        <a:t>CRA Marfrig IPCA+6,35% Jan/32</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9%</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189563427"/>
                  </a:ext>
                </a:extLst>
              </a:tr>
              <a:tr h="317500">
                <a:tc>
                  <a:txBody>
                    <a:bodyPr/>
                    <a:lstStyle/>
                    <a:p>
                      <a:pPr algn="l" fontAlgn="ctr"/>
                      <a:r>
                        <a:rPr lang="pt-BR" sz="1000" b="0" i="0" u="none" strike="noStrike">
                          <a:solidFill>
                            <a:srgbClr val="000000"/>
                          </a:solidFill>
                          <a:effectLst/>
                          <a:latin typeface="Roboto Light" panose="02000000000000000000" pitchFamily="2" charset="0"/>
                        </a:rPr>
                        <a:t>ARX Elbus Advisory </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5%</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913884327"/>
                  </a:ext>
                </a:extLst>
              </a:tr>
              <a:tr h="317500">
                <a:tc>
                  <a:txBody>
                    <a:bodyPr/>
                    <a:lstStyle/>
                    <a:p>
                      <a:pPr algn="l" fontAlgn="ctr"/>
                      <a:r>
                        <a:rPr lang="it-IT" sz="1000" b="0" i="0" u="none" strike="noStrike">
                          <a:solidFill>
                            <a:srgbClr val="000000"/>
                          </a:solidFill>
                          <a:effectLst/>
                          <a:latin typeface="Roboto Light" panose="02000000000000000000" pitchFamily="2" charset="0"/>
                        </a:rPr>
                        <a:t>Tesouro IPCA+ 5,18% mai/2029</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4%</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3843441166"/>
                  </a:ext>
                </a:extLst>
              </a:tr>
              <a:tr h="317500">
                <a:tc>
                  <a:txBody>
                    <a:bodyPr/>
                    <a:lstStyle/>
                    <a:p>
                      <a:pPr algn="l" rtl="0" fontAlgn="ctr"/>
                      <a:r>
                        <a:rPr lang="pt-BR" sz="1000" b="1" i="0" u="none" strike="noStrike">
                          <a:solidFill>
                            <a:srgbClr val="000000"/>
                          </a:solidFill>
                          <a:effectLst/>
                          <a:latin typeface="Roboto Light" panose="02000000000000000000" pitchFamily="2" charset="0"/>
                        </a:rPr>
                        <a:t>Prefixado</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B0B0B0"/>
                    </a:solidFill>
                  </a:tcPr>
                </a:tc>
                <a:tc>
                  <a:txBody>
                    <a:bodyPr/>
                    <a:lstStyle/>
                    <a:p>
                      <a:pPr algn="ctr" fontAlgn="ctr"/>
                      <a:r>
                        <a:rPr lang="pt-BR" sz="1000" b="1" i="0" u="none" strike="noStrike">
                          <a:solidFill>
                            <a:srgbClr val="404040"/>
                          </a:solidFill>
                          <a:effectLst/>
                          <a:latin typeface="Roboto Light" panose="02000000000000000000" pitchFamily="2" charset="0"/>
                        </a:rPr>
                        <a:t>3%</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AEAAAA"/>
                    </a:solidFill>
                  </a:tcPr>
                </a:tc>
                <a:extLst>
                  <a:ext uri="{0D108BD9-81ED-4DB2-BD59-A6C34878D82A}">
                    <a16:rowId xmlns:a16="http://schemas.microsoft.com/office/drawing/2014/main" val="807421017"/>
                  </a:ext>
                </a:extLst>
              </a:tr>
              <a:tr h="317500">
                <a:tc>
                  <a:txBody>
                    <a:bodyPr/>
                    <a:lstStyle/>
                    <a:p>
                      <a:pPr algn="l" fontAlgn="ctr"/>
                      <a:r>
                        <a:rPr lang="pt-BR" sz="1000" b="0" i="0" u="none" strike="noStrike">
                          <a:solidFill>
                            <a:srgbClr val="000000"/>
                          </a:solidFill>
                          <a:effectLst/>
                          <a:latin typeface="Roboto Light" panose="02000000000000000000" pitchFamily="2" charset="0"/>
                        </a:rPr>
                        <a:t>CRA Vamos nov/30 11,00% *Isento</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3%</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2115944839"/>
                  </a:ext>
                </a:extLst>
              </a:tr>
              <a:tr h="317500">
                <a:tc>
                  <a:txBody>
                    <a:bodyPr/>
                    <a:lstStyle/>
                    <a:p>
                      <a:pPr algn="l" rtl="0" fontAlgn="ctr"/>
                      <a:r>
                        <a:rPr lang="pt-BR" sz="1000" b="1" i="0" u="none" strike="noStrike">
                          <a:solidFill>
                            <a:srgbClr val="000000"/>
                          </a:solidFill>
                          <a:effectLst/>
                          <a:latin typeface="Roboto Light" panose="02000000000000000000" pitchFamily="2" charset="0"/>
                        </a:rPr>
                        <a:t>Renda Fixa Global</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666666"/>
                    </a:solidFill>
                  </a:tcPr>
                </a:tc>
                <a:tc>
                  <a:txBody>
                    <a:bodyPr/>
                    <a:lstStyle/>
                    <a:p>
                      <a:pPr algn="ctr" rtl="0" fontAlgn="ctr"/>
                      <a:r>
                        <a:rPr lang="pt-BR" sz="1000" b="1" i="0" u="none" strike="noStrike">
                          <a:solidFill>
                            <a:srgbClr val="000000"/>
                          </a:solidFill>
                          <a:effectLst/>
                          <a:latin typeface="Roboto Light" panose="02000000000000000000" pitchFamily="2" charset="0"/>
                        </a:rPr>
                        <a:t>8%</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666666"/>
                    </a:solidFill>
                  </a:tcPr>
                </a:tc>
                <a:extLst>
                  <a:ext uri="{0D108BD9-81ED-4DB2-BD59-A6C34878D82A}">
                    <a16:rowId xmlns:a16="http://schemas.microsoft.com/office/drawing/2014/main" val="1595573861"/>
                  </a:ext>
                </a:extLst>
              </a:tr>
              <a:tr h="317500">
                <a:tc>
                  <a:txBody>
                    <a:bodyPr/>
                    <a:lstStyle/>
                    <a:p>
                      <a:pPr algn="l" fontAlgn="ctr"/>
                      <a:r>
                        <a:rPr lang="pt-BR" sz="1000" b="0" i="0" u="none" strike="noStrike">
                          <a:solidFill>
                            <a:srgbClr val="000000"/>
                          </a:solidFill>
                          <a:effectLst/>
                          <a:latin typeface="Roboto Light" panose="02000000000000000000" pitchFamily="2" charset="0"/>
                        </a:rPr>
                        <a:t>Trend Crédito Global FIM</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5%</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830978763"/>
                  </a:ext>
                </a:extLst>
              </a:tr>
              <a:tr h="317500">
                <a:tc>
                  <a:txBody>
                    <a:bodyPr/>
                    <a:lstStyle/>
                    <a:p>
                      <a:pPr algn="l" fontAlgn="ctr"/>
                      <a:r>
                        <a:rPr lang="pt-BR" sz="1000" b="0" i="0" u="none" strike="noStrike">
                          <a:solidFill>
                            <a:srgbClr val="000000"/>
                          </a:solidFill>
                          <a:effectLst/>
                          <a:latin typeface="Roboto Light" panose="02000000000000000000" pitchFamily="2" charset="0"/>
                        </a:rPr>
                        <a:t>Trend High Yield Americano </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dirty="0">
                          <a:solidFill>
                            <a:srgbClr val="000000"/>
                          </a:solidFill>
                          <a:effectLst/>
                          <a:latin typeface="Roboto Light" panose="02000000000000000000" pitchFamily="2" charset="0"/>
                        </a:rPr>
                        <a:t>3%</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3329863571"/>
                  </a:ext>
                </a:extLst>
              </a:tr>
            </a:tbl>
          </a:graphicData>
        </a:graphic>
      </p:graphicFrame>
      <p:graphicFrame>
        <p:nvGraphicFramePr>
          <p:cNvPr id="6" name="Tabela 5">
            <a:extLst>
              <a:ext uri="{FF2B5EF4-FFF2-40B4-BE49-F238E27FC236}">
                <a16:creationId xmlns:a16="http://schemas.microsoft.com/office/drawing/2014/main" id="{358C9BFE-1B81-520C-62F1-C5720E2A3D42}"/>
              </a:ext>
            </a:extLst>
          </p:cNvPr>
          <p:cNvGraphicFramePr>
            <a:graphicFrameLocks noGrp="1"/>
          </p:cNvGraphicFramePr>
          <p:nvPr>
            <p:extLst>
              <p:ext uri="{D42A27DB-BD31-4B8C-83A1-F6EECF244321}">
                <p14:modId xmlns:p14="http://schemas.microsoft.com/office/powerpoint/2010/main" val="258618935"/>
              </p:ext>
            </p:extLst>
          </p:nvPr>
        </p:nvGraphicFramePr>
        <p:xfrm>
          <a:off x="3573630" y="1901283"/>
          <a:ext cx="3142456" cy="6284920"/>
        </p:xfrm>
        <a:graphic>
          <a:graphicData uri="http://schemas.openxmlformats.org/drawingml/2006/table">
            <a:tbl>
              <a:tblPr/>
              <a:tblGrid>
                <a:gridCol w="2476255">
                  <a:extLst>
                    <a:ext uri="{9D8B030D-6E8A-4147-A177-3AD203B41FA5}">
                      <a16:colId xmlns:a16="http://schemas.microsoft.com/office/drawing/2014/main" val="61376551"/>
                    </a:ext>
                  </a:extLst>
                </a:gridCol>
                <a:gridCol w="666201">
                  <a:extLst>
                    <a:ext uri="{9D8B030D-6E8A-4147-A177-3AD203B41FA5}">
                      <a16:colId xmlns:a16="http://schemas.microsoft.com/office/drawing/2014/main" val="1614285009"/>
                    </a:ext>
                  </a:extLst>
                </a:gridCol>
              </a:tblGrid>
              <a:tr h="314246">
                <a:tc>
                  <a:txBody>
                    <a:bodyPr/>
                    <a:lstStyle/>
                    <a:p>
                      <a:pPr algn="l" rtl="0" fontAlgn="ctr"/>
                      <a:r>
                        <a:rPr lang="pt-BR" sz="1000" b="1" i="0" u="none" strike="noStrike">
                          <a:solidFill>
                            <a:srgbClr val="000000"/>
                          </a:solidFill>
                          <a:effectLst/>
                          <a:latin typeface="Roboto Light" panose="02000000000000000000" pitchFamily="2" charset="0"/>
                        </a:rPr>
                        <a:t>Multimercado</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DB9137"/>
                    </a:solidFill>
                  </a:tcPr>
                </a:tc>
                <a:tc>
                  <a:txBody>
                    <a:bodyPr/>
                    <a:lstStyle/>
                    <a:p>
                      <a:pPr algn="ctr" rtl="0" fontAlgn="ctr"/>
                      <a:r>
                        <a:rPr lang="pt-BR" sz="1000" b="1" i="0" u="none" strike="noStrike">
                          <a:solidFill>
                            <a:srgbClr val="000000"/>
                          </a:solidFill>
                          <a:effectLst/>
                          <a:latin typeface="Roboto Light" panose="02000000000000000000" pitchFamily="2" charset="0"/>
                        </a:rPr>
                        <a:t>23%</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DB9137"/>
                    </a:solidFill>
                  </a:tcPr>
                </a:tc>
                <a:extLst>
                  <a:ext uri="{0D108BD9-81ED-4DB2-BD59-A6C34878D82A}">
                    <a16:rowId xmlns:a16="http://schemas.microsoft.com/office/drawing/2014/main" val="1365090283"/>
                  </a:ext>
                </a:extLst>
              </a:tr>
              <a:tr h="314246">
                <a:tc>
                  <a:txBody>
                    <a:bodyPr/>
                    <a:lstStyle/>
                    <a:p>
                      <a:pPr algn="l" fontAlgn="ctr"/>
                      <a:r>
                        <a:rPr lang="en-US" sz="1000" b="0" i="0" u="none" strike="noStrike">
                          <a:solidFill>
                            <a:srgbClr val="000000"/>
                          </a:solidFill>
                          <a:effectLst/>
                          <a:latin typeface="Roboto Light" panose="02000000000000000000" pitchFamily="2" charset="0"/>
                        </a:rPr>
                        <a:t>Moat Capital Equity Hedge Advisory</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5%</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3783756672"/>
                  </a:ext>
                </a:extLst>
              </a:tr>
              <a:tr h="314246">
                <a:tc>
                  <a:txBody>
                    <a:bodyPr/>
                    <a:lstStyle/>
                    <a:p>
                      <a:pPr algn="l" fontAlgn="ctr"/>
                      <a:r>
                        <a:rPr lang="pt-BR" sz="1000" b="0" i="0" u="none" strike="noStrike">
                          <a:solidFill>
                            <a:srgbClr val="000000"/>
                          </a:solidFill>
                          <a:effectLst/>
                          <a:latin typeface="Roboto Light" panose="02000000000000000000" pitchFamily="2" charset="0"/>
                        </a:rPr>
                        <a:t>Kinea Atlas II </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5%</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2852703454"/>
                  </a:ext>
                </a:extLst>
              </a:tr>
              <a:tr h="314246">
                <a:tc>
                  <a:txBody>
                    <a:bodyPr/>
                    <a:lstStyle/>
                    <a:p>
                      <a:pPr algn="l" fontAlgn="ctr"/>
                      <a:r>
                        <a:rPr lang="pt-BR" sz="1000" b="0" i="0" u="none" strike="noStrike">
                          <a:solidFill>
                            <a:srgbClr val="000000"/>
                          </a:solidFill>
                          <a:effectLst/>
                          <a:latin typeface="Roboto Light" panose="02000000000000000000" pitchFamily="2" charset="0"/>
                        </a:rPr>
                        <a:t>JGP Strategy Advisory </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4%</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2314641554"/>
                  </a:ext>
                </a:extLst>
              </a:tr>
              <a:tr h="314246">
                <a:tc>
                  <a:txBody>
                    <a:bodyPr/>
                    <a:lstStyle/>
                    <a:p>
                      <a:pPr algn="l" fontAlgn="ctr"/>
                      <a:r>
                        <a:rPr lang="pt-BR" sz="1000" b="0" i="0" u="none" strike="noStrike">
                          <a:solidFill>
                            <a:srgbClr val="000000"/>
                          </a:solidFill>
                          <a:effectLst/>
                          <a:latin typeface="Roboto Light" panose="02000000000000000000" pitchFamily="2" charset="0"/>
                        </a:rPr>
                        <a:t>Giant Zarathustra Advisory </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2E2E2"/>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4%</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2E2E2"/>
                      </a:solidFill>
                      <a:prstDash val="solid"/>
                      <a:round/>
                      <a:headEnd type="none" w="med" len="med"/>
                      <a:tailEnd type="none" w="med" len="med"/>
                    </a:lnB>
                  </a:tcPr>
                </a:tc>
                <a:extLst>
                  <a:ext uri="{0D108BD9-81ED-4DB2-BD59-A6C34878D82A}">
                    <a16:rowId xmlns:a16="http://schemas.microsoft.com/office/drawing/2014/main" val="979647102"/>
                  </a:ext>
                </a:extLst>
              </a:tr>
              <a:tr h="314246">
                <a:tc>
                  <a:txBody>
                    <a:bodyPr/>
                    <a:lstStyle/>
                    <a:p>
                      <a:pPr algn="l" fontAlgn="ctr"/>
                      <a:r>
                        <a:rPr lang="pt-BR" sz="1000" b="0" i="0" u="none" strike="noStrike">
                          <a:solidFill>
                            <a:srgbClr val="000000"/>
                          </a:solidFill>
                          <a:effectLst/>
                          <a:latin typeface="Roboto Light" panose="02000000000000000000" pitchFamily="2" charset="0"/>
                        </a:rPr>
                        <a:t>XP Macro</a:t>
                      </a:r>
                    </a:p>
                  </a:txBody>
                  <a:tcPr marL="0" marR="0" marT="0" marB="0" anchor="ctr">
                    <a:lnL w="6350" cap="flat" cmpd="sng" algn="ctr">
                      <a:solidFill>
                        <a:srgbClr val="E2E2E2"/>
                      </a:solidFill>
                      <a:prstDash val="solid"/>
                      <a:round/>
                      <a:headEnd type="none" w="med" len="med"/>
                      <a:tailEnd type="none" w="med" len="med"/>
                    </a:lnL>
                    <a:lnR w="6350" cap="flat" cmpd="sng" algn="ctr">
                      <a:solidFill>
                        <a:srgbClr val="E2E2E2"/>
                      </a:solidFill>
                      <a:prstDash val="solid"/>
                      <a:round/>
                      <a:headEnd type="none" w="med" len="med"/>
                      <a:tailEnd type="none" w="med" len="med"/>
                    </a:lnR>
                    <a:lnT w="6350" cap="flat" cmpd="sng" algn="ctr">
                      <a:solidFill>
                        <a:srgbClr val="E2E2E2"/>
                      </a:solidFill>
                      <a:prstDash val="solid"/>
                      <a:round/>
                      <a:headEnd type="none" w="med" len="med"/>
                      <a:tailEnd type="none" w="med" len="med"/>
                    </a:lnT>
                    <a:lnB w="6350" cap="flat" cmpd="sng" algn="ctr">
                      <a:solidFill>
                        <a:srgbClr val="E2E2E2"/>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3%</a:t>
                      </a:r>
                    </a:p>
                  </a:txBody>
                  <a:tcPr marL="0" marR="0" marT="0" marB="0" anchor="ctr">
                    <a:lnL w="6350" cap="flat" cmpd="sng" algn="ctr">
                      <a:solidFill>
                        <a:srgbClr val="E2E2E2"/>
                      </a:solidFill>
                      <a:prstDash val="solid"/>
                      <a:round/>
                      <a:headEnd type="none" w="med" len="med"/>
                      <a:tailEnd type="none" w="med" len="med"/>
                    </a:lnL>
                    <a:lnR w="6350" cap="flat" cmpd="sng" algn="ctr">
                      <a:solidFill>
                        <a:srgbClr val="E2E2E2"/>
                      </a:solidFill>
                      <a:prstDash val="solid"/>
                      <a:round/>
                      <a:headEnd type="none" w="med" len="med"/>
                      <a:tailEnd type="none" w="med" len="med"/>
                    </a:lnR>
                    <a:lnT w="6350" cap="flat" cmpd="sng" algn="ctr">
                      <a:solidFill>
                        <a:srgbClr val="E2E2E2"/>
                      </a:solidFill>
                      <a:prstDash val="solid"/>
                      <a:round/>
                      <a:headEnd type="none" w="med" len="med"/>
                      <a:tailEnd type="none" w="med" len="med"/>
                    </a:lnT>
                    <a:lnB w="6350" cap="flat" cmpd="sng" algn="ctr">
                      <a:solidFill>
                        <a:srgbClr val="E2E2E2"/>
                      </a:solidFill>
                      <a:prstDash val="solid"/>
                      <a:round/>
                      <a:headEnd type="none" w="med" len="med"/>
                      <a:tailEnd type="none" w="med" len="med"/>
                    </a:lnB>
                  </a:tcPr>
                </a:tc>
                <a:extLst>
                  <a:ext uri="{0D108BD9-81ED-4DB2-BD59-A6C34878D82A}">
                    <a16:rowId xmlns:a16="http://schemas.microsoft.com/office/drawing/2014/main" val="4214482892"/>
                  </a:ext>
                </a:extLst>
              </a:tr>
              <a:tr h="314246">
                <a:tc>
                  <a:txBody>
                    <a:bodyPr/>
                    <a:lstStyle/>
                    <a:p>
                      <a:pPr algn="l" fontAlgn="ctr"/>
                      <a:r>
                        <a:rPr lang="pt-BR" sz="1000" b="0" i="0" u="none" strike="noStrike">
                          <a:solidFill>
                            <a:srgbClr val="000000"/>
                          </a:solidFill>
                          <a:effectLst/>
                          <a:latin typeface="Roboto Light" panose="02000000000000000000" pitchFamily="2" charset="0"/>
                        </a:rPr>
                        <a:t>Novus Renda Fixa Exclusive </a:t>
                      </a:r>
                    </a:p>
                  </a:txBody>
                  <a:tcPr marL="0" marR="0" marT="0" marB="0" anchor="ctr">
                    <a:lnL w="6350" cap="flat" cmpd="sng" algn="ctr">
                      <a:solidFill>
                        <a:srgbClr val="E2E2E2"/>
                      </a:solidFill>
                      <a:prstDash val="solid"/>
                      <a:round/>
                      <a:headEnd type="none" w="med" len="med"/>
                      <a:tailEnd type="none" w="med" len="med"/>
                    </a:lnL>
                    <a:lnR w="6350" cap="flat" cmpd="sng" algn="ctr">
                      <a:solidFill>
                        <a:srgbClr val="E2E2E2"/>
                      </a:solidFill>
                      <a:prstDash val="solid"/>
                      <a:round/>
                      <a:headEnd type="none" w="med" len="med"/>
                      <a:tailEnd type="none" w="med" len="med"/>
                    </a:lnR>
                    <a:lnT w="6350" cap="flat" cmpd="sng" algn="ctr">
                      <a:solidFill>
                        <a:srgbClr val="E2E2E2"/>
                      </a:solidFill>
                      <a:prstDash val="solid"/>
                      <a:round/>
                      <a:headEnd type="none" w="med" len="med"/>
                      <a:tailEnd type="none" w="med" len="med"/>
                    </a:lnT>
                    <a:lnB w="6350" cap="flat" cmpd="sng" algn="ctr">
                      <a:solidFill>
                        <a:srgbClr val="E2E2E2"/>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2%</a:t>
                      </a:r>
                    </a:p>
                  </a:txBody>
                  <a:tcPr marL="0" marR="0" marT="0" marB="0" anchor="ctr">
                    <a:lnL w="6350" cap="flat" cmpd="sng" algn="ctr">
                      <a:solidFill>
                        <a:srgbClr val="E2E2E2"/>
                      </a:solidFill>
                      <a:prstDash val="solid"/>
                      <a:round/>
                      <a:headEnd type="none" w="med" len="med"/>
                      <a:tailEnd type="none" w="med" len="med"/>
                    </a:lnL>
                    <a:lnR w="6350" cap="flat" cmpd="sng" algn="ctr">
                      <a:solidFill>
                        <a:srgbClr val="E2E2E2"/>
                      </a:solidFill>
                      <a:prstDash val="solid"/>
                      <a:round/>
                      <a:headEnd type="none" w="med" len="med"/>
                      <a:tailEnd type="none" w="med" len="med"/>
                    </a:lnR>
                    <a:lnT w="6350" cap="flat" cmpd="sng" algn="ctr">
                      <a:solidFill>
                        <a:srgbClr val="E2E2E2"/>
                      </a:solidFill>
                      <a:prstDash val="solid"/>
                      <a:round/>
                      <a:headEnd type="none" w="med" len="med"/>
                      <a:tailEnd type="none" w="med" len="med"/>
                    </a:lnT>
                    <a:lnB w="6350" cap="flat" cmpd="sng" algn="ctr">
                      <a:solidFill>
                        <a:srgbClr val="E2E2E2"/>
                      </a:solidFill>
                      <a:prstDash val="solid"/>
                      <a:round/>
                      <a:headEnd type="none" w="med" len="med"/>
                      <a:tailEnd type="none" w="med" len="med"/>
                    </a:lnB>
                  </a:tcPr>
                </a:tc>
                <a:extLst>
                  <a:ext uri="{0D108BD9-81ED-4DB2-BD59-A6C34878D82A}">
                    <a16:rowId xmlns:a16="http://schemas.microsoft.com/office/drawing/2014/main" val="2197783537"/>
                  </a:ext>
                </a:extLst>
              </a:tr>
              <a:tr h="314246">
                <a:tc>
                  <a:txBody>
                    <a:bodyPr/>
                    <a:lstStyle/>
                    <a:p>
                      <a:pPr algn="l" rtl="0" fontAlgn="ctr"/>
                      <a:r>
                        <a:rPr lang="pt-BR" sz="1000" b="1" i="0" u="none" strike="noStrike">
                          <a:solidFill>
                            <a:srgbClr val="121212"/>
                          </a:solidFill>
                          <a:effectLst/>
                          <a:latin typeface="Roboto Light" panose="02000000000000000000" pitchFamily="2" charset="0"/>
                        </a:rPr>
                        <a:t>Renda Variável</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2E2E2"/>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FBC105"/>
                    </a:solidFill>
                  </a:tcPr>
                </a:tc>
                <a:tc>
                  <a:txBody>
                    <a:bodyPr/>
                    <a:lstStyle/>
                    <a:p>
                      <a:pPr algn="ctr" rtl="0" fontAlgn="ctr"/>
                      <a:r>
                        <a:rPr lang="pt-BR" sz="1000" b="1" i="0" u="none" strike="noStrike">
                          <a:solidFill>
                            <a:srgbClr val="121212"/>
                          </a:solidFill>
                          <a:effectLst/>
                          <a:latin typeface="Roboto Light" panose="02000000000000000000" pitchFamily="2" charset="0"/>
                        </a:rPr>
                        <a:t>20%</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2E2E2"/>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FBC105"/>
                    </a:solidFill>
                  </a:tcPr>
                </a:tc>
                <a:extLst>
                  <a:ext uri="{0D108BD9-81ED-4DB2-BD59-A6C34878D82A}">
                    <a16:rowId xmlns:a16="http://schemas.microsoft.com/office/drawing/2014/main" val="1497940056"/>
                  </a:ext>
                </a:extLst>
              </a:tr>
              <a:tr h="314246">
                <a:tc>
                  <a:txBody>
                    <a:bodyPr/>
                    <a:lstStyle/>
                    <a:p>
                      <a:pPr algn="l" fontAlgn="ctr"/>
                      <a:r>
                        <a:rPr lang="pt-BR" sz="1000" b="0" i="0" u="none" strike="noStrike">
                          <a:solidFill>
                            <a:srgbClr val="000000"/>
                          </a:solidFill>
                          <a:effectLst/>
                          <a:latin typeface="Roboto Light" panose="02000000000000000000" pitchFamily="2" charset="0"/>
                        </a:rPr>
                        <a:t>Selection Ações</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6%</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3880389116"/>
                  </a:ext>
                </a:extLst>
              </a:tr>
              <a:tr h="314246">
                <a:tc>
                  <a:txBody>
                    <a:bodyPr/>
                    <a:lstStyle/>
                    <a:p>
                      <a:pPr algn="l" fontAlgn="ctr"/>
                      <a:r>
                        <a:rPr lang="pt-BR" sz="1000" b="0" i="0" u="none" strike="noStrike">
                          <a:solidFill>
                            <a:srgbClr val="000000"/>
                          </a:solidFill>
                          <a:effectLst/>
                          <a:latin typeface="Roboto Light" panose="02000000000000000000" pitchFamily="2" charset="0"/>
                        </a:rPr>
                        <a:t>Oceana Long Biased Advisory</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4%</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1885183997"/>
                  </a:ext>
                </a:extLst>
              </a:tr>
              <a:tr h="314246">
                <a:tc>
                  <a:txBody>
                    <a:bodyPr/>
                    <a:lstStyle/>
                    <a:p>
                      <a:pPr algn="l" fontAlgn="ctr"/>
                      <a:r>
                        <a:rPr lang="pt-BR" sz="1000" b="0" i="0" u="none" strike="noStrike">
                          <a:solidFill>
                            <a:srgbClr val="000000"/>
                          </a:solidFill>
                          <a:effectLst/>
                          <a:latin typeface="Roboto Light" panose="02000000000000000000" pitchFamily="2" charset="0"/>
                        </a:rPr>
                        <a:t>Brasil Capital SB Advisory </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4%</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655335210"/>
                  </a:ext>
                </a:extLst>
              </a:tr>
              <a:tr h="314246">
                <a:tc>
                  <a:txBody>
                    <a:bodyPr/>
                    <a:lstStyle/>
                    <a:p>
                      <a:pPr algn="l" fontAlgn="ctr"/>
                      <a:r>
                        <a:rPr lang="pt-BR" sz="1000" b="0" i="0" u="none" strike="noStrike">
                          <a:solidFill>
                            <a:srgbClr val="000000"/>
                          </a:solidFill>
                          <a:effectLst/>
                          <a:latin typeface="Roboto Light" panose="02000000000000000000" pitchFamily="2" charset="0"/>
                        </a:rPr>
                        <a:t>Encore LB Advisory</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3%</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2138813092"/>
                  </a:ext>
                </a:extLst>
              </a:tr>
              <a:tr h="314246">
                <a:tc>
                  <a:txBody>
                    <a:bodyPr/>
                    <a:lstStyle/>
                    <a:p>
                      <a:pPr algn="l" fontAlgn="ctr"/>
                      <a:r>
                        <a:rPr lang="pt-BR" sz="1000" b="0" i="0" u="none" strike="noStrike">
                          <a:solidFill>
                            <a:srgbClr val="000000"/>
                          </a:solidFill>
                          <a:effectLst/>
                          <a:latin typeface="Roboto Light" panose="02000000000000000000" pitchFamily="2" charset="0"/>
                        </a:rPr>
                        <a:t>Carteira Small Caps</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3%</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2201060227"/>
                  </a:ext>
                </a:extLst>
              </a:tr>
              <a:tr h="314246">
                <a:tc>
                  <a:txBody>
                    <a:bodyPr/>
                    <a:lstStyle/>
                    <a:p>
                      <a:pPr algn="l" rtl="0" fontAlgn="ctr"/>
                      <a:r>
                        <a:rPr lang="pt-BR" sz="1000" b="1" i="0" u="none" strike="noStrike">
                          <a:solidFill>
                            <a:srgbClr val="121212"/>
                          </a:solidFill>
                          <a:effectLst/>
                          <a:latin typeface="Roboto Light" panose="02000000000000000000" pitchFamily="2" charset="0"/>
                        </a:rPr>
                        <a:t>Renda Variável Global Dólar</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E0AD00"/>
                    </a:solidFill>
                  </a:tcPr>
                </a:tc>
                <a:tc>
                  <a:txBody>
                    <a:bodyPr/>
                    <a:lstStyle/>
                    <a:p>
                      <a:pPr algn="ctr" rtl="0" fontAlgn="ctr"/>
                      <a:r>
                        <a:rPr lang="pt-BR" sz="1000" b="1" i="0" u="none" strike="noStrike">
                          <a:solidFill>
                            <a:srgbClr val="121212"/>
                          </a:solidFill>
                          <a:effectLst/>
                          <a:latin typeface="Roboto Light" panose="02000000000000000000" pitchFamily="2" charset="0"/>
                        </a:rPr>
                        <a:t>9%</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E0AD00"/>
                    </a:solidFill>
                  </a:tcPr>
                </a:tc>
                <a:extLst>
                  <a:ext uri="{0D108BD9-81ED-4DB2-BD59-A6C34878D82A}">
                    <a16:rowId xmlns:a16="http://schemas.microsoft.com/office/drawing/2014/main" val="2793185572"/>
                  </a:ext>
                </a:extLst>
              </a:tr>
              <a:tr h="314246">
                <a:tc>
                  <a:txBody>
                    <a:bodyPr/>
                    <a:lstStyle/>
                    <a:p>
                      <a:pPr algn="l" fontAlgn="ctr"/>
                      <a:r>
                        <a:rPr lang="nn-NO" sz="1000" b="0" i="0" u="none" strike="noStrike">
                          <a:solidFill>
                            <a:srgbClr val="000000"/>
                          </a:solidFill>
                          <a:effectLst/>
                          <a:latin typeface="Roboto Light" panose="02000000000000000000" pitchFamily="2" charset="0"/>
                        </a:rPr>
                        <a:t>Morgan Stanley Global BDR Dólar Nível I  </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5%</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1080498171"/>
                  </a:ext>
                </a:extLst>
              </a:tr>
              <a:tr h="314246">
                <a:tc>
                  <a:txBody>
                    <a:bodyPr/>
                    <a:lstStyle/>
                    <a:p>
                      <a:pPr algn="l" fontAlgn="ctr"/>
                      <a:r>
                        <a:rPr lang="en-US" sz="1000" b="0" i="0" u="none" strike="noStrike">
                          <a:solidFill>
                            <a:srgbClr val="000000"/>
                          </a:solidFill>
                          <a:effectLst/>
                          <a:latin typeface="Roboto Light" panose="02000000000000000000" pitchFamily="2" charset="0"/>
                        </a:rPr>
                        <a:t>Wellington US BDR Dólar Nível I </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4%</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112049504"/>
                  </a:ext>
                </a:extLst>
              </a:tr>
              <a:tr h="314246">
                <a:tc>
                  <a:txBody>
                    <a:bodyPr/>
                    <a:lstStyle/>
                    <a:p>
                      <a:pPr algn="l" rtl="0" fontAlgn="ctr"/>
                      <a:r>
                        <a:rPr lang="pt-BR" sz="1000" b="1" i="0" u="none" strike="noStrike">
                          <a:solidFill>
                            <a:srgbClr val="000000"/>
                          </a:solidFill>
                          <a:effectLst/>
                          <a:latin typeface="Roboto Light" panose="02000000000000000000" pitchFamily="2" charset="0"/>
                        </a:rPr>
                        <a:t>Alternativos</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2E2E2"/>
                      </a:solidFill>
                      <a:prstDash val="solid"/>
                      <a:round/>
                      <a:headEnd type="none" w="med" len="med"/>
                      <a:tailEnd type="none" w="med" len="med"/>
                    </a:lnB>
                    <a:solidFill>
                      <a:srgbClr val="BD6200"/>
                    </a:solidFill>
                  </a:tcPr>
                </a:tc>
                <a:tc>
                  <a:txBody>
                    <a:bodyPr/>
                    <a:lstStyle/>
                    <a:p>
                      <a:pPr algn="ctr" rtl="0" fontAlgn="ctr"/>
                      <a:r>
                        <a:rPr lang="pt-BR" sz="1000" b="1" i="0" u="none" strike="noStrike">
                          <a:solidFill>
                            <a:srgbClr val="000000"/>
                          </a:solidFill>
                          <a:effectLst/>
                          <a:latin typeface="Roboto Light" panose="02000000000000000000" pitchFamily="2" charset="0"/>
                        </a:rPr>
                        <a:t>10%</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2E2E2"/>
                      </a:solidFill>
                      <a:prstDash val="solid"/>
                      <a:round/>
                      <a:headEnd type="none" w="med" len="med"/>
                      <a:tailEnd type="none" w="med" len="med"/>
                    </a:lnB>
                    <a:solidFill>
                      <a:srgbClr val="BD6200"/>
                    </a:solidFill>
                  </a:tcPr>
                </a:tc>
                <a:extLst>
                  <a:ext uri="{0D108BD9-81ED-4DB2-BD59-A6C34878D82A}">
                    <a16:rowId xmlns:a16="http://schemas.microsoft.com/office/drawing/2014/main" val="2340960356"/>
                  </a:ext>
                </a:extLst>
              </a:tr>
              <a:tr h="314246">
                <a:tc>
                  <a:txBody>
                    <a:bodyPr/>
                    <a:lstStyle/>
                    <a:p>
                      <a:pPr algn="l" fontAlgn="ctr"/>
                      <a:r>
                        <a:rPr lang="pt-BR" sz="1000" b="0" i="0" u="none" strike="noStrike">
                          <a:solidFill>
                            <a:srgbClr val="000000"/>
                          </a:solidFill>
                          <a:effectLst/>
                          <a:latin typeface="Roboto Light" panose="02000000000000000000" pitchFamily="2" charset="0"/>
                        </a:rPr>
                        <a:t>XPML11 *restrito</a:t>
                      </a:r>
                    </a:p>
                  </a:txBody>
                  <a:tcPr marL="0" marR="0" marT="0" marB="0" anchor="ctr">
                    <a:lnL w="6350" cap="flat" cmpd="sng" algn="ctr">
                      <a:solidFill>
                        <a:srgbClr val="E2E2E2"/>
                      </a:solidFill>
                      <a:prstDash val="solid"/>
                      <a:round/>
                      <a:headEnd type="none" w="med" len="med"/>
                      <a:tailEnd type="none" w="med" len="med"/>
                    </a:lnL>
                    <a:lnR w="6350" cap="flat" cmpd="sng" algn="ctr">
                      <a:solidFill>
                        <a:srgbClr val="E2E2E2"/>
                      </a:solidFill>
                      <a:prstDash val="solid"/>
                      <a:round/>
                      <a:headEnd type="none" w="med" len="med"/>
                      <a:tailEnd type="none" w="med" len="med"/>
                    </a:lnR>
                    <a:lnT w="6350" cap="flat" cmpd="sng" algn="ctr">
                      <a:solidFill>
                        <a:srgbClr val="E2E2E2"/>
                      </a:solidFill>
                      <a:prstDash val="solid"/>
                      <a:round/>
                      <a:headEnd type="none" w="med" len="med"/>
                      <a:tailEnd type="none" w="med" len="med"/>
                    </a:lnT>
                    <a:lnB w="6350" cap="flat" cmpd="sng" algn="ctr">
                      <a:solidFill>
                        <a:srgbClr val="E2E2E2"/>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4%</a:t>
                      </a:r>
                    </a:p>
                  </a:txBody>
                  <a:tcPr marL="0" marR="0" marT="0" marB="0" anchor="ctr">
                    <a:lnL w="6350" cap="flat" cmpd="sng" algn="ctr">
                      <a:solidFill>
                        <a:srgbClr val="E2E2E2"/>
                      </a:solidFill>
                      <a:prstDash val="solid"/>
                      <a:round/>
                      <a:headEnd type="none" w="med" len="med"/>
                      <a:tailEnd type="none" w="med" len="med"/>
                    </a:lnL>
                    <a:lnR w="6350" cap="flat" cmpd="sng" algn="ctr">
                      <a:solidFill>
                        <a:srgbClr val="E2E2E2"/>
                      </a:solidFill>
                      <a:prstDash val="solid"/>
                      <a:round/>
                      <a:headEnd type="none" w="med" len="med"/>
                      <a:tailEnd type="none" w="med" len="med"/>
                    </a:lnR>
                    <a:lnT w="6350" cap="flat" cmpd="sng" algn="ctr">
                      <a:solidFill>
                        <a:srgbClr val="E2E2E2"/>
                      </a:solidFill>
                      <a:prstDash val="solid"/>
                      <a:round/>
                      <a:headEnd type="none" w="med" len="med"/>
                      <a:tailEnd type="none" w="med" len="med"/>
                    </a:lnT>
                    <a:lnB w="6350" cap="flat" cmpd="sng" algn="ctr">
                      <a:solidFill>
                        <a:srgbClr val="E2E2E2"/>
                      </a:solidFill>
                      <a:prstDash val="solid"/>
                      <a:round/>
                      <a:headEnd type="none" w="med" len="med"/>
                      <a:tailEnd type="none" w="med" len="med"/>
                    </a:lnB>
                  </a:tcPr>
                </a:tc>
                <a:extLst>
                  <a:ext uri="{0D108BD9-81ED-4DB2-BD59-A6C34878D82A}">
                    <a16:rowId xmlns:a16="http://schemas.microsoft.com/office/drawing/2014/main" val="2935400682"/>
                  </a:ext>
                </a:extLst>
              </a:tr>
              <a:tr h="314246">
                <a:tc>
                  <a:txBody>
                    <a:bodyPr/>
                    <a:lstStyle/>
                    <a:p>
                      <a:pPr algn="l" fontAlgn="ctr"/>
                      <a:r>
                        <a:rPr lang="pt-BR" sz="1000" b="0" i="0" u="none" strike="noStrike">
                          <a:solidFill>
                            <a:srgbClr val="000000"/>
                          </a:solidFill>
                          <a:effectLst/>
                          <a:latin typeface="Roboto Light" panose="02000000000000000000" pitchFamily="2" charset="0"/>
                        </a:rPr>
                        <a:t>PVBI11  *restrito</a:t>
                      </a:r>
                    </a:p>
                  </a:txBody>
                  <a:tcPr marL="0" marR="0" marT="0" marB="0" anchor="ctr">
                    <a:lnL w="6350" cap="flat" cmpd="sng" algn="ctr">
                      <a:solidFill>
                        <a:srgbClr val="E2E2E2"/>
                      </a:solidFill>
                      <a:prstDash val="solid"/>
                      <a:round/>
                      <a:headEnd type="none" w="med" len="med"/>
                      <a:tailEnd type="none" w="med" len="med"/>
                    </a:lnL>
                    <a:lnR w="6350" cap="flat" cmpd="sng" algn="ctr">
                      <a:solidFill>
                        <a:srgbClr val="E2E2E2"/>
                      </a:solidFill>
                      <a:prstDash val="solid"/>
                      <a:round/>
                      <a:headEnd type="none" w="med" len="med"/>
                      <a:tailEnd type="none" w="med" len="med"/>
                    </a:lnR>
                    <a:lnT w="6350" cap="flat" cmpd="sng" algn="ctr">
                      <a:solidFill>
                        <a:srgbClr val="E2E2E2"/>
                      </a:solidFill>
                      <a:prstDash val="solid"/>
                      <a:round/>
                      <a:headEnd type="none" w="med" len="med"/>
                      <a:tailEnd type="none" w="med" len="med"/>
                    </a:lnT>
                    <a:lnB w="6350" cap="flat" cmpd="sng" algn="ctr">
                      <a:solidFill>
                        <a:srgbClr val="E2E2E2"/>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3%</a:t>
                      </a:r>
                    </a:p>
                  </a:txBody>
                  <a:tcPr marL="0" marR="0" marT="0" marB="0" anchor="ctr">
                    <a:lnL w="6350" cap="flat" cmpd="sng" algn="ctr">
                      <a:solidFill>
                        <a:srgbClr val="E2E2E2"/>
                      </a:solidFill>
                      <a:prstDash val="solid"/>
                      <a:round/>
                      <a:headEnd type="none" w="med" len="med"/>
                      <a:tailEnd type="none" w="med" len="med"/>
                    </a:lnL>
                    <a:lnR w="6350" cap="flat" cmpd="sng" algn="ctr">
                      <a:solidFill>
                        <a:srgbClr val="E2E2E2"/>
                      </a:solidFill>
                      <a:prstDash val="solid"/>
                      <a:round/>
                      <a:headEnd type="none" w="med" len="med"/>
                      <a:tailEnd type="none" w="med" len="med"/>
                    </a:lnR>
                    <a:lnT w="6350" cap="flat" cmpd="sng" algn="ctr">
                      <a:solidFill>
                        <a:srgbClr val="E2E2E2"/>
                      </a:solidFill>
                      <a:prstDash val="solid"/>
                      <a:round/>
                      <a:headEnd type="none" w="med" len="med"/>
                      <a:tailEnd type="none" w="med" len="med"/>
                    </a:lnT>
                    <a:lnB w="6350" cap="flat" cmpd="sng" algn="ctr">
                      <a:solidFill>
                        <a:srgbClr val="E2E2E2"/>
                      </a:solidFill>
                      <a:prstDash val="solid"/>
                      <a:round/>
                      <a:headEnd type="none" w="med" len="med"/>
                      <a:tailEnd type="none" w="med" len="med"/>
                    </a:lnB>
                  </a:tcPr>
                </a:tc>
                <a:extLst>
                  <a:ext uri="{0D108BD9-81ED-4DB2-BD59-A6C34878D82A}">
                    <a16:rowId xmlns:a16="http://schemas.microsoft.com/office/drawing/2014/main" val="2819159775"/>
                  </a:ext>
                </a:extLst>
              </a:tr>
              <a:tr h="314246">
                <a:tc>
                  <a:txBody>
                    <a:bodyPr/>
                    <a:lstStyle/>
                    <a:p>
                      <a:pPr algn="l" fontAlgn="ctr"/>
                      <a:r>
                        <a:rPr lang="pt-BR" sz="1000" b="0" i="0" u="none" strike="noStrike">
                          <a:solidFill>
                            <a:srgbClr val="000000"/>
                          </a:solidFill>
                          <a:effectLst/>
                          <a:latin typeface="Roboto Light" panose="02000000000000000000" pitchFamily="2" charset="0"/>
                        </a:rPr>
                        <a:t>LVBI11</a:t>
                      </a:r>
                    </a:p>
                  </a:txBody>
                  <a:tcPr marL="0" marR="0" marT="0" marB="0" anchor="ctr">
                    <a:lnL w="6350" cap="flat" cmpd="sng" algn="ctr">
                      <a:solidFill>
                        <a:srgbClr val="E2E2E2"/>
                      </a:solidFill>
                      <a:prstDash val="solid"/>
                      <a:round/>
                      <a:headEnd type="none" w="med" len="med"/>
                      <a:tailEnd type="none" w="med" len="med"/>
                    </a:lnL>
                    <a:lnR w="6350" cap="flat" cmpd="sng" algn="ctr">
                      <a:solidFill>
                        <a:srgbClr val="E2E2E2"/>
                      </a:solidFill>
                      <a:prstDash val="solid"/>
                      <a:round/>
                      <a:headEnd type="none" w="med" len="med"/>
                      <a:tailEnd type="none" w="med" len="med"/>
                    </a:lnR>
                    <a:lnT w="6350" cap="flat" cmpd="sng" algn="ctr">
                      <a:solidFill>
                        <a:srgbClr val="E2E2E2"/>
                      </a:solidFill>
                      <a:prstDash val="solid"/>
                      <a:round/>
                      <a:headEnd type="none" w="med" len="med"/>
                      <a:tailEnd type="none" w="med" len="med"/>
                    </a:lnT>
                    <a:lnB w="6350" cap="flat" cmpd="sng" algn="ctr">
                      <a:solidFill>
                        <a:srgbClr val="E2E2E2"/>
                      </a:solidFill>
                      <a:prstDash val="solid"/>
                      <a:round/>
                      <a:headEnd type="none" w="med" len="med"/>
                      <a:tailEnd type="none" w="med" len="med"/>
                    </a:lnB>
                  </a:tcPr>
                </a:tc>
                <a:tc>
                  <a:txBody>
                    <a:bodyPr/>
                    <a:lstStyle/>
                    <a:p>
                      <a:pPr algn="ctr" fontAlgn="ctr"/>
                      <a:r>
                        <a:rPr lang="pt-BR" sz="1000" b="0" i="0" u="none" strike="noStrike" dirty="0">
                          <a:solidFill>
                            <a:srgbClr val="000000"/>
                          </a:solidFill>
                          <a:effectLst/>
                          <a:latin typeface="Roboto Light" panose="02000000000000000000" pitchFamily="2" charset="0"/>
                        </a:rPr>
                        <a:t>3%</a:t>
                      </a:r>
                    </a:p>
                  </a:txBody>
                  <a:tcPr marL="0" marR="0" marT="0" marB="0" anchor="ctr">
                    <a:lnL w="6350" cap="flat" cmpd="sng" algn="ctr">
                      <a:solidFill>
                        <a:srgbClr val="E2E2E2"/>
                      </a:solidFill>
                      <a:prstDash val="solid"/>
                      <a:round/>
                      <a:headEnd type="none" w="med" len="med"/>
                      <a:tailEnd type="none" w="med" len="med"/>
                    </a:lnL>
                    <a:lnR w="6350" cap="flat" cmpd="sng" algn="ctr">
                      <a:solidFill>
                        <a:srgbClr val="E2E2E2"/>
                      </a:solidFill>
                      <a:prstDash val="solid"/>
                      <a:round/>
                      <a:headEnd type="none" w="med" len="med"/>
                      <a:tailEnd type="none" w="med" len="med"/>
                    </a:lnR>
                    <a:lnT w="6350" cap="flat" cmpd="sng" algn="ctr">
                      <a:solidFill>
                        <a:srgbClr val="E2E2E2"/>
                      </a:solidFill>
                      <a:prstDash val="solid"/>
                      <a:round/>
                      <a:headEnd type="none" w="med" len="med"/>
                      <a:tailEnd type="none" w="med" len="med"/>
                    </a:lnT>
                    <a:lnB w="6350" cap="flat" cmpd="sng" algn="ctr">
                      <a:solidFill>
                        <a:srgbClr val="E2E2E2"/>
                      </a:solidFill>
                      <a:prstDash val="solid"/>
                      <a:round/>
                      <a:headEnd type="none" w="med" len="med"/>
                      <a:tailEnd type="none" w="med" len="med"/>
                    </a:lnB>
                  </a:tcPr>
                </a:tc>
                <a:extLst>
                  <a:ext uri="{0D108BD9-81ED-4DB2-BD59-A6C34878D82A}">
                    <a16:rowId xmlns:a16="http://schemas.microsoft.com/office/drawing/2014/main" val="4025432175"/>
                  </a:ext>
                </a:extLst>
              </a:tr>
            </a:tbl>
          </a:graphicData>
        </a:graphic>
      </p:graphicFrame>
    </p:spTree>
    <p:extLst>
      <p:ext uri="{BB962C8B-B14F-4D97-AF65-F5344CB8AC3E}">
        <p14:creationId xmlns:p14="http://schemas.microsoft.com/office/powerpoint/2010/main" val="3929648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9184C2BF-5791-45F3-B490-51EBC1E63FF0}"/>
              </a:ext>
            </a:extLst>
          </p:cNvPr>
          <p:cNvSpPr>
            <a:spLocks noGrp="1"/>
          </p:cNvSpPr>
          <p:nvPr>
            <p:ph type="body" sz="quarter" idx="16"/>
          </p:nvPr>
        </p:nvSpPr>
        <p:spPr/>
        <p:txBody>
          <a:bodyPr/>
          <a:lstStyle/>
          <a:p>
            <a:r>
              <a:rPr lang="en-US" dirty="0" err="1"/>
              <a:t>Carteira</a:t>
            </a:r>
            <a:r>
              <a:rPr lang="en-US" dirty="0"/>
              <a:t> </a:t>
            </a:r>
            <a:r>
              <a:rPr lang="en-US" dirty="0" err="1"/>
              <a:t>Energética</a:t>
            </a:r>
            <a:endParaRPr lang="en-US" dirty="0"/>
          </a:p>
          <a:p>
            <a:endParaRPr lang="en-US" dirty="0"/>
          </a:p>
        </p:txBody>
      </p:sp>
      <p:sp>
        <p:nvSpPr>
          <p:cNvPr id="12" name="Text Placeholder 11">
            <a:extLst>
              <a:ext uri="{FF2B5EF4-FFF2-40B4-BE49-F238E27FC236}">
                <a16:creationId xmlns:a16="http://schemas.microsoft.com/office/drawing/2014/main" id="{057BCA26-E5FB-429E-9D22-390F457926E5}"/>
              </a:ext>
            </a:extLst>
          </p:cNvPr>
          <p:cNvSpPr>
            <a:spLocks noGrp="1"/>
          </p:cNvSpPr>
          <p:nvPr>
            <p:ph type="body" sz="quarter" idx="32"/>
          </p:nvPr>
        </p:nvSpPr>
        <p:spPr/>
        <p:txBody>
          <a:bodyPr/>
          <a:lstStyle/>
          <a:p>
            <a:endParaRPr lang="en-US"/>
          </a:p>
        </p:txBody>
      </p:sp>
      <p:sp>
        <p:nvSpPr>
          <p:cNvPr id="13" name="Date Placeholder 12">
            <a:extLst>
              <a:ext uri="{FF2B5EF4-FFF2-40B4-BE49-F238E27FC236}">
                <a16:creationId xmlns:a16="http://schemas.microsoft.com/office/drawing/2014/main" id="{F7BCBCA3-D5A4-4DCF-8AD0-117EF1F6AF54}"/>
              </a:ext>
            </a:extLst>
          </p:cNvPr>
          <p:cNvSpPr>
            <a:spLocks noGrp="1"/>
          </p:cNvSpPr>
          <p:nvPr>
            <p:ph type="dt" sz="half" idx="2"/>
          </p:nvPr>
        </p:nvSpPr>
        <p:spPr/>
        <p:txBody>
          <a:bodyPr/>
          <a:lstStyle/>
          <a:p>
            <a:fld id="{4FA75AFD-5FD1-4113-9E66-2CB673635291}" type="datetime4">
              <a:rPr lang="pt-BR" smtClean="0"/>
              <a:pPr/>
              <a:t>26 de julho de 2024</a:t>
            </a:fld>
            <a:endParaRPr lang="en-US" dirty="0"/>
          </a:p>
        </p:txBody>
      </p:sp>
      <p:sp>
        <p:nvSpPr>
          <p:cNvPr id="24" name="Text Placeholder 10">
            <a:extLst>
              <a:ext uri="{FF2B5EF4-FFF2-40B4-BE49-F238E27FC236}">
                <a16:creationId xmlns:a16="http://schemas.microsoft.com/office/drawing/2014/main" id="{F9E42DEF-6764-44E1-87B6-A2483A538071}"/>
              </a:ext>
            </a:extLst>
          </p:cNvPr>
          <p:cNvSpPr txBox="1">
            <a:spLocks/>
          </p:cNvSpPr>
          <p:nvPr/>
        </p:nvSpPr>
        <p:spPr>
          <a:xfrm>
            <a:off x="177167" y="2867148"/>
            <a:ext cx="1487249" cy="304570"/>
          </a:xfrm>
          <a:prstGeom prst="rect">
            <a:avLst/>
          </a:prstGeom>
        </p:spPr>
        <p:txBody>
          <a:bodyPr vert="horz" lIns="0" tIns="0" rIns="0" bIns="0" rtlCol="0" anchor="t">
            <a:noAutofit/>
          </a:bodyPr>
          <a:lstStyle>
            <a:lvl1pPr marL="0" indent="0" algn="l" defTabSz="385767" rtl="0" eaLnBrk="1" latinLnBrk="0" hangingPunct="1">
              <a:lnSpc>
                <a:spcPct val="90000"/>
              </a:lnSpc>
              <a:spcBef>
                <a:spcPts val="422"/>
              </a:spcBef>
              <a:buFont typeface="Arial" panose="020B0604020202020204" pitchFamily="34" charset="0"/>
              <a:buNone/>
              <a:defRPr lang="pt-BR" sz="1600" b="0" kern="120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227710" indent="-77020" algn="l" defTabSz="385767" rtl="0" eaLnBrk="1" latinLnBrk="0" hangingPunct="1">
              <a:lnSpc>
                <a:spcPct val="90000"/>
              </a:lnSpc>
              <a:spcBef>
                <a:spcPts val="211"/>
              </a:spcBef>
              <a:buFont typeface="Arial" panose="020B0604020202020204" pitchFamily="34" charset="0"/>
              <a:buChar char="•"/>
              <a:defRPr sz="591" kern="1200">
                <a:solidFill>
                  <a:schemeClr val="tx2"/>
                </a:solidFill>
                <a:latin typeface="+mn-lt"/>
                <a:ea typeface="+mn-ea"/>
                <a:cs typeface="+mn-cs"/>
              </a:defRPr>
            </a:lvl2pPr>
            <a:lvl3pPr marL="379070" indent="-77689" algn="l" defTabSz="385767" rtl="0" eaLnBrk="1" latinLnBrk="0" hangingPunct="1">
              <a:lnSpc>
                <a:spcPct val="90000"/>
              </a:lnSpc>
              <a:spcBef>
                <a:spcPts val="211"/>
              </a:spcBef>
              <a:buFont typeface="Arial" panose="020B0604020202020204" pitchFamily="34" charset="0"/>
              <a:buChar char="•"/>
              <a:defRPr sz="506" kern="1200">
                <a:solidFill>
                  <a:schemeClr val="tx2"/>
                </a:solidFill>
                <a:latin typeface="+mn-lt"/>
                <a:ea typeface="+mn-ea"/>
                <a:cs typeface="+mn-cs"/>
              </a:defRPr>
            </a:lvl3pPr>
            <a:lvl4pPr marL="529761" indent="-77689" algn="l" defTabSz="385767" rtl="0" eaLnBrk="1" latinLnBrk="0" hangingPunct="1">
              <a:lnSpc>
                <a:spcPct val="90000"/>
              </a:lnSpc>
              <a:spcBef>
                <a:spcPts val="211"/>
              </a:spcBef>
              <a:buFont typeface="Arial" panose="020B0604020202020204" pitchFamily="34" charset="0"/>
              <a:buChar char="•"/>
              <a:defRPr sz="464" kern="1200">
                <a:solidFill>
                  <a:schemeClr val="tx2"/>
                </a:solidFill>
                <a:latin typeface="+mn-lt"/>
                <a:ea typeface="+mn-ea"/>
                <a:cs typeface="+mn-cs"/>
              </a:defRPr>
            </a:lvl4pPr>
            <a:lvl5pPr marL="680451" indent="-73671" algn="l" defTabSz="385767" rtl="0" eaLnBrk="1" latinLnBrk="0" hangingPunct="1">
              <a:lnSpc>
                <a:spcPct val="90000"/>
              </a:lnSpc>
              <a:spcBef>
                <a:spcPts val="211"/>
              </a:spcBef>
              <a:buFont typeface="Arial" panose="020B0604020202020204" pitchFamily="34" charset="0"/>
              <a:buChar char="•"/>
              <a:defRPr sz="464" kern="1200">
                <a:solidFill>
                  <a:schemeClr val="tx2"/>
                </a:solidFill>
                <a:latin typeface="+mn-lt"/>
                <a:ea typeface="+mn-ea"/>
                <a:cs typeface="+mn-cs"/>
              </a:defRPr>
            </a:lvl5pPr>
            <a:lvl6pPr marL="1060860"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44"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28"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511"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pPr algn="ctr"/>
            <a:r>
              <a:rPr lang="en-US" dirty="0" err="1"/>
              <a:t>Público</a:t>
            </a:r>
            <a:r>
              <a:rPr lang="en-US" dirty="0"/>
              <a:t> </a:t>
            </a:r>
            <a:r>
              <a:rPr lang="en-US" dirty="0" err="1"/>
              <a:t>Geral</a:t>
            </a:r>
            <a:endParaRPr lang="en-US" dirty="0"/>
          </a:p>
        </p:txBody>
      </p:sp>
      <p:sp>
        <p:nvSpPr>
          <p:cNvPr id="25" name="Text Placeholder 10">
            <a:extLst>
              <a:ext uri="{FF2B5EF4-FFF2-40B4-BE49-F238E27FC236}">
                <a16:creationId xmlns:a16="http://schemas.microsoft.com/office/drawing/2014/main" id="{3BFC0287-ABC4-4FFE-B8B3-2F108B46BBEC}"/>
              </a:ext>
            </a:extLst>
          </p:cNvPr>
          <p:cNvSpPr txBox="1">
            <a:spLocks/>
          </p:cNvSpPr>
          <p:nvPr/>
        </p:nvSpPr>
        <p:spPr>
          <a:xfrm>
            <a:off x="3179834" y="2878891"/>
            <a:ext cx="2561031" cy="304570"/>
          </a:xfrm>
          <a:prstGeom prst="rect">
            <a:avLst/>
          </a:prstGeom>
        </p:spPr>
        <p:txBody>
          <a:bodyPr vert="horz" lIns="0" tIns="0" rIns="0" bIns="0" rtlCol="0" anchor="t">
            <a:noAutofit/>
          </a:bodyPr>
          <a:lstStyle>
            <a:lvl1pPr marL="0" indent="0" algn="l" defTabSz="385767" rtl="0" eaLnBrk="1" latinLnBrk="0" hangingPunct="1">
              <a:lnSpc>
                <a:spcPct val="90000"/>
              </a:lnSpc>
              <a:spcBef>
                <a:spcPts val="422"/>
              </a:spcBef>
              <a:buFont typeface="Arial" panose="020B0604020202020204" pitchFamily="34" charset="0"/>
              <a:buNone/>
              <a:defRPr lang="pt-BR" sz="1600" b="0" kern="120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227710" indent="-77020" algn="l" defTabSz="385767" rtl="0" eaLnBrk="1" latinLnBrk="0" hangingPunct="1">
              <a:lnSpc>
                <a:spcPct val="90000"/>
              </a:lnSpc>
              <a:spcBef>
                <a:spcPts val="211"/>
              </a:spcBef>
              <a:buFont typeface="Arial" panose="020B0604020202020204" pitchFamily="34" charset="0"/>
              <a:buChar char="•"/>
              <a:defRPr sz="591" kern="1200">
                <a:solidFill>
                  <a:schemeClr val="tx2"/>
                </a:solidFill>
                <a:latin typeface="+mn-lt"/>
                <a:ea typeface="+mn-ea"/>
                <a:cs typeface="+mn-cs"/>
              </a:defRPr>
            </a:lvl2pPr>
            <a:lvl3pPr marL="379070" indent="-77689" algn="l" defTabSz="385767" rtl="0" eaLnBrk="1" latinLnBrk="0" hangingPunct="1">
              <a:lnSpc>
                <a:spcPct val="90000"/>
              </a:lnSpc>
              <a:spcBef>
                <a:spcPts val="211"/>
              </a:spcBef>
              <a:buFont typeface="Arial" panose="020B0604020202020204" pitchFamily="34" charset="0"/>
              <a:buChar char="•"/>
              <a:defRPr sz="506" kern="1200">
                <a:solidFill>
                  <a:schemeClr val="tx2"/>
                </a:solidFill>
                <a:latin typeface="+mn-lt"/>
                <a:ea typeface="+mn-ea"/>
                <a:cs typeface="+mn-cs"/>
              </a:defRPr>
            </a:lvl3pPr>
            <a:lvl4pPr marL="529761" indent="-77689" algn="l" defTabSz="385767" rtl="0" eaLnBrk="1" latinLnBrk="0" hangingPunct="1">
              <a:lnSpc>
                <a:spcPct val="90000"/>
              </a:lnSpc>
              <a:spcBef>
                <a:spcPts val="211"/>
              </a:spcBef>
              <a:buFont typeface="Arial" panose="020B0604020202020204" pitchFamily="34" charset="0"/>
              <a:buChar char="•"/>
              <a:defRPr sz="464" kern="1200">
                <a:solidFill>
                  <a:schemeClr val="tx2"/>
                </a:solidFill>
                <a:latin typeface="+mn-lt"/>
                <a:ea typeface="+mn-ea"/>
                <a:cs typeface="+mn-cs"/>
              </a:defRPr>
            </a:lvl4pPr>
            <a:lvl5pPr marL="680451" indent="-73671" algn="l" defTabSz="385767" rtl="0" eaLnBrk="1" latinLnBrk="0" hangingPunct="1">
              <a:lnSpc>
                <a:spcPct val="90000"/>
              </a:lnSpc>
              <a:spcBef>
                <a:spcPts val="211"/>
              </a:spcBef>
              <a:buFont typeface="Arial" panose="020B0604020202020204" pitchFamily="34" charset="0"/>
              <a:buChar char="•"/>
              <a:defRPr sz="464" kern="1200">
                <a:solidFill>
                  <a:schemeClr val="tx2"/>
                </a:solidFill>
                <a:latin typeface="+mn-lt"/>
                <a:ea typeface="+mn-ea"/>
                <a:cs typeface="+mn-cs"/>
              </a:defRPr>
            </a:lvl5pPr>
            <a:lvl6pPr marL="1060860"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44"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28"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511"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pPr algn="ctr"/>
            <a:r>
              <a:rPr lang="en-US" dirty="0" err="1"/>
              <a:t>Investidor</a:t>
            </a:r>
            <a:r>
              <a:rPr lang="en-US" dirty="0"/>
              <a:t> </a:t>
            </a:r>
            <a:r>
              <a:rPr lang="en-US" dirty="0" err="1"/>
              <a:t>Qualificado</a:t>
            </a:r>
            <a:endParaRPr lang="en-US" dirty="0"/>
          </a:p>
        </p:txBody>
      </p:sp>
      <p:sp>
        <p:nvSpPr>
          <p:cNvPr id="26" name="CaixaDeTexto 25">
            <a:extLst>
              <a:ext uri="{FF2B5EF4-FFF2-40B4-BE49-F238E27FC236}">
                <a16:creationId xmlns:a16="http://schemas.microsoft.com/office/drawing/2014/main" id="{981AAD64-7CB4-4D56-A60C-AA6F913EBEBC}"/>
              </a:ext>
            </a:extLst>
          </p:cNvPr>
          <p:cNvSpPr txBox="1"/>
          <p:nvPr/>
        </p:nvSpPr>
        <p:spPr>
          <a:xfrm>
            <a:off x="379226" y="1418514"/>
            <a:ext cx="6099548" cy="1477328"/>
          </a:xfrm>
          <a:prstGeom prst="rect">
            <a:avLst/>
          </a:prstGeom>
          <a:noFill/>
        </p:spPr>
        <p:txBody>
          <a:bodyPr wrap="square">
            <a:spAutoFit/>
          </a:bodyPr>
          <a:lstStyle/>
          <a:p>
            <a:pPr algn="just"/>
            <a:r>
              <a:rPr lang="pt-BR" sz="1000" dirty="0">
                <a:latin typeface="Roboto Light  "/>
              </a:rPr>
              <a:t>Um investidor qualificado, segundo instrução da CVM, é aquele que possui mais de R$ 1 milhão investidos, ou determinadas certificações do mercado financeiro,  e declara a si mesmo por escrito. Assim, ele tem um leque maior de investimentos à disposição. Por este motivo, para esse tipo de investidor, recomendamos seguir a mesma sugestão de alocação por classes de ativos, porém com alguns produtos de acesso exclusivo para potencializar o portfólio. </a:t>
            </a:r>
          </a:p>
          <a:p>
            <a:pPr algn="just"/>
            <a:endParaRPr lang="pt-BR" sz="1000" dirty="0">
              <a:latin typeface="Roboto Light  "/>
            </a:endParaRPr>
          </a:p>
          <a:p>
            <a:pPr algn="just"/>
            <a:r>
              <a:rPr lang="pt-BR" sz="1000" dirty="0">
                <a:latin typeface="Roboto Light  "/>
              </a:rPr>
              <a:t>Nessa versão, apenas as classes que possuem alterações em relação a produtos serão listadas. As demais carteiras permanecem com as mesmas recomendações. </a:t>
            </a:r>
          </a:p>
          <a:p>
            <a:pPr algn="just"/>
            <a:endParaRPr lang="pt-BR" sz="1000" dirty="0">
              <a:latin typeface="Roboto Light  "/>
            </a:endParaRPr>
          </a:p>
        </p:txBody>
      </p:sp>
      <p:sp>
        <p:nvSpPr>
          <p:cNvPr id="3" name="Text Placeholder 10">
            <a:extLst>
              <a:ext uri="{FF2B5EF4-FFF2-40B4-BE49-F238E27FC236}">
                <a16:creationId xmlns:a16="http://schemas.microsoft.com/office/drawing/2014/main" id="{B7BE180E-C5B9-1940-B1CB-7EA89E6D0EB6}"/>
              </a:ext>
            </a:extLst>
          </p:cNvPr>
          <p:cNvSpPr txBox="1">
            <a:spLocks/>
          </p:cNvSpPr>
          <p:nvPr/>
        </p:nvSpPr>
        <p:spPr>
          <a:xfrm>
            <a:off x="177167" y="1178381"/>
            <a:ext cx="5013086" cy="226265"/>
          </a:xfrm>
          <a:prstGeom prst="rect">
            <a:avLst/>
          </a:prstGeom>
        </p:spPr>
        <p:txBody>
          <a:bodyPr vert="horz" lIns="0" tIns="0" rIns="0" bIns="0" rtlCol="0" anchor="t">
            <a:noAutofit/>
          </a:bodyPr>
          <a:lstStyle>
            <a:lvl1pPr marL="0" indent="0" algn="l" defTabSz="385767" rtl="0" eaLnBrk="1" latinLnBrk="0" hangingPunct="1">
              <a:lnSpc>
                <a:spcPct val="90000"/>
              </a:lnSpc>
              <a:spcBef>
                <a:spcPts val="422"/>
              </a:spcBef>
              <a:buFont typeface="Arial" panose="020B0604020202020204" pitchFamily="34" charset="0"/>
              <a:buNone/>
              <a:defRPr lang="pt-BR" sz="1600" b="0" kern="120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227710" indent="-77020" algn="l" defTabSz="385767" rtl="0" eaLnBrk="1" latinLnBrk="0" hangingPunct="1">
              <a:lnSpc>
                <a:spcPct val="90000"/>
              </a:lnSpc>
              <a:spcBef>
                <a:spcPts val="211"/>
              </a:spcBef>
              <a:buFont typeface="Arial" panose="020B0604020202020204" pitchFamily="34" charset="0"/>
              <a:buChar char="•"/>
              <a:defRPr sz="591" kern="1200">
                <a:solidFill>
                  <a:schemeClr val="tx2"/>
                </a:solidFill>
                <a:latin typeface="+mn-lt"/>
                <a:ea typeface="+mn-ea"/>
                <a:cs typeface="+mn-cs"/>
              </a:defRPr>
            </a:lvl2pPr>
            <a:lvl3pPr marL="379070" indent="-77689" algn="l" defTabSz="385767" rtl="0" eaLnBrk="1" latinLnBrk="0" hangingPunct="1">
              <a:lnSpc>
                <a:spcPct val="90000"/>
              </a:lnSpc>
              <a:spcBef>
                <a:spcPts val="211"/>
              </a:spcBef>
              <a:buFont typeface="Arial" panose="020B0604020202020204" pitchFamily="34" charset="0"/>
              <a:buChar char="•"/>
              <a:defRPr sz="506" kern="1200">
                <a:solidFill>
                  <a:schemeClr val="tx2"/>
                </a:solidFill>
                <a:latin typeface="+mn-lt"/>
                <a:ea typeface="+mn-ea"/>
                <a:cs typeface="+mn-cs"/>
              </a:defRPr>
            </a:lvl3pPr>
            <a:lvl4pPr marL="529761" indent="-77689" algn="l" defTabSz="385767" rtl="0" eaLnBrk="1" latinLnBrk="0" hangingPunct="1">
              <a:lnSpc>
                <a:spcPct val="90000"/>
              </a:lnSpc>
              <a:spcBef>
                <a:spcPts val="211"/>
              </a:spcBef>
              <a:buFont typeface="Arial" panose="020B0604020202020204" pitchFamily="34" charset="0"/>
              <a:buChar char="•"/>
              <a:defRPr sz="464" kern="1200">
                <a:solidFill>
                  <a:schemeClr val="tx2"/>
                </a:solidFill>
                <a:latin typeface="+mn-lt"/>
                <a:ea typeface="+mn-ea"/>
                <a:cs typeface="+mn-cs"/>
              </a:defRPr>
            </a:lvl4pPr>
            <a:lvl5pPr marL="680451" indent="-73671" algn="l" defTabSz="385767" rtl="0" eaLnBrk="1" latinLnBrk="0" hangingPunct="1">
              <a:lnSpc>
                <a:spcPct val="90000"/>
              </a:lnSpc>
              <a:spcBef>
                <a:spcPts val="211"/>
              </a:spcBef>
              <a:buFont typeface="Arial" panose="020B0604020202020204" pitchFamily="34" charset="0"/>
              <a:buChar char="•"/>
              <a:defRPr sz="464" kern="1200">
                <a:solidFill>
                  <a:schemeClr val="tx2"/>
                </a:solidFill>
                <a:latin typeface="+mn-lt"/>
                <a:ea typeface="+mn-ea"/>
                <a:cs typeface="+mn-cs"/>
              </a:defRPr>
            </a:lvl5pPr>
            <a:lvl6pPr marL="1060860"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44"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28"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511"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pPr algn="ctr"/>
            <a:r>
              <a:rPr lang="en-US" dirty="0" err="1"/>
              <a:t>Distinções</a:t>
            </a:r>
            <a:r>
              <a:rPr lang="en-US" dirty="0"/>
              <a:t> da </a:t>
            </a:r>
            <a:r>
              <a:rPr lang="en-US" dirty="0" err="1"/>
              <a:t>carteira</a:t>
            </a:r>
            <a:r>
              <a:rPr lang="en-US" dirty="0"/>
              <a:t> para o </a:t>
            </a:r>
            <a:r>
              <a:rPr lang="en-US" dirty="0" err="1"/>
              <a:t>Investidor</a:t>
            </a:r>
            <a:r>
              <a:rPr lang="en-US" dirty="0"/>
              <a:t> </a:t>
            </a:r>
            <a:r>
              <a:rPr lang="en-US" dirty="0" err="1"/>
              <a:t>Qualificado</a:t>
            </a:r>
            <a:endParaRPr lang="en-US" dirty="0"/>
          </a:p>
        </p:txBody>
      </p:sp>
      <p:graphicFrame>
        <p:nvGraphicFramePr>
          <p:cNvPr id="6" name="Tabela 5">
            <a:extLst>
              <a:ext uri="{FF2B5EF4-FFF2-40B4-BE49-F238E27FC236}">
                <a16:creationId xmlns:a16="http://schemas.microsoft.com/office/drawing/2014/main" id="{7F1F7B8D-B9B5-4B13-D26A-737100EEB423}"/>
              </a:ext>
            </a:extLst>
          </p:cNvPr>
          <p:cNvGraphicFramePr>
            <a:graphicFrameLocks noGrp="1"/>
          </p:cNvGraphicFramePr>
          <p:nvPr>
            <p:extLst>
              <p:ext uri="{D42A27DB-BD31-4B8C-83A1-F6EECF244321}">
                <p14:modId xmlns:p14="http://schemas.microsoft.com/office/powerpoint/2010/main" val="1883045603"/>
              </p:ext>
            </p:extLst>
          </p:nvPr>
        </p:nvGraphicFramePr>
        <p:xfrm>
          <a:off x="3505200" y="3183461"/>
          <a:ext cx="2768600" cy="4762500"/>
        </p:xfrm>
        <a:graphic>
          <a:graphicData uri="http://schemas.openxmlformats.org/drawingml/2006/table">
            <a:tbl>
              <a:tblPr/>
              <a:tblGrid>
                <a:gridCol w="2095500">
                  <a:extLst>
                    <a:ext uri="{9D8B030D-6E8A-4147-A177-3AD203B41FA5}">
                      <a16:colId xmlns:a16="http://schemas.microsoft.com/office/drawing/2014/main" val="4233269606"/>
                    </a:ext>
                  </a:extLst>
                </a:gridCol>
                <a:gridCol w="673100">
                  <a:extLst>
                    <a:ext uri="{9D8B030D-6E8A-4147-A177-3AD203B41FA5}">
                      <a16:colId xmlns:a16="http://schemas.microsoft.com/office/drawing/2014/main" val="440537899"/>
                    </a:ext>
                  </a:extLst>
                </a:gridCol>
              </a:tblGrid>
              <a:tr h="317500">
                <a:tc>
                  <a:txBody>
                    <a:bodyPr/>
                    <a:lstStyle/>
                    <a:p>
                      <a:pPr algn="l" fontAlgn="ctr"/>
                      <a:r>
                        <a:rPr lang="pt-BR" sz="1000" b="1" i="0" u="none" strike="noStrike" dirty="0" err="1">
                          <a:solidFill>
                            <a:srgbClr val="000000"/>
                          </a:solidFill>
                          <a:effectLst/>
                          <a:latin typeface="Roboto Light" panose="02000000000000000000" pitchFamily="2" charset="0"/>
                        </a:rPr>
                        <a:t>Pos</a:t>
                      </a:r>
                      <a:r>
                        <a:rPr lang="pt-BR" sz="1000" b="1" i="0" u="none" strike="noStrike" dirty="0">
                          <a:solidFill>
                            <a:srgbClr val="000000"/>
                          </a:solidFill>
                          <a:effectLst/>
                          <a:latin typeface="Roboto Light" panose="02000000000000000000" pitchFamily="2" charset="0"/>
                        </a:rPr>
                        <a:t> fixado</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E7E6E6"/>
                    </a:solidFill>
                  </a:tcPr>
                </a:tc>
                <a:tc>
                  <a:txBody>
                    <a:bodyPr/>
                    <a:lstStyle/>
                    <a:p>
                      <a:pPr algn="ctr" fontAlgn="ctr"/>
                      <a:r>
                        <a:rPr lang="pt-BR" sz="1000" b="1" i="0" u="none" strike="noStrike">
                          <a:solidFill>
                            <a:srgbClr val="000000"/>
                          </a:solidFill>
                          <a:effectLst/>
                          <a:latin typeface="Roboto Light" panose="02000000000000000000" pitchFamily="2" charset="0"/>
                        </a:rPr>
                        <a:t>9%</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E7E6E6"/>
                    </a:solidFill>
                  </a:tcPr>
                </a:tc>
                <a:extLst>
                  <a:ext uri="{0D108BD9-81ED-4DB2-BD59-A6C34878D82A}">
                    <a16:rowId xmlns:a16="http://schemas.microsoft.com/office/drawing/2014/main" val="1637324189"/>
                  </a:ext>
                </a:extLst>
              </a:tr>
              <a:tr h="317500">
                <a:tc>
                  <a:txBody>
                    <a:bodyPr/>
                    <a:lstStyle/>
                    <a:p>
                      <a:pPr algn="l" fontAlgn="ctr"/>
                      <a:r>
                        <a:rPr lang="pt-BR" sz="1000" b="0" i="0" u="none" strike="noStrike">
                          <a:solidFill>
                            <a:srgbClr val="000000"/>
                          </a:solidFill>
                          <a:effectLst/>
                          <a:latin typeface="Roboto Light" panose="02000000000000000000" pitchFamily="2" charset="0"/>
                        </a:rPr>
                        <a:t>Trend Cash</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2%</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2340626329"/>
                  </a:ext>
                </a:extLst>
              </a:tr>
              <a:tr h="317500">
                <a:tc>
                  <a:txBody>
                    <a:bodyPr/>
                    <a:lstStyle/>
                    <a:p>
                      <a:pPr algn="l" fontAlgn="ctr"/>
                      <a:r>
                        <a:rPr lang="pt-BR" sz="1000" b="0" i="0" u="none" strike="noStrike">
                          <a:solidFill>
                            <a:srgbClr val="000000"/>
                          </a:solidFill>
                          <a:effectLst/>
                          <a:latin typeface="Roboto Light" panose="02000000000000000000" pitchFamily="2" charset="0"/>
                        </a:rPr>
                        <a:t>Selection RF Light </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2%</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1218364575"/>
                  </a:ext>
                </a:extLst>
              </a:tr>
              <a:tr h="317500">
                <a:tc>
                  <a:txBody>
                    <a:bodyPr/>
                    <a:lstStyle/>
                    <a:p>
                      <a:pPr algn="l" fontAlgn="ctr"/>
                      <a:r>
                        <a:rPr lang="pt-BR" sz="1000" b="0" i="0" u="none" strike="noStrike">
                          <a:solidFill>
                            <a:srgbClr val="000000"/>
                          </a:solidFill>
                          <a:effectLst/>
                          <a:latin typeface="Roboto Light" panose="02000000000000000000" pitchFamily="2" charset="0"/>
                        </a:rPr>
                        <a:t>Legacy Capital Credit </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2%</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1932349587"/>
                  </a:ext>
                </a:extLst>
              </a:tr>
              <a:tr h="317500">
                <a:tc>
                  <a:txBody>
                    <a:bodyPr/>
                    <a:lstStyle/>
                    <a:p>
                      <a:pPr algn="l" fontAlgn="ctr"/>
                      <a:r>
                        <a:rPr lang="pt-BR" sz="1000" b="0" i="0" u="none" strike="noStrike">
                          <a:solidFill>
                            <a:srgbClr val="000000"/>
                          </a:solidFill>
                          <a:effectLst/>
                          <a:latin typeface="Roboto Light" panose="02000000000000000000" pitchFamily="2" charset="0"/>
                        </a:rPr>
                        <a:t>Tesouro Selic mar/26</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2%</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4247321085"/>
                  </a:ext>
                </a:extLst>
              </a:tr>
              <a:tr h="317500">
                <a:tc>
                  <a:txBody>
                    <a:bodyPr/>
                    <a:lstStyle/>
                    <a:p>
                      <a:pPr algn="l" fontAlgn="ctr"/>
                      <a:r>
                        <a:rPr lang="pt-BR" sz="1000" b="0" i="0" u="none" strike="noStrike">
                          <a:solidFill>
                            <a:srgbClr val="000000"/>
                          </a:solidFill>
                          <a:effectLst/>
                          <a:latin typeface="Roboto Light" panose="02000000000000000000" pitchFamily="2" charset="0"/>
                        </a:rPr>
                        <a:t>BV Banks </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1%</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710905262"/>
                  </a:ext>
                </a:extLst>
              </a:tr>
              <a:tr h="317500">
                <a:tc>
                  <a:txBody>
                    <a:bodyPr/>
                    <a:lstStyle/>
                    <a:p>
                      <a:pPr algn="l" fontAlgn="ctr"/>
                      <a:r>
                        <a:rPr lang="pt-BR" sz="1000" b="1" i="0" u="none" strike="noStrike">
                          <a:solidFill>
                            <a:srgbClr val="000000"/>
                          </a:solidFill>
                          <a:effectLst/>
                          <a:latin typeface="Roboto Light" panose="02000000000000000000" pitchFamily="2" charset="0"/>
                        </a:rPr>
                        <a:t>Inflação</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AEAAAA"/>
                    </a:solidFill>
                  </a:tcPr>
                </a:tc>
                <a:tc>
                  <a:txBody>
                    <a:bodyPr/>
                    <a:lstStyle/>
                    <a:p>
                      <a:pPr algn="ctr" fontAlgn="ctr"/>
                      <a:r>
                        <a:rPr lang="pt-BR" sz="1000" b="1" i="0" u="none" strike="noStrike">
                          <a:solidFill>
                            <a:srgbClr val="000000"/>
                          </a:solidFill>
                          <a:effectLst/>
                          <a:latin typeface="Roboto Light" panose="02000000000000000000" pitchFamily="2" charset="0"/>
                        </a:rPr>
                        <a:t>18%</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AEAAAA"/>
                    </a:solidFill>
                  </a:tcPr>
                </a:tc>
                <a:extLst>
                  <a:ext uri="{0D108BD9-81ED-4DB2-BD59-A6C34878D82A}">
                    <a16:rowId xmlns:a16="http://schemas.microsoft.com/office/drawing/2014/main" val="2937344186"/>
                  </a:ext>
                </a:extLst>
              </a:tr>
              <a:tr h="317500">
                <a:tc>
                  <a:txBody>
                    <a:bodyPr/>
                    <a:lstStyle/>
                    <a:p>
                      <a:pPr algn="l" fontAlgn="ctr"/>
                      <a:r>
                        <a:rPr lang="pt-BR" sz="1000" b="0" i="0" u="none" strike="noStrike">
                          <a:solidFill>
                            <a:srgbClr val="000000"/>
                          </a:solidFill>
                          <a:effectLst/>
                          <a:latin typeface="Roboto Light" panose="02000000000000000000" pitchFamily="2" charset="0"/>
                        </a:rPr>
                        <a:t>CRA Marfrig IPCA+6,35% Jan/32</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9%</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3248874692"/>
                  </a:ext>
                </a:extLst>
              </a:tr>
              <a:tr h="317500">
                <a:tc>
                  <a:txBody>
                    <a:bodyPr/>
                    <a:lstStyle/>
                    <a:p>
                      <a:pPr algn="l" fontAlgn="ctr"/>
                      <a:r>
                        <a:rPr lang="pt-BR" sz="1000" b="0" i="0" u="none" strike="noStrike">
                          <a:solidFill>
                            <a:srgbClr val="000000"/>
                          </a:solidFill>
                          <a:effectLst/>
                          <a:latin typeface="Roboto Light" panose="02000000000000000000" pitchFamily="2" charset="0"/>
                        </a:rPr>
                        <a:t>ARX Elbus Advisory </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5%</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3121645726"/>
                  </a:ext>
                </a:extLst>
              </a:tr>
              <a:tr h="317500">
                <a:tc>
                  <a:txBody>
                    <a:bodyPr/>
                    <a:lstStyle/>
                    <a:p>
                      <a:pPr algn="l" fontAlgn="ctr"/>
                      <a:r>
                        <a:rPr lang="it-IT" sz="1000" b="0" i="0" u="none" strike="noStrike">
                          <a:solidFill>
                            <a:srgbClr val="000000"/>
                          </a:solidFill>
                          <a:effectLst/>
                          <a:latin typeface="Roboto Light" panose="02000000000000000000" pitchFamily="2" charset="0"/>
                        </a:rPr>
                        <a:t>Tesouro IPCA+ 5,18% mai/2029</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4%</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4234948698"/>
                  </a:ext>
                </a:extLst>
              </a:tr>
              <a:tr h="317500">
                <a:tc>
                  <a:txBody>
                    <a:bodyPr/>
                    <a:lstStyle/>
                    <a:p>
                      <a:pPr algn="l" rtl="0" fontAlgn="ctr"/>
                      <a:r>
                        <a:rPr lang="pt-BR" sz="1000" b="1" i="0" u="none" strike="noStrike">
                          <a:solidFill>
                            <a:srgbClr val="000000"/>
                          </a:solidFill>
                          <a:effectLst/>
                          <a:latin typeface="Roboto Light" panose="02000000000000000000" pitchFamily="2" charset="0"/>
                        </a:rPr>
                        <a:t>Prefixado</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B0B0B0"/>
                    </a:solidFill>
                  </a:tcPr>
                </a:tc>
                <a:tc>
                  <a:txBody>
                    <a:bodyPr/>
                    <a:lstStyle/>
                    <a:p>
                      <a:pPr algn="ctr" fontAlgn="ctr"/>
                      <a:r>
                        <a:rPr lang="pt-BR" sz="1000" b="1" i="0" u="none" strike="noStrike">
                          <a:solidFill>
                            <a:srgbClr val="404040"/>
                          </a:solidFill>
                          <a:effectLst/>
                          <a:latin typeface="Roboto Light" panose="02000000000000000000" pitchFamily="2" charset="0"/>
                        </a:rPr>
                        <a:t>3%</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AEAAAA"/>
                    </a:solidFill>
                  </a:tcPr>
                </a:tc>
                <a:extLst>
                  <a:ext uri="{0D108BD9-81ED-4DB2-BD59-A6C34878D82A}">
                    <a16:rowId xmlns:a16="http://schemas.microsoft.com/office/drawing/2014/main" val="1438028334"/>
                  </a:ext>
                </a:extLst>
              </a:tr>
              <a:tr h="317500">
                <a:tc>
                  <a:txBody>
                    <a:bodyPr/>
                    <a:lstStyle/>
                    <a:p>
                      <a:pPr algn="l" fontAlgn="ctr"/>
                      <a:r>
                        <a:rPr lang="pt-BR" sz="1000" b="0" i="0" u="none" strike="noStrike">
                          <a:solidFill>
                            <a:srgbClr val="000000"/>
                          </a:solidFill>
                          <a:effectLst/>
                          <a:latin typeface="Roboto Light" panose="02000000000000000000" pitchFamily="2" charset="0"/>
                        </a:rPr>
                        <a:t>CRA Vamos nov/30 11,00% *Isento</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3%</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3296231007"/>
                  </a:ext>
                </a:extLst>
              </a:tr>
              <a:tr h="317500">
                <a:tc>
                  <a:txBody>
                    <a:bodyPr/>
                    <a:lstStyle/>
                    <a:p>
                      <a:pPr algn="l" rtl="0" fontAlgn="ctr"/>
                      <a:r>
                        <a:rPr lang="pt-BR" sz="1000" b="1" i="0" u="none" strike="noStrike">
                          <a:solidFill>
                            <a:srgbClr val="000000"/>
                          </a:solidFill>
                          <a:effectLst/>
                          <a:latin typeface="Roboto Light" panose="02000000000000000000" pitchFamily="2" charset="0"/>
                        </a:rPr>
                        <a:t>Renda Fixa Global</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666666"/>
                    </a:solidFill>
                  </a:tcPr>
                </a:tc>
                <a:tc>
                  <a:txBody>
                    <a:bodyPr/>
                    <a:lstStyle/>
                    <a:p>
                      <a:pPr algn="ctr" rtl="0" fontAlgn="ctr"/>
                      <a:r>
                        <a:rPr lang="pt-BR" sz="1000" b="1" i="0" u="none" strike="noStrike">
                          <a:solidFill>
                            <a:srgbClr val="000000"/>
                          </a:solidFill>
                          <a:effectLst/>
                          <a:latin typeface="Roboto Light" panose="02000000000000000000" pitchFamily="2" charset="0"/>
                        </a:rPr>
                        <a:t>8%</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666666"/>
                    </a:solidFill>
                  </a:tcPr>
                </a:tc>
                <a:extLst>
                  <a:ext uri="{0D108BD9-81ED-4DB2-BD59-A6C34878D82A}">
                    <a16:rowId xmlns:a16="http://schemas.microsoft.com/office/drawing/2014/main" val="3446078717"/>
                  </a:ext>
                </a:extLst>
              </a:tr>
              <a:tr h="317500">
                <a:tc>
                  <a:txBody>
                    <a:bodyPr/>
                    <a:lstStyle/>
                    <a:p>
                      <a:pPr algn="l" fontAlgn="ctr"/>
                      <a:r>
                        <a:rPr lang="pt-BR" sz="1000" b="0" i="0" u="none" strike="noStrike">
                          <a:solidFill>
                            <a:srgbClr val="000000"/>
                          </a:solidFill>
                          <a:effectLst/>
                          <a:latin typeface="Roboto Light" panose="02000000000000000000" pitchFamily="2" charset="0"/>
                        </a:rPr>
                        <a:t>Oaktree Global Credit </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4%</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1587164337"/>
                  </a:ext>
                </a:extLst>
              </a:tr>
              <a:tr h="317500">
                <a:tc>
                  <a:txBody>
                    <a:bodyPr/>
                    <a:lstStyle/>
                    <a:p>
                      <a:pPr algn="l" fontAlgn="ctr"/>
                      <a:r>
                        <a:rPr lang="pt-BR" sz="1000" b="0" i="0" u="none" strike="noStrike">
                          <a:solidFill>
                            <a:srgbClr val="000000"/>
                          </a:solidFill>
                          <a:effectLst/>
                          <a:latin typeface="Roboto Light" panose="02000000000000000000" pitchFamily="2" charset="0"/>
                        </a:rPr>
                        <a:t>PIMCO Income</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dirty="0">
                          <a:solidFill>
                            <a:srgbClr val="000000"/>
                          </a:solidFill>
                          <a:effectLst/>
                          <a:latin typeface="Roboto Light" panose="02000000000000000000" pitchFamily="2" charset="0"/>
                        </a:rPr>
                        <a:t>4%</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2660036080"/>
                  </a:ext>
                </a:extLst>
              </a:tr>
            </a:tbl>
          </a:graphicData>
        </a:graphic>
      </p:graphicFrame>
      <p:pic>
        <p:nvPicPr>
          <p:cNvPr id="7" name="Imagem 6">
            <a:extLst>
              <a:ext uri="{FF2B5EF4-FFF2-40B4-BE49-F238E27FC236}">
                <a16:creationId xmlns:a16="http://schemas.microsoft.com/office/drawing/2014/main" id="{56086C94-3A73-4252-DD5B-9EE927C75CAC}"/>
              </a:ext>
            </a:extLst>
          </p:cNvPr>
          <p:cNvPicPr>
            <a:picLocks noChangeAspect="1"/>
          </p:cNvPicPr>
          <p:nvPr/>
        </p:nvPicPr>
        <p:blipFill>
          <a:blip r:embed="rId2">
            <a:alphaModFix amt="50000"/>
          </a:blip>
          <a:stretch>
            <a:fillRect/>
          </a:stretch>
        </p:blipFill>
        <p:spPr>
          <a:xfrm>
            <a:off x="294005" y="3183461"/>
            <a:ext cx="2978150" cy="4775200"/>
          </a:xfrm>
          <a:prstGeom prst="rect">
            <a:avLst/>
          </a:prstGeom>
        </p:spPr>
      </p:pic>
    </p:spTree>
    <p:extLst>
      <p:ext uri="{BB962C8B-B14F-4D97-AF65-F5344CB8AC3E}">
        <p14:creationId xmlns:p14="http://schemas.microsoft.com/office/powerpoint/2010/main" val="2057990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9184C2BF-5791-45F3-B490-51EBC1E63FF0}"/>
              </a:ext>
            </a:extLst>
          </p:cNvPr>
          <p:cNvSpPr>
            <a:spLocks noGrp="1"/>
          </p:cNvSpPr>
          <p:nvPr>
            <p:ph type="body" sz="quarter" idx="16"/>
          </p:nvPr>
        </p:nvSpPr>
        <p:spPr/>
        <p:txBody>
          <a:bodyPr/>
          <a:lstStyle/>
          <a:p>
            <a:r>
              <a:rPr lang="en-US" dirty="0" err="1"/>
              <a:t>Carteira</a:t>
            </a:r>
            <a:r>
              <a:rPr lang="en-US" dirty="0"/>
              <a:t> </a:t>
            </a:r>
            <a:r>
              <a:rPr lang="en-US" dirty="0" err="1"/>
              <a:t>Energética</a:t>
            </a:r>
            <a:endParaRPr lang="en-US" dirty="0"/>
          </a:p>
          <a:p>
            <a:endParaRPr lang="en-US" dirty="0"/>
          </a:p>
        </p:txBody>
      </p:sp>
      <p:sp>
        <p:nvSpPr>
          <p:cNvPr id="12" name="Text Placeholder 11">
            <a:extLst>
              <a:ext uri="{FF2B5EF4-FFF2-40B4-BE49-F238E27FC236}">
                <a16:creationId xmlns:a16="http://schemas.microsoft.com/office/drawing/2014/main" id="{057BCA26-E5FB-429E-9D22-390F457926E5}"/>
              </a:ext>
            </a:extLst>
          </p:cNvPr>
          <p:cNvSpPr>
            <a:spLocks noGrp="1"/>
          </p:cNvSpPr>
          <p:nvPr>
            <p:ph type="body" sz="quarter" idx="32"/>
          </p:nvPr>
        </p:nvSpPr>
        <p:spPr/>
        <p:txBody>
          <a:bodyPr/>
          <a:lstStyle/>
          <a:p>
            <a:endParaRPr lang="en-US"/>
          </a:p>
        </p:txBody>
      </p:sp>
      <p:sp>
        <p:nvSpPr>
          <p:cNvPr id="13" name="Date Placeholder 12">
            <a:extLst>
              <a:ext uri="{FF2B5EF4-FFF2-40B4-BE49-F238E27FC236}">
                <a16:creationId xmlns:a16="http://schemas.microsoft.com/office/drawing/2014/main" id="{F7BCBCA3-D5A4-4DCF-8AD0-117EF1F6AF54}"/>
              </a:ext>
            </a:extLst>
          </p:cNvPr>
          <p:cNvSpPr>
            <a:spLocks noGrp="1"/>
          </p:cNvSpPr>
          <p:nvPr>
            <p:ph type="dt" sz="half" idx="2"/>
          </p:nvPr>
        </p:nvSpPr>
        <p:spPr/>
        <p:txBody>
          <a:bodyPr/>
          <a:lstStyle/>
          <a:p>
            <a:fld id="{4FA75AFD-5FD1-4113-9E66-2CB673635291}" type="datetime4">
              <a:rPr lang="pt-BR" smtClean="0"/>
              <a:pPr/>
              <a:t>26 de julho de 2024</a:t>
            </a:fld>
            <a:endParaRPr lang="en-US" dirty="0"/>
          </a:p>
        </p:txBody>
      </p:sp>
      <p:sp>
        <p:nvSpPr>
          <p:cNvPr id="24" name="Text Placeholder 10">
            <a:extLst>
              <a:ext uri="{FF2B5EF4-FFF2-40B4-BE49-F238E27FC236}">
                <a16:creationId xmlns:a16="http://schemas.microsoft.com/office/drawing/2014/main" id="{F9E42DEF-6764-44E1-87B6-A2483A538071}"/>
              </a:ext>
            </a:extLst>
          </p:cNvPr>
          <p:cNvSpPr txBox="1">
            <a:spLocks/>
          </p:cNvSpPr>
          <p:nvPr/>
        </p:nvSpPr>
        <p:spPr>
          <a:xfrm>
            <a:off x="244721" y="2599766"/>
            <a:ext cx="1487249" cy="304570"/>
          </a:xfrm>
          <a:prstGeom prst="rect">
            <a:avLst/>
          </a:prstGeom>
        </p:spPr>
        <p:txBody>
          <a:bodyPr vert="horz" lIns="0" tIns="0" rIns="0" bIns="0" rtlCol="0" anchor="t">
            <a:noAutofit/>
          </a:bodyPr>
          <a:lstStyle>
            <a:lvl1pPr marL="0" indent="0" algn="l" defTabSz="385767" rtl="0" eaLnBrk="1" latinLnBrk="0" hangingPunct="1">
              <a:lnSpc>
                <a:spcPct val="90000"/>
              </a:lnSpc>
              <a:spcBef>
                <a:spcPts val="422"/>
              </a:spcBef>
              <a:buFont typeface="Arial" panose="020B0604020202020204" pitchFamily="34" charset="0"/>
              <a:buNone/>
              <a:defRPr lang="pt-BR" sz="1600" b="0" kern="120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227710" indent="-77020" algn="l" defTabSz="385767" rtl="0" eaLnBrk="1" latinLnBrk="0" hangingPunct="1">
              <a:lnSpc>
                <a:spcPct val="90000"/>
              </a:lnSpc>
              <a:spcBef>
                <a:spcPts val="211"/>
              </a:spcBef>
              <a:buFont typeface="Arial" panose="020B0604020202020204" pitchFamily="34" charset="0"/>
              <a:buChar char="•"/>
              <a:defRPr sz="591" kern="1200">
                <a:solidFill>
                  <a:schemeClr val="tx2"/>
                </a:solidFill>
                <a:latin typeface="+mn-lt"/>
                <a:ea typeface="+mn-ea"/>
                <a:cs typeface="+mn-cs"/>
              </a:defRPr>
            </a:lvl2pPr>
            <a:lvl3pPr marL="379070" indent="-77689" algn="l" defTabSz="385767" rtl="0" eaLnBrk="1" latinLnBrk="0" hangingPunct="1">
              <a:lnSpc>
                <a:spcPct val="90000"/>
              </a:lnSpc>
              <a:spcBef>
                <a:spcPts val="211"/>
              </a:spcBef>
              <a:buFont typeface="Arial" panose="020B0604020202020204" pitchFamily="34" charset="0"/>
              <a:buChar char="•"/>
              <a:defRPr sz="506" kern="1200">
                <a:solidFill>
                  <a:schemeClr val="tx2"/>
                </a:solidFill>
                <a:latin typeface="+mn-lt"/>
                <a:ea typeface="+mn-ea"/>
                <a:cs typeface="+mn-cs"/>
              </a:defRPr>
            </a:lvl3pPr>
            <a:lvl4pPr marL="529761" indent="-77689" algn="l" defTabSz="385767" rtl="0" eaLnBrk="1" latinLnBrk="0" hangingPunct="1">
              <a:lnSpc>
                <a:spcPct val="90000"/>
              </a:lnSpc>
              <a:spcBef>
                <a:spcPts val="211"/>
              </a:spcBef>
              <a:buFont typeface="Arial" panose="020B0604020202020204" pitchFamily="34" charset="0"/>
              <a:buChar char="•"/>
              <a:defRPr sz="464" kern="1200">
                <a:solidFill>
                  <a:schemeClr val="tx2"/>
                </a:solidFill>
                <a:latin typeface="+mn-lt"/>
                <a:ea typeface="+mn-ea"/>
                <a:cs typeface="+mn-cs"/>
              </a:defRPr>
            </a:lvl4pPr>
            <a:lvl5pPr marL="680451" indent="-73671" algn="l" defTabSz="385767" rtl="0" eaLnBrk="1" latinLnBrk="0" hangingPunct="1">
              <a:lnSpc>
                <a:spcPct val="90000"/>
              </a:lnSpc>
              <a:spcBef>
                <a:spcPts val="211"/>
              </a:spcBef>
              <a:buFont typeface="Arial" panose="020B0604020202020204" pitchFamily="34" charset="0"/>
              <a:buChar char="•"/>
              <a:defRPr sz="464" kern="1200">
                <a:solidFill>
                  <a:schemeClr val="tx2"/>
                </a:solidFill>
                <a:latin typeface="+mn-lt"/>
                <a:ea typeface="+mn-ea"/>
                <a:cs typeface="+mn-cs"/>
              </a:defRPr>
            </a:lvl5pPr>
            <a:lvl6pPr marL="1060860"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44"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28"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511"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pPr algn="ctr"/>
            <a:r>
              <a:rPr lang="en-US" dirty="0" err="1"/>
              <a:t>Público</a:t>
            </a:r>
            <a:r>
              <a:rPr lang="en-US" dirty="0"/>
              <a:t> </a:t>
            </a:r>
            <a:r>
              <a:rPr lang="en-US" dirty="0" err="1"/>
              <a:t>Geral</a:t>
            </a:r>
            <a:endParaRPr lang="en-US" dirty="0"/>
          </a:p>
        </p:txBody>
      </p:sp>
      <p:sp>
        <p:nvSpPr>
          <p:cNvPr id="25" name="Text Placeholder 10">
            <a:extLst>
              <a:ext uri="{FF2B5EF4-FFF2-40B4-BE49-F238E27FC236}">
                <a16:creationId xmlns:a16="http://schemas.microsoft.com/office/drawing/2014/main" id="{3BFC0287-ABC4-4FFE-B8B3-2F108B46BBEC}"/>
              </a:ext>
            </a:extLst>
          </p:cNvPr>
          <p:cNvSpPr txBox="1">
            <a:spLocks/>
          </p:cNvSpPr>
          <p:nvPr/>
        </p:nvSpPr>
        <p:spPr>
          <a:xfrm>
            <a:off x="3308623" y="2575825"/>
            <a:ext cx="2561031" cy="304570"/>
          </a:xfrm>
          <a:prstGeom prst="rect">
            <a:avLst/>
          </a:prstGeom>
        </p:spPr>
        <p:txBody>
          <a:bodyPr vert="horz" lIns="0" tIns="0" rIns="0" bIns="0" rtlCol="0" anchor="t">
            <a:noAutofit/>
          </a:bodyPr>
          <a:lstStyle>
            <a:lvl1pPr marL="0" indent="0" algn="l" defTabSz="385767" rtl="0" eaLnBrk="1" latinLnBrk="0" hangingPunct="1">
              <a:lnSpc>
                <a:spcPct val="90000"/>
              </a:lnSpc>
              <a:spcBef>
                <a:spcPts val="422"/>
              </a:spcBef>
              <a:buFont typeface="Arial" panose="020B0604020202020204" pitchFamily="34" charset="0"/>
              <a:buNone/>
              <a:defRPr lang="pt-BR" sz="1600" b="0" kern="120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227710" indent="-77020" algn="l" defTabSz="385767" rtl="0" eaLnBrk="1" latinLnBrk="0" hangingPunct="1">
              <a:lnSpc>
                <a:spcPct val="90000"/>
              </a:lnSpc>
              <a:spcBef>
                <a:spcPts val="211"/>
              </a:spcBef>
              <a:buFont typeface="Arial" panose="020B0604020202020204" pitchFamily="34" charset="0"/>
              <a:buChar char="•"/>
              <a:defRPr sz="591" kern="1200">
                <a:solidFill>
                  <a:schemeClr val="tx2"/>
                </a:solidFill>
                <a:latin typeface="+mn-lt"/>
                <a:ea typeface="+mn-ea"/>
                <a:cs typeface="+mn-cs"/>
              </a:defRPr>
            </a:lvl2pPr>
            <a:lvl3pPr marL="379070" indent="-77689" algn="l" defTabSz="385767" rtl="0" eaLnBrk="1" latinLnBrk="0" hangingPunct="1">
              <a:lnSpc>
                <a:spcPct val="90000"/>
              </a:lnSpc>
              <a:spcBef>
                <a:spcPts val="211"/>
              </a:spcBef>
              <a:buFont typeface="Arial" panose="020B0604020202020204" pitchFamily="34" charset="0"/>
              <a:buChar char="•"/>
              <a:defRPr sz="506" kern="1200">
                <a:solidFill>
                  <a:schemeClr val="tx2"/>
                </a:solidFill>
                <a:latin typeface="+mn-lt"/>
                <a:ea typeface="+mn-ea"/>
                <a:cs typeface="+mn-cs"/>
              </a:defRPr>
            </a:lvl3pPr>
            <a:lvl4pPr marL="529761" indent="-77689" algn="l" defTabSz="385767" rtl="0" eaLnBrk="1" latinLnBrk="0" hangingPunct="1">
              <a:lnSpc>
                <a:spcPct val="90000"/>
              </a:lnSpc>
              <a:spcBef>
                <a:spcPts val="211"/>
              </a:spcBef>
              <a:buFont typeface="Arial" panose="020B0604020202020204" pitchFamily="34" charset="0"/>
              <a:buChar char="•"/>
              <a:defRPr sz="464" kern="1200">
                <a:solidFill>
                  <a:schemeClr val="tx2"/>
                </a:solidFill>
                <a:latin typeface="+mn-lt"/>
                <a:ea typeface="+mn-ea"/>
                <a:cs typeface="+mn-cs"/>
              </a:defRPr>
            </a:lvl4pPr>
            <a:lvl5pPr marL="680451" indent="-73671" algn="l" defTabSz="385767" rtl="0" eaLnBrk="1" latinLnBrk="0" hangingPunct="1">
              <a:lnSpc>
                <a:spcPct val="90000"/>
              </a:lnSpc>
              <a:spcBef>
                <a:spcPts val="211"/>
              </a:spcBef>
              <a:buFont typeface="Arial" panose="020B0604020202020204" pitchFamily="34" charset="0"/>
              <a:buChar char="•"/>
              <a:defRPr sz="464" kern="1200">
                <a:solidFill>
                  <a:schemeClr val="tx2"/>
                </a:solidFill>
                <a:latin typeface="+mn-lt"/>
                <a:ea typeface="+mn-ea"/>
                <a:cs typeface="+mn-cs"/>
              </a:defRPr>
            </a:lvl5pPr>
            <a:lvl6pPr marL="1060860"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44"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28"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511"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pPr algn="ctr"/>
            <a:r>
              <a:rPr lang="en-US" dirty="0" err="1"/>
              <a:t>Investidor</a:t>
            </a:r>
            <a:r>
              <a:rPr lang="en-US" dirty="0"/>
              <a:t> </a:t>
            </a:r>
            <a:r>
              <a:rPr lang="en-US" dirty="0" err="1"/>
              <a:t>Qualificado</a:t>
            </a:r>
            <a:endParaRPr lang="en-US" dirty="0"/>
          </a:p>
        </p:txBody>
      </p:sp>
      <p:sp>
        <p:nvSpPr>
          <p:cNvPr id="26" name="CaixaDeTexto 25">
            <a:extLst>
              <a:ext uri="{FF2B5EF4-FFF2-40B4-BE49-F238E27FC236}">
                <a16:creationId xmlns:a16="http://schemas.microsoft.com/office/drawing/2014/main" id="{981AAD64-7CB4-4D56-A60C-AA6F913EBEBC}"/>
              </a:ext>
            </a:extLst>
          </p:cNvPr>
          <p:cNvSpPr txBox="1"/>
          <p:nvPr/>
        </p:nvSpPr>
        <p:spPr>
          <a:xfrm>
            <a:off x="379226" y="1312639"/>
            <a:ext cx="6099548" cy="1477328"/>
          </a:xfrm>
          <a:prstGeom prst="rect">
            <a:avLst/>
          </a:prstGeom>
          <a:noFill/>
        </p:spPr>
        <p:txBody>
          <a:bodyPr wrap="square">
            <a:spAutoFit/>
          </a:bodyPr>
          <a:lstStyle/>
          <a:p>
            <a:pPr algn="just"/>
            <a:r>
              <a:rPr lang="pt-BR" sz="1000" dirty="0">
                <a:latin typeface="Roboto Light  "/>
              </a:rPr>
              <a:t>Um investidor qualificado, segundo instrução da CVM, é aquele que possui mais de R$ 1 milhão investidos, ou determinadas certificações do mercado financeiro,  e declara a si mesmo por escrito. Assim, ele tem um leque maior de investimentos à disposição. Por este motivo, para esse tipo de investidor, recomendamos seguir a mesma sugestão de alocação por classes de ativos, porém com alguns produtos de acesso exclusivo para potencializar o portfólio. </a:t>
            </a:r>
          </a:p>
          <a:p>
            <a:pPr algn="just"/>
            <a:endParaRPr lang="pt-BR" sz="1000" dirty="0">
              <a:latin typeface="Roboto Light  "/>
            </a:endParaRPr>
          </a:p>
          <a:p>
            <a:pPr algn="just"/>
            <a:r>
              <a:rPr lang="pt-BR" sz="1000" dirty="0">
                <a:latin typeface="Roboto Light  "/>
              </a:rPr>
              <a:t>Nessa versão, apenas as classes que possuem alterações em relação a produtos serão listadas. As demais carteiras permanecem com as mesmas recomendações. </a:t>
            </a:r>
          </a:p>
          <a:p>
            <a:pPr algn="just"/>
            <a:endParaRPr lang="pt-BR" sz="1000" dirty="0">
              <a:latin typeface="Roboto Light  "/>
            </a:endParaRPr>
          </a:p>
        </p:txBody>
      </p:sp>
      <p:sp>
        <p:nvSpPr>
          <p:cNvPr id="3" name="Text Placeholder 10">
            <a:extLst>
              <a:ext uri="{FF2B5EF4-FFF2-40B4-BE49-F238E27FC236}">
                <a16:creationId xmlns:a16="http://schemas.microsoft.com/office/drawing/2014/main" id="{B7BE180E-C5B9-1940-B1CB-7EA89E6D0EB6}"/>
              </a:ext>
            </a:extLst>
          </p:cNvPr>
          <p:cNvSpPr txBox="1">
            <a:spLocks/>
          </p:cNvSpPr>
          <p:nvPr/>
        </p:nvSpPr>
        <p:spPr>
          <a:xfrm>
            <a:off x="177167" y="1111006"/>
            <a:ext cx="5013086" cy="226265"/>
          </a:xfrm>
          <a:prstGeom prst="rect">
            <a:avLst/>
          </a:prstGeom>
        </p:spPr>
        <p:txBody>
          <a:bodyPr vert="horz" lIns="0" tIns="0" rIns="0" bIns="0" rtlCol="0" anchor="t">
            <a:noAutofit/>
          </a:bodyPr>
          <a:lstStyle>
            <a:lvl1pPr marL="0" indent="0" algn="l" defTabSz="385767" rtl="0" eaLnBrk="1" latinLnBrk="0" hangingPunct="1">
              <a:lnSpc>
                <a:spcPct val="90000"/>
              </a:lnSpc>
              <a:spcBef>
                <a:spcPts val="422"/>
              </a:spcBef>
              <a:buFont typeface="Arial" panose="020B0604020202020204" pitchFamily="34" charset="0"/>
              <a:buNone/>
              <a:defRPr lang="pt-BR" sz="1600" b="0" kern="120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227710" indent="-77020" algn="l" defTabSz="385767" rtl="0" eaLnBrk="1" latinLnBrk="0" hangingPunct="1">
              <a:lnSpc>
                <a:spcPct val="90000"/>
              </a:lnSpc>
              <a:spcBef>
                <a:spcPts val="211"/>
              </a:spcBef>
              <a:buFont typeface="Arial" panose="020B0604020202020204" pitchFamily="34" charset="0"/>
              <a:buChar char="•"/>
              <a:defRPr sz="591" kern="1200">
                <a:solidFill>
                  <a:schemeClr val="tx2"/>
                </a:solidFill>
                <a:latin typeface="+mn-lt"/>
                <a:ea typeface="+mn-ea"/>
                <a:cs typeface="+mn-cs"/>
              </a:defRPr>
            </a:lvl2pPr>
            <a:lvl3pPr marL="379070" indent="-77689" algn="l" defTabSz="385767" rtl="0" eaLnBrk="1" latinLnBrk="0" hangingPunct="1">
              <a:lnSpc>
                <a:spcPct val="90000"/>
              </a:lnSpc>
              <a:spcBef>
                <a:spcPts val="211"/>
              </a:spcBef>
              <a:buFont typeface="Arial" panose="020B0604020202020204" pitchFamily="34" charset="0"/>
              <a:buChar char="•"/>
              <a:defRPr sz="506" kern="1200">
                <a:solidFill>
                  <a:schemeClr val="tx2"/>
                </a:solidFill>
                <a:latin typeface="+mn-lt"/>
                <a:ea typeface="+mn-ea"/>
                <a:cs typeface="+mn-cs"/>
              </a:defRPr>
            </a:lvl3pPr>
            <a:lvl4pPr marL="529761" indent="-77689" algn="l" defTabSz="385767" rtl="0" eaLnBrk="1" latinLnBrk="0" hangingPunct="1">
              <a:lnSpc>
                <a:spcPct val="90000"/>
              </a:lnSpc>
              <a:spcBef>
                <a:spcPts val="211"/>
              </a:spcBef>
              <a:buFont typeface="Arial" panose="020B0604020202020204" pitchFamily="34" charset="0"/>
              <a:buChar char="•"/>
              <a:defRPr sz="464" kern="1200">
                <a:solidFill>
                  <a:schemeClr val="tx2"/>
                </a:solidFill>
                <a:latin typeface="+mn-lt"/>
                <a:ea typeface="+mn-ea"/>
                <a:cs typeface="+mn-cs"/>
              </a:defRPr>
            </a:lvl4pPr>
            <a:lvl5pPr marL="680451" indent="-73671" algn="l" defTabSz="385767" rtl="0" eaLnBrk="1" latinLnBrk="0" hangingPunct="1">
              <a:lnSpc>
                <a:spcPct val="90000"/>
              </a:lnSpc>
              <a:spcBef>
                <a:spcPts val="211"/>
              </a:spcBef>
              <a:buFont typeface="Arial" panose="020B0604020202020204" pitchFamily="34" charset="0"/>
              <a:buChar char="•"/>
              <a:defRPr sz="464" kern="1200">
                <a:solidFill>
                  <a:schemeClr val="tx2"/>
                </a:solidFill>
                <a:latin typeface="+mn-lt"/>
                <a:ea typeface="+mn-ea"/>
                <a:cs typeface="+mn-cs"/>
              </a:defRPr>
            </a:lvl5pPr>
            <a:lvl6pPr marL="1060860"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44"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28"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511"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pPr algn="ctr"/>
            <a:r>
              <a:rPr lang="en-US" dirty="0" err="1"/>
              <a:t>Distinções</a:t>
            </a:r>
            <a:r>
              <a:rPr lang="en-US" dirty="0"/>
              <a:t> da </a:t>
            </a:r>
            <a:r>
              <a:rPr lang="en-US" dirty="0" err="1"/>
              <a:t>carteira</a:t>
            </a:r>
            <a:r>
              <a:rPr lang="en-US" dirty="0"/>
              <a:t> para o </a:t>
            </a:r>
            <a:r>
              <a:rPr lang="en-US" dirty="0" err="1"/>
              <a:t>Investidor</a:t>
            </a:r>
            <a:r>
              <a:rPr lang="en-US" dirty="0"/>
              <a:t> </a:t>
            </a:r>
            <a:r>
              <a:rPr lang="en-US" dirty="0" err="1"/>
              <a:t>Qualificado</a:t>
            </a:r>
            <a:endParaRPr lang="en-US" dirty="0"/>
          </a:p>
        </p:txBody>
      </p:sp>
      <p:pic>
        <p:nvPicPr>
          <p:cNvPr id="8" name="Imagem 7">
            <a:extLst>
              <a:ext uri="{FF2B5EF4-FFF2-40B4-BE49-F238E27FC236}">
                <a16:creationId xmlns:a16="http://schemas.microsoft.com/office/drawing/2014/main" id="{C0FF11D6-E96B-9451-B17C-034743EB532F}"/>
              </a:ext>
            </a:extLst>
          </p:cNvPr>
          <p:cNvPicPr>
            <a:picLocks noChangeAspect="1"/>
          </p:cNvPicPr>
          <p:nvPr/>
        </p:nvPicPr>
        <p:blipFill>
          <a:blip r:embed="rId2">
            <a:alphaModFix amt="50000"/>
          </a:blip>
          <a:stretch>
            <a:fillRect/>
          </a:stretch>
        </p:blipFill>
        <p:spPr>
          <a:xfrm>
            <a:off x="330473" y="2880129"/>
            <a:ext cx="2978150" cy="6362700"/>
          </a:xfrm>
          <a:prstGeom prst="rect">
            <a:avLst/>
          </a:prstGeom>
        </p:spPr>
      </p:pic>
      <p:graphicFrame>
        <p:nvGraphicFramePr>
          <p:cNvPr id="11" name="Tabela 10">
            <a:extLst>
              <a:ext uri="{FF2B5EF4-FFF2-40B4-BE49-F238E27FC236}">
                <a16:creationId xmlns:a16="http://schemas.microsoft.com/office/drawing/2014/main" id="{EBD02697-072A-0C11-578F-735E08910A1B}"/>
              </a:ext>
            </a:extLst>
          </p:cNvPr>
          <p:cNvGraphicFramePr>
            <a:graphicFrameLocks noGrp="1"/>
          </p:cNvGraphicFramePr>
          <p:nvPr>
            <p:extLst>
              <p:ext uri="{D42A27DB-BD31-4B8C-83A1-F6EECF244321}">
                <p14:modId xmlns:p14="http://schemas.microsoft.com/office/powerpoint/2010/main" val="1142321226"/>
              </p:ext>
            </p:extLst>
          </p:nvPr>
        </p:nvGraphicFramePr>
        <p:xfrm>
          <a:off x="3549377" y="2869288"/>
          <a:ext cx="2978150" cy="6713544"/>
        </p:xfrm>
        <a:graphic>
          <a:graphicData uri="http://schemas.openxmlformats.org/drawingml/2006/table">
            <a:tbl>
              <a:tblPr/>
              <a:tblGrid>
                <a:gridCol w="2254105">
                  <a:extLst>
                    <a:ext uri="{9D8B030D-6E8A-4147-A177-3AD203B41FA5}">
                      <a16:colId xmlns:a16="http://schemas.microsoft.com/office/drawing/2014/main" val="3744005338"/>
                    </a:ext>
                  </a:extLst>
                </a:gridCol>
                <a:gridCol w="724045">
                  <a:extLst>
                    <a:ext uri="{9D8B030D-6E8A-4147-A177-3AD203B41FA5}">
                      <a16:colId xmlns:a16="http://schemas.microsoft.com/office/drawing/2014/main" val="1680649775"/>
                    </a:ext>
                  </a:extLst>
                </a:gridCol>
              </a:tblGrid>
              <a:tr h="279731">
                <a:tc>
                  <a:txBody>
                    <a:bodyPr/>
                    <a:lstStyle/>
                    <a:p>
                      <a:pPr algn="l" rtl="0" fontAlgn="ctr"/>
                      <a:r>
                        <a:rPr lang="pt-BR" sz="1000" b="1" i="0" u="none" strike="noStrike" dirty="0">
                          <a:solidFill>
                            <a:srgbClr val="000000"/>
                          </a:solidFill>
                          <a:effectLst/>
                          <a:latin typeface="Roboto Light" panose="02000000000000000000" pitchFamily="2" charset="0"/>
                        </a:rPr>
                        <a:t>Multimercado</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DB9137"/>
                    </a:solidFill>
                  </a:tcPr>
                </a:tc>
                <a:tc>
                  <a:txBody>
                    <a:bodyPr/>
                    <a:lstStyle/>
                    <a:p>
                      <a:pPr algn="ctr" rtl="0" fontAlgn="ctr"/>
                      <a:r>
                        <a:rPr lang="pt-BR" sz="1000" b="1" i="0" u="none" strike="noStrike">
                          <a:solidFill>
                            <a:srgbClr val="000000"/>
                          </a:solidFill>
                          <a:effectLst/>
                          <a:latin typeface="Roboto Light" panose="02000000000000000000" pitchFamily="2" charset="0"/>
                        </a:rPr>
                        <a:t>23%</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DB9137"/>
                    </a:solidFill>
                  </a:tcPr>
                </a:tc>
                <a:extLst>
                  <a:ext uri="{0D108BD9-81ED-4DB2-BD59-A6C34878D82A}">
                    <a16:rowId xmlns:a16="http://schemas.microsoft.com/office/drawing/2014/main" val="2429732437"/>
                  </a:ext>
                </a:extLst>
              </a:tr>
              <a:tr h="279731">
                <a:tc>
                  <a:txBody>
                    <a:bodyPr/>
                    <a:lstStyle/>
                    <a:p>
                      <a:pPr algn="l" fontAlgn="ctr"/>
                      <a:r>
                        <a:rPr lang="pt-BR" sz="1000" b="0" i="0" u="none" strike="noStrike">
                          <a:solidFill>
                            <a:srgbClr val="000000"/>
                          </a:solidFill>
                          <a:effectLst/>
                          <a:latin typeface="Roboto Light" panose="02000000000000000000" pitchFamily="2" charset="0"/>
                        </a:rPr>
                        <a:t>Kinea Atlas II </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5%</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2937232229"/>
                  </a:ext>
                </a:extLst>
              </a:tr>
              <a:tr h="279731">
                <a:tc>
                  <a:txBody>
                    <a:bodyPr/>
                    <a:lstStyle/>
                    <a:p>
                      <a:pPr algn="l" fontAlgn="ctr"/>
                      <a:r>
                        <a:rPr lang="pt-BR" sz="1000" b="0" i="0" u="none" strike="noStrike">
                          <a:solidFill>
                            <a:srgbClr val="000000"/>
                          </a:solidFill>
                          <a:effectLst/>
                          <a:latin typeface="Roboto Light" panose="02000000000000000000" pitchFamily="2" charset="0"/>
                        </a:rPr>
                        <a:t>JGP Strategy Advisory </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4%</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3884202879"/>
                  </a:ext>
                </a:extLst>
              </a:tr>
              <a:tr h="279731">
                <a:tc>
                  <a:txBody>
                    <a:bodyPr/>
                    <a:lstStyle/>
                    <a:p>
                      <a:pPr algn="l" fontAlgn="ctr"/>
                      <a:r>
                        <a:rPr lang="pt-BR" sz="1000" b="0" i="0" u="none" strike="noStrike">
                          <a:solidFill>
                            <a:srgbClr val="000000"/>
                          </a:solidFill>
                          <a:effectLst/>
                          <a:latin typeface="Roboto Light" panose="02000000000000000000" pitchFamily="2" charset="0"/>
                        </a:rPr>
                        <a:t>XP Macro</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3%</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3478393761"/>
                  </a:ext>
                </a:extLst>
              </a:tr>
              <a:tr h="279731">
                <a:tc>
                  <a:txBody>
                    <a:bodyPr/>
                    <a:lstStyle/>
                    <a:p>
                      <a:pPr algn="l" fontAlgn="ctr"/>
                      <a:r>
                        <a:rPr lang="en-US" sz="1000" b="0" i="0" u="none" strike="noStrike">
                          <a:solidFill>
                            <a:srgbClr val="000000"/>
                          </a:solidFill>
                          <a:effectLst/>
                          <a:latin typeface="Roboto Light" panose="02000000000000000000" pitchFamily="2" charset="0"/>
                        </a:rPr>
                        <a:t>Moat Capital Equity Hedge Advisory</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3%</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1484023544"/>
                  </a:ext>
                </a:extLst>
              </a:tr>
              <a:tr h="279731">
                <a:tc>
                  <a:txBody>
                    <a:bodyPr/>
                    <a:lstStyle/>
                    <a:p>
                      <a:pPr algn="l" fontAlgn="ctr"/>
                      <a:r>
                        <a:rPr lang="pt-BR" sz="1000" b="0" i="0" u="none" strike="noStrike">
                          <a:solidFill>
                            <a:srgbClr val="000000"/>
                          </a:solidFill>
                          <a:effectLst/>
                          <a:latin typeface="Roboto Light" panose="02000000000000000000" pitchFamily="2" charset="0"/>
                        </a:rPr>
                        <a:t>Novus Renda Fixa Exclusive </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2%</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1538763221"/>
                  </a:ext>
                </a:extLst>
              </a:tr>
              <a:tr h="279731">
                <a:tc>
                  <a:txBody>
                    <a:bodyPr/>
                    <a:lstStyle/>
                    <a:p>
                      <a:pPr algn="l" fontAlgn="ctr"/>
                      <a:r>
                        <a:rPr lang="pt-BR" sz="1000" b="0" i="0" u="none" strike="noStrike" dirty="0">
                          <a:solidFill>
                            <a:srgbClr val="000000"/>
                          </a:solidFill>
                          <a:effectLst/>
                          <a:latin typeface="Roboto Light" panose="02000000000000000000" pitchFamily="2" charset="0"/>
                        </a:rPr>
                        <a:t>Nordea Alfa 10 Advisory </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2E2E2"/>
                      </a:solidFill>
                      <a:prstDash val="solid"/>
                      <a:round/>
                      <a:headEnd type="none" w="med" len="med"/>
                      <a:tailEnd type="none" w="med" len="med"/>
                    </a:lnB>
                  </a:tcPr>
                </a:tc>
                <a:tc>
                  <a:txBody>
                    <a:bodyPr/>
                    <a:lstStyle/>
                    <a:p>
                      <a:pPr algn="ctr" fontAlgn="ctr"/>
                      <a:r>
                        <a:rPr lang="pt-BR" sz="1000" b="0" i="0" u="none" strike="noStrike" dirty="0">
                          <a:solidFill>
                            <a:srgbClr val="000000"/>
                          </a:solidFill>
                          <a:effectLst/>
                          <a:latin typeface="Roboto Light" panose="02000000000000000000" pitchFamily="2" charset="0"/>
                        </a:rPr>
                        <a:t>2%</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2E2E2"/>
                      </a:solidFill>
                      <a:prstDash val="solid"/>
                      <a:round/>
                      <a:headEnd type="none" w="med" len="med"/>
                      <a:tailEnd type="none" w="med" len="med"/>
                    </a:lnB>
                  </a:tcPr>
                </a:tc>
                <a:extLst>
                  <a:ext uri="{0D108BD9-81ED-4DB2-BD59-A6C34878D82A}">
                    <a16:rowId xmlns:a16="http://schemas.microsoft.com/office/drawing/2014/main" val="2108113312"/>
                  </a:ext>
                </a:extLst>
              </a:tr>
              <a:tr h="279731">
                <a:tc>
                  <a:txBody>
                    <a:bodyPr/>
                    <a:lstStyle/>
                    <a:p>
                      <a:pPr algn="l" fontAlgn="ctr"/>
                      <a:r>
                        <a:rPr lang="pt-BR" sz="1000" b="0" i="0" u="none" strike="noStrike">
                          <a:solidFill>
                            <a:srgbClr val="000000"/>
                          </a:solidFill>
                          <a:effectLst/>
                          <a:latin typeface="Roboto Light" panose="02000000000000000000" pitchFamily="2" charset="0"/>
                        </a:rPr>
                        <a:t>Giant Zarathustra Advisory </a:t>
                      </a:r>
                    </a:p>
                  </a:txBody>
                  <a:tcPr marL="0" marR="0" marT="0" marB="0" anchor="ctr">
                    <a:lnL w="6350" cap="flat" cmpd="sng" algn="ctr">
                      <a:solidFill>
                        <a:srgbClr val="E2E2E2"/>
                      </a:solidFill>
                      <a:prstDash val="solid"/>
                      <a:round/>
                      <a:headEnd type="none" w="med" len="med"/>
                      <a:tailEnd type="none" w="med" len="med"/>
                    </a:lnL>
                    <a:lnR w="6350" cap="flat" cmpd="sng" algn="ctr">
                      <a:solidFill>
                        <a:srgbClr val="E2E2E2"/>
                      </a:solidFill>
                      <a:prstDash val="solid"/>
                      <a:round/>
                      <a:headEnd type="none" w="med" len="med"/>
                      <a:tailEnd type="none" w="med" len="med"/>
                    </a:lnR>
                    <a:lnT w="6350" cap="flat" cmpd="sng" algn="ctr">
                      <a:solidFill>
                        <a:srgbClr val="E2E2E2"/>
                      </a:solidFill>
                      <a:prstDash val="solid"/>
                      <a:round/>
                      <a:headEnd type="none" w="med" len="med"/>
                      <a:tailEnd type="none" w="med" len="med"/>
                    </a:lnT>
                    <a:lnB w="6350" cap="flat" cmpd="sng" algn="ctr">
                      <a:solidFill>
                        <a:srgbClr val="E2E2E2"/>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2%</a:t>
                      </a:r>
                    </a:p>
                  </a:txBody>
                  <a:tcPr marL="0" marR="0" marT="0" marB="0" anchor="ctr">
                    <a:lnL w="6350" cap="flat" cmpd="sng" algn="ctr">
                      <a:solidFill>
                        <a:srgbClr val="E2E2E2"/>
                      </a:solidFill>
                      <a:prstDash val="solid"/>
                      <a:round/>
                      <a:headEnd type="none" w="med" len="med"/>
                      <a:tailEnd type="none" w="med" len="med"/>
                    </a:lnL>
                    <a:lnR w="6350" cap="flat" cmpd="sng" algn="ctr">
                      <a:solidFill>
                        <a:srgbClr val="E2E2E2"/>
                      </a:solidFill>
                      <a:prstDash val="solid"/>
                      <a:round/>
                      <a:headEnd type="none" w="med" len="med"/>
                      <a:tailEnd type="none" w="med" len="med"/>
                    </a:lnR>
                    <a:lnT w="6350" cap="flat" cmpd="sng" algn="ctr">
                      <a:solidFill>
                        <a:srgbClr val="E2E2E2"/>
                      </a:solidFill>
                      <a:prstDash val="solid"/>
                      <a:round/>
                      <a:headEnd type="none" w="med" len="med"/>
                      <a:tailEnd type="none" w="med" len="med"/>
                    </a:lnT>
                    <a:lnB w="6350" cap="flat" cmpd="sng" algn="ctr">
                      <a:solidFill>
                        <a:srgbClr val="E2E2E2"/>
                      </a:solidFill>
                      <a:prstDash val="solid"/>
                      <a:round/>
                      <a:headEnd type="none" w="med" len="med"/>
                      <a:tailEnd type="none" w="med" len="med"/>
                    </a:lnB>
                  </a:tcPr>
                </a:tc>
                <a:extLst>
                  <a:ext uri="{0D108BD9-81ED-4DB2-BD59-A6C34878D82A}">
                    <a16:rowId xmlns:a16="http://schemas.microsoft.com/office/drawing/2014/main" val="581339037"/>
                  </a:ext>
                </a:extLst>
              </a:tr>
              <a:tr h="279731">
                <a:tc>
                  <a:txBody>
                    <a:bodyPr/>
                    <a:lstStyle/>
                    <a:p>
                      <a:pPr algn="l" fontAlgn="ctr"/>
                      <a:r>
                        <a:rPr lang="pt-BR" sz="1000" b="0" i="0" u="none" strike="noStrike">
                          <a:solidFill>
                            <a:srgbClr val="000000"/>
                          </a:solidFill>
                          <a:effectLst/>
                          <a:latin typeface="Roboto Light" panose="02000000000000000000" pitchFamily="2" charset="0"/>
                        </a:rPr>
                        <a:t>Electron Global Advisory</a:t>
                      </a:r>
                    </a:p>
                  </a:txBody>
                  <a:tcPr marL="0" marR="0" marT="0" marB="0" anchor="ctr">
                    <a:lnL w="6350" cap="flat" cmpd="sng" algn="ctr">
                      <a:solidFill>
                        <a:srgbClr val="E2E2E2"/>
                      </a:solidFill>
                      <a:prstDash val="solid"/>
                      <a:round/>
                      <a:headEnd type="none" w="med" len="med"/>
                      <a:tailEnd type="none" w="med" len="med"/>
                    </a:lnL>
                    <a:lnR w="6350" cap="flat" cmpd="sng" algn="ctr">
                      <a:solidFill>
                        <a:srgbClr val="E2E2E2"/>
                      </a:solidFill>
                      <a:prstDash val="solid"/>
                      <a:round/>
                      <a:headEnd type="none" w="med" len="med"/>
                      <a:tailEnd type="none" w="med" len="med"/>
                    </a:lnR>
                    <a:lnT w="6350" cap="flat" cmpd="sng" algn="ctr">
                      <a:solidFill>
                        <a:srgbClr val="E2E2E2"/>
                      </a:solidFill>
                      <a:prstDash val="solid"/>
                      <a:round/>
                      <a:headEnd type="none" w="med" len="med"/>
                      <a:tailEnd type="none" w="med" len="med"/>
                    </a:lnT>
                    <a:lnB w="6350" cap="flat" cmpd="sng" algn="ctr">
                      <a:solidFill>
                        <a:srgbClr val="E2E2E2"/>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2%</a:t>
                      </a:r>
                    </a:p>
                  </a:txBody>
                  <a:tcPr marL="0" marR="0" marT="0" marB="0" anchor="ctr">
                    <a:lnL w="6350" cap="flat" cmpd="sng" algn="ctr">
                      <a:solidFill>
                        <a:srgbClr val="E2E2E2"/>
                      </a:solidFill>
                      <a:prstDash val="solid"/>
                      <a:round/>
                      <a:headEnd type="none" w="med" len="med"/>
                      <a:tailEnd type="none" w="med" len="med"/>
                    </a:lnL>
                    <a:lnR w="6350" cap="flat" cmpd="sng" algn="ctr">
                      <a:solidFill>
                        <a:srgbClr val="E2E2E2"/>
                      </a:solidFill>
                      <a:prstDash val="solid"/>
                      <a:round/>
                      <a:headEnd type="none" w="med" len="med"/>
                      <a:tailEnd type="none" w="med" len="med"/>
                    </a:lnR>
                    <a:lnT w="6350" cap="flat" cmpd="sng" algn="ctr">
                      <a:solidFill>
                        <a:srgbClr val="E2E2E2"/>
                      </a:solidFill>
                      <a:prstDash val="solid"/>
                      <a:round/>
                      <a:headEnd type="none" w="med" len="med"/>
                      <a:tailEnd type="none" w="med" len="med"/>
                    </a:lnT>
                    <a:lnB w="6350" cap="flat" cmpd="sng" algn="ctr">
                      <a:solidFill>
                        <a:srgbClr val="E2E2E2"/>
                      </a:solidFill>
                      <a:prstDash val="solid"/>
                      <a:round/>
                      <a:headEnd type="none" w="med" len="med"/>
                      <a:tailEnd type="none" w="med" len="med"/>
                    </a:lnB>
                  </a:tcPr>
                </a:tc>
                <a:extLst>
                  <a:ext uri="{0D108BD9-81ED-4DB2-BD59-A6C34878D82A}">
                    <a16:rowId xmlns:a16="http://schemas.microsoft.com/office/drawing/2014/main" val="533122550"/>
                  </a:ext>
                </a:extLst>
              </a:tr>
              <a:tr h="279731">
                <a:tc>
                  <a:txBody>
                    <a:bodyPr/>
                    <a:lstStyle/>
                    <a:p>
                      <a:pPr algn="l" rtl="0" fontAlgn="ctr"/>
                      <a:r>
                        <a:rPr lang="pt-BR" sz="1000" b="1" i="0" u="none" strike="noStrike">
                          <a:solidFill>
                            <a:srgbClr val="121212"/>
                          </a:solidFill>
                          <a:effectLst/>
                          <a:latin typeface="Roboto Light" panose="02000000000000000000" pitchFamily="2" charset="0"/>
                        </a:rPr>
                        <a:t>Renda Variável</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2E2E2"/>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FBC105"/>
                    </a:solidFill>
                  </a:tcPr>
                </a:tc>
                <a:tc>
                  <a:txBody>
                    <a:bodyPr/>
                    <a:lstStyle/>
                    <a:p>
                      <a:pPr algn="ctr" rtl="0" fontAlgn="ctr"/>
                      <a:r>
                        <a:rPr lang="pt-BR" sz="1000" b="1" i="0" u="none" strike="noStrike">
                          <a:solidFill>
                            <a:srgbClr val="121212"/>
                          </a:solidFill>
                          <a:effectLst/>
                          <a:latin typeface="Roboto Light" panose="02000000000000000000" pitchFamily="2" charset="0"/>
                        </a:rPr>
                        <a:t>20%</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2E2E2"/>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FBC105"/>
                    </a:solidFill>
                  </a:tcPr>
                </a:tc>
                <a:extLst>
                  <a:ext uri="{0D108BD9-81ED-4DB2-BD59-A6C34878D82A}">
                    <a16:rowId xmlns:a16="http://schemas.microsoft.com/office/drawing/2014/main" val="2427733735"/>
                  </a:ext>
                </a:extLst>
              </a:tr>
              <a:tr h="279731">
                <a:tc>
                  <a:txBody>
                    <a:bodyPr/>
                    <a:lstStyle/>
                    <a:p>
                      <a:pPr algn="l" fontAlgn="ctr"/>
                      <a:r>
                        <a:rPr lang="pt-BR" sz="1000" b="0" i="0" u="none" strike="noStrike">
                          <a:solidFill>
                            <a:srgbClr val="000000"/>
                          </a:solidFill>
                          <a:effectLst/>
                          <a:latin typeface="Roboto Light" panose="02000000000000000000" pitchFamily="2" charset="0"/>
                        </a:rPr>
                        <a:t>Selection Ações</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6%</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3701658147"/>
                  </a:ext>
                </a:extLst>
              </a:tr>
              <a:tr h="279731">
                <a:tc>
                  <a:txBody>
                    <a:bodyPr/>
                    <a:lstStyle/>
                    <a:p>
                      <a:pPr algn="l" fontAlgn="ctr"/>
                      <a:r>
                        <a:rPr lang="pt-BR" sz="1000" b="0" i="0" u="none" strike="noStrike">
                          <a:solidFill>
                            <a:srgbClr val="000000"/>
                          </a:solidFill>
                          <a:effectLst/>
                          <a:latin typeface="Roboto Light" panose="02000000000000000000" pitchFamily="2" charset="0"/>
                        </a:rPr>
                        <a:t>Oceana Long Biased Advisory</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4%</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898070130"/>
                  </a:ext>
                </a:extLst>
              </a:tr>
              <a:tr h="279731">
                <a:tc>
                  <a:txBody>
                    <a:bodyPr/>
                    <a:lstStyle/>
                    <a:p>
                      <a:pPr algn="l" fontAlgn="ctr"/>
                      <a:r>
                        <a:rPr lang="pt-BR" sz="1000" b="0" i="0" u="none" strike="noStrike">
                          <a:solidFill>
                            <a:srgbClr val="000000"/>
                          </a:solidFill>
                          <a:effectLst/>
                          <a:latin typeface="Roboto Light" panose="02000000000000000000" pitchFamily="2" charset="0"/>
                        </a:rPr>
                        <a:t>Brasil Capital SB Advisory </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4%</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3047249612"/>
                  </a:ext>
                </a:extLst>
              </a:tr>
              <a:tr h="279731">
                <a:tc>
                  <a:txBody>
                    <a:bodyPr/>
                    <a:lstStyle/>
                    <a:p>
                      <a:pPr algn="l" fontAlgn="ctr"/>
                      <a:r>
                        <a:rPr lang="en-US" sz="1000" b="0" i="0" u="none" strike="noStrike">
                          <a:solidFill>
                            <a:srgbClr val="000000"/>
                          </a:solidFill>
                          <a:effectLst/>
                          <a:latin typeface="Roboto Light" panose="02000000000000000000" pitchFamily="2" charset="0"/>
                        </a:rPr>
                        <a:t>Sharp LB Advisory FIC FIA</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3%</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20225005"/>
                  </a:ext>
                </a:extLst>
              </a:tr>
              <a:tr h="279731">
                <a:tc>
                  <a:txBody>
                    <a:bodyPr/>
                    <a:lstStyle/>
                    <a:p>
                      <a:pPr algn="l" fontAlgn="ctr"/>
                      <a:r>
                        <a:rPr lang="pt-BR" sz="1000" b="0" i="0" u="none" strike="noStrike">
                          <a:solidFill>
                            <a:srgbClr val="000000"/>
                          </a:solidFill>
                          <a:effectLst/>
                          <a:latin typeface="Roboto Light" panose="02000000000000000000" pitchFamily="2" charset="0"/>
                        </a:rPr>
                        <a:t>Carteira Small Caps</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3%</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3232416216"/>
                  </a:ext>
                </a:extLst>
              </a:tr>
              <a:tr h="279731">
                <a:tc>
                  <a:txBody>
                    <a:bodyPr/>
                    <a:lstStyle/>
                    <a:p>
                      <a:pPr algn="l" rtl="0" fontAlgn="ctr"/>
                      <a:r>
                        <a:rPr lang="pt-BR" sz="1000" b="1" i="0" u="none" strike="noStrike">
                          <a:solidFill>
                            <a:srgbClr val="121212"/>
                          </a:solidFill>
                          <a:effectLst/>
                          <a:latin typeface="Roboto Light" panose="02000000000000000000" pitchFamily="2" charset="0"/>
                        </a:rPr>
                        <a:t>Renda Variável Global Dólar</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E0AD00"/>
                    </a:solidFill>
                  </a:tcPr>
                </a:tc>
                <a:tc>
                  <a:txBody>
                    <a:bodyPr/>
                    <a:lstStyle/>
                    <a:p>
                      <a:pPr algn="ctr" rtl="0" fontAlgn="ctr"/>
                      <a:r>
                        <a:rPr lang="pt-BR" sz="1000" b="1" i="0" u="none" strike="noStrike">
                          <a:solidFill>
                            <a:srgbClr val="121212"/>
                          </a:solidFill>
                          <a:effectLst/>
                          <a:latin typeface="Roboto Light" panose="02000000000000000000" pitchFamily="2" charset="0"/>
                        </a:rPr>
                        <a:t>9%</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E0AD00"/>
                    </a:solidFill>
                  </a:tcPr>
                </a:tc>
                <a:extLst>
                  <a:ext uri="{0D108BD9-81ED-4DB2-BD59-A6C34878D82A}">
                    <a16:rowId xmlns:a16="http://schemas.microsoft.com/office/drawing/2014/main" val="745430900"/>
                  </a:ext>
                </a:extLst>
              </a:tr>
              <a:tr h="279731">
                <a:tc>
                  <a:txBody>
                    <a:bodyPr/>
                    <a:lstStyle/>
                    <a:p>
                      <a:pPr algn="l" fontAlgn="ctr"/>
                      <a:r>
                        <a:rPr lang="pt-BR" sz="1000" b="0" i="0" u="none" strike="noStrike">
                          <a:solidFill>
                            <a:srgbClr val="000000"/>
                          </a:solidFill>
                          <a:effectLst/>
                          <a:latin typeface="Roboto Light" panose="02000000000000000000" pitchFamily="2" charset="0"/>
                        </a:rPr>
                        <a:t>Morgan Stanley Global Brands Dólar  </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3%</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3125167523"/>
                  </a:ext>
                </a:extLst>
              </a:tr>
              <a:tr h="279731">
                <a:tc>
                  <a:txBody>
                    <a:bodyPr/>
                    <a:lstStyle/>
                    <a:p>
                      <a:pPr algn="l" fontAlgn="ctr"/>
                      <a:r>
                        <a:rPr lang="pt-BR" sz="1000" b="0" i="0" u="none" strike="noStrike">
                          <a:solidFill>
                            <a:srgbClr val="000000"/>
                          </a:solidFill>
                          <a:effectLst/>
                          <a:latin typeface="Roboto Light" panose="02000000000000000000" pitchFamily="2" charset="0"/>
                        </a:rPr>
                        <a:t>WHG Global LB Dólar FIC FIM CP IE</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2%</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2719404642"/>
                  </a:ext>
                </a:extLst>
              </a:tr>
              <a:tr h="279731">
                <a:tc>
                  <a:txBody>
                    <a:bodyPr/>
                    <a:lstStyle/>
                    <a:p>
                      <a:pPr algn="l" fontAlgn="ctr"/>
                      <a:r>
                        <a:rPr lang="en-US" sz="1000" b="0" i="0" u="none" strike="noStrike">
                          <a:solidFill>
                            <a:srgbClr val="000000"/>
                          </a:solidFill>
                          <a:effectLst/>
                          <a:latin typeface="Roboto Light" panose="02000000000000000000" pitchFamily="2" charset="0"/>
                        </a:rPr>
                        <a:t>Wellington Emerging Market D Dolar  </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2%</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4057212735"/>
                  </a:ext>
                </a:extLst>
              </a:tr>
              <a:tr h="279731">
                <a:tc>
                  <a:txBody>
                    <a:bodyPr/>
                    <a:lstStyle/>
                    <a:p>
                      <a:pPr algn="l" fontAlgn="ctr"/>
                      <a:r>
                        <a:rPr lang="en-US" sz="1000" b="0" i="0" u="none" strike="noStrike">
                          <a:solidFill>
                            <a:srgbClr val="000000"/>
                          </a:solidFill>
                          <a:effectLst/>
                          <a:latin typeface="Roboto Light" panose="02000000000000000000" pitchFamily="2" charset="0"/>
                        </a:rPr>
                        <a:t>Nordea Global Stars Dólar Advisory </a:t>
                      </a:r>
                    </a:p>
                  </a:txBody>
                  <a:tcPr marL="0" marR="0" marT="0" marB="0" anchor="ctr">
                    <a:lnL>
                      <a:noFill/>
                    </a:lnL>
                    <a:lnR>
                      <a:noFill/>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2%</a:t>
                      </a:r>
                    </a:p>
                  </a:txBody>
                  <a:tcPr marL="0" marR="0" marT="0" marB="0" anchor="ctr">
                    <a:lnL>
                      <a:noFill/>
                    </a:lnL>
                    <a:lnR>
                      <a:noFill/>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2995617081"/>
                  </a:ext>
                </a:extLst>
              </a:tr>
              <a:tr h="279731">
                <a:tc>
                  <a:txBody>
                    <a:bodyPr/>
                    <a:lstStyle/>
                    <a:p>
                      <a:pPr algn="l" rtl="0" fontAlgn="ctr"/>
                      <a:r>
                        <a:rPr lang="pt-BR" sz="1000" b="1" i="0" u="none" strike="noStrike">
                          <a:solidFill>
                            <a:srgbClr val="000000"/>
                          </a:solidFill>
                          <a:effectLst/>
                          <a:latin typeface="Roboto Light" panose="02000000000000000000" pitchFamily="2" charset="0"/>
                        </a:rPr>
                        <a:t>Alternativos</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2E2E2"/>
                      </a:solidFill>
                      <a:prstDash val="solid"/>
                      <a:round/>
                      <a:headEnd type="none" w="med" len="med"/>
                      <a:tailEnd type="none" w="med" len="med"/>
                    </a:lnB>
                    <a:solidFill>
                      <a:srgbClr val="BD6200"/>
                    </a:solidFill>
                  </a:tcPr>
                </a:tc>
                <a:tc>
                  <a:txBody>
                    <a:bodyPr/>
                    <a:lstStyle/>
                    <a:p>
                      <a:pPr algn="ctr" rtl="0" fontAlgn="ctr"/>
                      <a:r>
                        <a:rPr lang="pt-BR" sz="1000" b="1" i="0" u="none" strike="noStrike">
                          <a:solidFill>
                            <a:srgbClr val="000000"/>
                          </a:solidFill>
                          <a:effectLst/>
                          <a:latin typeface="Roboto Light" panose="02000000000000000000" pitchFamily="2" charset="0"/>
                        </a:rPr>
                        <a:t>10%</a:t>
                      </a: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2E2E2"/>
                      </a:solidFill>
                      <a:prstDash val="solid"/>
                      <a:round/>
                      <a:headEnd type="none" w="med" len="med"/>
                      <a:tailEnd type="none" w="med" len="med"/>
                    </a:lnB>
                    <a:solidFill>
                      <a:srgbClr val="BD6200"/>
                    </a:solidFill>
                  </a:tcPr>
                </a:tc>
                <a:extLst>
                  <a:ext uri="{0D108BD9-81ED-4DB2-BD59-A6C34878D82A}">
                    <a16:rowId xmlns:a16="http://schemas.microsoft.com/office/drawing/2014/main" val="2257013934"/>
                  </a:ext>
                </a:extLst>
              </a:tr>
              <a:tr h="279731">
                <a:tc>
                  <a:txBody>
                    <a:bodyPr/>
                    <a:lstStyle/>
                    <a:p>
                      <a:pPr algn="l" fontAlgn="ctr"/>
                      <a:r>
                        <a:rPr lang="pt-BR" sz="1000" b="0" i="0" u="none" strike="noStrike">
                          <a:solidFill>
                            <a:srgbClr val="000000"/>
                          </a:solidFill>
                          <a:effectLst/>
                          <a:latin typeface="Roboto Light" panose="02000000000000000000" pitchFamily="2" charset="0"/>
                        </a:rPr>
                        <a:t>XPML11 *restrito</a:t>
                      </a:r>
                    </a:p>
                  </a:txBody>
                  <a:tcPr marL="0" marR="0" marT="0" marB="0" anchor="ctr">
                    <a:lnL w="6350" cap="flat" cmpd="sng" algn="ctr">
                      <a:solidFill>
                        <a:srgbClr val="E2E2E2"/>
                      </a:solidFill>
                      <a:prstDash val="solid"/>
                      <a:round/>
                      <a:headEnd type="none" w="med" len="med"/>
                      <a:tailEnd type="none" w="med" len="med"/>
                    </a:lnL>
                    <a:lnR w="6350" cap="flat" cmpd="sng" algn="ctr">
                      <a:solidFill>
                        <a:srgbClr val="E2E2E2"/>
                      </a:solidFill>
                      <a:prstDash val="solid"/>
                      <a:round/>
                      <a:headEnd type="none" w="med" len="med"/>
                      <a:tailEnd type="none" w="med" len="med"/>
                    </a:lnR>
                    <a:lnT w="6350" cap="flat" cmpd="sng" algn="ctr">
                      <a:solidFill>
                        <a:srgbClr val="E2E2E2"/>
                      </a:solidFill>
                      <a:prstDash val="solid"/>
                      <a:round/>
                      <a:headEnd type="none" w="med" len="med"/>
                      <a:tailEnd type="none" w="med" len="med"/>
                    </a:lnT>
                    <a:lnB w="6350" cap="flat" cmpd="sng" algn="ctr">
                      <a:solidFill>
                        <a:srgbClr val="E2E2E2"/>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4%</a:t>
                      </a:r>
                    </a:p>
                  </a:txBody>
                  <a:tcPr marL="0" marR="0" marT="0" marB="0" anchor="ctr">
                    <a:lnL w="6350" cap="flat" cmpd="sng" algn="ctr">
                      <a:solidFill>
                        <a:srgbClr val="E2E2E2"/>
                      </a:solidFill>
                      <a:prstDash val="solid"/>
                      <a:round/>
                      <a:headEnd type="none" w="med" len="med"/>
                      <a:tailEnd type="none" w="med" len="med"/>
                    </a:lnL>
                    <a:lnR w="6350" cap="flat" cmpd="sng" algn="ctr">
                      <a:solidFill>
                        <a:srgbClr val="E2E2E2"/>
                      </a:solidFill>
                      <a:prstDash val="solid"/>
                      <a:round/>
                      <a:headEnd type="none" w="med" len="med"/>
                      <a:tailEnd type="none" w="med" len="med"/>
                    </a:lnR>
                    <a:lnT w="6350" cap="flat" cmpd="sng" algn="ctr">
                      <a:solidFill>
                        <a:srgbClr val="E2E2E2"/>
                      </a:solidFill>
                      <a:prstDash val="solid"/>
                      <a:round/>
                      <a:headEnd type="none" w="med" len="med"/>
                      <a:tailEnd type="none" w="med" len="med"/>
                    </a:lnT>
                    <a:lnB w="6350" cap="flat" cmpd="sng" algn="ctr">
                      <a:solidFill>
                        <a:srgbClr val="E2E2E2"/>
                      </a:solidFill>
                      <a:prstDash val="solid"/>
                      <a:round/>
                      <a:headEnd type="none" w="med" len="med"/>
                      <a:tailEnd type="none" w="med" len="med"/>
                    </a:lnB>
                  </a:tcPr>
                </a:tc>
                <a:extLst>
                  <a:ext uri="{0D108BD9-81ED-4DB2-BD59-A6C34878D82A}">
                    <a16:rowId xmlns:a16="http://schemas.microsoft.com/office/drawing/2014/main" val="2528991704"/>
                  </a:ext>
                </a:extLst>
              </a:tr>
              <a:tr h="279731">
                <a:tc>
                  <a:txBody>
                    <a:bodyPr/>
                    <a:lstStyle/>
                    <a:p>
                      <a:pPr algn="l" fontAlgn="ctr"/>
                      <a:r>
                        <a:rPr lang="pt-BR" sz="1000" b="0" i="0" u="none" strike="noStrike">
                          <a:solidFill>
                            <a:srgbClr val="000000"/>
                          </a:solidFill>
                          <a:effectLst/>
                          <a:latin typeface="Roboto Light" panose="02000000000000000000" pitchFamily="2" charset="0"/>
                        </a:rPr>
                        <a:t>PVBI11  *restrito</a:t>
                      </a:r>
                    </a:p>
                  </a:txBody>
                  <a:tcPr marL="0" marR="0" marT="0" marB="0" anchor="ctr">
                    <a:lnL w="6350" cap="flat" cmpd="sng" algn="ctr">
                      <a:solidFill>
                        <a:srgbClr val="E2E2E2"/>
                      </a:solidFill>
                      <a:prstDash val="solid"/>
                      <a:round/>
                      <a:headEnd type="none" w="med" len="med"/>
                      <a:tailEnd type="none" w="med" len="med"/>
                    </a:lnL>
                    <a:lnR w="6350" cap="flat" cmpd="sng" algn="ctr">
                      <a:solidFill>
                        <a:srgbClr val="E2E2E2"/>
                      </a:solidFill>
                      <a:prstDash val="solid"/>
                      <a:round/>
                      <a:headEnd type="none" w="med" len="med"/>
                      <a:tailEnd type="none" w="med" len="med"/>
                    </a:lnR>
                    <a:lnT w="6350" cap="flat" cmpd="sng" algn="ctr">
                      <a:solidFill>
                        <a:srgbClr val="E2E2E2"/>
                      </a:solidFill>
                      <a:prstDash val="solid"/>
                      <a:round/>
                      <a:headEnd type="none" w="med" len="med"/>
                      <a:tailEnd type="none" w="med" len="med"/>
                    </a:lnT>
                    <a:lnB w="6350" cap="flat" cmpd="sng" algn="ctr">
                      <a:solidFill>
                        <a:srgbClr val="E2E2E2"/>
                      </a:solidFill>
                      <a:prstDash val="solid"/>
                      <a:round/>
                      <a:headEnd type="none" w="med" len="med"/>
                      <a:tailEnd type="none" w="med" len="med"/>
                    </a:lnB>
                  </a:tcPr>
                </a:tc>
                <a:tc>
                  <a:txBody>
                    <a:bodyPr/>
                    <a:lstStyle/>
                    <a:p>
                      <a:pPr algn="ctr" fontAlgn="ctr"/>
                      <a:r>
                        <a:rPr lang="pt-BR" sz="1000" b="0" i="0" u="none" strike="noStrike">
                          <a:solidFill>
                            <a:srgbClr val="000000"/>
                          </a:solidFill>
                          <a:effectLst/>
                          <a:latin typeface="Roboto Light" panose="02000000000000000000" pitchFamily="2" charset="0"/>
                        </a:rPr>
                        <a:t>3%</a:t>
                      </a:r>
                    </a:p>
                  </a:txBody>
                  <a:tcPr marL="0" marR="0" marT="0" marB="0" anchor="ctr">
                    <a:lnL w="6350" cap="flat" cmpd="sng" algn="ctr">
                      <a:solidFill>
                        <a:srgbClr val="E2E2E2"/>
                      </a:solidFill>
                      <a:prstDash val="solid"/>
                      <a:round/>
                      <a:headEnd type="none" w="med" len="med"/>
                      <a:tailEnd type="none" w="med" len="med"/>
                    </a:lnL>
                    <a:lnR w="6350" cap="flat" cmpd="sng" algn="ctr">
                      <a:solidFill>
                        <a:srgbClr val="E2E2E2"/>
                      </a:solidFill>
                      <a:prstDash val="solid"/>
                      <a:round/>
                      <a:headEnd type="none" w="med" len="med"/>
                      <a:tailEnd type="none" w="med" len="med"/>
                    </a:lnR>
                    <a:lnT w="6350" cap="flat" cmpd="sng" algn="ctr">
                      <a:solidFill>
                        <a:srgbClr val="E2E2E2"/>
                      </a:solidFill>
                      <a:prstDash val="solid"/>
                      <a:round/>
                      <a:headEnd type="none" w="med" len="med"/>
                      <a:tailEnd type="none" w="med" len="med"/>
                    </a:lnT>
                    <a:lnB w="6350" cap="flat" cmpd="sng" algn="ctr">
                      <a:solidFill>
                        <a:srgbClr val="E2E2E2"/>
                      </a:solidFill>
                      <a:prstDash val="solid"/>
                      <a:round/>
                      <a:headEnd type="none" w="med" len="med"/>
                      <a:tailEnd type="none" w="med" len="med"/>
                    </a:lnB>
                  </a:tcPr>
                </a:tc>
                <a:extLst>
                  <a:ext uri="{0D108BD9-81ED-4DB2-BD59-A6C34878D82A}">
                    <a16:rowId xmlns:a16="http://schemas.microsoft.com/office/drawing/2014/main" val="644249598"/>
                  </a:ext>
                </a:extLst>
              </a:tr>
              <a:tr h="279731">
                <a:tc>
                  <a:txBody>
                    <a:bodyPr/>
                    <a:lstStyle/>
                    <a:p>
                      <a:pPr algn="l" fontAlgn="ctr"/>
                      <a:r>
                        <a:rPr lang="pt-BR" sz="1000" b="0" i="0" u="none" strike="noStrike" dirty="0">
                          <a:solidFill>
                            <a:srgbClr val="000000"/>
                          </a:solidFill>
                          <a:effectLst/>
                          <a:latin typeface="Roboto Light" panose="02000000000000000000" pitchFamily="2" charset="0"/>
                        </a:rPr>
                        <a:t>LVBI11</a:t>
                      </a:r>
                    </a:p>
                  </a:txBody>
                  <a:tcPr marL="0" marR="0" marT="0" marB="0" anchor="ctr">
                    <a:lnL w="6350" cap="flat" cmpd="sng" algn="ctr">
                      <a:solidFill>
                        <a:srgbClr val="E2E2E2"/>
                      </a:solidFill>
                      <a:prstDash val="solid"/>
                      <a:round/>
                      <a:headEnd type="none" w="med" len="med"/>
                      <a:tailEnd type="none" w="med" len="med"/>
                    </a:lnL>
                    <a:lnR w="6350" cap="flat" cmpd="sng" algn="ctr">
                      <a:solidFill>
                        <a:srgbClr val="E2E2E2"/>
                      </a:solidFill>
                      <a:prstDash val="solid"/>
                      <a:round/>
                      <a:headEnd type="none" w="med" len="med"/>
                      <a:tailEnd type="none" w="med" len="med"/>
                    </a:lnR>
                    <a:lnT w="6350" cap="flat" cmpd="sng" algn="ctr">
                      <a:solidFill>
                        <a:srgbClr val="E2E2E2"/>
                      </a:solidFill>
                      <a:prstDash val="solid"/>
                      <a:round/>
                      <a:headEnd type="none" w="med" len="med"/>
                      <a:tailEnd type="none" w="med" len="med"/>
                    </a:lnT>
                    <a:lnB w="6350" cap="flat" cmpd="sng" algn="ctr">
                      <a:solidFill>
                        <a:srgbClr val="E2E2E2"/>
                      </a:solidFill>
                      <a:prstDash val="solid"/>
                      <a:round/>
                      <a:headEnd type="none" w="med" len="med"/>
                      <a:tailEnd type="none" w="med" len="med"/>
                    </a:lnB>
                  </a:tcPr>
                </a:tc>
                <a:tc>
                  <a:txBody>
                    <a:bodyPr/>
                    <a:lstStyle/>
                    <a:p>
                      <a:pPr algn="ctr" fontAlgn="ctr"/>
                      <a:r>
                        <a:rPr lang="pt-BR" sz="1000" b="0" i="0" u="none" strike="noStrike" dirty="0">
                          <a:solidFill>
                            <a:srgbClr val="000000"/>
                          </a:solidFill>
                          <a:effectLst/>
                          <a:latin typeface="Roboto Light" panose="02000000000000000000" pitchFamily="2" charset="0"/>
                        </a:rPr>
                        <a:t>3%</a:t>
                      </a:r>
                    </a:p>
                  </a:txBody>
                  <a:tcPr marL="0" marR="0" marT="0" marB="0" anchor="ctr">
                    <a:lnL w="6350" cap="flat" cmpd="sng" algn="ctr">
                      <a:solidFill>
                        <a:srgbClr val="E2E2E2"/>
                      </a:solidFill>
                      <a:prstDash val="solid"/>
                      <a:round/>
                      <a:headEnd type="none" w="med" len="med"/>
                      <a:tailEnd type="none" w="med" len="med"/>
                    </a:lnL>
                    <a:lnR w="6350" cap="flat" cmpd="sng" algn="ctr">
                      <a:solidFill>
                        <a:srgbClr val="E2E2E2"/>
                      </a:solidFill>
                      <a:prstDash val="solid"/>
                      <a:round/>
                      <a:headEnd type="none" w="med" len="med"/>
                      <a:tailEnd type="none" w="med" len="med"/>
                    </a:lnR>
                    <a:lnT w="6350" cap="flat" cmpd="sng" algn="ctr">
                      <a:solidFill>
                        <a:srgbClr val="E2E2E2"/>
                      </a:solidFill>
                      <a:prstDash val="solid"/>
                      <a:round/>
                      <a:headEnd type="none" w="med" len="med"/>
                      <a:tailEnd type="none" w="med" len="med"/>
                    </a:lnT>
                    <a:lnB w="6350" cap="flat" cmpd="sng" algn="ctr">
                      <a:solidFill>
                        <a:srgbClr val="E2E2E2"/>
                      </a:solidFill>
                      <a:prstDash val="solid"/>
                      <a:round/>
                      <a:headEnd type="none" w="med" len="med"/>
                      <a:tailEnd type="none" w="med" len="med"/>
                    </a:lnB>
                  </a:tcPr>
                </a:tc>
                <a:extLst>
                  <a:ext uri="{0D108BD9-81ED-4DB2-BD59-A6C34878D82A}">
                    <a16:rowId xmlns:a16="http://schemas.microsoft.com/office/drawing/2014/main" val="1661817091"/>
                  </a:ext>
                </a:extLst>
              </a:tr>
            </a:tbl>
          </a:graphicData>
        </a:graphic>
      </p:graphicFrame>
    </p:spTree>
    <p:extLst>
      <p:ext uri="{BB962C8B-B14F-4D97-AF65-F5344CB8AC3E}">
        <p14:creationId xmlns:p14="http://schemas.microsoft.com/office/powerpoint/2010/main" val="4260611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5D82C7F-DB97-4B2A-A680-AD343CB1158B}"/>
              </a:ext>
            </a:extLst>
          </p:cNvPr>
          <p:cNvSpPr>
            <a:spLocks noGrp="1"/>
          </p:cNvSpPr>
          <p:nvPr>
            <p:ph sz="quarter" idx="24"/>
          </p:nvPr>
        </p:nvSpPr>
        <p:spPr>
          <a:xfrm>
            <a:off x="4069583" y="3786848"/>
            <a:ext cx="2582426" cy="230832"/>
          </a:xfrm>
        </p:spPr>
        <p:txBody>
          <a:bodyPr/>
          <a:lstStyle/>
          <a:p>
            <a:r>
              <a:rPr lang="en-US" dirty="0" err="1"/>
              <a:t>Figura</a:t>
            </a:r>
            <a:r>
              <a:rPr lang="en-US" dirty="0"/>
              <a:t> 3: </a:t>
            </a:r>
            <a:r>
              <a:rPr lang="en-US" dirty="0" err="1"/>
              <a:t>Alocação</a:t>
            </a:r>
            <a:r>
              <a:rPr lang="en-US" dirty="0"/>
              <a:t> </a:t>
            </a:r>
            <a:r>
              <a:rPr lang="en-US" dirty="0" err="1"/>
              <a:t>em</a:t>
            </a:r>
            <a:r>
              <a:rPr lang="en-US" dirty="0"/>
              <a:t> </a:t>
            </a:r>
            <a:r>
              <a:rPr lang="en-US" dirty="0" err="1"/>
              <a:t>previdência</a:t>
            </a:r>
            <a:endParaRPr lang="en-US" dirty="0"/>
          </a:p>
        </p:txBody>
      </p:sp>
      <p:sp>
        <p:nvSpPr>
          <p:cNvPr id="7" name="Content Placeholder 6">
            <a:extLst>
              <a:ext uri="{FF2B5EF4-FFF2-40B4-BE49-F238E27FC236}">
                <a16:creationId xmlns:a16="http://schemas.microsoft.com/office/drawing/2014/main" id="{3D43B336-B6FE-465F-8ADE-3BC9F1B51DE0}"/>
              </a:ext>
            </a:extLst>
          </p:cNvPr>
          <p:cNvSpPr>
            <a:spLocks noGrp="1"/>
          </p:cNvSpPr>
          <p:nvPr>
            <p:ph sz="quarter" idx="25"/>
          </p:nvPr>
        </p:nvSpPr>
        <p:spPr>
          <a:xfrm>
            <a:off x="382827" y="1545877"/>
            <a:ext cx="6106872" cy="1578834"/>
          </a:xfrm>
        </p:spPr>
        <p:txBody>
          <a:bodyPr/>
          <a:lstStyle/>
          <a:p>
            <a:r>
              <a:rPr lang="pt-BR" dirty="0"/>
              <a:t>Ao contrário do que muitos investidores pensam, alocar recursos em fundos de previdência não é apenas para aposentadoria. Com benefícios tributários característicos desse tipo de produto, os fundos de previdência devem ser pensados como parte da alocação da carteira de todo investidor que deseja (i) investir recursos para o longo prazo, com a (</a:t>
            </a:r>
            <a:r>
              <a:rPr lang="pt-BR" dirty="0" err="1"/>
              <a:t>ii</a:t>
            </a:r>
            <a:r>
              <a:rPr lang="pt-BR" dirty="0"/>
              <a:t>) flexibilidade de transferir os recursos de um fundo de previdência para outro sem custo algum (se não houver taxa de carregamento) em poucos dias ou semanas sem a necessidade de resgate, apenas utilizando a portabilidade¹. (</a:t>
            </a:r>
            <a:r>
              <a:rPr lang="pt-BR" dirty="0" err="1"/>
              <a:t>iii</a:t>
            </a:r>
            <a:r>
              <a:rPr lang="pt-BR" dirty="0"/>
              <a:t>) A isenção de come-cotas também é um beneficio muito atrativo, e deve ser levado em consideração na hora da alocação com horizontes de investimentos superiores a 10 anos. Além de todas as facilidades que os fundos de previdência oferecem como (</a:t>
            </a:r>
            <a:r>
              <a:rPr lang="pt-BR" dirty="0" err="1"/>
              <a:t>iv</a:t>
            </a:r>
            <a:r>
              <a:rPr lang="pt-BR" dirty="0"/>
              <a:t>) instrumento de planejamento sucessório. </a:t>
            </a:r>
          </a:p>
          <a:p>
            <a:endParaRPr lang="en-US" dirty="0"/>
          </a:p>
        </p:txBody>
      </p:sp>
      <p:sp>
        <p:nvSpPr>
          <p:cNvPr id="13" name="Text Placeholder 12">
            <a:extLst>
              <a:ext uri="{FF2B5EF4-FFF2-40B4-BE49-F238E27FC236}">
                <a16:creationId xmlns:a16="http://schemas.microsoft.com/office/drawing/2014/main" id="{91CB6E43-F427-45C4-8CCA-B6B9FB01BE51}"/>
              </a:ext>
            </a:extLst>
          </p:cNvPr>
          <p:cNvSpPr>
            <a:spLocks noGrp="1"/>
          </p:cNvSpPr>
          <p:nvPr>
            <p:ph type="body" sz="quarter" idx="16"/>
          </p:nvPr>
        </p:nvSpPr>
        <p:spPr/>
        <p:txBody>
          <a:bodyPr/>
          <a:lstStyle/>
          <a:p>
            <a:r>
              <a:rPr lang="en-US" dirty="0" err="1"/>
              <a:t>Fundos</a:t>
            </a:r>
            <a:r>
              <a:rPr lang="en-US" dirty="0"/>
              <a:t> de </a:t>
            </a:r>
            <a:r>
              <a:rPr lang="en-US" dirty="0" err="1"/>
              <a:t>previdência</a:t>
            </a:r>
            <a:endParaRPr lang="en-US" dirty="0"/>
          </a:p>
          <a:p>
            <a:endParaRPr lang="en-US" dirty="0"/>
          </a:p>
        </p:txBody>
      </p:sp>
      <p:sp>
        <p:nvSpPr>
          <p:cNvPr id="14" name="Text Placeholder 13">
            <a:extLst>
              <a:ext uri="{FF2B5EF4-FFF2-40B4-BE49-F238E27FC236}">
                <a16:creationId xmlns:a16="http://schemas.microsoft.com/office/drawing/2014/main" id="{47224A0A-67DF-489B-B31C-88E427996765}"/>
              </a:ext>
            </a:extLst>
          </p:cNvPr>
          <p:cNvSpPr>
            <a:spLocks noGrp="1"/>
          </p:cNvSpPr>
          <p:nvPr>
            <p:ph type="body" sz="quarter" idx="17"/>
          </p:nvPr>
        </p:nvSpPr>
        <p:spPr>
          <a:xfrm>
            <a:off x="379227" y="1220109"/>
            <a:ext cx="6099545" cy="304570"/>
          </a:xfrm>
        </p:spPr>
        <p:txBody>
          <a:bodyPr/>
          <a:lstStyle/>
          <a:p>
            <a:r>
              <a:rPr lang="pt-BR" dirty="0"/>
              <a:t>As vantagens do longo prazo ao seu favor</a:t>
            </a:r>
          </a:p>
          <a:p>
            <a:endParaRPr lang="en-US" dirty="0"/>
          </a:p>
        </p:txBody>
      </p:sp>
      <p:sp>
        <p:nvSpPr>
          <p:cNvPr id="15" name="Text Placeholder 14">
            <a:extLst>
              <a:ext uri="{FF2B5EF4-FFF2-40B4-BE49-F238E27FC236}">
                <a16:creationId xmlns:a16="http://schemas.microsoft.com/office/drawing/2014/main" id="{1AD586C2-1767-4FCC-94C2-ECF9B4F3996F}"/>
              </a:ext>
            </a:extLst>
          </p:cNvPr>
          <p:cNvSpPr>
            <a:spLocks noGrp="1"/>
          </p:cNvSpPr>
          <p:nvPr>
            <p:ph type="body" sz="quarter" idx="31"/>
          </p:nvPr>
        </p:nvSpPr>
        <p:spPr/>
        <p:txBody>
          <a:bodyPr/>
          <a:lstStyle/>
          <a:p>
            <a:endParaRPr lang="en-US"/>
          </a:p>
        </p:txBody>
      </p:sp>
      <p:sp>
        <p:nvSpPr>
          <p:cNvPr id="16" name="Date Placeholder 15">
            <a:extLst>
              <a:ext uri="{FF2B5EF4-FFF2-40B4-BE49-F238E27FC236}">
                <a16:creationId xmlns:a16="http://schemas.microsoft.com/office/drawing/2014/main" id="{FB188C31-3171-4D95-A310-AFA63DBEA9CF}"/>
              </a:ext>
            </a:extLst>
          </p:cNvPr>
          <p:cNvSpPr>
            <a:spLocks noGrp="1"/>
          </p:cNvSpPr>
          <p:nvPr>
            <p:ph type="dt" sz="half" idx="2"/>
          </p:nvPr>
        </p:nvSpPr>
        <p:spPr/>
        <p:txBody>
          <a:bodyPr/>
          <a:lstStyle/>
          <a:p>
            <a:fld id="{4A529EE4-38FC-4E0A-A4DD-0BE4B8620C13}" type="datetime4">
              <a:rPr lang="pt-BR" smtClean="0"/>
              <a:pPr/>
              <a:t>26 de julho de 2024</a:t>
            </a:fld>
            <a:endParaRPr lang="en-US" dirty="0"/>
          </a:p>
        </p:txBody>
      </p:sp>
      <p:sp>
        <p:nvSpPr>
          <p:cNvPr id="19" name="Content Placeholder 6">
            <a:extLst>
              <a:ext uri="{FF2B5EF4-FFF2-40B4-BE49-F238E27FC236}">
                <a16:creationId xmlns:a16="http://schemas.microsoft.com/office/drawing/2014/main" id="{956FEF9B-FEE7-AE84-0480-D83FF25904A8}"/>
              </a:ext>
            </a:extLst>
          </p:cNvPr>
          <p:cNvSpPr txBox="1">
            <a:spLocks/>
          </p:cNvSpPr>
          <p:nvPr/>
        </p:nvSpPr>
        <p:spPr>
          <a:xfrm>
            <a:off x="395636" y="3711820"/>
            <a:ext cx="3573114" cy="2508110"/>
          </a:xfrm>
          <a:prstGeom prst="rect">
            <a:avLst/>
          </a:prstGeom>
        </p:spPr>
        <p:txBody>
          <a:bodyPr lIns="0">
            <a:noAutofit/>
          </a:bodyPr>
          <a:lstStyle>
            <a:lvl1pPr marL="0" indent="0" algn="just" defTabSz="385767" rtl="0" eaLnBrk="1" latinLnBrk="0" hangingPunct="1">
              <a:lnSpc>
                <a:spcPct val="100000"/>
              </a:lnSpc>
              <a:spcBef>
                <a:spcPts val="0"/>
              </a:spcBef>
              <a:buFont typeface="Arial" panose="020B0604020202020204" pitchFamily="34" charset="0"/>
              <a:buNone/>
              <a:defRPr sz="1000" b="0" kern="120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gn="l" defTabSz="385767" rtl="0" eaLnBrk="1" latinLnBrk="0" hangingPunct="1">
              <a:lnSpc>
                <a:spcPct val="100000"/>
              </a:lnSpc>
              <a:spcBef>
                <a:spcPts val="900"/>
              </a:spcBef>
              <a:buFont typeface="Arial" panose="020B0604020202020204" pitchFamily="34" charset="0"/>
              <a:buChar char="•"/>
              <a:defRPr sz="825" b="0" kern="1200">
                <a:solidFill>
                  <a:schemeClr val="accent6"/>
                </a:solidFill>
                <a:latin typeface="+mn-lt"/>
                <a:ea typeface="+mn-ea"/>
                <a:cs typeface="+mn-cs"/>
              </a:defRPr>
            </a:lvl2pPr>
            <a:lvl3pPr marL="379070" indent="-77689" algn="l" defTabSz="385767" rtl="0" eaLnBrk="1" latinLnBrk="0" hangingPunct="1">
              <a:lnSpc>
                <a:spcPct val="90000"/>
              </a:lnSpc>
              <a:spcBef>
                <a:spcPts val="211"/>
              </a:spcBef>
              <a:buFont typeface="Arial" panose="020B0604020202020204" pitchFamily="34" charset="0"/>
              <a:buChar char="•"/>
              <a:defRPr sz="900" kern="1200">
                <a:solidFill>
                  <a:schemeClr val="accent6"/>
                </a:solidFill>
                <a:latin typeface="+mn-lt"/>
                <a:ea typeface="+mn-ea"/>
                <a:cs typeface="+mn-cs"/>
              </a:defRPr>
            </a:lvl3pPr>
            <a:lvl4pPr marL="529761" indent="-77689" algn="l" defTabSz="385767" rtl="0" eaLnBrk="1" latinLnBrk="0" hangingPunct="1">
              <a:lnSpc>
                <a:spcPct val="90000"/>
              </a:lnSpc>
              <a:spcBef>
                <a:spcPts val="211"/>
              </a:spcBef>
              <a:buFont typeface="Arial" panose="020B0604020202020204" pitchFamily="34" charset="0"/>
              <a:buChar char="•"/>
              <a:defRPr sz="825" kern="1200">
                <a:solidFill>
                  <a:schemeClr val="accent6"/>
                </a:solidFill>
                <a:latin typeface="+mn-lt"/>
                <a:ea typeface="+mn-ea"/>
                <a:cs typeface="+mn-cs"/>
              </a:defRPr>
            </a:lvl4pPr>
            <a:lvl5pPr marL="680451" indent="-73671" algn="l" defTabSz="385767" rtl="0" eaLnBrk="1" latinLnBrk="0" hangingPunct="1">
              <a:lnSpc>
                <a:spcPct val="90000"/>
              </a:lnSpc>
              <a:spcBef>
                <a:spcPts val="211"/>
              </a:spcBef>
              <a:buFont typeface="Arial" panose="020B0604020202020204" pitchFamily="34" charset="0"/>
              <a:buChar char="•"/>
              <a:defRPr sz="825" kern="1200">
                <a:solidFill>
                  <a:schemeClr val="accent6"/>
                </a:solidFill>
                <a:latin typeface="+mn-lt"/>
                <a:ea typeface="+mn-ea"/>
                <a:cs typeface="+mn-cs"/>
              </a:defRPr>
            </a:lvl5pPr>
            <a:lvl6pPr marL="1060860"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44"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28"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511"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r>
              <a:rPr lang="pt-BR" dirty="0"/>
              <a:t>Ao contrário do que muitos investidores pensam, alocar recursos em fundos de previdência não é apenas para aposentadoria. Com benefícios tributários característicos desse tipo de produto, os fundos de previdência devem ser pensados como parte da alocação da carteira de todo investidor que deseja (i) investir recursos para o longo prazo, com a (</a:t>
            </a:r>
            <a:r>
              <a:rPr lang="pt-BR" dirty="0" err="1"/>
              <a:t>ii</a:t>
            </a:r>
            <a:r>
              <a:rPr lang="pt-BR" dirty="0"/>
              <a:t>) flexibilidade de transferir os recursos de um fundo de previdência para outro sem custo algum (se não houver taxa de carregamento) em poucos dias ou semanas sem a necessidade de resgate, apenas utilizando a portabilidade¹. (</a:t>
            </a:r>
            <a:r>
              <a:rPr lang="pt-BR" dirty="0" err="1"/>
              <a:t>iii</a:t>
            </a:r>
            <a:r>
              <a:rPr lang="pt-BR" dirty="0"/>
              <a:t>) A isenção de come-cotas também é um beneficio muito atrativo, e deve ser levado em consideração na hora da alocação com horizontes de investimentos superiores a 10 anos. Além de todas as facilidades que os fundos de previdência oferecem como (</a:t>
            </a:r>
            <a:r>
              <a:rPr lang="pt-BR" dirty="0" err="1"/>
              <a:t>iv</a:t>
            </a:r>
            <a:r>
              <a:rPr lang="pt-BR" dirty="0"/>
              <a:t>) instrumento de planejamento sucessório. </a:t>
            </a:r>
          </a:p>
          <a:p>
            <a:endParaRPr lang="en-US" dirty="0"/>
          </a:p>
        </p:txBody>
      </p:sp>
      <p:sp>
        <p:nvSpPr>
          <p:cNvPr id="20" name="Text Placeholder 13">
            <a:extLst>
              <a:ext uri="{FF2B5EF4-FFF2-40B4-BE49-F238E27FC236}">
                <a16:creationId xmlns:a16="http://schemas.microsoft.com/office/drawing/2014/main" id="{CD54E4AA-5D73-779C-180A-E9F030BED733}"/>
              </a:ext>
            </a:extLst>
          </p:cNvPr>
          <p:cNvSpPr txBox="1">
            <a:spLocks/>
          </p:cNvSpPr>
          <p:nvPr/>
        </p:nvSpPr>
        <p:spPr>
          <a:xfrm>
            <a:off x="368301" y="3113694"/>
            <a:ext cx="3701281" cy="477103"/>
          </a:xfrm>
          <a:prstGeom prst="rect">
            <a:avLst/>
          </a:prstGeom>
        </p:spPr>
        <p:txBody>
          <a:bodyPr vert="horz" lIns="0" tIns="0" rIns="0" bIns="0" rtlCol="0" anchor="t">
            <a:noAutofit/>
          </a:bodyPr>
          <a:lstStyle>
            <a:lvl1pPr marL="0" indent="0" algn="l" defTabSz="385767" rtl="0" eaLnBrk="1" latinLnBrk="0" hangingPunct="1">
              <a:lnSpc>
                <a:spcPct val="90000"/>
              </a:lnSpc>
              <a:spcBef>
                <a:spcPts val="422"/>
              </a:spcBef>
              <a:buFont typeface="Arial" panose="020B0604020202020204" pitchFamily="34" charset="0"/>
              <a:buNone/>
              <a:defRPr lang="pt-BR" sz="1600" b="0" kern="120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227710" indent="-77020" algn="l" defTabSz="385767" rtl="0" eaLnBrk="1" latinLnBrk="0" hangingPunct="1">
              <a:lnSpc>
                <a:spcPct val="90000"/>
              </a:lnSpc>
              <a:spcBef>
                <a:spcPts val="211"/>
              </a:spcBef>
              <a:buFont typeface="Arial" panose="020B0604020202020204" pitchFamily="34" charset="0"/>
              <a:buChar char="•"/>
              <a:defRPr sz="591" kern="1200">
                <a:solidFill>
                  <a:schemeClr val="tx2"/>
                </a:solidFill>
                <a:latin typeface="+mn-lt"/>
                <a:ea typeface="+mn-ea"/>
                <a:cs typeface="+mn-cs"/>
              </a:defRPr>
            </a:lvl2pPr>
            <a:lvl3pPr marL="379070" indent="-77689" algn="l" defTabSz="385767" rtl="0" eaLnBrk="1" latinLnBrk="0" hangingPunct="1">
              <a:lnSpc>
                <a:spcPct val="90000"/>
              </a:lnSpc>
              <a:spcBef>
                <a:spcPts val="211"/>
              </a:spcBef>
              <a:buFont typeface="Arial" panose="020B0604020202020204" pitchFamily="34" charset="0"/>
              <a:buChar char="•"/>
              <a:defRPr sz="506" kern="1200">
                <a:solidFill>
                  <a:schemeClr val="tx2"/>
                </a:solidFill>
                <a:latin typeface="+mn-lt"/>
                <a:ea typeface="+mn-ea"/>
                <a:cs typeface="+mn-cs"/>
              </a:defRPr>
            </a:lvl3pPr>
            <a:lvl4pPr marL="529761" indent="-77689" algn="l" defTabSz="385767" rtl="0" eaLnBrk="1" latinLnBrk="0" hangingPunct="1">
              <a:lnSpc>
                <a:spcPct val="90000"/>
              </a:lnSpc>
              <a:spcBef>
                <a:spcPts val="211"/>
              </a:spcBef>
              <a:buFont typeface="Arial" panose="020B0604020202020204" pitchFamily="34" charset="0"/>
              <a:buChar char="•"/>
              <a:defRPr sz="464" kern="1200">
                <a:solidFill>
                  <a:schemeClr val="tx2"/>
                </a:solidFill>
                <a:latin typeface="+mn-lt"/>
                <a:ea typeface="+mn-ea"/>
                <a:cs typeface="+mn-cs"/>
              </a:defRPr>
            </a:lvl4pPr>
            <a:lvl5pPr marL="680451" indent="-73671" algn="l" defTabSz="385767" rtl="0" eaLnBrk="1" latinLnBrk="0" hangingPunct="1">
              <a:lnSpc>
                <a:spcPct val="90000"/>
              </a:lnSpc>
              <a:spcBef>
                <a:spcPts val="211"/>
              </a:spcBef>
              <a:buFont typeface="Arial" panose="020B0604020202020204" pitchFamily="34" charset="0"/>
              <a:buChar char="•"/>
              <a:defRPr sz="464" kern="1200">
                <a:solidFill>
                  <a:schemeClr val="tx2"/>
                </a:solidFill>
                <a:latin typeface="+mn-lt"/>
                <a:ea typeface="+mn-ea"/>
                <a:cs typeface="+mn-cs"/>
              </a:defRPr>
            </a:lvl5pPr>
            <a:lvl6pPr marL="1060860"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44"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28"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511"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r>
              <a:rPr lang="pt-BR" dirty="0"/>
              <a:t>O que define o % de Previdência da carteira?</a:t>
            </a:r>
          </a:p>
          <a:p>
            <a:endParaRPr lang="pt-BR" dirty="0"/>
          </a:p>
        </p:txBody>
      </p:sp>
      <p:graphicFrame>
        <p:nvGraphicFramePr>
          <p:cNvPr id="21" name="Gráfico 27">
            <a:extLst>
              <a:ext uri="{FF2B5EF4-FFF2-40B4-BE49-F238E27FC236}">
                <a16:creationId xmlns:a16="http://schemas.microsoft.com/office/drawing/2014/main" id="{4FD19A47-C6B7-EC2A-7325-DDFD04655EF8}"/>
              </a:ext>
            </a:extLst>
          </p:cNvPr>
          <p:cNvGraphicFramePr>
            <a:graphicFrameLocks noGrp="1"/>
          </p:cNvGraphicFramePr>
          <p:nvPr>
            <p:ph sz="quarter" idx="22"/>
            <p:extLst>
              <p:ext uri="{D42A27DB-BD31-4B8C-83A1-F6EECF244321}">
                <p14:modId xmlns:p14="http://schemas.microsoft.com/office/powerpoint/2010/main" val="2749890071"/>
              </p:ext>
            </p:extLst>
          </p:nvPr>
        </p:nvGraphicFramePr>
        <p:xfrm>
          <a:off x="3758851" y="4119563"/>
          <a:ext cx="3573114" cy="2100367"/>
        </p:xfrm>
        <a:graphic>
          <a:graphicData uri="http://schemas.openxmlformats.org/drawingml/2006/chart">
            <c:chart xmlns:c="http://schemas.openxmlformats.org/drawingml/2006/chart" xmlns:r="http://schemas.openxmlformats.org/officeDocument/2006/relationships" r:id="rId2"/>
          </a:graphicData>
        </a:graphic>
      </p:graphicFrame>
      <p:sp>
        <p:nvSpPr>
          <p:cNvPr id="22" name="Text Placeholder 13">
            <a:extLst>
              <a:ext uri="{FF2B5EF4-FFF2-40B4-BE49-F238E27FC236}">
                <a16:creationId xmlns:a16="http://schemas.microsoft.com/office/drawing/2014/main" id="{81FE0148-4926-11F9-E9C2-DBADFC3976DC}"/>
              </a:ext>
            </a:extLst>
          </p:cNvPr>
          <p:cNvSpPr txBox="1">
            <a:spLocks/>
          </p:cNvSpPr>
          <p:nvPr/>
        </p:nvSpPr>
        <p:spPr>
          <a:xfrm>
            <a:off x="379227" y="6411797"/>
            <a:ext cx="6272782" cy="477103"/>
          </a:xfrm>
          <a:prstGeom prst="rect">
            <a:avLst/>
          </a:prstGeom>
        </p:spPr>
        <p:txBody>
          <a:bodyPr vert="horz" lIns="0" tIns="0" rIns="0" bIns="0" rtlCol="0" anchor="t">
            <a:noAutofit/>
          </a:bodyPr>
          <a:lstStyle>
            <a:lvl1pPr marL="0" indent="0" algn="l" defTabSz="385767" rtl="0" eaLnBrk="1" latinLnBrk="0" hangingPunct="1">
              <a:lnSpc>
                <a:spcPct val="90000"/>
              </a:lnSpc>
              <a:spcBef>
                <a:spcPts val="422"/>
              </a:spcBef>
              <a:buFont typeface="Arial" panose="020B0604020202020204" pitchFamily="34" charset="0"/>
              <a:buNone/>
              <a:defRPr lang="pt-BR" sz="1600" b="0" kern="120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227710" indent="-77020" algn="l" defTabSz="385767" rtl="0" eaLnBrk="1" latinLnBrk="0" hangingPunct="1">
              <a:lnSpc>
                <a:spcPct val="90000"/>
              </a:lnSpc>
              <a:spcBef>
                <a:spcPts val="211"/>
              </a:spcBef>
              <a:buFont typeface="Arial" panose="020B0604020202020204" pitchFamily="34" charset="0"/>
              <a:buChar char="•"/>
              <a:defRPr sz="591" kern="1200">
                <a:solidFill>
                  <a:schemeClr val="tx2"/>
                </a:solidFill>
                <a:latin typeface="+mn-lt"/>
                <a:ea typeface="+mn-ea"/>
                <a:cs typeface="+mn-cs"/>
              </a:defRPr>
            </a:lvl2pPr>
            <a:lvl3pPr marL="379070" indent="-77689" algn="l" defTabSz="385767" rtl="0" eaLnBrk="1" latinLnBrk="0" hangingPunct="1">
              <a:lnSpc>
                <a:spcPct val="90000"/>
              </a:lnSpc>
              <a:spcBef>
                <a:spcPts val="211"/>
              </a:spcBef>
              <a:buFont typeface="Arial" panose="020B0604020202020204" pitchFamily="34" charset="0"/>
              <a:buChar char="•"/>
              <a:defRPr sz="506" kern="1200">
                <a:solidFill>
                  <a:schemeClr val="tx2"/>
                </a:solidFill>
                <a:latin typeface="+mn-lt"/>
                <a:ea typeface="+mn-ea"/>
                <a:cs typeface="+mn-cs"/>
              </a:defRPr>
            </a:lvl3pPr>
            <a:lvl4pPr marL="529761" indent="-77689" algn="l" defTabSz="385767" rtl="0" eaLnBrk="1" latinLnBrk="0" hangingPunct="1">
              <a:lnSpc>
                <a:spcPct val="90000"/>
              </a:lnSpc>
              <a:spcBef>
                <a:spcPts val="211"/>
              </a:spcBef>
              <a:buFont typeface="Arial" panose="020B0604020202020204" pitchFamily="34" charset="0"/>
              <a:buChar char="•"/>
              <a:defRPr sz="464" kern="1200">
                <a:solidFill>
                  <a:schemeClr val="tx2"/>
                </a:solidFill>
                <a:latin typeface="+mn-lt"/>
                <a:ea typeface="+mn-ea"/>
                <a:cs typeface="+mn-cs"/>
              </a:defRPr>
            </a:lvl4pPr>
            <a:lvl5pPr marL="680451" indent="-73671" algn="l" defTabSz="385767" rtl="0" eaLnBrk="1" latinLnBrk="0" hangingPunct="1">
              <a:lnSpc>
                <a:spcPct val="90000"/>
              </a:lnSpc>
              <a:spcBef>
                <a:spcPts val="211"/>
              </a:spcBef>
              <a:buFont typeface="Arial" panose="020B0604020202020204" pitchFamily="34" charset="0"/>
              <a:buChar char="•"/>
              <a:defRPr sz="464" kern="1200">
                <a:solidFill>
                  <a:schemeClr val="tx2"/>
                </a:solidFill>
                <a:latin typeface="+mn-lt"/>
                <a:ea typeface="+mn-ea"/>
                <a:cs typeface="+mn-cs"/>
              </a:defRPr>
            </a:lvl5pPr>
            <a:lvl6pPr marL="1060860"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44"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28"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511"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r>
              <a:rPr lang="pt-BR" dirty="0"/>
              <a:t>Selecionados para você</a:t>
            </a:r>
          </a:p>
        </p:txBody>
      </p:sp>
      <p:sp>
        <p:nvSpPr>
          <p:cNvPr id="23" name="TextBox 80">
            <a:extLst>
              <a:ext uri="{FF2B5EF4-FFF2-40B4-BE49-F238E27FC236}">
                <a16:creationId xmlns:a16="http://schemas.microsoft.com/office/drawing/2014/main" id="{B64D2954-0030-2EC3-DDB1-724C0CBE4429}"/>
              </a:ext>
            </a:extLst>
          </p:cNvPr>
          <p:cNvSpPr txBox="1"/>
          <p:nvPr/>
        </p:nvSpPr>
        <p:spPr>
          <a:xfrm>
            <a:off x="399259" y="6856211"/>
            <a:ext cx="6090440" cy="307777"/>
          </a:xfrm>
          <a:prstGeom prst="rect">
            <a:avLst/>
          </a:prstGeom>
          <a:solidFill>
            <a:schemeClr val="bg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lvl="0" algn="ctr">
              <a:defRPr/>
            </a:pPr>
            <a:r>
              <a:rPr lang="pt-BR" sz="1400" b="1" dirty="0">
                <a:solidFill>
                  <a:schemeClr val="accent1"/>
                </a:solidFill>
                <a:latin typeface="+mj-lt"/>
                <a:ea typeface="Roboto" panose="02000000000000000000" pitchFamily="2" charset="0"/>
                <a:cs typeface="Roboto" panose="02000000000000000000" pitchFamily="2" charset="0"/>
                <a:hlinkClick r:id="rId3">
                  <a:extLst>
                    <a:ext uri="{A12FA001-AC4F-418D-AE19-62706E023703}">
                      <ahyp:hlinkClr xmlns:ahyp="http://schemas.microsoft.com/office/drawing/2018/hyperlinkcolor" val="tx"/>
                    </a:ext>
                  </a:extLst>
                </a:hlinkClick>
              </a:rPr>
              <a:t>JGP Crédito </a:t>
            </a:r>
            <a:r>
              <a:rPr lang="pt-BR" sz="1400" b="1" dirty="0" err="1">
                <a:solidFill>
                  <a:schemeClr val="accent1"/>
                </a:solidFill>
                <a:latin typeface="+mj-lt"/>
                <a:ea typeface="Roboto" panose="02000000000000000000" pitchFamily="2" charset="0"/>
                <a:cs typeface="Roboto" panose="02000000000000000000" pitchFamily="2" charset="0"/>
                <a:hlinkClick r:id="rId3">
                  <a:extLst>
                    <a:ext uri="{A12FA001-AC4F-418D-AE19-62706E023703}">
                      <ahyp:hlinkClr xmlns:ahyp="http://schemas.microsoft.com/office/drawing/2018/hyperlinkcolor" val="tx"/>
                    </a:ext>
                  </a:extLst>
                </a:hlinkClick>
              </a:rPr>
              <a:t>Prev</a:t>
            </a:r>
            <a:r>
              <a:rPr lang="pt-BR" sz="1400" b="1" dirty="0">
                <a:solidFill>
                  <a:schemeClr val="accent1"/>
                </a:solidFill>
                <a:latin typeface="+mj-lt"/>
                <a:ea typeface="Roboto" panose="02000000000000000000" pitchFamily="2" charset="0"/>
                <a:cs typeface="Roboto" panose="02000000000000000000" pitchFamily="2" charset="0"/>
                <a:hlinkClick r:id="rId3">
                  <a:extLst>
                    <a:ext uri="{A12FA001-AC4F-418D-AE19-62706E023703}">
                      <ahyp:hlinkClr xmlns:ahyp="http://schemas.microsoft.com/office/drawing/2018/hyperlinkcolor" val="tx"/>
                    </a:ext>
                  </a:extLst>
                </a:hlinkClick>
              </a:rPr>
              <a:t> </a:t>
            </a:r>
            <a:r>
              <a:rPr lang="pt-BR" sz="1400" b="1" dirty="0" err="1">
                <a:solidFill>
                  <a:schemeClr val="accent1"/>
                </a:solidFill>
                <a:latin typeface="+mj-lt"/>
                <a:ea typeface="Roboto" panose="02000000000000000000" pitchFamily="2" charset="0"/>
                <a:cs typeface="Roboto" panose="02000000000000000000" pitchFamily="2" charset="0"/>
                <a:hlinkClick r:id="rId3">
                  <a:extLst>
                    <a:ext uri="{A12FA001-AC4F-418D-AE19-62706E023703}">
                      <ahyp:hlinkClr xmlns:ahyp="http://schemas.microsoft.com/office/drawing/2018/hyperlinkcolor" val="tx"/>
                    </a:ext>
                  </a:extLst>
                </a:hlinkClick>
              </a:rPr>
              <a:t>Advisory</a:t>
            </a:r>
            <a:r>
              <a:rPr lang="pt-BR" sz="1400" b="1" dirty="0">
                <a:solidFill>
                  <a:schemeClr val="accent1"/>
                </a:solidFill>
                <a:latin typeface="+mj-lt"/>
                <a:ea typeface="Roboto" panose="02000000000000000000" pitchFamily="2" charset="0"/>
                <a:cs typeface="Roboto" panose="02000000000000000000" pitchFamily="2" charset="0"/>
                <a:hlinkClick r:id="rId3">
                  <a:extLst>
                    <a:ext uri="{A12FA001-AC4F-418D-AE19-62706E023703}">
                      <ahyp:hlinkClr xmlns:ahyp="http://schemas.microsoft.com/office/drawing/2018/hyperlinkcolor" val="tx"/>
                    </a:ext>
                  </a:extLst>
                </a:hlinkClick>
              </a:rPr>
              <a:t> XP </a:t>
            </a:r>
            <a:r>
              <a:rPr lang="pt-BR" sz="1400" b="1" dirty="0" err="1">
                <a:solidFill>
                  <a:schemeClr val="accent1"/>
                </a:solidFill>
                <a:latin typeface="+mj-lt"/>
                <a:ea typeface="Roboto" panose="02000000000000000000" pitchFamily="2" charset="0"/>
                <a:cs typeface="Roboto" panose="02000000000000000000" pitchFamily="2" charset="0"/>
                <a:hlinkClick r:id="rId3">
                  <a:extLst>
                    <a:ext uri="{A12FA001-AC4F-418D-AE19-62706E023703}">
                      <ahyp:hlinkClr xmlns:ahyp="http://schemas.microsoft.com/office/drawing/2018/hyperlinkcolor" val="tx"/>
                    </a:ext>
                  </a:extLst>
                </a:hlinkClick>
              </a:rPr>
              <a:t>Seg</a:t>
            </a:r>
            <a:r>
              <a:rPr lang="pt-BR" sz="1400" b="1" dirty="0">
                <a:solidFill>
                  <a:schemeClr val="accent1"/>
                </a:solidFill>
                <a:latin typeface="+mj-lt"/>
                <a:ea typeface="Roboto" panose="02000000000000000000" pitchFamily="2" charset="0"/>
                <a:cs typeface="Roboto" panose="02000000000000000000" pitchFamily="2" charset="0"/>
                <a:hlinkClick r:id="rId3">
                  <a:extLst>
                    <a:ext uri="{A12FA001-AC4F-418D-AE19-62706E023703}">
                      <ahyp:hlinkClr xmlns:ahyp="http://schemas.microsoft.com/office/drawing/2018/hyperlinkcolor" val="tx"/>
                    </a:ext>
                  </a:extLst>
                </a:hlinkClick>
              </a:rPr>
              <a:t> FIC RF CP  (Pós fixado)</a:t>
            </a:r>
            <a:endParaRPr lang="en-US" sz="1400" b="1" dirty="0">
              <a:solidFill>
                <a:schemeClr val="accent1"/>
              </a:solidFill>
              <a:latin typeface="+mj-lt"/>
              <a:ea typeface="Roboto" panose="02000000000000000000" pitchFamily="2" charset="0"/>
              <a:cs typeface="Roboto" panose="02000000000000000000" pitchFamily="2" charset="0"/>
            </a:endParaRPr>
          </a:p>
        </p:txBody>
      </p:sp>
      <p:sp>
        <p:nvSpPr>
          <p:cNvPr id="24" name="TextBox 80">
            <a:extLst>
              <a:ext uri="{FF2B5EF4-FFF2-40B4-BE49-F238E27FC236}">
                <a16:creationId xmlns:a16="http://schemas.microsoft.com/office/drawing/2014/main" id="{98ECD7A5-2544-B517-DA5F-5A7CA135BBFD}"/>
              </a:ext>
            </a:extLst>
          </p:cNvPr>
          <p:cNvSpPr txBox="1"/>
          <p:nvPr/>
        </p:nvSpPr>
        <p:spPr>
          <a:xfrm>
            <a:off x="390153" y="7590872"/>
            <a:ext cx="6107704" cy="307777"/>
          </a:xfrm>
          <a:prstGeom prst="rect">
            <a:avLst/>
          </a:prstGeom>
          <a:solidFill>
            <a:srgbClr val="ED7D31"/>
          </a:solid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lvl="0" algn="ctr">
              <a:defRPr/>
            </a:pPr>
            <a:r>
              <a:rPr lang="pt-BR" sz="1400" b="1" dirty="0">
                <a:solidFill>
                  <a:schemeClr val="accent1"/>
                </a:solidFill>
                <a:latin typeface="+mj-lt"/>
                <a:hlinkClick r:id="rId4">
                  <a:extLst>
                    <a:ext uri="{A12FA001-AC4F-418D-AE19-62706E023703}">
                      <ahyp:hlinkClr xmlns:ahyp="http://schemas.microsoft.com/office/drawing/2018/hyperlinkcolor" val="tx"/>
                    </a:ext>
                  </a:extLst>
                </a:hlinkClick>
              </a:rPr>
              <a:t> </a:t>
            </a:r>
            <a:r>
              <a:rPr lang="pt-BR" sz="1400" b="1" dirty="0" err="1">
                <a:solidFill>
                  <a:schemeClr val="accent1"/>
                </a:solidFill>
                <a:latin typeface="+mj-lt"/>
                <a:hlinkClick r:id="rId4">
                  <a:extLst>
                    <a:ext uri="{A12FA001-AC4F-418D-AE19-62706E023703}">
                      <ahyp:hlinkClr xmlns:ahyp="http://schemas.microsoft.com/office/drawing/2018/hyperlinkcolor" val="tx"/>
                    </a:ext>
                  </a:extLst>
                </a:hlinkClick>
              </a:rPr>
              <a:t>Kapitalo</a:t>
            </a:r>
            <a:r>
              <a:rPr lang="pt-BR" sz="1400" b="1" dirty="0">
                <a:solidFill>
                  <a:schemeClr val="accent1"/>
                </a:solidFill>
                <a:latin typeface="+mj-lt"/>
                <a:hlinkClick r:id="rId4">
                  <a:extLst>
                    <a:ext uri="{A12FA001-AC4F-418D-AE19-62706E023703}">
                      <ahyp:hlinkClr xmlns:ahyp="http://schemas.microsoft.com/office/drawing/2018/hyperlinkcolor" val="tx"/>
                    </a:ext>
                  </a:extLst>
                </a:hlinkClick>
              </a:rPr>
              <a:t> K10 Global </a:t>
            </a:r>
            <a:r>
              <a:rPr lang="pt-BR" sz="1400" b="1" dirty="0" err="1">
                <a:solidFill>
                  <a:schemeClr val="accent1"/>
                </a:solidFill>
                <a:latin typeface="+mj-lt"/>
                <a:hlinkClick r:id="rId4">
                  <a:extLst>
                    <a:ext uri="{A12FA001-AC4F-418D-AE19-62706E023703}">
                      <ahyp:hlinkClr xmlns:ahyp="http://schemas.microsoft.com/office/drawing/2018/hyperlinkcolor" val="tx"/>
                    </a:ext>
                  </a:extLst>
                </a:hlinkClick>
              </a:rPr>
              <a:t>Prev</a:t>
            </a:r>
            <a:r>
              <a:rPr lang="pt-BR" sz="1400" b="1" dirty="0">
                <a:solidFill>
                  <a:schemeClr val="accent1"/>
                </a:solidFill>
                <a:latin typeface="+mj-lt"/>
                <a:hlinkClick r:id="rId4">
                  <a:extLst>
                    <a:ext uri="{A12FA001-AC4F-418D-AE19-62706E023703}">
                      <ahyp:hlinkClr xmlns:ahyp="http://schemas.microsoft.com/office/drawing/2018/hyperlinkcolor" val="tx"/>
                    </a:ext>
                  </a:extLst>
                </a:hlinkClick>
              </a:rPr>
              <a:t> XP </a:t>
            </a:r>
            <a:r>
              <a:rPr lang="pt-BR" sz="1400" b="1" dirty="0" err="1">
                <a:solidFill>
                  <a:schemeClr val="accent1"/>
                </a:solidFill>
                <a:latin typeface="+mj-lt"/>
                <a:hlinkClick r:id="rId4">
                  <a:extLst>
                    <a:ext uri="{A12FA001-AC4F-418D-AE19-62706E023703}">
                      <ahyp:hlinkClr xmlns:ahyp="http://schemas.microsoft.com/office/drawing/2018/hyperlinkcolor" val="tx"/>
                    </a:ext>
                  </a:extLst>
                </a:hlinkClick>
              </a:rPr>
              <a:t>Seg</a:t>
            </a:r>
            <a:r>
              <a:rPr lang="pt-BR" sz="1400" b="1" dirty="0">
                <a:solidFill>
                  <a:schemeClr val="accent1"/>
                </a:solidFill>
                <a:latin typeface="+mj-lt"/>
                <a:hlinkClick r:id="rId4">
                  <a:extLst>
                    <a:ext uri="{A12FA001-AC4F-418D-AE19-62706E023703}">
                      <ahyp:hlinkClr xmlns:ahyp="http://schemas.microsoft.com/office/drawing/2018/hyperlinkcolor" val="tx"/>
                    </a:ext>
                  </a:extLst>
                </a:hlinkClick>
              </a:rPr>
              <a:t> Advisory  </a:t>
            </a:r>
            <a:r>
              <a:rPr lang="pt-BR" sz="1400" b="1" dirty="0">
                <a:solidFill>
                  <a:schemeClr val="accent1"/>
                </a:solidFill>
                <a:latin typeface="+mj-lt"/>
                <a:ea typeface="Roboto Medium" panose="02000000000000000000" pitchFamily="2" charset="0"/>
                <a:cs typeface="Roboto Light" panose="02000000000000000000" pitchFamily="2" charset="0"/>
                <a:hlinkClick r:id="rId4">
                  <a:extLst>
                    <a:ext uri="{A12FA001-AC4F-418D-AE19-62706E023703}">
                      <ahyp:hlinkClr xmlns:ahyp="http://schemas.microsoft.com/office/drawing/2018/hyperlinkcolor" val="tx"/>
                    </a:ext>
                  </a:extLst>
                </a:hlinkClick>
              </a:rPr>
              <a:t>(Multimercado)</a:t>
            </a:r>
            <a:endParaRPr kumimoji="0" lang="en-US" sz="1400" b="1" u="none" strike="noStrike" kern="1200" cap="none" spc="0" normalizeH="0" baseline="0" dirty="0">
              <a:ln>
                <a:noFill/>
              </a:ln>
              <a:solidFill>
                <a:schemeClr val="accent1"/>
              </a:solidFill>
              <a:effectLst/>
              <a:uLnTx/>
              <a:uFillTx/>
              <a:latin typeface="+mj-lt"/>
              <a:ea typeface="Roboto Medium" panose="02000000000000000000" pitchFamily="2" charset="0"/>
              <a:cs typeface="Roboto Light" panose="02000000000000000000" pitchFamily="2" charset="0"/>
            </a:endParaRPr>
          </a:p>
        </p:txBody>
      </p:sp>
      <p:sp>
        <p:nvSpPr>
          <p:cNvPr id="25" name="TextBox 80">
            <a:extLst>
              <a:ext uri="{FF2B5EF4-FFF2-40B4-BE49-F238E27FC236}">
                <a16:creationId xmlns:a16="http://schemas.microsoft.com/office/drawing/2014/main" id="{B747270A-113A-43C6-F8C3-35FFBE648214}"/>
              </a:ext>
            </a:extLst>
          </p:cNvPr>
          <p:cNvSpPr txBox="1"/>
          <p:nvPr/>
        </p:nvSpPr>
        <p:spPr>
          <a:xfrm>
            <a:off x="399259" y="8236975"/>
            <a:ext cx="6107704" cy="307777"/>
          </a:xfrm>
          <a:prstGeom prst="rect">
            <a:avLst/>
          </a:prstGeom>
          <a:solidFill>
            <a:srgbClr val="FFC000"/>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pPr lvl="0" algn="ctr">
              <a:defRPr/>
            </a:pPr>
            <a:r>
              <a:rPr lang="en-US" sz="1400" b="1" dirty="0">
                <a:solidFill>
                  <a:schemeClr val="tx1"/>
                </a:solidFill>
                <a:latin typeface="+mj-lt"/>
                <a:hlinkClick r:id="rId5">
                  <a:extLst>
                    <a:ext uri="{A12FA001-AC4F-418D-AE19-62706E023703}">
                      <ahyp:hlinkClr xmlns:ahyp="http://schemas.microsoft.com/office/drawing/2018/hyperlinkcolor" val="tx"/>
                    </a:ext>
                  </a:extLst>
                </a:hlinkClick>
              </a:rPr>
              <a:t>Oceana Long Biased Advisory XP Seg </a:t>
            </a:r>
            <a:r>
              <a:rPr lang="en-US" sz="1400" b="1" dirty="0" err="1">
                <a:solidFill>
                  <a:schemeClr val="tx1"/>
                </a:solidFill>
                <a:latin typeface="+mj-lt"/>
                <a:hlinkClick r:id="rId5">
                  <a:extLst>
                    <a:ext uri="{A12FA001-AC4F-418D-AE19-62706E023703}">
                      <ahyp:hlinkClr xmlns:ahyp="http://schemas.microsoft.com/office/drawing/2018/hyperlinkcolor" val="tx"/>
                    </a:ext>
                  </a:extLst>
                </a:hlinkClick>
              </a:rPr>
              <a:t>Prev</a:t>
            </a:r>
            <a:r>
              <a:rPr lang="en-US" sz="1400" b="1" dirty="0">
                <a:solidFill>
                  <a:schemeClr val="tx1"/>
                </a:solidFill>
                <a:latin typeface="+mj-lt"/>
                <a:hlinkClick r:id="rId5">
                  <a:extLst>
                    <a:ext uri="{A12FA001-AC4F-418D-AE19-62706E023703}">
                      <ahyp:hlinkClr xmlns:ahyp="http://schemas.microsoft.com/office/drawing/2018/hyperlinkcolor" val="tx"/>
                    </a:ext>
                  </a:extLst>
                </a:hlinkClick>
              </a:rPr>
              <a:t> FICFIM (Renda </a:t>
            </a:r>
            <a:r>
              <a:rPr lang="en-US" sz="1400" b="1" dirty="0" err="1">
                <a:solidFill>
                  <a:schemeClr val="tx1"/>
                </a:solidFill>
                <a:latin typeface="+mj-lt"/>
                <a:hlinkClick r:id="rId5">
                  <a:extLst>
                    <a:ext uri="{A12FA001-AC4F-418D-AE19-62706E023703}">
                      <ahyp:hlinkClr xmlns:ahyp="http://schemas.microsoft.com/office/drawing/2018/hyperlinkcolor" val="tx"/>
                    </a:ext>
                  </a:extLst>
                </a:hlinkClick>
              </a:rPr>
              <a:t>Variável</a:t>
            </a:r>
            <a:r>
              <a:rPr lang="en-US" sz="1400" b="1" dirty="0">
                <a:solidFill>
                  <a:schemeClr val="tx1"/>
                </a:solidFill>
                <a:latin typeface="+mj-lt"/>
                <a:hlinkClick r:id="rId5">
                  <a:extLst>
                    <a:ext uri="{A12FA001-AC4F-418D-AE19-62706E023703}">
                      <ahyp:hlinkClr xmlns:ahyp="http://schemas.microsoft.com/office/drawing/2018/hyperlinkcolor" val="tx"/>
                    </a:ext>
                  </a:extLst>
                </a:hlinkClick>
              </a:rPr>
              <a:t>)</a:t>
            </a:r>
            <a:endParaRPr lang="en-US" sz="1400" b="1" dirty="0">
              <a:solidFill>
                <a:schemeClr val="tx1"/>
              </a:solidFill>
              <a:latin typeface="+mj-lt"/>
            </a:endParaRPr>
          </a:p>
        </p:txBody>
      </p:sp>
    </p:spTree>
    <p:extLst>
      <p:ext uri="{BB962C8B-B14F-4D97-AF65-F5344CB8AC3E}">
        <p14:creationId xmlns:p14="http://schemas.microsoft.com/office/powerpoint/2010/main" val="2515908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0258C61-E347-40AF-B0DA-10766EC48069}"/>
              </a:ext>
            </a:extLst>
          </p:cNvPr>
          <p:cNvSpPr>
            <a:spLocks noGrp="1"/>
          </p:cNvSpPr>
          <p:nvPr>
            <p:ph type="body" sz="quarter" idx="16"/>
          </p:nvPr>
        </p:nvSpPr>
        <p:spPr/>
        <p:txBody>
          <a:bodyPr/>
          <a:lstStyle/>
          <a:p>
            <a:r>
              <a:rPr lang="en-US" err="1"/>
              <a:t>Principais</a:t>
            </a:r>
            <a:r>
              <a:rPr lang="en-US"/>
              <a:t> </a:t>
            </a:r>
            <a:r>
              <a:rPr lang="en-US" err="1"/>
              <a:t>temas</a:t>
            </a:r>
            <a:r>
              <a:rPr lang="en-US"/>
              <a:t> macro</a:t>
            </a:r>
          </a:p>
          <a:p>
            <a:endParaRPr lang="en-US"/>
          </a:p>
        </p:txBody>
      </p:sp>
      <p:sp>
        <p:nvSpPr>
          <p:cNvPr id="5" name="Text Placeholder 4">
            <a:extLst>
              <a:ext uri="{FF2B5EF4-FFF2-40B4-BE49-F238E27FC236}">
                <a16:creationId xmlns:a16="http://schemas.microsoft.com/office/drawing/2014/main" id="{D304F5AE-78F5-4AB7-93CC-825C531DC354}"/>
              </a:ext>
            </a:extLst>
          </p:cNvPr>
          <p:cNvSpPr>
            <a:spLocks noGrp="1"/>
          </p:cNvSpPr>
          <p:nvPr>
            <p:ph type="body" sz="quarter" idx="17"/>
          </p:nvPr>
        </p:nvSpPr>
        <p:spPr/>
        <p:txBody>
          <a:bodyPr/>
          <a:lstStyle/>
          <a:p>
            <a:r>
              <a:rPr lang="pt-BR"/>
              <a:t>O que vimos do mês anterior</a:t>
            </a:r>
          </a:p>
          <a:p>
            <a:endParaRPr lang="en-US"/>
          </a:p>
        </p:txBody>
      </p:sp>
      <p:sp>
        <p:nvSpPr>
          <p:cNvPr id="6" name="Text Placeholder 5">
            <a:extLst>
              <a:ext uri="{FF2B5EF4-FFF2-40B4-BE49-F238E27FC236}">
                <a16:creationId xmlns:a16="http://schemas.microsoft.com/office/drawing/2014/main" id="{86C5DA0C-ED67-476A-978D-DC5E9DED3560}"/>
              </a:ext>
            </a:extLst>
          </p:cNvPr>
          <p:cNvSpPr>
            <a:spLocks noGrp="1"/>
          </p:cNvSpPr>
          <p:nvPr>
            <p:ph type="body" sz="quarter" idx="26"/>
          </p:nvPr>
        </p:nvSpPr>
        <p:spPr/>
        <p:txBody>
          <a:bodyPr/>
          <a:lstStyle/>
          <a:p>
            <a:endParaRPr lang="en-US"/>
          </a:p>
        </p:txBody>
      </p:sp>
      <p:sp>
        <p:nvSpPr>
          <p:cNvPr id="7" name="Date Placeholder 6">
            <a:extLst>
              <a:ext uri="{FF2B5EF4-FFF2-40B4-BE49-F238E27FC236}">
                <a16:creationId xmlns:a16="http://schemas.microsoft.com/office/drawing/2014/main" id="{08B4CC2B-5853-4F18-A7C7-12A3A53EDF89}"/>
              </a:ext>
            </a:extLst>
          </p:cNvPr>
          <p:cNvSpPr>
            <a:spLocks noGrp="1"/>
          </p:cNvSpPr>
          <p:nvPr>
            <p:ph type="dt" sz="half" idx="2"/>
          </p:nvPr>
        </p:nvSpPr>
        <p:spPr/>
        <p:txBody>
          <a:bodyPr/>
          <a:lstStyle/>
          <a:p>
            <a:fld id="{A1BA6855-24E8-4B4A-9C31-FF8C10D7C01B}" type="datetime4">
              <a:rPr lang="pt-BR" smtClean="0"/>
              <a:pPr/>
              <a:t>26 de julho de 2024</a:t>
            </a:fld>
            <a:endParaRPr lang="en-US"/>
          </a:p>
        </p:txBody>
      </p:sp>
      <p:graphicFrame>
        <p:nvGraphicFramePr>
          <p:cNvPr id="9" name="Objeto 8">
            <a:extLst>
              <a:ext uri="{FF2B5EF4-FFF2-40B4-BE49-F238E27FC236}">
                <a16:creationId xmlns:a16="http://schemas.microsoft.com/office/drawing/2014/main" id="{2E027BA8-052E-4FF2-1FE6-D91A167CC242}"/>
              </a:ext>
            </a:extLst>
          </p:cNvPr>
          <p:cNvGraphicFramePr>
            <a:graphicFrameLocks noChangeAspect="1"/>
          </p:cNvGraphicFramePr>
          <p:nvPr>
            <p:extLst>
              <p:ext uri="{D42A27DB-BD31-4B8C-83A1-F6EECF244321}">
                <p14:modId xmlns:p14="http://schemas.microsoft.com/office/powerpoint/2010/main" val="2785255506"/>
              </p:ext>
            </p:extLst>
          </p:nvPr>
        </p:nvGraphicFramePr>
        <p:xfrm>
          <a:off x="-158750" y="1649413"/>
          <a:ext cx="6732588" cy="7923212"/>
        </p:xfrm>
        <a:graphic>
          <a:graphicData uri="http://schemas.openxmlformats.org/presentationml/2006/ole">
            <mc:AlternateContent xmlns:mc="http://schemas.openxmlformats.org/markup-compatibility/2006">
              <mc:Choice xmlns:v="urn:schemas-microsoft-com:vml" Requires="v">
                <p:oleObj name="Documento" r:id="rId2" imgW="6732165" imgH="7923435" progId="Word.Document.12">
                  <p:link updateAutomatic="1"/>
                </p:oleObj>
              </mc:Choice>
              <mc:Fallback>
                <p:oleObj name="Documento" r:id="rId2" imgW="6732165" imgH="7923435" progId="Word.Document.12">
                  <p:link updateAutomatic="1"/>
                  <p:pic>
                    <p:nvPicPr>
                      <p:cNvPr id="0" name=""/>
                      <p:cNvPicPr/>
                      <p:nvPr/>
                    </p:nvPicPr>
                    <p:blipFill>
                      <a:blip r:embed="rId3"/>
                      <a:stretch>
                        <a:fillRect/>
                      </a:stretch>
                    </p:blipFill>
                    <p:spPr>
                      <a:xfrm>
                        <a:off x="-158750" y="1649413"/>
                        <a:ext cx="6732588" cy="7923212"/>
                      </a:xfrm>
                      <a:prstGeom prst="rect">
                        <a:avLst/>
                      </a:prstGeom>
                    </p:spPr>
                  </p:pic>
                </p:oleObj>
              </mc:Fallback>
            </mc:AlternateContent>
          </a:graphicData>
        </a:graphic>
      </p:graphicFrame>
    </p:spTree>
    <p:extLst>
      <p:ext uri="{BB962C8B-B14F-4D97-AF65-F5344CB8AC3E}">
        <p14:creationId xmlns:p14="http://schemas.microsoft.com/office/powerpoint/2010/main" val="4180794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to 8">
            <a:extLst>
              <a:ext uri="{FF2B5EF4-FFF2-40B4-BE49-F238E27FC236}">
                <a16:creationId xmlns:a16="http://schemas.microsoft.com/office/drawing/2014/main" id="{1067B35A-E5F1-3279-FEF8-894DD3B619BB}"/>
              </a:ext>
            </a:extLst>
          </p:cNvPr>
          <p:cNvGraphicFramePr>
            <a:graphicFrameLocks noChangeAspect="1"/>
          </p:cNvGraphicFramePr>
          <p:nvPr>
            <p:extLst>
              <p:ext uri="{D42A27DB-BD31-4B8C-83A1-F6EECF244321}">
                <p14:modId xmlns:p14="http://schemas.microsoft.com/office/powerpoint/2010/main" val="1192155540"/>
              </p:ext>
            </p:extLst>
          </p:nvPr>
        </p:nvGraphicFramePr>
        <p:xfrm>
          <a:off x="-131763" y="879475"/>
          <a:ext cx="6732588" cy="2543175"/>
        </p:xfrm>
        <a:graphic>
          <a:graphicData uri="http://schemas.openxmlformats.org/presentationml/2006/ole">
            <mc:AlternateContent xmlns:mc="http://schemas.openxmlformats.org/markup-compatibility/2006">
              <mc:Choice xmlns:v="urn:schemas-microsoft-com:vml" Requires="v">
                <p:oleObj name="Documento" r:id="rId2" imgW="6732165" imgH="2543876" progId="Word.Document.12">
                  <p:link updateAutomatic="1"/>
                </p:oleObj>
              </mc:Choice>
              <mc:Fallback>
                <p:oleObj name="Documento" r:id="rId2" imgW="6732165" imgH="2543876" progId="Word.Document.12">
                  <p:link updateAutomatic="1"/>
                  <p:pic>
                    <p:nvPicPr>
                      <p:cNvPr id="0" name=""/>
                      <p:cNvPicPr/>
                      <p:nvPr/>
                    </p:nvPicPr>
                    <p:blipFill>
                      <a:blip r:embed="rId3"/>
                      <a:stretch>
                        <a:fillRect/>
                      </a:stretch>
                    </p:blipFill>
                    <p:spPr>
                      <a:xfrm>
                        <a:off x="-131763" y="879475"/>
                        <a:ext cx="6732588" cy="2543175"/>
                      </a:xfrm>
                      <a:prstGeom prst="rect">
                        <a:avLst/>
                      </a:prstGeom>
                    </p:spPr>
                  </p:pic>
                </p:oleObj>
              </mc:Fallback>
            </mc:AlternateContent>
          </a:graphicData>
        </a:graphic>
      </p:graphicFrame>
      <p:sp>
        <p:nvSpPr>
          <p:cNvPr id="12" name="Text Placeholder 11">
            <a:extLst>
              <a:ext uri="{FF2B5EF4-FFF2-40B4-BE49-F238E27FC236}">
                <a16:creationId xmlns:a16="http://schemas.microsoft.com/office/drawing/2014/main" id="{057BCA26-E5FB-429E-9D22-390F457926E5}"/>
              </a:ext>
            </a:extLst>
          </p:cNvPr>
          <p:cNvSpPr>
            <a:spLocks noGrp="1"/>
          </p:cNvSpPr>
          <p:nvPr>
            <p:ph type="body" sz="quarter" idx="32"/>
          </p:nvPr>
        </p:nvSpPr>
        <p:spPr/>
        <p:txBody>
          <a:bodyPr/>
          <a:lstStyle/>
          <a:p>
            <a:endParaRPr lang="en-US"/>
          </a:p>
        </p:txBody>
      </p:sp>
      <p:sp>
        <p:nvSpPr>
          <p:cNvPr id="13" name="Date Placeholder 12">
            <a:extLst>
              <a:ext uri="{FF2B5EF4-FFF2-40B4-BE49-F238E27FC236}">
                <a16:creationId xmlns:a16="http://schemas.microsoft.com/office/drawing/2014/main" id="{F7BCBCA3-D5A4-4DCF-8AD0-117EF1F6AF54}"/>
              </a:ext>
            </a:extLst>
          </p:cNvPr>
          <p:cNvSpPr>
            <a:spLocks noGrp="1"/>
          </p:cNvSpPr>
          <p:nvPr>
            <p:ph type="dt" sz="half" idx="2"/>
          </p:nvPr>
        </p:nvSpPr>
        <p:spPr/>
        <p:txBody>
          <a:bodyPr/>
          <a:lstStyle/>
          <a:p>
            <a:fld id="{4FA75AFD-5FD1-4113-9E66-2CB673635291}" type="datetime4">
              <a:rPr lang="pt-BR" smtClean="0"/>
              <a:pPr/>
              <a:t>26 de julho de 2024</a:t>
            </a:fld>
            <a:endParaRPr lang="en-US" dirty="0"/>
          </a:p>
        </p:txBody>
      </p:sp>
      <p:sp>
        <p:nvSpPr>
          <p:cNvPr id="39" name="Text Placeholder 10">
            <a:extLst>
              <a:ext uri="{FF2B5EF4-FFF2-40B4-BE49-F238E27FC236}">
                <a16:creationId xmlns:a16="http://schemas.microsoft.com/office/drawing/2014/main" id="{15DAD887-834D-6FFE-415E-010E5964DB5A}"/>
              </a:ext>
            </a:extLst>
          </p:cNvPr>
          <p:cNvSpPr txBox="1">
            <a:spLocks/>
          </p:cNvSpPr>
          <p:nvPr/>
        </p:nvSpPr>
        <p:spPr>
          <a:xfrm>
            <a:off x="379227" y="1162657"/>
            <a:ext cx="6099545" cy="304570"/>
          </a:xfrm>
          <a:prstGeom prst="rect">
            <a:avLst/>
          </a:prstGeom>
        </p:spPr>
        <p:txBody>
          <a:bodyPr vert="horz" lIns="0" tIns="0" rIns="0" bIns="0" rtlCol="0" anchor="t">
            <a:noAutofit/>
          </a:bodyPr>
          <a:lstStyle>
            <a:lvl1pPr marL="0" indent="0" algn="l" defTabSz="385767" rtl="0" eaLnBrk="1" latinLnBrk="0" hangingPunct="1">
              <a:lnSpc>
                <a:spcPct val="90000"/>
              </a:lnSpc>
              <a:spcBef>
                <a:spcPts val="422"/>
              </a:spcBef>
              <a:buFont typeface="Arial" panose="020B0604020202020204" pitchFamily="34" charset="0"/>
              <a:buNone/>
              <a:defRPr lang="pt-BR" sz="1600" b="0" kern="120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227710" indent="-77020" algn="l" defTabSz="385767" rtl="0" eaLnBrk="1" latinLnBrk="0" hangingPunct="1">
              <a:lnSpc>
                <a:spcPct val="90000"/>
              </a:lnSpc>
              <a:spcBef>
                <a:spcPts val="211"/>
              </a:spcBef>
              <a:buFont typeface="Arial" panose="020B0604020202020204" pitchFamily="34" charset="0"/>
              <a:buChar char="•"/>
              <a:defRPr sz="591" kern="1200">
                <a:solidFill>
                  <a:schemeClr val="tx2"/>
                </a:solidFill>
                <a:latin typeface="+mn-lt"/>
                <a:ea typeface="+mn-ea"/>
                <a:cs typeface="+mn-cs"/>
              </a:defRPr>
            </a:lvl2pPr>
            <a:lvl3pPr marL="379070" indent="-77689" algn="l" defTabSz="385767" rtl="0" eaLnBrk="1" latinLnBrk="0" hangingPunct="1">
              <a:lnSpc>
                <a:spcPct val="90000"/>
              </a:lnSpc>
              <a:spcBef>
                <a:spcPts val="211"/>
              </a:spcBef>
              <a:buFont typeface="Arial" panose="020B0604020202020204" pitchFamily="34" charset="0"/>
              <a:buChar char="•"/>
              <a:defRPr sz="506" kern="1200">
                <a:solidFill>
                  <a:schemeClr val="tx2"/>
                </a:solidFill>
                <a:latin typeface="+mn-lt"/>
                <a:ea typeface="+mn-ea"/>
                <a:cs typeface="+mn-cs"/>
              </a:defRPr>
            </a:lvl3pPr>
            <a:lvl4pPr marL="529761" indent="-77689" algn="l" defTabSz="385767" rtl="0" eaLnBrk="1" latinLnBrk="0" hangingPunct="1">
              <a:lnSpc>
                <a:spcPct val="90000"/>
              </a:lnSpc>
              <a:spcBef>
                <a:spcPts val="211"/>
              </a:spcBef>
              <a:buFont typeface="Arial" panose="020B0604020202020204" pitchFamily="34" charset="0"/>
              <a:buChar char="•"/>
              <a:defRPr sz="464" kern="1200">
                <a:solidFill>
                  <a:schemeClr val="tx2"/>
                </a:solidFill>
                <a:latin typeface="+mn-lt"/>
                <a:ea typeface="+mn-ea"/>
                <a:cs typeface="+mn-cs"/>
              </a:defRPr>
            </a:lvl4pPr>
            <a:lvl5pPr marL="680451" indent="-73671" algn="l" defTabSz="385767" rtl="0" eaLnBrk="1" latinLnBrk="0" hangingPunct="1">
              <a:lnSpc>
                <a:spcPct val="90000"/>
              </a:lnSpc>
              <a:spcBef>
                <a:spcPts val="211"/>
              </a:spcBef>
              <a:buFont typeface="Arial" panose="020B0604020202020204" pitchFamily="34" charset="0"/>
              <a:buChar char="•"/>
              <a:defRPr sz="464" kern="1200">
                <a:solidFill>
                  <a:schemeClr val="tx2"/>
                </a:solidFill>
                <a:latin typeface="+mn-lt"/>
                <a:ea typeface="+mn-ea"/>
                <a:cs typeface="+mn-cs"/>
              </a:defRPr>
            </a:lvl5pPr>
            <a:lvl6pPr marL="1060860"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44"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28"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511"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endParaRPr lang="en-US" dirty="0"/>
          </a:p>
        </p:txBody>
      </p:sp>
      <p:pic>
        <p:nvPicPr>
          <p:cNvPr id="3" name="Imagem 2">
            <a:extLst>
              <a:ext uri="{FF2B5EF4-FFF2-40B4-BE49-F238E27FC236}">
                <a16:creationId xmlns:a16="http://schemas.microsoft.com/office/drawing/2014/main" id="{DBC825D1-2258-177B-D33D-DD738AD3C950}"/>
              </a:ext>
            </a:extLst>
          </p:cNvPr>
          <p:cNvPicPr>
            <a:picLocks noChangeAspect="1"/>
          </p:cNvPicPr>
          <p:nvPr/>
        </p:nvPicPr>
        <p:blipFill>
          <a:blip r:embed="rId4"/>
          <a:stretch>
            <a:fillRect/>
          </a:stretch>
        </p:blipFill>
        <p:spPr>
          <a:xfrm>
            <a:off x="4715183" y="7437051"/>
            <a:ext cx="1133475" cy="952500"/>
          </a:xfrm>
          <a:prstGeom prst="rect">
            <a:avLst/>
          </a:prstGeom>
        </p:spPr>
      </p:pic>
      <p:sp>
        <p:nvSpPr>
          <p:cNvPr id="4" name="Retângulo: Cantos Arredondados 3">
            <a:extLst>
              <a:ext uri="{FF2B5EF4-FFF2-40B4-BE49-F238E27FC236}">
                <a16:creationId xmlns:a16="http://schemas.microsoft.com/office/drawing/2014/main" id="{F099AF5F-2063-EA97-5D56-B7B19E081D23}"/>
              </a:ext>
            </a:extLst>
          </p:cNvPr>
          <p:cNvSpPr/>
          <p:nvPr/>
        </p:nvSpPr>
        <p:spPr>
          <a:xfrm>
            <a:off x="1532731" y="7818193"/>
            <a:ext cx="3403600" cy="59714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1"/>
                </a:solidFill>
                <a:latin typeface="Roboto" panose="02000000000000000000" pitchFamily="2" charset="0"/>
                <a:ea typeface="Roboto" panose="02000000000000000000" pitchFamily="2" charset="0"/>
                <a:cs typeface="Roboto" panose="02000000000000000000" pitchFamily="2" charset="0"/>
                <a:hlinkClick r:id="rId5">
                  <a:extLst>
                    <a:ext uri="{A12FA001-AC4F-418D-AE19-62706E023703}">
                      <ahyp:hlinkClr xmlns:ahyp="http://schemas.microsoft.com/office/drawing/2018/hyperlinkcolor" val="tx"/>
                    </a:ext>
                  </a:extLst>
                </a:hlinkClick>
              </a:rPr>
              <a:t>Confira nossas perspectivas de alocação por classes </a:t>
            </a:r>
            <a:endParaRPr lang="pt-BR" sz="1100" b="1"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pic>
        <p:nvPicPr>
          <p:cNvPr id="5" name="Imagem 4">
            <a:extLst>
              <a:ext uri="{FF2B5EF4-FFF2-40B4-BE49-F238E27FC236}">
                <a16:creationId xmlns:a16="http://schemas.microsoft.com/office/drawing/2014/main" id="{7AA250EA-F82F-68FD-753E-1752AA2E17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674" y="5038532"/>
            <a:ext cx="621665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065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DBBAA74-43A5-41F9-8884-7B22FE1FD60F}"/>
              </a:ext>
            </a:extLst>
          </p:cNvPr>
          <p:cNvSpPr>
            <a:spLocks noGrp="1"/>
          </p:cNvSpPr>
          <p:nvPr>
            <p:ph sz="quarter" idx="27"/>
          </p:nvPr>
        </p:nvSpPr>
        <p:spPr>
          <a:xfrm>
            <a:off x="390153" y="4520984"/>
            <a:ext cx="6091552" cy="230832"/>
          </a:xfrm>
        </p:spPr>
        <p:txBody>
          <a:bodyPr/>
          <a:lstStyle/>
          <a:p>
            <a:r>
              <a:rPr lang="en-US" dirty="0" err="1"/>
              <a:t>Figura</a:t>
            </a:r>
            <a:r>
              <a:rPr lang="en-US" dirty="0"/>
              <a:t> 5: </a:t>
            </a:r>
            <a:r>
              <a:rPr lang="en-US" dirty="0" err="1"/>
              <a:t>Retorno</a:t>
            </a:r>
            <a:r>
              <a:rPr lang="en-US" dirty="0"/>
              <a:t> </a:t>
            </a:r>
            <a:r>
              <a:rPr lang="en-US" dirty="0" err="1"/>
              <a:t>acumulado</a:t>
            </a:r>
            <a:r>
              <a:rPr lang="en-US" dirty="0"/>
              <a:t> </a:t>
            </a:r>
            <a:r>
              <a:rPr lang="en-US" dirty="0" err="1"/>
              <a:t>desde</a:t>
            </a:r>
            <a:r>
              <a:rPr lang="en-US" dirty="0"/>
              <a:t> o </a:t>
            </a:r>
            <a:r>
              <a:rPr lang="en-US" dirty="0" err="1"/>
              <a:t>ínicio</a:t>
            </a:r>
            <a:r>
              <a:rPr lang="en-US" dirty="0"/>
              <a:t> (%)</a:t>
            </a:r>
          </a:p>
        </p:txBody>
      </p:sp>
      <p:sp>
        <p:nvSpPr>
          <p:cNvPr id="12" name="Content Placeholder 11">
            <a:extLst>
              <a:ext uri="{FF2B5EF4-FFF2-40B4-BE49-F238E27FC236}">
                <a16:creationId xmlns:a16="http://schemas.microsoft.com/office/drawing/2014/main" id="{5231BC47-694D-4A7D-A592-BD771279C607}"/>
              </a:ext>
            </a:extLst>
          </p:cNvPr>
          <p:cNvSpPr>
            <a:spLocks noGrp="1"/>
          </p:cNvSpPr>
          <p:nvPr>
            <p:ph sz="quarter" idx="30"/>
          </p:nvPr>
        </p:nvSpPr>
        <p:spPr>
          <a:xfrm>
            <a:off x="382829" y="1679793"/>
            <a:ext cx="6099547" cy="230832"/>
          </a:xfrm>
        </p:spPr>
        <p:txBody>
          <a:bodyPr/>
          <a:lstStyle/>
          <a:p>
            <a:r>
              <a:rPr lang="en-US" dirty="0" err="1"/>
              <a:t>Figura</a:t>
            </a:r>
            <a:r>
              <a:rPr lang="en-US" dirty="0"/>
              <a:t> 4: Performance </a:t>
            </a:r>
            <a:r>
              <a:rPr lang="en-US" dirty="0" err="1"/>
              <a:t>carteira</a:t>
            </a:r>
            <a:r>
              <a:rPr lang="en-US" dirty="0"/>
              <a:t> </a:t>
            </a:r>
            <a:r>
              <a:rPr lang="en-US" dirty="0" err="1"/>
              <a:t>em</a:t>
            </a:r>
            <a:r>
              <a:rPr lang="en-US" dirty="0"/>
              <a:t> </a:t>
            </a:r>
            <a:r>
              <a:rPr lang="en-US" dirty="0" err="1"/>
              <a:t>diferentes</a:t>
            </a:r>
            <a:r>
              <a:rPr lang="en-US" dirty="0"/>
              <a:t> </a:t>
            </a:r>
            <a:r>
              <a:rPr lang="en-US" dirty="0" err="1"/>
              <a:t>janelas</a:t>
            </a:r>
            <a:r>
              <a:rPr lang="en-US" dirty="0"/>
              <a:t> </a:t>
            </a:r>
          </a:p>
        </p:txBody>
      </p:sp>
      <p:sp>
        <p:nvSpPr>
          <p:cNvPr id="13" name="Text Placeholder 12">
            <a:extLst>
              <a:ext uri="{FF2B5EF4-FFF2-40B4-BE49-F238E27FC236}">
                <a16:creationId xmlns:a16="http://schemas.microsoft.com/office/drawing/2014/main" id="{AD4ECA1C-1BC4-4738-AE65-8C4D7557F3EB}"/>
              </a:ext>
            </a:extLst>
          </p:cNvPr>
          <p:cNvSpPr>
            <a:spLocks noGrp="1"/>
          </p:cNvSpPr>
          <p:nvPr>
            <p:ph type="body" sz="quarter" idx="16"/>
          </p:nvPr>
        </p:nvSpPr>
        <p:spPr/>
        <p:txBody>
          <a:bodyPr/>
          <a:lstStyle/>
          <a:p>
            <a:r>
              <a:rPr lang="en-US" dirty="0" err="1"/>
              <a:t>Resultados</a:t>
            </a:r>
            <a:r>
              <a:rPr lang="en-US" dirty="0"/>
              <a:t> </a:t>
            </a:r>
          </a:p>
        </p:txBody>
      </p:sp>
      <p:sp>
        <p:nvSpPr>
          <p:cNvPr id="15" name="Text Placeholder 14">
            <a:extLst>
              <a:ext uri="{FF2B5EF4-FFF2-40B4-BE49-F238E27FC236}">
                <a16:creationId xmlns:a16="http://schemas.microsoft.com/office/drawing/2014/main" id="{CA029E30-2387-4CB4-B82C-145BA75CE8FD}"/>
              </a:ext>
            </a:extLst>
          </p:cNvPr>
          <p:cNvSpPr>
            <a:spLocks noGrp="1"/>
          </p:cNvSpPr>
          <p:nvPr>
            <p:ph type="body" sz="quarter" idx="31"/>
          </p:nvPr>
        </p:nvSpPr>
        <p:spPr/>
        <p:txBody>
          <a:bodyPr/>
          <a:lstStyle/>
          <a:p>
            <a:endParaRPr lang="en-US"/>
          </a:p>
        </p:txBody>
      </p:sp>
      <p:sp>
        <p:nvSpPr>
          <p:cNvPr id="16" name="Date Placeholder 15">
            <a:extLst>
              <a:ext uri="{FF2B5EF4-FFF2-40B4-BE49-F238E27FC236}">
                <a16:creationId xmlns:a16="http://schemas.microsoft.com/office/drawing/2014/main" id="{D317690B-5367-43FE-B21F-6C0805DA6C00}"/>
              </a:ext>
            </a:extLst>
          </p:cNvPr>
          <p:cNvSpPr>
            <a:spLocks noGrp="1"/>
          </p:cNvSpPr>
          <p:nvPr>
            <p:ph type="dt" sz="half" idx="2"/>
          </p:nvPr>
        </p:nvSpPr>
        <p:spPr/>
        <p:txBody>
          <a:bodyPr/>
          <a:lstStyle/>
          <a:p>
            <a:fld id="{FB38B582-F58B-4949-B935-0554DCABA3BB}" type="datetime4">
              <a:rPr lang="pt-BR" smtClean="0"/>
              <a:pPr/>
              <a:t>26 de julho de 2024</a:t>
            </a:fld>
            <a:endParaRPr lang="en-US" dirty="0"/>
          </a:p>
        </p:txBody>
      </p:sp>
      <p:sp>
        <p:nvSpPr>
          <p:cNvPr id="22" name="CaixaDeTexto 47">
            <a:extLst>
              <a:ext uri="{FF2B5EF4-FFF2-40B4-BE49-F238E27FC236}">
                <a16:creationId xmlns:a16="http://schemas.microsoft.com/office/drawing/2014/main" id="{4FEE218E-0C36-8C0B-6CB1-DA8E682C8D4A}"/>
              </a:ext>
            </a:extLst>
          </p:cNvPr>
          <p:cNvSpPr txBox="1"/>
          <p:nvPr/>
        </p:nvSpPr>
        <p:spPr>
          <a:xfrm>
            <a:off x="462182" y="8502608"/>
            <a:ext cx="5933635" cy="653384"/>
          </a:xfrm>
          <a:prstGeom prst="rect">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lnSpc>
                <a:spcPct val="125000"/>
              </a:lnSpc>
              <a:spcBef>
                <a:spcPts val="600"/>
              </a:spcBef>
            </a:pPr>
            <a:r>
              <a:rPr lang="pt-BR" sz="1000" dirty="0">
                <a:latin typeface="Roboto Light" panose="02000000000000000000" pitchFamily="2" charset="0"/>
                <a:ea typeface="Roboto Light" panose="02000000000000000000" pitchFamily="2" charset="0"/>
                <a:cs typeface="Roboto Light" panose="02000000000000000000" pitchFamily="2" charset="0"/>
              </a:rPr>
              <a:t>Essa é a medição de risco dos ativos da XP. Cada produto tem seus pontos de risco baseados em critérios de risco de mercado, crédito e liquidez. O risco da sua carteira, portanto, é uma ponderação de todos os seus investimentos na casa.  </a:t>
            </a:r>
            <a:endParaRPr lang="en-US" sz="10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3" name="Text Placeholder 13">
            <a:extLst>
              <a:ext uri="{FF2B5EF4-FFF2-40B4-BE49-F238E27FC236}">
                <a16:creationId xmlns:a16="http://schemas.microsoft.com/office/drawing/2014/main" id="{7E34B68B-EFC4-66BE-7BED-38E3B3737889}"/>
              </a:ext>
            </a:extLst>
          </p:cNvPr>
          <p:cNvSpPr txBox="1">
            <a:spLocks/>
          </p:cNvSpPr>
          <p:nvPr/>
        </p:nvSpPr>
        <p:spPr>
          <a:xfrm>
            <a:off x="379151" y="1203676"/>
            <a:ext cx="6099545" cy="304570"/>
          </a:xfrm>
          <a:prstGeom prst="rect">
            <a:avLst/>
          </a:prstGeom>
        </p:spPr>
        <p:txBody>
          <a:bodyPr vert="horz" lIns="0" tIns="0" rIns="0" bIns="0" rtlCol="0" anchor="t">
            <a:noAutofit/>
          </a:bodyPr>
          <a:lstStyle>
            <a:lvl1pPr marL="0" indent="0" algn="l" defTabSz="385767" rtl="0" eaLnBrk="1" latinLnBrk="0" hangingPunct="1">
              <a:lnSpc>
                <a:spcPct val="90000"/>
              </a:lnSpc>
              <a:spcBef>
                <a:spcPts val="422"/>
              </a:spcBef>
              <a:buFont typeface="Arial" panose="020B0604020202020204" pitchFamily="34" charset="0"/>
              <a:buNone/>
              <a:defRPr lang="pt-BR" sz="1600" b="0" kern="120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227710" indent="-77020" algn="l" defTabSz="385767" rtl="0" eaLnBrk="1" latinLnBrk="0" hangingPunct="1">
              <a:lnSpc>
                <a:spcPct val="90000"/>
              </a:lnSpc>
              <a:spcBef>
                <a:spcPts val="211"/>
              </a:spcBef>
              <a:buFont typeface="Arial" panose="020B0604020202020204" pitchFamily="34" charset="0"/>
              <a:buChar char="•"/>
              <a:defRPr sz="591" kern="1200">
                <a:solidFill>
                  <a:schemeClr val="tx2"/>
                </a:solidFill>
                <a:latin typeface="+mn-lt"/>
                <a:ea typeface="+mn-ea"/>
                <a:cs typeface="+mn-cs"/>
              </a:defRPr>
            </a:lvl2pPr>
            <a:lvl3pPr marL="379070" indent="-77689" algn="l" defTabSz="385767" rtl="0" eaLnBrk="1" latinLnBrk="0" hangingPunct="1">
              <a:lnSpc>
                <a:spcPct val="90000"/>
              </a:lnSpc>
              <a:spcBef>
                <a:spcPts val="211"/>
              </a:spcBef>
              <a:buFont typeface="Arial" panose="020B0604020202020204" pitchFamily="34" charset="0"/>
              <a:buChar char="•"/>
              <a:defRPr sz="506" kern="1200">
                <a:solidFill>
                  <a:schemeClr val="tx2"/>
                </a:solidFill>
                <a:latin typeface="+mn-lt"/>
                <a:ea typeface="+mn-ea"/>
                <a:cs typeface="+mn-cs"/>
              </a:defRPr>
            </a:lvl3pPr>
            <a:lvl4pPr marL="529761" indent="-77689" algn="l" defTabSz="385767" rtl="0" eaLnBrk="1" latinLnBrk="0" hangingPunct="1">
              <a:lnSpc>
                <a:spcPct val="90000"/>
              </a:lnSpc>
              <a:spcBef>
                <a:spcPts val="211"/>
              </a:spcBef>
              <a:buFont typeface="Arial" panose="020B0604020202020204" pitchFamily="34" charset="0"/>
              <a:buChar char="•"/>
              <a:defRPr sz="464" kern="1200">
                <a:solidFill>
                  <a:schemeClr val="tx2"/>
                </a:solidFill>
                <a:latin typeface="+mn-lt"/>
                <a:ea typeface="+mn-ea"/>
                <a:cs typeface="+mn-cs"/>
              </a:defRPr>
            </a:lvl4pPr>
            <a:lvl5pPr marL="680451" indent="-73671" algn="l" defTabSz="385767" rtl="0" eaLnBrk="1" latinLnBrk="0" hangingPunct="1">
              <a:lnSpc>
                <a:spcPct val="90000"/>
              </a:lnSpc>
              <a:spcBef>
                <a:spcPts val="211"/>
              </a:spcBef>
              <a:buFont typeface="Arial" panose="020B0604020202020204" pitchFamily="34" charset="0"/>
              <a:buChar char="•"/>
              <a:defRPr sz="464" kern="1200">
                <a:solidFill>
                  <a:schemeClr val="tx2"/>
                </a:solidFill>
                <a:latin typeface="+mn-lt"/>
                <a:ea typeface="+mn-ea"/>
                <a:cs typeface="+mn-cs"/>
              </a:defRPr>
            </a:lvl5pPr>
            <a:lvl6pPr marL="1060860"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44"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28"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511" indent="-96442" algn="l" defTabSz="385767"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r>
              <a:rPr lang="en-US" sz="1400" dirty="0" err="1">
                <a:solidFill>
                  <a:schemeClr val="tx1"/>
                </a:solidFill>
              </a:rPr>
              <a:t>Retorno</a:t>
            </a:r>
            <a:r>
              <a:rPr lang="en-US" sz="1400" dirty="0">
                <a:solidFill>
                  <a:schemeClr val="tx1"/>
                </a:solidFill>
              </a:rPr>
              <a:t> </a:t>
            </a:r>
            <a:r>
              <a:rPr lang="en-US" sz="1400" dirty="0" err="1">
                <a:solidFill>
                  <a:schemeClr val="tx1"/>
                </a:solidFill>
              </a:rPr>
              <a:t>até</a:t>
            </a:r>
            <a:r>
              <a:rPr lang="en-US" sz="1400" dirty="0">
                <a:solidFill>
                  <a:schemeClr val="tx1"/>
                </a:solidFill>
              </a:rPr>
              <a:t> 26 de </a:t>
            </a:r>
            <a:r>
              <a:rPr lang="en-US" sz="1400" dirty="0" err="1">
                <a:solidFill>
                  <a:schemeClr val="tx1"/>
                </a:solidFill>
              </a:rPr>
              <a:t>dezembro</a:t>
            </a:r>
            <a:r>
              <a:rPr lang="en-US" sz="1400" dirty="0">
                <a:solidFill>
                  <a:schemeClr val="tx1"/>
                </a:solidFill>
              </a:rPr>
              <a:t> de 2023</a:t>
            </a:r>
          </a:p>
          <a:p>
            <a:r>
              <a:rPr lang="en-US" sz="1400" dirty="0">
                <a:solidFill>
                  <a:schemeClr val="tx1"/>
                </a:solidFill>
              </a:rPr>
              <a:t>Dados </a:t>
            </a:r>
            <a:r>
              <a:rPr lang="en-US" sz="1400" dirty="0" err="1">
                <a:solidFill>
                  <a:schemeClr val="tx1"/>
                </a:solidFill>
              </a:rPr>
              <a:t>atualizados</a:t>
            </a:r>
            <a:r>
              <a:rPr lang="en-US" sz="1400" dirty="0">
                <a:solidFill>
                  <a:schemeClr val="tx1"/>
                </a:solidFill>
              </a:rPr>
              <a:t> </a:t>
            </a:r>
            <a:r>
              <a:rPr lang="en-US" sz="1400" dirty="0" err="1">
                <a:solidFill>
                  <a:schemeClr val="tx1"/>
                </a:solidFill>
              </a:rPr>
              <a:t>até</a:t>
            </a:r>
            <a:r>
              <a:rPr lang="en-US" sz="1400" dirty="0">
                <a:solidFill>
                  <a:schemeClr val="tx1"/>
                </a:solidFill>
              </a:rPr>
              <a:t> o 5° </a:t>
            </a:r>
            <a:r>
              <a:rPr lang="en-US" sz="1400" dirty="0" err="1">
                <a:solidFill>
                  <a:schemeClr val="tx1"/>
                </a:solidFill>
              </a:rPr>
              <a:t>dia</a:t>
            </a:r>
            <a:r>
              <a:rPr lang="en-US" sz="1400" dirty="0">
                <a:solidFill>
                  <a:schemeClr val="tx1"/>
                </a:solidFill>
              </a:rPr>
              <a:t> </a:t>
            </a:r>
            <a:r>
              <a:rPr lang="en-US" sz="1400" dirty="0" err="1">
                <a:solidFill>
                  <a:schemeClr val="tx1"/>
                </a:solidFill>
              </a:rPr>
              <a:t>útil</a:t>
            </a:r>
            <a:r>
              <a:rPr lang="en-US" sz="1400" dirty="0">
                <a:solidFill>
                  <a:schemeClr val="tx1"/>
                </a:solidFill>
              </a:rPr>
              <a:t> </a:t>
            </a:r>
          </a:p>
        </p:txBody>
      </p:sp>
      <p:pic>
        <p:nvPicPr>
          <p:cNvPr id="8" name="Imagem 7">
            <a:extLst>
              <a:ext uri="{FF2B5EF4-FFF2-40B4-BE49-F238E27FC236}">
                <a16:creationId xmlns:a16="http://schemas.microsoft.com/office/drawing/2014/main" id="{E63CD0B0-C9CB-419F-5163-94545E9C252F}"/>
              </a:ext>
            </a:extLst>
          </p:cNvPr>
          <p:cNvPicPr>
            <a:picLocks noChangeAspect="1"/>
          </p:cNvPicPr>
          <p:nvPr/>
        </p:nvPicPr>
        <p:blipFill>
          <a:blip r:embed="rId2"/>
          <a:stretch>
            <a:fillRect/>
          </a:stretch>
        </p:blipFill>
        <p:spPr>
          <a:xfrm>
            <a:off x="1106301" y="7073858"/>
            <a:ext cx="4667250" cy="1466850"/>
          </a:xfrm>
          <a:prstGeom prst="rect">
            <a:avLst/>
          </a:prstGeom>
        </p:spPr>
      </p:pic>
      <p:graphicFrame>
        <p:nvGraphicFramePr>
          <p:cNvPr id="4" name="Objeto 3">
            <a:extLst>
              <a:ext uri="{FF2B5EF4-FFF2-40B4-BE49-F238E27FC236}">
                <a16:creationId xmlns:a16="http://schemas.microsoft.com/office/drawing/2014/main" id="{25A678B0-1146-C09E-5CE4-B295B419288F}"/>
              </a:ext>
            </a:extLst>
          </p:cNvPr>
          <p:cNvGraphicFramePr>
            <a:graphicFrameLocks noChangeAspect="1"/>
          </p:cNvGraphicFramePr>
          <p:nvPr>
            <p:extLst>
              <p:ext uri="{D42A27DB-BD31-4B8C-83A1-F6EECF244321}">
                <p14:modId xmlns:p14="http://schemas.microsoft.com/office/powerpoint/2010/main" val="170185387"/>
              </p:ext>
            </p:extLst>
          </p:nvPr>
        </p:nvGraphicFramePr>
        <p:xfrm>
          <a:off x="287729" y="1961189"/>
          <a:ext cx="6296400" cy="2649145"/>
        </p:xfrm>
        <a:graphic>
          <a:graphicData uri="http://schemas.openxmlformats.org/presentationml/2006/ole">
            <mc:AlternateContent xmlns:mc="http://schemas.openxmlformats.org/markup-compatibility/2006">
              <mc:Choice xmlns:v="urn:schemas-microsoft-com:vml" Requires="v">
                <p:oleObj name="Macro-Enabled Worksheet" r:id="rId3" imgW="6181624" imgH="2600221" progId="Excel.SheetMacroEnabled.12">
                  <p:link updateAutomatic="1"/>
                </p:oleObj>
              </mc:Choice>
              <mc:Fallback>
                <p:oleObj name="Macro-Enabled Worksheet" r:id="rId3" imgW="6181624" imgH="2600221" progId="Excel.SheetMacroEnabled.12">
                  <p:link updateAutomatic="1"/>
                  <p:pic>
                    <p:nvPicPr>
                      <p:cNvPr id="0" name=""/>
                      <p:cNvPicPr/>
                      <p:nvPr/>
                    </p:nvPicPr>
                    <p:blipFill>
                      <a:blip r:embed="rId4"/>
                      <a:stretch>
                        <a:fillRect/>
                      </a:stretch>
                    </p:blipFill>
                    <p:spPr>
                      <a:xfrm>
                        <a:off x="287729" y="1961189"/>
                        <a:ext cx="6296400" cy="2649145"/>
                      </a:xfrm>
                      <a:prstGeom prst="rect">
                        <a:avLst/>
                      </a:prstGeom>
                    </p:spPr>
                  </p:pic>
                </p:oleObj>
              </mc:Fallback>
            </mc:AlternateContent>
          </a:graphicData>
        </a:graphic>
      </p:graphicFrame>
      <p:graphicFrame>
        <p:nvGraphicFramePr>
          <p:cNvPr id="6" name="Objeto 5">
            <a:extLst>
              <a:ext uri="{FF2B5EF4-FFF2-40B4-BE49-F238E27FC236}">
                <a16:creationId xmlns:a16="http://schemas.microsoft.com/office/drawing/2014/main" id="{189812AF-0A4E-1FFF-28DB-09293EE61E6C}"/>
              </a:ext>
            </a:extLst>
          </p:cNvPr>
          <p:cNvGraphicFramePr>
            <a:graphicFrameLocks noChangeAspect="1"/>
          </p:cNvGraphicFramePr>
          <p:nvPr>
            <p:extLst>
              <p:ext uri="{D42A27DB-BD31-4B8C-83A1-F6EECF244321}">
                <p14:modId xmlns:p14="http://schemas.microsoft.com/office/powerpoint/2010/main" val="3679497402"/>
              </p:ext>
            </p:extLst>
          </p:nvPr>
        </p:nvGraphicFramePr>
        <p:xfrm>
          <a:off x="390153" y="4777664"/>
          <a:ext cx="6174000" cy="2296194"/>
        </p:xfrm>
        <a:graphic>
          <a:graphicData uri="http://schemas.openxmlformats.org/presentationml/2006/ole">
            <mc:AlternateContent xmlns:mc="http://schemas.openxmlformats.org/markup-compatibility/2006">
              <mc:Choice xmlns:v="urn:schemas-microsoft-com:vml" Requires="v">
                <p:oleObj name="Macro-Enabled Worksheet" r:id="rId5" imgW="4114899" imgH="1530438" progId="Excel.SheetMacroEnabled.12">
                  <p:link updateAutomatic="1"/>
                </p:oleObj>
              </mc:Choice>
              <mc:Fallback>
                <p:oleObj name="Macro-Enabled Worksheet" r:id="rId5" imgW="4114899" imgH="1530438" progId="Excel.SheetMacroEnabled.12">
                  <p:link updateAutomatic="1"/>
                  <p:pic>
                    <p:nvPicPr>
                      <p:cNvPr id="0" name=""/>
                      <p:cNvPicPr/>
                      <p:nvPr/>
                    </p:nvPicPr>
                    <p:blipFill>
                      <a:blip r:embed="rId6"/>
                      <a:stretch>
                        <a:fillRect/>
                      </a:stretch>
                    </p:blipFill>
                    <p:spPr>
                      <a:xfrm>
                        <a:off x="390153" y="4777664"/>
                        <a:ext cx="6174000" cy="2296194"/>
                      </a:xfrm>
                      <a:prstGeom prst="rect">
                        <a:avLst/>
                      </a:prstGeom>
                    </p:spPr>
                  </p:pic>
                </p:oleObj>
              </mc:Fallback>
            </mc:AlternateContent>
          </a:graphicData>
        </a:graphic>
      </p:graphicFrame>
    </p:spTree>
    <p:extLst>
      <p:ext uri="{BB962C8B-B14F-4D97-AF65-F5344CB8AC3E}">
        <p14:creationId xmlns:p14="http://schemas.microsoft.com/office/powerpoint/2010/main" val="1472250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EB9E946F-4CBB-56DB-4823-B44900F12A76}"/>
              </a:ext>
            </a:extLst>
          </p:cNvPr>
          <p:cNvSpPr>
            <a:spLocks noGrp="1"/>
          </p:cNvSpPr>
          <p:nvPr>
            <p:ph type="body" sz="quarter" idx="26"/>
          </p:nvPr>
        </p:nvSpPr>
        <p:spPr/>
        <p:txBody>
          <a:bodyPr/>
          <a:lstStyle/>
          <a:p>
            <a:endParaRPr lang="pt-BR"/>
          </a:p>
        </p:txBody>
      </p:sp>
      <p:sp>
        <p:nvSpPr>
          <p:cNvPr id="3" name="Espaço Reservado para Data 2">
            <a:extLst>
              <a:ext uri="{FF2B5EF4-FFF2-40B4-BE49-F238E27FC236}">
                <a16:creationId xmlns:a16="http://schemas.microsoft.com/office/drawing/2014/main" id="{E34447C9-7CC1-8C28-8028-5FF7106DE7BA}"/>
              </a:ext>
            </a:extLst>
          </p:cNvPr>
          <p:cNvSpPr>
            <a:spLocks noGrp="1"/>
          </p:cNvSpPr>
          <p:nvPr>
            <p:ph type="dt" sz="half" idx="2"/>
          </p:nvPr>
        </p:nvSpPr>
        <p:spPr/>
        <p:txBody>
          <a:bodyPr/>
          <a:lstStyle/>
          <a:p>
            <a:fld id="{FE07D0A2-1A20-49BB-8914-BD089A02E581}" type="datetime4">
              <a:rPr lang="pt-BR" smtClean="0"/>
              <a:pPr/>
              <a:t>26 de julho de 2024</a:t>
            </a:fld>
            <a:endParaRPr lang="en-US" dirty="0"/>
          </a:p>
        </p:txBody>
      </p:sp>
    </p:spTree>
    <p:extLst>
      <p:ext uri="{BB962C8B-B14F-4D97-AF65-F5344CB8AC3E}">
        <p14:creationId xmlns:p14="http://schemas.microsoft.com/office/powerpoint/2010/main" val="28561607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10.xml><?xml version="1.0" encoding="utf-8"?>
<p:tagLst xmlns:a="http://schemas.openxmlformats.org/drawingml/2006/main" xmlns:r="http://schemas.openxmlformats.org/officeDocument/2006/relationships" xmlns:p="http://schemas.openxmlformats.org/presentationml/2006/main">
  <p:tag name="MM_SLIDE_TYPE" val="6"/>
</p:tagLst>
</file>

<file path=ppt/tags/tag11.xml><?xml version="1.0" encoding="utf-8"?>
<p:tagLst xmlns:a="http://schemas.openxmlformats.org/drawingml/2006/main" xmlns:r="http://schemas.openxmlformats.org/officeDocument/2006/relationships" xmlns:p="http://schemas.openxmlformats.org/presentationml/2006/main">
  <p:tag name="MM_SLIDE_TYPE" val="6"/>
</p:tagLst>
</file>

<file path=ppt/tags/tag12.xml><?xml version="1.0" encoding="utf-8"?>
<p:tagLst xmlns:a="http://schemas.openxmlformats.org/drawingml/2006/main" xmlns:r="http://schemas.openxmlformats.org/officeDocument/2006/relationships" xmlns:p="http://schemas.openxmlformats.org/presentationml/2006/main">
  <p:tag name="MM_SLIDE_TYPE" val="6"/>
</p:tagLst>
</file>

<file path=ppt/tags/tag13.xml><?xml version="1.0" encoding="utf-8"?>
<p:tagLst xmlns:a="http://schemas.openxmlformats.org/drawingml/2006/main" xmlns:r="http://schemas.openxmlformats.org/officeDocument/2006/relationships" xmlns:p="http://schemas.openxmlformats.org/presentationml/2006/main">
  <p:tag name="MM_SLIDE_TYPE" val="6"/>
</p:tagLst>
</file>

<file path=ppt/tags/tag14.xml><?xml version="1.0" encoding="utf-8"?>
<p:tagLst xmlns:a="http://schemas.openxmlformats.org/drawingml/2006/main" xmlns:r="http://schemas.openxmlformats.org/officeDocument/2006/relationships" xmlns:p="http://schemas.openxmlformats.org/presentationml/2006/main">
  <p:tag name="MM_SLIDE_TYPE" val="6"/>
</p:tagLst>
</file>

<file path=ppt/tags/tag15.xml><?xml version="1.0" encoding="utf-8"?>
<p:tagLst xmlns:a="http://schemas.openxmlformats.org/drawingml/2006/main" xmlns:r="http://schemas.openxmlformats.org/officeDocument/2006/relationships" xmlns:p="http://schemas.openxmlformats.org/presentationml/2006/main">
  <p:tag name="MM_SLIDE_TYPE" val="6"/>
</p:tagLst>
</file>

<file path=ppt/tags/tag16.xml><?xml version="1.0" encoding="utf-8"?>
<p:tagLst xmlns:a="http://schemas.openxmlformats.org/drawingml/2006/main" xmlns:r="http://schemas.openxmlformats.org/officeDocument/2006/relationships" xmlns:p="http://schemas.openxmlformats.org/presentationml/2006/main">
  <p:tag name="MM_SLIDE_TYPE" val="6"/>
</p:tagLst>
</file>

<file path=ppt/tags/tag17.xml><?xml version="1.0" encoding="utf-8"?>
<p:tagLst xmlns:a="http://schemas.openxmlformats.org/drawingml/2006/main" xmlns:r="http://schemas.openxmlformats.org/officeDocument/2006/relationships" xmlns:p="http://schemas.openxmlformats.org/presentationml/2006/main">
  <p:tag name="MM_SLIDE_TYPE" val="6"/>
</p:tagLst>
</file>

<file path=ppt/tags/tag18.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ags/tag4.xml><?xml version="1.0" encoding="utf-8"?>
<p:tagLst xmlns:a="http://schemas.openxmlformats.org/drawingml/2006/main" xmlns:r="http://schemas.openxmlformats.org/officeDocument/2006/relationships" xmlns:p="http://schemas.openxmlformats.org/presentationml/2006/main">
  <p:tag name="MM_SLIDE_TYPE" val="6"/>
</p:tagLst>
</file>

<file path=ppt/tags/tag5.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MM_SLIDE_TYPE" val="6"/>
</p:tagLst>
</file>

<file path=ppt/tags/tag7.xml><?xml version="1.0" encoding="utf-8"?>
<p:tagLst xmlns:a="http://schemas.openxmlformats.org/drawingml/2006/main" xmlns:r="http://schemas.openxmlformats.org/officeDocument/2006/relationships" xmlns:p="http://schemas.openxmlformats.org/presentationml/2006/main">
  <p:tag name="MM_SLIDE_TYPE" val="6"/>
</p:tagLst>
</file>

<file path=ppt/tags/tag8.xml><?xml version="1.0" encoding="utf-8"?>
<p:tagLst xmlns:a="http://schemas.openxmlformats.org/drawingml/2006/main" xmlns:r="http://schemas.openxmlformats.org/officeDocument/2006/relationships" xmlns:p="http://schemas.openxmlformats.org/presentationml/2006/main">
  <p:tag name="MM_SLIDE_TYPE" val="6"/>
</p:tagLst>
</file>

<file path=ppt/tags/tag9.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Tema IB 2021">
  <a:themeElements>
    <a:clrScheme name="Custom 80">
      <a:dk1>
        <a:srgbClr val="18191A"/>
      </a:dk1>
      <a:lt1>
        <a:srgbClr val="FFFFFF"/>
      </a:lt1>
      <a:dk2>
        <a:srgbClr val="3F3F3F"/>
      </a:dk2>
      <a:lt2>
        <a:srgbClr val="74797C"/>
      </a:lt2>
      <a:accent1>
        <a:srgbClr val="000000"/>
      </a:accent1>
      <a:accent2>
        <a:srgbClr val="323436"/>
      </a:accent2>
      <a:accent3>
        <a:srgbClr val="FFBC00"/>
      </a:accent3>
      <a:accent4>
        <a:srgbClr val="00D2C5"/>
      </a:accent4>
      <a:accent5>
        <a:srgbClr val="404040"/>
      </a:accent5>
      <a:accent6>
        <a:srgbClr val="7E7E7E"/>
      </a:accent6>
      <a:hlink>
        <a:srgbClr val="ABAAA8"/>
      </a:hlink>
      <a:folHlink>
        <a:srgbClr val="D8D7D6"/>
      </a:folHlink>
    </a:clrScheme>
    <a:fontScheme name="Custom 8">
      <a:majorFont>
        <a:latin typeface="Roboto Light"/>
        <a:ea typeface=""/>
        <a:cs typeface=""/>
      </a:majorFont>
      <a:minorFont>
        <a:latin typeface="Roboto Light"/>
        <a:ea typeface=""/>
        <a:cs typeface=""/>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sz="1000" dirty="0">
            <a:solidFill>
              <a:schemeClr val="tx1"/>
            </a:solidFill>
            <a:latin typeface="Roboto" panose="02000000000000000000" pitchFamily="2" charset="0"/>
            <a:ea typeface="Roboto" panose="02000000000000000000" pitchFamily="2" charset="0"/>
            <a:cs typeface="Roboto"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dirty="0" err="1" smtClean="0">
            <a:latin typeface="Roboto" panose="02000000000000000000" pitchFamily="2" charset="0"/>
            <a:ea typeface="Roboto" panose="02000000000000000000" pitchFamily="2" charset="0"/>
            <a:cs typeface="Roboto" panose="02000000000000000000" pitchFamily="2" charset="0"/>
          </a:defRPr>
        </a:defPPr>
      </a:lstStyle>
    </a:txDef>
  </a:objectDefaults>
  <a:extraClrSchemeLst/>
  <a:extLst>
    <a:ext uri="{05A4C25C-085E-4340-85A3-A5531E510DB2}">
      <thm15:themeFamily xmlns:thm15="http://schemas.microsoft.com/office/thememl/2012/main" name="Tema IB 2021" id="{6D847418-CD83-4597-AEBD-50544DA1ED74}" vid="{44D405C9-CCFA-46ED-BC78-7E1D304E95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6a9157b-bcf3-4eac-b03e-7cf007ba9fdf}" enabled="1" method="Privileged" siteId="{cf56e405-d2b0-4266-b210-aa04636b6161}" contentBits="2" removed="0"/>
</clbl:labelList>
</file>

<file path=docProps/app.xml><?xml version="1.0" encoding="utf-8"?>
<Properties xmlns="http://schemas.openxmlformats.org/officeDocument/2006/extended-properties" xmlns:vt="http://schemas.openxmlformats.org/officeDocument/2006/docPropsVTypes">
  <Template>Tema IB 2021</Template>
  <TotalTime>8149</TotalTime>
  <Words>1383</Words>
  <Application>Microsoft Office PowerPoint</Application>
  <PresentationFormat>Papel A4 (210 x 297 mm)</PresentationFormat>
  <Paragraphs>212</Paragraphs>
  <Slides>10</Slides>
  <Notes>0</Notes>
  <HiddenSlides>0</HiddenSlides>
  <MMClips>0</MMClips>
  <ScaleCrop>false</ScaleCrop>
  <HeadingPairs>
    <vt:vector size="8" baseType="variant">
      <vt:variant>
        <vt:lpstr>Fontes usadas</vt:lpstr>
      </vt:variant>
      <vt:variant>
        <vt:i4>5</vt:i4>
      </vt:variant>
      <vt:variant>
        <vt:lpstr>Tema</vt:lpstr>
      </vt:variant>
      <vt:variant>
        <vt:i4>1</vt:i4>
      </vt:variant>
      <vt:variant>
        <vt:lpstr>Vínculos</vt:lpstr>
      </vt:variant>
      <vt:variant>
        <vt:i4>6</vt:i4>
      </vt:variant>
      <vt:variant>
        <vt:lpstr>Títulos de slides</vt:lpstr>
      </vt:variant>
      <vt:variant>
        <vt:i4>10</vt:i4>
      </vt:variant>
    </vt:vector>
  </HeadingPairs>
  <TitlesOfParts>
    <vt:vector size="22" baseType="lpstr">
      <vt:lpstr>Arial</vt:lpstr>
      <vt:lpstr>Calibri</vt:lpstr>
      <vt:lpstr>Roboto</vt:lpstr>
      <vt:lpstr>Roboto Light</vt:lpstr>
      <vt:lpstr>Roboto Light  </vt:lpstr>
      <vt:lpstr>Tema IB 2021</vt:lpstr>
      <vt:lpstr>file:///\\xpdocs\research\equities\Alocação\Sgavioli\1.%20Alocação\1.%20Carteiras%20e%20Planilhas\2.%20Planilhas\Histórico_alocação_mensal.xlsm!Energetica!%5bHistórico_alocação_mensal.xlsm%5dEnergetica%20Gráfico%205</vt:lpstr>
      <vt:lpstr>file:///\\xpdocs\research\equities\Alocação\Sgavioli\1.%20Alocação\1.%20Carteiras%20e%20Planilhas\2.%20Planilhas\Histórico_alocação_mensal.xlsm!Energetica!%5bHistórico_alocação_mensal.xlsm%5dEnergetica%20Chart%201</vt:lpstr>
      <vt:lpstr>file:///\\xpdocs\research\equities\Alocação\Sgavioli\1.%20Alocação\1.%20Carteiras%20e%20Planilhas\1.%20Carteiras\Textos.docx!OLE_LINK2</vt:lpstr>
      <vt:lpstr>file:///\\xpdocs\research\equities\Alocação\Sgavioli\1.%20Alocação\1.%20Carteiras%20e%20Planilhas\1.%20Carteiras\Textos.docx!OLE_LINK8</vt:lpstr>
      <vt:lpstr>file:///\\xpdocs\research\equities\Alocação\Sgavioli\1.%20Alocação\1.%20Carteiras%20e%20Planilhas\2.%20Planilhas\Retorno_graficos_automatizados.xlsm!Gráficos!%5bRetorno_graficos_automatizados.xlsm%5dGráficos%20Gráfico%209</vt:lpstr>
      <vt:lpstr>file:///\\xpdocs\Research\Equities\Alocação\Sgavioli\1.%20Alocação\1.%20Carteiras%20e%20Planilhas\2.%20Planilhas\Retorno_graficos_automatizados.xlsm!Gráficos!%5bRetorno_graficos_automatizados.xlsm%5dGráficos%20Gráfico%2010</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Amanda Augusti</dc:creator>
  <cp:lastModifiedBy>Antônio Sanches</cp:lastModifiedBy>
  <cp:revision>226</cp:revision>
  <dcterms:created xsi:type="dcterms:W3CDTF">2022-03-20T14:16:37Z</dcterms:created>
  <dcterms:modified xsi:type="dcterms:W3CDTF">2024-07-26T21:26:36Z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a9157b-bcf3-4eac-b03e-7cf007ba9fdf_Enabled">
    <vt:lpwstr>true</vt:lpwstr>
  </property>
  <property fmtid="{D5CDD505-2E9C-101B-9397-08002B2CF9AE}" pid="3" name="MSIP_Label_e6a9157b-bcf3-4eac-b03e-7cf007ba9fdf_SetDate">
    <vt:lpwstr>2024-07-26T21:26:15Z</vt:lpwstr>
  </property>
  <property fmtid="{D5CDD505-2E9C-101B-9397-08002B2CF9AE}" pid="4" name="MSIP_Label_e6a9157b-bcf3-4eac-b03e-7cf007ba9fdf_Method">
    <vt:lpwstr>Standard</vt:lpwstr>
  </property>
  <property fmtid="{D5CDD505-2E9C-101B-9397-08002B2CF9AE}" pid="5" name="MSIP_Label_e6a9157b-bcf3-4eac-b03e-7cf007ba9fdf_Name">
    <vt:lpwstr>Publica</vt:lpwstr>
  </property>
  <property fmtid="{D5CDD505-2E9C-101B-9397-08002B2CF9AE}" pid="6" name="MSIP_Label_e6a9157b-bcf3-4eac-b03e-7cf007ba9fdf_SiteId">
    <vt:lpwstr>cf56e405-d2b0-4266-b210-aa04636b6161</vt:lpwstr>
  </property>
  <property fmtid="{D5CDD505-2E9C-101B-9397-08002B2CF9AE}" pid="7" name="MSIP_Label_e6a9157b-bcf3-4eac-b03e-7cf007ba9fdf_ActionId">
    <vt:lpwstr>3d8cf833-c64a-4a2a-91b1-f2c9ec11c3c9</vt:lpwstr>
  </property>
  <property fmtid="{D5CDD505-2E9C-101B-9397-08002B2CF9AE}" pid="8" name="MSIP_Label_e6a9157b-bcf3-4eac-b03e-7cf007ba9fdf_ContentBits">
    <vt:lpwstr>2</vt:lpwstr>
  </property>
  <property fmtid="{D5CDD505-2E9C-101B-9397-08002B2CF9AE}" pid="9" name="ClassificationContentMarkingFooterLocations">
    <vt:lpwstr>Tema IB 2021:5</vt:lpwstr>
  </property>
  <property fmtid="{D5CDD505-2E9C-101B-9397-08002B2CF9AE}" pid="10" name="ClassificationContentMarkingFooterText">
    <vt:lpwstr>[ CLASSIFICAÇÃO: PÚBLICA ]</vt:lpwstr>
  </property>
</Properties>
</file>