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1e7ca548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1e7ca548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e7ca54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e7ca54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1e7ca548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1e7ca548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e7ca548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e7ca548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1e7ca548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1e7ca548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1e7ca548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1e7ca548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1e7ca548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1e7ca548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1e7ca548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1e7ca548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e7ca548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e7ca548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1e7ca54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1e7ca54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1e7ca548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1e7ca548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RodrigoValeretto/ProjetoS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02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Sistemas Distribuídos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8265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Cerce Guioto								NUSP: 10716640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Rodrigo Augusto Valeretto							NUSP: 10684792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02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Sistemas Distribuídos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729452" y="38265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Cerce Guioto								NUSP: 10716640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Rodrigo Augusto Valeretto							NUSP: 10684792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da apresentação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https://github.com/RodrigoValeretto/ProjetoSD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Autoavaliação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Cremos que houve certa dificuldade na hora de explicar alguns conceitos, a dizer RPC/RMI. Além disso cremos que existem certas funcionalidades que omitimos do projeto por motivos de dificuldade como por exemplo excluir um arquivo do sistema.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Dessa forma, acreditamos que uma nota justa para o projeto dois seria 7.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Aplicação </a:t>
            </a:r>
            <a:r>
              <a:rPr i="1" lang="pt-BR" sz="2300"/>
              <a:t>mobile</a:t>
            </a:r>
            <a:r>
              <a:rPr lang="pt-BR" sz="2300"/>
              <a:t> com comunicação </a:t>
            </a:r>
            <a:r>
              <a:rPr i="1" lang="pt-BR" sz="2300"/>
              <a:t>front/back-end</a:t>
            </a:r>
            <a:endParaRPr i="1" sz="23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nosso objetivo para esse segundo projeto da disciplina de Sistemas Distribuídos (SSC 0904) é o desenvolvimento de um aplicativo que utilizasse um modelo de cliente-servidor fazendo uso das interfaces RPC/RMI.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partir disso o nosso grupo decidiu por implementar um aplicativo de </a:t>
            </a:r>
            <a:r>
              <a:rPr i="1" lang="pt-BR"/>
              <a:t>upload</a:t>
            </a:r>
            <a:r>
              <a:rPr lang="pt-BR"/>
              <a:t> de arquivos para um banco de dados.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RPC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Chamada remota de procedimento (RPC, acrônimo de </a:t>
            </a:r>
            <a:r>
              <a:rPr i="1" lang="pt-BR"/>
              <a:t>Remote Procedure Call</a:t>
            </a:r>
            <a:r>
              <a:rPr lang="pt-BR"/>
              <a:t>) é uma tecnologia de comunicação entre processos que permite a um programa de computador chamar um procedimento em outro espaço de endereçamento (geralmente em outro computador, conectado por uma rede). O programador não se preocupa com detalhes de implementação dessa interação remota: do ponto de vista do código, a chamada se assemelha a chamadas de procedimentos locais.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RMI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RMI (</a:t>
            </a:r>
            <a:r>
              <a:rPr i="1" lang="pt-BR"/>
              <a:t>Remote Method Invocation</a:t>
            </a:r>
            <a:r>
              <a:rPr lang="pt-BR"/>
              <a:t>) é uma interface de programação que permite a execução de chamadas remotas no estilo RPC em aplicações desenvolvidas em Java. É uma das abordagens da plataforma Java para prover as funcionalidades de uma plataforma de objetos distribuídos. Esse sistema de objetos distribuídos faz parte do núcleo básico de Java desde a versão JDK 1.1, com sua API sendo especificada através do pacote </a:t>
            </a:r>
            <a:r>
              <a:rPr i="1" lang="pt-BR"/>
              <a:t>java.rmi</a:t>
            </a:r>
            <a:r>
              <a:rPr lang="pt-BR"/>
              <a:t> e seus subpacotes.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Através da utilização da arquitetura RMI, é possível que um objeto ativo em uma máquina virtual Java possa interagir com objetos de outras máquinas virtuais Java, independentemente da localização dessas máquinas virtuais.</a:t>
            </a:r>
            <a:endParaRPr baseline="30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Nosso Projeto: </a:t>
            </a:r>
            <a:r>
              <a:rPr i="1" lang="pt-BR"/>
              <a:t>Storage Files</a:t>
            </a:r>
            <a:endParaRPr i="1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</a:t>
            </a:r>
            <a:r>
              <a:rPr i="1" lang="pt-BR"/>
              <a:t>front-end</a:t>
            </a:r>
            <a:r>
              <a:rPr lang="pt-BR"/>
              <a:t> da nossa aplicação foi desenvolvido na linguagem </a:t>
            </a:r>
            <a:r>
              <a:rPr i="1" lang="pt-BR"/>
              <a:t>javascript</a:t>
            </a:r>
            <a:r>
              <a:rPr lang="pt-BR"/>
              <a:t> se utilizando de um </a:t>
            </a:r>
            <a:r>
              <a:rPr i="1" lang="pt-BR"/>
              <a:t>framework</a:t>
            </a:r>
            <a:r>
              <a:rPr lang="pt-BR"/>
              <a:t> chamado </a:t>
            </a:r>
            <a:r>
              <a:rPr i="1" lang="pt-BR"/>
              <a:t>React Native</a:t>
            </a:r>
            <a:r>
              <a:rPr lang="pt-BR"/>
              <a:t>, o qual permite a passagem de código </a:t>
            </a:r>
            <a:r>
              <a:rPr i="1" lang="pt-BR"/>
              <a:t>javascript</a:t>
            </a:r>
            <a:r>
              <a:rPr lang="pt-BR"/>
              <a:t> para código nativo </a:t>
            </a:r>
            <a:r>
              <a:rPr i="1" lang="pt-BR"/>
              <a:t>mobile</a:t>
            </a:r>
            <a:r>
              <a:rPr lang="pt-BR"/>
              <a:t> tanto de Android quanto de IOS.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Sendo assim, o paradigma utilizado pelo nosso projeto é o RPC pois o RMI exige que se tenha uma comunicação através de </a:t>
            </a:r>
            <a:r>
              <a:rPr i="1" lang="pt-BR"/>
              <a:t>virtual machines</a:t>
            </a:r>
            <a:r>
              <a:rPr lang="pt-BR"/>
              <a:t> do Java, o que ocorre apenas em Java mesmo e não em </a:t>
            </a:r>
            <a:r>
              <a:rPr i="1" lang="pt-BR"/>
              <a:t>javascript</a:t>
            </a:r>
            <a:r>
              <a:rPr lang="pt-BR"/>
              <a:t>. Logo, o nosso programa é composto de inúmeras chamadas de procedimentos que requisitam funções a serem executadas no </a:t>
            </a:r>
            <a:r>
              <a:rPr i="1" lang="pt-BR"/>
              <a:t>back-end</a:t>
            </a:r>
            <a:r>
              <a:rPr lang="pt-BR"/>
              <a:t> como fazer </a:t>
            </a:r>
            <a:r>
              <a:rPr i="1" lang="pt-BR"/>
              <a:t>upload</a:t>
            </a:r>
            <a:r>
              <a:rPr lang="pt-BR"/>
              <a:t> e </a:t>
            </a:r>
            <a:r>
              <a:rPr i="1" lang="pt-BR"/>
              <a:t>download</a:t>
            </a:r>
            <a:r>
              <a:rPr lang="pt-BR"/>
              <a:t> de um arquivo para um banco de dados ou até mesmo pegar um </a:t>
            </a:r>
            <a:r>
              <a:rPr i="1" lang="pt-BR"/>
              <a:t>array</a:t>
            </a:r>
            <a:r>
              <a:rPr lang="pt-BR"/>
              <a:t> de todos os arquivos disponíveis e retornar para o </a:t>
            </a:r>
            <a:r>
              <a:rPr i="1" lang="pt-BR"/>
              <a:t>front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Back-end</a:t>
            </a:r>
            <a:endParaRPr i="1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parte do </a:t>
            </a:r>
            <a:r>
              <a:rPr i="1" lang="pt-BR"/>
              <a:t>back-end</a:t>
            </a:r>
            <a:r>
              <a:rPr lang="pt-BR"/>
              <a:t> do nosso programa foi feita utilizando </a:t>
            </a:r>
            <a:r>
              <a:rPr i="1" lang="pt-BR"/>
              <a:t>javascript</a:t>
            </a:r>
            <a:r>
              <a:rPr lang="pt-BR"/>
              <a:t> também. Fizemos uma integração com um banco de dados </a:t>
            </a:r>
            <a:r>
              <a:rPr i="1" lang="pt-BR"/>
              <a:t>Mongo</a:t>
            </a:r>
            <a:r>
              <a:rPr lang="pt-BR"/>
              <a:t>, no qual armazenamos os arquivos enviados pelo </a:t>
            </a:r>
            <a:r>
              <a:rPr i="1" lang="pt-BR"/>
              <a:t>back</a:t>
            </a:r>
            <a:r>
              <a:rPr lang="pt-BR"/>
              <a:t> (o qual recebe uma requisição do </a:t>
            </a:r>
            <a:r>
              <a:rPr i="1" lang="pt-BR"/>
              <a:t>front</a:t>
            </a:r>
            <a:r>
              <a:rPr lang="pt-BR"/>
              <a:t>).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 conexão entre </a:t>
            </a:r>
            <a:r>
              <a:rPr i="1" lang="pt-BR"/>
              <a:t>back</a:t>
            </a:r>
            <a:r>
              <a:rPr lang="pt-BR"/>
              <a:t> e </a:t>
            </a:r>
            <a:r>
              <a:rPr i="1" lang="pt-BR"/>
              <a:t>front</a:t>
            </a:r>
            <a:r>
              <a:rPr lang="pt-BR"/>
              <a:t> foi feita utilizando um </a:t>
            </a:r>
            <a:r>
              <a:rPr i="1" lang="pt-BR"/>
              <a:t>framework</a:t>
            </a:r>
            <a:r>
              <a:rPr lang="pt-BR"/>
              <a:t> de conexão chamado </a:t>
            </a:r>
            <a:r>
              <a:rPr i="1" lang="pt-BR"/>
              <a:t>Axios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Middleware</a:t>
            </a:r>
            <a:r>
              <a:rPr lang="pt-BR"/>
              <a:t> e proteções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Middleware</a:t>
            </a:r>
            <a:r>
              <a:rPr lang="pt-BR"/>
              <a:t> é o software de computador que fornece serviços para </a:t>
            </a:r>
            <a:r>
              <a:rPr i="1" lang="pt-BR"/>
              <a:t>softwares</a:t>
            </a:r>
            <a:r>
              <a:rPr lang="pt-BR"/>
              <a:t> aplicativos além daqueles disponíveis pelo sistema operacional.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É utilizado para mover ou transportar informações e dados entre programas de diferentes protocolos de comunicação, plataformas e dependências do sistema operacional. É geralmente constituído por módulos dotados com APIs de alto nível que proporcionam a sua integração com aplicações desenvolvidas em diversas linguagens de programação e interfaces de baixo nível que permitem a sua independência relativamente ao dispositivo.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Multer</a:t>
            </a:r>
            <a:r>
              <a:rPr lang="pt-BR"/>
              <a:t> no </a:t>
            </a:r>
            <a:r>
              <a:rPr i="1" lang="pt-BR"/>
              <a:t>back-end</a:t>
            </a:r>
            <a:endParaRPr i="1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</a:t>
            </a:r>
            <a:r>
              <a:rPr i="1" lang="pt-BR"/>
              <a:t>multe</a:t>
            </a:r>
            <a:r>
              <a:rPr lang="pt-BR"/>
              <a:t>r é um </a:t>
            </a:r>
            <a:r>
              <a:rPr i="1" lang="pt-BR"/>
              <a:t>framework</a:t>
            </a:r>
            <a:r>
              <a:rPr lang="pt-BR"/>
              <a:t> utilizado no </a:t>
            </a:r>
            <a:r>
              <a:rPr i="1" lang="pt-BR"/>
              <a:t>back-end</a:t>
            </a:r>
            <a:r>
              <a:rPr lang="pt-BR"/>
              <a:t> que serve justamente para fazer a comunicação com o </a:t>
            </a:r>
            <a:r>
              <a:rPr i="1" lang="pt-BR"/>
              <a:t>middleware</a:t>
            </a:r>
            <a:r>
              <a:rPr lang="pt-BR"/>
              <a:t> do </a:t>
            </a:r>
            <a:r>
              <a:rPr i="1" lang="pt-BR"/>
              <a:t>Mongo</a:t>
            </a:r>
            <a:r>
              <a:rPr lang="pt-BR"/>
              <a:t>.</a:t>
            </a:r>
            <a:r>
              <a:rPr lang="pt-BR"/>
              <a:t> A partir dele podemos fazer as validações necessárias para o acesso ao banco e também colocar certas condições específicas para as funções caso desejado. Por exemplo, </a:t>
            </a:r>
            <a:r>
              <a:rPr lang="pt-BR"/>
              <a:t>poderíamos</a:t>
            </a:r>
            <a:r>
              <a:rPr lang="pt-BR"/>
              <a:t> limitar nosso programa a um programa de </a:t>
            </a:r>
            <a:r>
              <a:rPr i="1" lang="pt-BR"/>
              <a:t>uploads</a:t>
            </a:r>
            <a:r>
              <a:rPr lang="pt-BR"/>
              <a:t> de arquivos de texto (.txt).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prática do </a:t>
            </a:r>
            <a:r>
              <a:rPr i="1" lang="pt-BR"/>
              <a:t>App</a:t>
            </a:r>
            <a:endParaRPr i="1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app vai ser rodado em um emulador de Android.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</a:t>
            </a:r>
            <a:r>
              <a:rPr i="1" lang="pt-BR"/>
              <a:t>back</a:t>
            </a:r>
            <a:r>
              <a:rPr lang="pt-BR"/>
              <a:t> está hospedado na </a:t>
            </a:r>
            <a:r>
              <a:rPr i="1" lang="pt-BR"/>
              <a:t>web</a:t>
            </a:r>
            <a:r>
              <a:rPr lang="pt-BR"/>
              <a:t> num servidor de aplicação chamado </a:t>
            </a:r>
            <a:r>
              <a:rPr i="1" lang="pt-BR"/>
              <a:t>Heroku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