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1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26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51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1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42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10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47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8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7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6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63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57BD-801F-432E-ABB7-FCD49CCE8F57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49C2-24A3-4F1C-A2D2-AE1DF14974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18367" y="2490541"/>
            <a:ext cx="28184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7200" b="1" dirty="0" smtClean="0">
                <a:ln/>
                <a:solidFill>
                  <a:schemeClr val="accent4"/>
                </a:solidFill>
              </a:rPr>
              <a:t>Diseño</a:t>
            </a:r>
            <a:endParaRPr lang="es-ES" sz="7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4205" y="2490541"/>
            <a:ext cx="31752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Lay-</a:t>
            </a:r>
            <a:r>
              <a:rPr lang="es-ES" sz="72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</a:t>
            </a:r>
            <a:endParaRPr lang="es-ES" sz="72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Distinto de 5"/>
          <p:cNvSpPr/>
          <p:nvPr/>
        </p:nvSpPr>
        <p:spPr>
          <a:xfrm>
            <a:off x="5477749" y="2417968"/>
            <a:ext cx="1345474" cy="1345474"/>
          </a:xfrm>
          <a:prstGeom prst="mathNotEqual">
            <a:avLst>
              <a:gd name="adj1" fmla="val 12625"/>
              <a:gd name="adj2" fmla="val 6600000"/>
              <a:gd name="adj3" fmla="val 117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17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1</cp:revision>
  <dcterms:created xsi:type="dcterms:W3CDTF">2019-12-17T16:38:40Z</dcterms:created>
  <dcterms:modified xsi:type="dcterms:W3CDTF">2019-12-17T16:38:55Z</dcterms:modified>
</cp:coreProperties>
</file>