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112BA-3DFA-4449-99D6-EF62EFF10054}" type="doc">
      <dgm:prSet loTypeId="urn:microsoft.com/office/officeart/2005/8/layout/bProcess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14E3176-1CEF-4A7A-B586-F3ED9E56F074}">
      <dgm:prSet phldrT="[Texto]" custT="1"/>
      <dgm:spPr/>
      <dgm:t>
        <a:bodyPr/>
        <a:lstStyle/>
        <a:p>
          <a:r>
            <a:rPr lang="es-ES" sz="2400" b="1" dirty="0" smtClean="0"/>
            <a:t>Recibir</a:t>
          </a:r>
          <a:endParaRPr lang="es-ES" sz="2400" b="1" dirty="0"/>
        </a:p>
      </dgm:t>
    </dgm:pt>
    <dgm:pt modelId="{26532997-2FA1-4EB7-8C41-7250EB826E96}" type="parTrans" cxnId="{54F69B1B-2365-45D4-A07D-69AEFCA263D4}">
      <dgm:prSet/>
      <dgm:spPr/>
      <dgm:t>
        <a:bodyPr/>
        <a:lstStyle/>
        <a:p>
          <a:endParaRPr lang="es-ES" sz="3200" b="1"/>
        </a:p>
      </dgm:t>
    </dgm:pt>
    <dgm:pt modelId="{85893EB2-B0AE-4E7B-A027-24E27F11F24C}" type="sibTrans" cxnId="{54F69B1B-2365-45D4-A07D-69AEFCA263D4}">
      <dgm:prSet/>
      <dgm:spPr/>
      <dgm:t>
        <a:bodyPr/>
        <a:lstStyle/>
        <a:p>
          <a:endParaRPr lang="es-ES" sz="3200" b="1"/>
        </a:p>
      </dgm:t>
    </dgm:pt>
    <dgm:pt modelId="{DEF3D3ED-FED1-4CBC-B4FA-968242DB32EB}">
      <dgm:prSet phldrT="[Texto]" custT="1"/>
      <dgm:spPr/>
      <dgm:t>
        <a:bodyPr/>
        <a:lstStyle/>
        <a:p>
          <a:r>
            <a:rPr lang="es-ES" sz="1800" b="1" dirty="0" smtClean="0"/>
            <a:t>Descargar</a:t>
          </a:r>
          <a:endParaRPr lang="es-ES" sz="1800" b="1" dirty="0"/>
        </a:p>
      </dgm:t>
    </dgm:pt>
    <dgm:pt modelId="{1862D024-BB84-461F-BF39-01F1DD3C3F7E}" type="parTrans" cxnId="{63D5870D-EC95-4651-9D01-59F971E553BE}">
      <dgm:prSet/>
      <dgm:spPr/>
      <dgm:t>
        <a:bodyPr/>
        <a:lstStyle/>
        <a:p>
          <a:endParaRPr lang="es-ES" sz="3200" b="1"/>
        </a:p>
      </dgm:t>
    </dgm:pt>
    <dgm:pt modelId="{9963585F-AEEC-4FAA-BDB0-C2A08D8FE777}" type="sibTrans" cxnId="{63D5870D-EC95-4651-9D01-59F971E553BE}">
      <dgm:prSet/>
      <dgm:spPr/>
      <dgm:t>
        <a:bodyPr/>
        <a:lstStyle/>
        <a:p>
          <a:endParaRPr lang="es-ES" sz="3200" b="1"/>
        </a:p>
      </dgm:t>
    </dgm:pt>
    <dgm:pt modelId="{358ABD80-6E89-4F5B-8968-9B63FC2844AD}">
      <dgm:prSet phldrT="[Texto]" custT="1"/>
      <dgm:spPr/>
      <dgm:t>
        <a:bodyPr/>
        <a:lstStyle/>
        <a:p>
          <a:r>
            <a:rPr lang="es-ES" sz="1800" b="1" dirty="0" smtClean="0"/>
            <a:t>Mover</a:t>
          </a:r>
          <a:endParaRPr lang="es-ES" sz="1800" b="1" dirty="0"/>
        </a:p>
      </dgm:t>
    </dgm:pt>
    <dgm:pt modelId="{29E57D02-E902-4179-BD20-DA66FFC807E7}" type="parTrans" cxnId="{16766B24-29A6-4859-BE26-9EA0A316E71B}">
      <dgm:prSet/>
      <dgm:spPr/>
      <dgm:t>
        <a:bodyPr/>
        <a:lstStyle/>
        <a:p>
          <a:endParaRPr lang="es-ES" sz="3200" b="1"/>
        </a:p>
      </dgm:t>
    </dgm:pt>
    <dgm:pt modelId="{66F59885-CD70-41A3-8EEB-C2591609C85D}" type="sibTrans" cxnId="{16766B24-29A6-4859-BE26-9EA0A316E71B}">
      <dgm:prSet/>
      <dgm:spPr/>
      <dgm:t>
        <a:bodyPr/>
        <a:lstStyle/>
        <a:p>
          <a:endParaRPr lang="es-ES" sz="3200" b="1"/>
        </a:p>
      </dgm:t>
    </dgm:pt>
    <dgm:pt modelId="{E9B0A24F-6FA1-4663-A541-BA6CA89A3DF2}">
      <dgm:prSet phldrT="[Texto]" custT="1"/>
      <dgm:spPr/>
      <dgm:t>
        <a:bodyPr/>
        <a:lstStyle/>
        <a:p>
          <a:r>
            <a:rPr lang="es-ES" sz="1600" b="1" dirty="0" smtClean="0"/>
            <a:t>Seleccionar</a:t>
          </a:r>
          <a:endParaRPr lang="es-ES" sz="1600" b="1" dirty="0"/>
        </a:p>
      </dgm:t>
    </dgm:pt>
    <dgm:pt modelId="{204789B1-0918-4B10-A32C-4FEA6AFA717C}" type="parTrans" cxnId="{70A98694-3D4A-4F04-B679-C29D724201C7}">
      <dgm:prSet/>
      <dgm:spPr/>
      <dgm:t>
        <a:bodyPr/>
        <a:lstStyle/>
        <a:p>
          <a:endParaRPr lang="es-ES" sz="3200" b="1"/>
        </a:p>
      </dgm:t>
    </dgm:pt>
    <dgm:pt modelId="{5C9BD542-5D7C-4CEA-991F-0A6853E0F011}" type="sibTrans" cxnId="{70A98694-3D4A-4F04-B679-C29D724201C7}">
      <dgm:prSet/>
      <dgm:spPr/>
      <dgm:t>
        <a:bodyPr/>
        <a:lstStyle/>
        <a:p>
          <a:endParaRPr lang="es-ES" sz="3200" b="1"/>
        </a:p>
      </dgm:t>
    </dgm:pt>
    <dgm:pt modelId="{B1B38F53-DA8F-45DD-95C4-D3AD627FEA52}">
      <dgm:prSet phldrT="[Texto]" custT="1"/>
      <dgm:spPr/>
      <dgm:t>
        <a:bodyPr/>
        <a:lstStyle/>
        <a:p>
          <a:r>
            <a:rPr lang="es-ES" sz="1800" b="1" dirty="0" smtClean="0"/>
            <a:t>Empacar</a:t>
          </a:r>
          <a:endParaRPr lang="es-ES" sz="1800" b="1" dirty="0"/>
        </a:p>
      </dgm:t>
    </dgm:pt>
    <dgm:pt modelId="{58BEDBC0-03E4-4AF4-9C1C-63A12C8EE2AB}" type="parTrans" cxnId="{2BEBF5D4-6332-4B52-894E-218C965B424C}">
      <dgm:prSet/>
      <dgm:spPr/>
      <dgm:t>
        <a:bodyPr/>
        <a:lstStyle/>
        <a:p>
          <a:endParaRPr lang="es-ES" sz="3200" b="1"/>
        </a:p>
      </dgm:t>
    </dgm:pt>
    <dgm:pt modelId="{9E868D01-2A42-4AC7-B80E-02CD694A5BAA}" type="sibTrans" cxnId="{2BEBF5D4-6332-4B52-894E-218C965B424C}">
      <dgm:prSet/>
      <dgm:spPr/>
      <dgm:t>
        <a:bodyPr/>
        <a:lstStyle/>
        <a:p>
          <a:endParaRPr lang="es-ES" sz="3200" b="1"/>
        </a:p>
      </dgm:t>
    </dgm:pt>
    <dgm:pt modelId="{3C18B397-FAAD-46F3-8EE1-DB123DB69142}">
      <dgm:prSet phldrT="[Texto]" custT="1"/>
      <dgm:spPr/>
      <dgm:t>
        <a:bodyPr/>
        <a:lstStyle/>
        <a:p>
          <a:r>
            <a:rPr lang="es-ES" sz="1800" b="1" dirty="0" smtClean="0"/>
            <a:t>Embarque</a:t>
          </a:r>
          <a:endParaRPr lang="es-ES" sz="1800" b="1" dirty="0"/>
        </a:p>
      </dgm:t>
    </dgm:pt>
    <dgm:pt modelId="{54C90207-6788-4C65-9CE8-2252F95D6C4E}" type="parTrans" cxnId="{B8394019-26EC-4F89-9582-811F7A8B5B0E}">
      <dgm:prSet/>
      <dgm:spPr/>
      <dgm:t>
        <a:bodyPr/>
        <a:lstStyle/>
        <a:p>
          <a:endParaRPr lang="es-ES" sz="3200" b="1"/>
        </a:p>
      </dgm:t>
    </dgm:pt>
    <dgm:pt modelId="{4D724DC7-6181-41C3-8DF2-906B92351DDE}" type="sibTrans" cxnId="{B8394019-26EC-4F89-9582-811F7A8B5B0E}">
      <dgm:prSet/>
      <dgm:spPr/>
      <dgm:t>
        <a:bodyPr/>
        <a:lstStyle/>
        <a:p>
          <a:endParaRPr lang="es-ES" sz="3200" b="1"/>
        </a:p>
      </dgm:t>
    </dgm:pt>
    <dgm:pt modelId="{CD558164-5E3D-47E3-9431-327640C9DD7D}">
      <dgm:prSet phldrT="[Texto]" custT="1"/>
      <dgm:spPr/>
      <dgm:t>
        <a:bodyPr/>
        <a:lstStyle/>
        <a:p>
          <a:r>
            <a:rPr lang="es-ES" sz="1400" b="1" dirty="0" smtClean="0"/>
            <a:t>Información</a:t>
          </a:r>
          <a:endParaRPr lang="es-ES" sz="1400" b="1" dirty="0"/>
        </a:p>
      </dgm:t>
    </dgm:pt>
    <dgm:pt modelId="{CA1E973F-CDFC-4B75-A781-36E8B11EFE51}" type="parTrans" cxnId="{62B85737-218C-4927-8527-DBA334B46C9D}">
      <dgm:prSet/>
      <dgm:spPr/>
      <dgm:t>
        <a:bodyPr/>
        <a:lstStyle/>
        <a:p>
          <a:endParaRPr lang="es-ES" sz="3200" b="1"/>
        </a:p>
      </dgm:t>
    </dgm:pt>
    <dgm:pt modelId="{072409CE-4D99-4013-877F-97F7A3E5536B}" type="sibTrans" cxnId="{62B85737-218C-4927-8527-DBA334B46C9D}">
      <dgm:prSet/>
      <dgm:spPr/>
      <dgm:t>
        <a:bodyPr/>
        <a:lstStyle/>
        <a:p>
          <a:endParaRPr lang="es-ES" sz="3200" b="1"/>
        </a:p>
      </dgm:t>
    </dgm:pt>
    <dgm:pt modelId="{D3E5ACB4-7E17-4486-9E2A-2414DC845DD1}">
      <dgm:prSet phldrT="[Texto]" custT="1"/>
      <dgm:spPr/>
      <dgm:t>
        <a:bodyPr/>
        <a:lstStyle/>
        <a:p>
          <a:r>
            <a:rPr lang="es-ES" sz="1800" b="1" dirty="0" smtClean="0"/>
            <a:t>Almacenar</a:t>
          </a:r>
          <a:endParaRPr lang="es-ES" sz="1800" b="1" dirty="0"/>
        </a:p>
      </dgm:t>
    </dgm:pt>
    <dgm:pt modelId="{724212AD-8984-4077-8DEC-5C1C70F1BB2F}" type="parTrans" cxnId="{2907045A-3AF3-4E40-8D70-AEED0784A057}">
      <dgm:prSet/>
      <dgm:spPr/>
      <dgm:t>
        <a:bodyPr/>
        <a:lstStyle/>
        <a:p>
          <a:endParaRPr lang="es-ES" sz="3200" b="1"/>
        </a:p>
      </dgm:t>
    </dgm:pt>
    <dgm:pt modelId="{1DBBA439-F641-4399-A8C4-6BE93952ABBB}" type="sibTrans" cxnId="{2907045A-3AF3-4E40-8D70-AEED0784A057}">
      <dgm:prSet/>
      <dgm:spPr/>
      <dgm:t>
        <a:bodyPr/>
        <a:lstStyle/>
        <a:p>
          <a:endParaRPr lang="es-ES" sz="3200" b="1"/>
        </a:p>
      </dgm:t>
    </dgm:pt>
    <dgm:pt modelId="{67ACDACF-2BA5-4B20-A2F4-0F4812476A2F}">
      <dgm:prSet phldrT="[Texto]" custT="1"/>
      <dgm:spPr/>
      <dgm:t>
        <a:bodyPr/>
        <a:lstStyle/>
        <a:p>
          <a:r>
            <a:rPr lang="es-ES" sz="1800" b="1" dirty="0" smtClean="0"/>
            <a:t>Procesar</a:t>
          </a:r>
          <a:endParaRPr lang="es-ES" sz="1800" b="1" dirty="0"/>
        </a:p>
      </dgm:t>
    </dgm:pt>
    <dgm:pt modelId="{6E42733D-FD94-470C-AEB6-234811F42163}" type="parTrans" cxnId="{7018418E-02BA-4C84-B679-6E333FF2D215}">
      <dgm:prSet/>
      <dgm:spPr/>
      <dgm:t>
        <a:bodyPr/>
        <a:lstStyle/>
        <a:p>
          <a:endParaRPr lang="es-ES" sz="3200" b="1"/>
        </a:p>
      </dgm:t>
    </dgm:pt>
    <dgm:pt modelId="{B10FC439-6163-4888-B363-6EF61CDC3BE5}" type="sibTrans" cxnId="{7018418E-02BA-4C84-B679-6E333FF2D215}">
      <dgm:prSet/>
      <dgm:spPr/>
      <dgm:t>
        <a:bodyPr/>
        <a:lstStyle/>
        <a:p>
          <a:endParaRPr lang="es-ES" sz="3200" b="1"/>
        </a:p>
      </dgm:t>
    </dgm:pt>
    <dgm:pt modelId="{D3B19261-7F90-4FF4-866A-45C8D5605CD8}" type="pres">
      <dgm:prSet presAssocID="{446112BA-3DFA-4449-99D6-EF62EFF10054}" presName="diagram" presStyleCnt="0">
        <dgm:presLayoutVars>
          <dgm:dir/>
          <dgm:resizeHandles/>
        </dgm:presLayoutVars>
      </dgm:prSet>
      <dgm:spPr/>
    </dgm:pt>
    <dgm:pt modelId="{E4767E5F-EC1E-4D55-A2B9-1428D4B1FEAD}" type="pres">
      <dgm:prSet presAssocID="{414E3176-1CEF-4A7A-B586-F3ED9E56F074}" presName="firstNode" presStyleLbl="node1" presStyleIdx="0" presStyleCnt="9">
        <dgm:presLayoutVars>
          <dgm:bulletEnabled val="1"/>
        </dgm:presLayoutVars>
      </dgm:prSet>
      <dgm:spPr/>
    </dgm:pt>
    <dgm:pt modelId="{CF816143-1190-4B37-9AAC-9B17F23CEFC4}" type="pres">
      <dgm:prSet presAssocID="{85893EB2-B0AE-4E7B-A027-24E27F11F24C}" presName="sibTrans" presStyleLbl="sibTrans2D1" presStyleIdx="0" presStyleCnt="8"/>
      <dgm:spPr/>
    </dgm:pt>
    <dgm:pt modelId="{3434686E-E7AD-466F-8FEE-8B6F0EE6D211}" type="pres">
      <dgm:prSet presAssocID="{DEF3D3ED-FED1-4CBC-B4FA-968242DB32EB}" presName="middleNode" presStyleCnt="0"/>
      <dgm:spPr/>
    </dgm:pt>
    <dgm:pt modelId="{D4C3DDE7-FF70-4575-9A0A-0AC06FE4862F}" type="pres">
      <dgm:prSet presAssocID="{DEF3D3ED-FED1-4CBC-B4FA-968242DB32EB}" presName="padding" presStyleLbl="node1" presStyleIdx="0" presStyleCnt="9"/>
      <dgm:spPr/>
    </dgm:pt>
    <dgm:pt modelId="{9360E3F7-D8C5-47C9-A120-893B0DC30704}" type="pres">
      <dgm:prSet presAssocID="{DEF3D3ED-FED1-4CBC-B4FA-968242DB32EB}" presName="shape" presStyleLbl="node1" presStyleIdx="1" presStyleCnt="9" custScaleX="159256" custScaleY="159256">
        <dgm:presLayoutVars>
          <dgm:bulletEnabled val="1"/>
        </dgm:presLayoutVars>
      </dgm:prSet>
      <dgm:spPr/>
    </dgm:pt>
    <dgm:pt modelId="{1C30A954-9245-41F8-805C-FF1F16E44013}" type="pres">
      <dgm:prSet presAssocID="{9963585F-AEEC-4FAA-BDB0-C2A08D8FE777}" presName="sibTrans" presStyleLbl="sibTrans2D1" presStyleIdx="1" presStyleCnt="8"/>
      <dgm:spPr/>
    </dgm:pt>
    <dgm:pt modelId="{2C0B1A0E-D0A6-456D-9448-30C0EBDE7F30}" type="pres">
      <dgm:prSet presAssocID="{358ABD80-6E89-4F5B-8968-9B63FC2844AD}" presName="middleNode" presStyleCnt="0"/>
      <dgm:spPr/>
    </dgm:pt>
    <dgm:pt modelId="{66894C21-E8BC-45DC-B90F-143BC2B1F1F4}" type="pres">
      <dgm:prSet presAssocID="{358ABD80-6E89-4F5B-8968-9B63FC2844AD}" presName="padding" presStyleLbl="node1" presStyleIdx="1" presStyleCnt="9"/>
      <dgm:spPr/>
    </dgm:pt>
    <dgm:pt modelId="{C552FE30-0857-4E50-9CAD-E9C38A9D34A8}" type="pres">
      <dgm:prSet presAssocID="{358ABD80-6E89-4F5B-8968-9B63FC2844AD}" presName="shape" presStyleLbl="node1" presStyleIdx="2" presStyleCnt="9" custScaleX="161555" custScaleY="1592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2263DB-A980-460C-AF6F-E3B74FA9DB7C}" type="pres">
      <dgm:prSet presAssocID="{66F59885-CD70-41A3-8EEB-C2591609C85D}" presName="sibTrans" presStyleLbl="sibTrans2D1" presStyleIdx="2" presStyleCnt="8"/>
      <dgm:spPr/>
    </dgm:pt>
    <dgm:pt modelId="{07F06CA1-F8D7-4CE9-B175-EBD8C74207B2}" type="pres">
      <dgm:prSet presAssocID="{D3E5ACB4-7E17-4486-9E2A-2414DC845DD1}" presName="middleNode" presStyleCnt="0"/>
      <dgm:spPr/>
    </dgm:pt>
    <dgm:pt modelId="{8E2E9878-A4D7-454B-85A1-1C2E6CDDFF9C}" type="pres">
      <dgm:prSet presAssocID="{D3E5ACB4-7E17-4486-9E2A-2414DC845DD1}" presName="padding" presStyleLbl="node1" presStyleIdx="2" presStyleCnt="9"/>
      <dgm:spPr/>
    </dgm:pt>
    <dgm:pt modelId="{91D6A807-D3BE-4DE6-BAB9-342A40CAAA79}" type="pres">
      <dgm:prSet presAssocID="{D3E5ACB4-7E17-4486-9E2A-2414DC845DD1}" presName="shape" presStyleLbl="node1" presStyleIdx="3" presStyleCnt="9" custScaleX="174662" custScaleY="153694">
        <dgm:presLayoutVars>
          <dgm:bulletEnabled val="1"/>
        </dgm:presLayoutVars>
      </dgm:prSet>
      <dgm:spPr/>
    </dgm:pt>
    <dgm:pt modelId="{F80D43E0-F740-40A1-B80F-E8EA6800D953}" type="pres">
      <dgm:prSet presAssocID="{1DBBA439-F641-4399-A8C4-6BE93952ABBB}" presName="sibTrans" presStyleLbl="sibTrans2D1" presStyleIdx="3" presStyleCnt="8"/>
      <dgm:spPr/>
    </dgm:pt>
    <dgm:pt modelId="{0F6327E5-9E59-4443-AD16-334A2A2A67B3}" type="pres">
      <dgm:prSet presAssocID="{67ACDACF-2BA5-4B20-A2F4-0F4812476A2F}" presName="middleNode" presStyleCnt="0"/>
      <dgm:spPr/>
    </dgm:pt>
    <dgm:pt modelId="{5F0D0D1B-7754-4E61-9EC5-E834FD4E8236}" type="pres">
      <dgm:prSet presAssocID="{67ACDACF-2BA5-4B20-A2F4-0F4812476A2F}" presName="padding" presStyleLbl="node1" presStyleIdx="3" presStyleCnt="9"/>
      <dgm:spPr/>
    </dgm:pt>
    <dgm:pt modelId="{C14363D8-A8D1-4D6F-BD46-6F60D2B0FB1E}" type="pres">
      <dgm:prSet presAssocID="{67ACDACF-2BA5-4B20-A2F4-0F4812476A2F}" presName="shape" presStyleLbl="node1" presStyleIdx="4" presStyleCnt="9" custScaleX="159256" custScaleY="159256">
        <dgm:presLayoutVars>
          <dgm:bulletEnabled val="1"/>
        </dgm:presLayoutVars>
      </dgm:prSet>
      <dgm:spPr/>
    </dgm:pt>
    <dgm:pt modelId="{9C703198-B627-4075-A0A7-025E7D4803CD}" type="pres">
      <dgm:prSet presAssocID="{B10FC439-6163-4888-B363-6EF61CDC3BE5}" presName="sibTrans" presStyleLbl="sibTrans2D1" presStyleIdx="4" presStyleCnt="8"/>
      <dgm:spPr/>
    </dgm:pt>
    <dgm:pt modelId="{06E77717-5038-41C3-BE18-46267DE17BB0}" type="pres">
      <dgm:prSet presAssocID="{E9B0A24F-6FA1-4663-A541-BA6CA89A3DF2}" presName="middleNode" presStyleCnt="0"/>
      <dgm:spPr/>
    </dgm:pt>
    <dgm:pt modelId="{755C6747-3F44-4980-B252-DE01EE5FB9F8}" type="pres">
      <dgm:prSet presAssocID="{E9B0A24F-6FA1-4663-A541-BA6CA89A3DF2}" presName="padding" presStyleLbl="node1" presStyleIdx="4" presStyleCnt="9"/>
      <dgm:spPr/>
    </dgm:pt>
    <dgm:pt modelId="{6F2A7547-B0E5-4CF0-971C-96DE6210387D}" type="pres">
      <dgm:prSet presAssocID="{E9B0A24F-6FA1-4663-A541-BA6CA89A3DF2}" presName="shape" presStyleLbl="node1" presStyleIdx="5" presStyleCnt="9" custScaleX="159256" custScaleY="1592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24F96B-A1DA-4CC9-89C5-6CE8DB7B75F1}" type="pres">
      <dgm:prSet presAssocID="{5C9BD542-5D7C-4CEA-991F-0A6853E0F011}" presName="sibTrans" presStyleLbl="sibTrans2D1" presStyleIdx="5" presStyleCnt="8"/>
      <dgm:spPr/>
    </dgm:pt>
    <dgm:pt modelId="{1AFD0FD0-1282-4D81-BC05-E832759BED0F}" type="pres">
      <dgm:prSet presAssocID="{B1B38F53-DA8F-45DD-95C4-D3AD627FEA52}" presName="middleNode" presStyleCnt="0"/>
      <dgm:spPr/>
    </dgm:pt>
    <dgm:pt modelId="{6CB12949-E9BA-44E4-8F16-BC75B2FC85D3}" type="pres">
      <dgm:prSet presAssocID="{B1B38F53-DA8F-45DD-95C4-D3AD627FEA52}" presName="padding" presStyleLbl="node1" presStyleIdx="5" presStyleCnt="9"/>
      <dgm:spPr/>
    </dgm:pt>
    <dgm:pt modelId="{4A37761C-3D06-465C-927D-F9828CC6DD2D}" type="pres">
      <dgm:prSet presAssocID="{B1B38F53-DA8F-45DD-95C4-D3AD627FEA52}" presName="shape" presStyleLbl="node1" presStyleIdx="6" presStyleCnt="9" custScaleX="159256" custScaleY="159256">
        <dgm:presLayoutVars>
          <dgm:bulletEnabled val="1"/>
        </dgm:presLayoutVars>
      </dgm:prSet>
      <dgm:spPr/>
    </dgm:pt>
    <dgm:pt modelId="{41B50CF6-F973-439A-8D7F-AFDBDD12E9BA}" type="pres">
      <dgm:prSet presAssocID="{9E868D01-2A42-4AC7-B80E-02CD694A5BAA}" presName="sibTrans" presStyleLbl="sibTrans2D1" presStyleIdx="6" presStyleCnt="8"/>
      <dgm:spPr/>
    </dgm:pt>
    <dgm:pt modelId="{67A0EB2F-33DF-4386-8A94-D08ABC6C6F95}" type="pres">
      <dgm:prSet presAssocID="{3C18B397-FAAD-46F3-8EE1-DB123DB69142}" presName="middleNode" presStyleCnt="0"/>
      <dgm:spPr/>
    </dgm:pt>
    <dgm:pt modelId="{5010373F-525C-47EC-94D9-1E58ACF514E1}" type="pres">
      <dgm:prSet presAssocID="{3C18B397-FAAD-46F3-8EE1-DB123DB69142}" presName="padding" presStyleLbl="node1" presStyleIdx="6" presStyleCnt="9"/>
      <dgm:spPr/>
    </dgm:pt>
    <dgm:pt modelId="{B6614718-89A3-4575-BC85-662EB5D08D9E}" type="pres">
      <dgm:prSet presAssocID="{3C18B397-FAAD-46F3-8EE1-DB123DB69142}" presName="shape" presStyleLbl="node1" presStyleIdx="7" presStyleCnt="9" custScaleX="159256" custScaleY="159256">
        <dgm:presLayoutVars>
          <dgm:bulletEnabled val="1"/>
        </dgm:presLayoutVars>
      </dgm:prSet>
      <dgm:spPr/>
    </dgm:pt>
    <dgm:pt modelId="{92471462-38F3-4272-AE54-BBA519D9F162}" type="pres">
      <dgm:prSet presAssocID="{4D724DC7-6181-41C3-8DF2-906B92351DDE}" presName="sibTrans" presStyleLbl="sibTrans2D1" presStyleIdx="7" presStyleCnt="8"/>
      <dgm:spPr/>
    </dgm:pt>
    <dgm:pt modelId="{7CB8A194-E973-425D-A89B-A5D85875F2A8}" type="pres">
      <dgm:prSet presAssocID="{CD558164-5E3D-47E3-9431-327640C9DD7D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F40AA91D-A4B2-4EC5-861E-90C0AD55038B}" type="presOf" srcId="{D3E5ACB4-7E17-4486-9E2A-2414DC845DD1}" destId="{91D6A807-D3BE-4DE6-BAB9-342A40CAAA79}" srcOrd="0" destOrd="0" presId="urn:microsoft.com/office/officeart/2005/8/layout/bProcess2"/>
    <dgm:cxn modelId="{6C3D480E-FDA2-40D1-9B47-F575C012F807}" type="presOf" srcId="{85893EB2-B0AE-4E7B-A027-24E27F11F24C}" destId="{CF816143-1190-4B37-9AAC-9B17F23CEFC4}" srcOrd="0" destOrd="0" presId="urn:microsoft.com/office/officeart/2005/8/layout/bProcess2"/>
    <dgm:cxn modelId="{B48EC302-DA93-4041-BEE5-78A30AFAF35B}" type="presOf" srcId="{446112BA-3DFA-4449-99D6-EF62EFF10054}" destId="{D3B19261-7F90-4FF4-866A-45C8D5605CD8}" srcOrd="0" destOrd="0" presId="urn:microsoft.com/office/officeart/2005/8/layout/bProcess2"/>
    <dgm:cxn modelId="{B8C192DC-E463-462C-9097-DF69CCF8E6FB}" type="presOf" srcId="{E9B0A24F-6FA1-4663-A541-BA6CA89A3DF2}" destId="{6F2A7547-B0E5-4CF0-971C-96DE6210387D}" srcOrd="0" destOrd="0" presId="urn:microsoft.com/office/officeart/2005/8/layout/bProcess2"/>
    <dgm:cxn modelId="{B8394019-26EC-4F89-9582-811F7A8B5B0E}" srcId="{446112BA-3DFA-4449-99D6-EF62EFF10054}" destId="{3C18B397-FAAD-46F3-8EE1-DB123DB69142}" srcOrd="7" destOrd="0" parTransId="{54C90207-6788-4C65-9CE8-2252F95D6C4E}" sibTransId="{4D724DC7-6181-41C3-8DF2-906B92351DDE}"/>
    <dgm:cxn modelId="{2D60C7C7-DED5-4B9F-AF7C-14CB51FE175F}" type="presOf" srcId="{5C9BD542-5D7C-4CEA-991F-0A6853E0F011}" destId="{E224F96B-A1DA-4CC9-89C5-6CE8DB7B75F1}" srcOrd="0" destOrd="0" presId="urn:microsoft.com/office/officeart/2005/8/layout/bProcess2"/>
    <dgm:cxn modelId="{7018418E-02BA-4C84-B679-6E333FF2D215}" srcId="{446112BA-3DFA-4449-99D6-EF62EFF10054}" destId="{67ACDACF-2BA5-4B20-A2F4-0F4812476A2F}" srcOrd="4" destOrd="0" parTransId="{6E42733D-FD94-470C-AEB6-234811F42163}" sibTransId="{B10FC439-6163-4888-B363-6EF61CDC3BE5}"/>
    <dgm:cxn modelId="{240FF6EC-7C71-4B58-98C4-5593858F80B9}" type="presOf" srcId="{414E3176-1CEF-4A7A-B586-F3ED9E56F074}" destId="{E4767E5F-EC1E-4D55-A2B9-1428D4B1FEAD}" srcOrd="0" destOrd="0" presId="urn:microsoft.com/office/officeart/2005/8/layout/bProcess2"/>
    <dgm:cxn modelId="{ABE682AD-F5BD-4570-BB2E-08BDC9CCC226}" type="presOf" srcId="{DEF3D3ED-FED1-4CBC-B4FA-968242DB32EB}" destId="{9360E3F7-D8C5-47C9-A120-893B0DC30704}" srcOrd="0" destOrd="0" presId="urn:microsoft.com/office/officeart/2005/8/layout/bProcess2"/>
    <dgm:cxn modelId="{3555B64B-C037-4820-9F78-1D0E9A53DBFB}" type="presOf" srcId="{9E868D01-2A42-4AC7-B80E-02CD694A5BAA}" destId="{41B50CF6-F973-439A-8D7F-AFDBDD12E9BA}" srcOrd="0" destOrd="0" presId="urn:microsoft.com/office/officeart/2005/8/layout/bProcess2"/>
    <dgm:cxn modelId="{F2D9A704-D98F-4A3D-8B46-C0CA73AB76E4}" type="presOf" srcId="{9963585F-AEEC-4FAA-BDB0-C2A08D8FE777}" destId="{1C30A954-9245-41F8-805C-FF1F16E44013}" srcOrd="0" destOrd="0" presId="urn:microsoft.com/office/officeart/2005/8/layout/bProcess2"/>
    <dgm:cxn modelId="{D6553326-5950-435B-87F9-A6D61B2B26A2}" type="presOf" srcId="{B1B38F53-DA8F-45DD-95C4-D3AD627FEA52}" destId="{4A37761C-3D06-465C-927D-F9828CC6DD2D}" srcOrd="0" destOrd="0" presId="urn:microsoft.com/office/officeart/2005/8/layout/bProcess2"/>
    <dgm:cxn modelId="{54F69B1B-2365-45D4-A07D-69AEFCA263D4}" srcId="{446112BA-3DFA-4449-99D6-EF62EFF10054}" destId="{414E3176-1CEF-4A7A-B586-F3ED9E56F074}" srcOrd="0" destOrd="0" parTransId="{26532997-2FA1-4EB7-8C41-7250EB826E96}" sibTransId="{85893EB2-B0AE-4E7B-A027-24E27F11F24C}"/>
    <dgm:cxn modelId="{62B85737-218C-4927-8527-DBA334B46C9D}" srcId="{446112BA-3DFA-4449-99D6-EF62EFF10054}" destId="{CD558164-5E3D-47E3-9431-327640C9DD7D}" srcOrd="8" destOrd="0" parTransId="{CA1E973F-CDFC-4B75-A781-36E8B11EFE51}" sibTransId="{072409CE-4D99-4013-877F-97F7A3E5536B}"/>
    <dgm:cxn modelId="{63D5870D-EC95-4651-9D01-59F971E553BE}" srcId="{446112BA-3DFA-4449-99D6-EF62EFF10054}" destId="{DEF3D3ED-FED1-4CBC-B4FA-968242DB32EB}" srcOrd="1" destOrd="0" parTransId="{1862D024-BB84-461F-BF39-01F1DD3C3F7E}" sibTransId="{9963585F-AEEC-4FAA-BDB0-C2A08D8FE777}"/>
    <dgm:cxn modelId="{2BEBF5D4-6332-4B52-894E-218C965B424C}" srcId="{446112BA-3DFA-4449-99D6-EF62EFF10054}" destId="{B1B38F53-DA8F-45DD-95C4-D3AD627FEA52}" srcOrd="6" destOrd="0" parTransId="{58BEDBC0-03E4-4AF4-9C1C-63A12C8EE2AB}" sibTransId="{9E868D01-2A42-4AC7-B80E-02CD694A5BAA}"/>
    <dgm:cxn modelId="{5FC4CC59-67AB-4509-8AEC-95738197A121}" type="presOf" srcId="{66F59885-CD70-41A3-8EEB-C2591609C85D}" destId="{D52263DB-A980-460C-AF6F-E3B74FA9DB7C}" srcOrd="0" destOrd="0" presId="urn:microsoft.com/office/officeart/2005/8/layout/bProcess2"/>
    <dgm:cxn modelId="{820EC131-314D-4150-A01E-87FD7507C859}" type="presOf" srcId="{4D724DC7-6181-41C3-8DF2-906B92351DDE}" destId="{92471462-38F3-4272-AE54-BBA519D9F162}" srcOrd="0" destOrd="0" presId="urn:microsoft.com/office/officeart/2005/8/layout/bProcess2"/>
    <dgm:cxn modelId="{16766B24-29A6-4859-BE26-9EA0A316E71B}" srcId="{446112BA-3DFA-4449-99D6-EF62EFF10054}" destId="{358ABD80-6E89-4F5B-8968-9B63FC2844AD}" srcOrd="2" destOrd="0" parTransId="{29E57D02-E902-4179-BD20-DA66FFC807E7}" sibTransId="{66F59885-CD70-41A3-8EEB-C2591609C85D}"/>
    <dgm:cxn modelId="{154D9CD2-1F06-4171-B7B6-AB211E34B5A4}" type="presOf" srcId="{67ACDACF-2BA5-4B20-A2F4-0F4812476A2F}" destId="{C14363D8-A8D1-4D6F-BD46-6F60D2B0FB1E}" srcOrd="0" destOrd="0" presId="urn:microsoft.com/office/officeart/2005/8/layout/bProcess2"/>
    <dgm:cxn modelId="{91984240-12BC-4072-B976-C30F0E6F81A7}" type="presOf" srcId="{B10FC439-6163-4888-B363-6EF61CDC3BE5}" destId="{9C703198-B627-4075-A0A7-025E7D4803CD}" srcOrd="0" destOrd="0" presId="urn:microsoft.com/office/officeart/2005/8/layout/bProcess2"/>
    <dgm:cxn modelId="{E181A8B5-459E-4E9A-9FAB-228209A4BC60}" type="presOf" srcId="{CD558164-5E3D-47E3-9431-327640C9DD7D}" destId="{7CB8A194-E973-425D-A89B-A5D85875F2A8}" srcOrd="0" destOrd="0" presId="urn:microsoft.com/office/officeart/2005/8/layout/bProcess2"/>
    <dgm:cxn modelId="{56457481-0233-4951-90A4-D23958C6ACD3}" type="presOf" srcId="{3C18B397-FAAD-46F3-8EE1-DB123DB69142}" destId="{B6614718-89A3-4575-BC85-662EB5D08D9E}" srcOrd="0" destOrd="0" presId="urn:microsoft.com/office/officeart/2005/8/layout/bProcess2"/>
    <dgm:cxn modelId="{2907045A-3AF3-4E40-8D70-AEED0784A057}" srcId="{446112BA-3DFA-4449-99D6-EF62EFF10054}" destId="{D3E5ACB4-7E17-4486-9E2A-2414DC845DD1}" srcOrd="3" destOrd="0" parTransId="{724212AD-8984-4077-8DEC-5C1C70F1BB2F}" sibTransId="{1DBBA439-F641-4399-A8C4-6BE93952ABBB}"/>
    <dgm:cxn modelId="{70A98694-3D4A-4F04-B679-C29D724201C7}" srcId="{446112BA-3DFA-4449-99D6-EF62EFF10054}" destId="{E9B0A24F-6FA1-4663-A541-BA6CA89A3DF2}" srcOrd="5" destOrd="0" parTransId="{204789B1-0918-4B10-A32C-4FEA6AFA717C}" sibTransId="{5C9BD542-5D7C-4CEA-991F-0A6853E0F011}"/>
    <dgm:cxn modelId="{EB2E9C60-812C-42C7-9AE3-EDCFCAFBE46B}" type="presOf" srcId="{358ABD80-6E89-4F5B-8968-9B63FC2844AD}" destId="{C552FE30-0857-4E50-9CAD-E9C38A9D34A8}" srcOrd="0" destOrd="0" presId="urn:microsoft.com/office/officeart/2005/8/layout/bProcess2"/>
    <dgm:cxn modelId="{5CCB2FEB-8282-492C-92AC-DFFCB410E039}" type="presOf" srcId="{1DBBA439-F641-4399-A8C4-6BE93952ABBB}" destId="{F80D43E0-F740-40A1-B80F-E8EA6800D953}" srcOrd="0" destOrd="0" presId="urn:microsoft.com/office/officeart/2005/8/layout/bProcess2"/>
    <dgm:cxn modelId="{46E70755-A43E-4FC0-81FA-8319F59E7CEA}" type="presParOf" srcId="{D3B19261-7F90-4FF4-866A-45C8D5605CD8}" destId="{E4767E5F-EC1E-4D55-A2B9-1428D4B1FEAD}" srcOrd="0" destOrd="0" presId="urn:microsoft.com/office/officeart/2005/8/layout/bProcess2"/>
    <dgm:cxn modelId="{495AC3E2-D823-40C3-AA0D-B98EAC9D0EA8}" type="presParOf" srcId="{D3B19261-7F90-4FF4-866A-45C8D5605CD8}" destId="{CF816143-1190-4B37-9AAC-9B17F23CEFC4}" srcOrd="1" destOrd="0" presId="urn:microsoft.com/office/officeart/2005/8/layout/bProcess2"/>
    <dgm:cxn modelId="{409A5BA7-99E5-4B8F-A1FC-981E2C16B69B}" type="presParOf" srcId="{D3B19261-7F90-4FF4-866A-45C8D5605CD8}" destId="{3434686E-E7AD-466F-8FEE-8B6F0EE6D211}" srcOrd="2" destOrd="0" presId="urn:microsoft.com/office/officeart/2005/8/layout/bProcess2"/>
    <dgm:cxn modelId="{2A80A18B-2C77-41BF-B982-763A5B8F2F13}" type="presParOf" srcId="{3434686E-E7AD-466F-8FEE-8B6F0EE6D211}" destId="{D4C3DDE7-FF70-4575-9A0A-0AC06FE4862F}" srcOrd="0" destOrd="0" presId="urn:microsoft.com/office/officeart/2005/8/layout/bProcess2"/>
    <dgm:cxn modelId="{BF857E09-1702-428C-A4A4-D05539E07F5F}" type="presParOf" srcId="{3434686E-E7AD-466F-8FEE-8B6F0EE6D211}" destId="{9360E3F7-D8C5-47C9-A120-893B0DC30704}" srcOrd="1" destOrd="0" presId="urn:microsoft.com/office/officeart/2005/8/layout/bProcess2"/>
    <dgm:cxn modelId="{CE59CC16-1437-4EFF-92FE-BF1642A6EDBA}" type="presParOf" srcId="{D3B19261-7F90-4FF4-866A-45C8D5605CD8}" destId="{1C30A954-9245-41F8-805C-FF1F16E44013}" srcOrd="3" destOrd="0" presId="urn:microsoft.com/office/officeart/2005/8/layout/bProcess2"/>
    <dgm:cxn modelId="{D20DC065-4587-4705-AF33-9E6FF64F4372}" type="presParOf" srcId="{D3B19261-7F90-4FF4-866A-45C8D5605CD8}" destId="{2C0B1A0E-D0A6-456D-9448-30C0EBDE7F30}" srcOrd="4" destOrd="0" presId="urn:microsoft.com/office/officeart/2005/8/layout/bProcess2"/>
    <dgm:cxn modelId="{94DF6515-2C21-4EF5-89FA-899061357493}" type="presParOf" srcId="{2C0B1A0E-D0A6-456D-9448-30C0EBDE7F30}" destId="{66894C21-E8BC-45DC-B90F-143BC2B1F1F4}" srcOrd="0" destOrd="0" presId="urn:microsoft.com/office/officeart/2005/8/layout/bProcess2"/>
    <dgm:cxn modelId="{C81E5D61-7888-4469-9461-059D1EC66C6F}" type="presParOf" srcId="{2C0B1A0E-D0A6-456D-9448-30C0EBDE7F30}" destId="{C552FE30-0857-4E50-9CAD-E9C38A9D34A8}" srcOrd="1" destOrd="0" presId="urn:microsoft.com/office/officeart/2005/8/layout/bProcess2"/>
    <dgm:cxn modelId="{EA5A2E51-946A-41E3-8AAD-A4BB28245562}" type="presParOf" srcId="{D3B19261-7F90-4FF4-866A-45C8D5605CD8}" destId="{D52263DB-A980-460C-AF6F-E3B74FA9DB7C}" srcOrd="5" destOrd="0" presId="urn:microsoft.com/office/officeart/2005/8/layout/bProcess2"/>
    <dgm:cxn modelId="{E415290D-0957-42C2-91C2-73E6EAFB4FBF}" type="presParOf" srcId="{D3B19261-7F90-4FF4-866A-45C8D5605CD8}" destId="{07F06CA1-F8D7-4CE9-B175-EBD8C74207B2}" srcOrd="6" destOrd="0" presId="urn:microsoft.com/office/officeart/2005/8/layout/bProcess2"/>
    <dgm:cxn modelId="{B1B391EF-3CFB-4DD7-8AF2-2110E80B41A4}" type="presParOf" srcId="{07F06CA1-F8D7-4CE9-B175-EBD8C74207B2}" destId="{8E2E9878-A4D7-454B-85A1-1C2E6CDDFF9C}" srcOrd="0" destOrd="0" presId="urn:microsoft.com/office/officeart/2005/8/layout/bProcess2"/>
    <dgm:cxn modelId="{F7086AB6-DEE7-468E-9344-B07B50B08DBF}" type="presParOf" srcId="{07F06CA1-F8D7-4CE9-B175-EBD8C74207B2}" destId="{91D6A807-D3BE-4DE6-BAB9-342A40CAAA79}" srcOrd="1" destOrd="0" presId="urn:microsoft.com/office/officeart/2005/8/layout/bProcess2"/>
    <dgm:cxn modelId="{099202C2-4A83-4842-ABE7-CAD4F45FA5BB}" type="presParOf" srcId="{D3B19261-7F90-4FF4-866A-45C8D5605CD8}" destId="{F80D43E0-F740-40A1-B80F-E8EA6800D953}" srcOrd="7" destOrd="0" presId="urn:microsoft.com/office/officeart/2005/8/layout/bProcess2"/>
    <dgm:cxn modelId="{33C62284-700D-4EBF-8E29-7F988BBD117C}" type="presParOf" srcId="{D3B19261-7F90-4FF4-866A-45C8D5605CD8}" destId="{0F6327E5-9E59-4443-AD16-334A2A2A67B3}" srcOrd="8" destOrd="0" presId="urn:microsoft.com/office/officeart/2005/8/layout/bProcess2"/>
    <dgm:cxn modelId="{DA39D80F-C527-445F-A2D0-053526A3677A}" type="presParOf" srcId="{0F6327E5-9E59-4443-AD16-334A2A2A67B3}" destId="{5F0D0D1B-7754-4E61-9EC5-E834FD4E8236}" srcOrd="0" destOrd="0" presId="urn:microsoft.com/office/officeart/2005/8/layout/bProcess2"/>
    <dgm:cxn modelId="{7A293B85-D190-4A01-8E1E-AA334A79B53F}" type="presParOf" srcId="{0F6327E5-9E59-4443-AD16-334A2A2A67B3}" destId="{C14363D8-A8D1-4D6F-BD46-6F60D2B0FB1E}" srcOrd="1" destOrd="0" presId="urn:microsoft.com/office/officeart/2005/8/layout/bProcess2"/>
    <dgm:cxn modelId="{9F83526C-8E5D-48B0-8479-982142265D62}" type="presParOf" srcId="{D3B19261-7F90-4FF4-866A-45C8D5605CD8}" destId="{9C703198-B627-4075-A0A7-025E7D4803CD}" srcOrd="9" destOrd="0" presId="urn:microsoft.com/office/officeart/2005/8/layout/bProcess2"/>
    <dgm:cxn modelId="{37467D72-FCA3-4085-B0B1-E9055872E603}" type="presParOf" srcId="{D3B19261-7F90-4FF4-866A-45C8D5605CD8}" destId="{06E77717-5038-41C3-BE18-46267DE17BB0}" srcOrd="10" destOrd="0" presId="urn:microsoft.com/office/officeart/2005/8/layout/bProcess2"/>
    <dgm:cxn modelId="{63E1FD44-82B0-4049-91AB-02DFF0E84259}" type="presParOf" srcId="{06E77717-5038-41C3-BE18-46267DE17BB0}" destId="{755C6747-3F44-4980-B252-DE01EE5FB9F8}" srcOrd="0" destOrd="0" presId="urn:microsoft.com/office/officeart/2005/8/layout/bProcess2"/>
    <dgm:cxn modelId="{74236A93-649F-4DFA-80D7-B35CEFB583D0}" type="presParOf" srcId="{06E77717-5038-41C3-BE18-46267DE17BB0}" destId="{6F2A7547-B0E5-4CF0-971C-96DE6210387D}" srcOrd="1" destOrd="0" presId="urn:microsoft.com/office/officeart/2005/8/layout/bProcess2"/>
    <dgm:cxn modelId="{DE8C1143-FD1D-4976-8E05-CB119344361A}" type="presParOf" srcId="{D3B19261-7F90-4FF4-866A-45C8D5605CD8}" destId="{E224F96B-A1DA-4CC9-89C5-6CE8DB7B75F1}" srcOrd="11" destOrd="0" presId="urn:microsoft.com/office/officeart/2005/8/layout/bProcess2"/>
    <dgm:cxn modelId="{0C1C742D-BB98-43C8-9805-3D4F5814B82B}" type="presParOf" srcId="{D3B19261-7F90-4FF4-866A-45C8D5605CD8}" destId="{1AFD0FD0-1282-4D81-BC05-E832759BED0F}" srcOrd="12" destOrd="0" presId="urn:microsoft.com/office/officeart/2005/8/layout/bProcess2"/>
    <dgm:cxn modelId="{66330EF0-17D0-452A-A9BF-74FF6A99BDDC}" type="presParOf" srcId="{1AFD0FD0-1282-4D81-BC05-E832759BED0F}" destId="{6CB12949-E9BA-44E4-8F16-BC75B2FC85D3}" srcOrd="0" destOrd="0" presId="urn:microsoft.com/office/officeart/2005/8/layout/bProcess2"/>
    <dgm:cxn modelId="{3A493F5E-2B91-44E8-AA9C-6779D8EBBBF3}" type="presParOf" srcId="{1AFD0FD0-1282-4D81-BC05-E832759BED0F}" destId="{4A37761C-3D06-465C-927D-F9828CC6DD2D}" srcOrd="1" destOrd="0" presId="urn:microsoft.com/office/officeart/2005/8/layout/bProcess2"/>
    <dgm:cxn modelId="{A72AFA22-C5A5-4C02-A73E-DACE4E4A5D58}" type="presParOf" srcId="{D3B19261-7F90-4FF4-866A-45C8D5605CD8}" destId="{41B50CF6-F973-439A-8D7F-AFDBDD12E9BA}" srcOrd="13" destOrd="0" presId="urn:microsoft.com/office/officeart/2005/8/layout/bProcess2"/>
    <dgm:cxn modelId="{C25138E0-129D-4F33-8856-50E77FA0F6E3}" type="presParOf" srcId="{D3B19261-7F90-4FF4-866A-45C8D5605CD8}" destId="{67A0EB2F-33DF-4386-8A94-D08ABC6C6F95}" srcOrd="14" destOrd="0" presId="urn:microsoft.com/office/officeart/2005/8/layout/bProcess2"/>
    <dgm:cxn modelId="{4D9A8B0C-8D6B-443B-9F3B-71FFB7C7FB8E}" type="presParOf" srcId="{67A0EB2F-33DF-4386-8A94-D08ABC6C6F95}" destId="{5010373F-525C-47EC-94D9-1E58ACF514E1}" srcOrd="0" destOrd="0" presId="urn:microsoft.com/office/officeart/2005/8/layout/bProcess2"/>
    <dgm:cxn modelId="{48733814-BEB5-4B39-B016-A4C3FA3D05E6}" type="presParOf" srcId="{67A0EB2F-33DF-4386-8A94-D08ABC6C6F95}" destId="{B6614718-89A3-4575-BC85-662EB5D08D9E}" srcOrd="1" destOrd="0" presId="urn:microsoft.com/office/officeart/2005/8/layout/bProcess2"/>
    <dgm:cxn modelId="{1CD2B983-715A-4888-AC07-E49EFB2BEA6F}" type="presParOf" srcId="{D3B19261-7F90-4FF4-866A-45C8D5605CD8}" destId="{92471462-38F3-4272-AE54-BBA519D9F162}" srcOrd="15" destOrd="0" presId="urn:microsoft.com/office/officeart/2005/8/layout/bProcess2"/>
    <dgm:cxn modelId="{2C6BDAA3-6AC8-45F8-B293-4AFEB22C9BDE}" type="presParOf" srcId="{D3B19261-7F90-4FF4-866A-45C8D5605CD8}" destId="{7CB8A194-E973-425D-A89B-A5D85875F2A8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67E5F-EC1E-4D55-A2B9-1428D4B1FEAD}">
      <dsp:nvSpPr>
        <dsp:cNvPr id="0" name=""/>
        <dsp:cNvSpPr/>
      </dsp:nvSpPr>
      <dsp:spPr>
        <a:xfrm>
          <a:off x="1090306" y="36648"/>
          <a:ext cx="1406921" cy="140692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Recibir</a:t>
          </a:r>
          <a:endParaRPr lang="es-ES" sz="2400" b="1" kern="1200" dirty="0"/>
        </a:p>
      </dsp:txBody>
      <dsp:txXfrm>
        <a:off x="1296345" y="242687"/>
        <a:ext cx="994843" cy="994843"/>
      </dsp:txXfrm>
    </dsp:sp>
    <dsp:sp modelId="{CF816143-1190-4B37-9AAC-9B17F23CEFC4}">
      <dsp:nvSpPr>
        <dsp:cNvPr id="0" name=""/>
        <dsp:cNvSpPr/>
      </dsp:nvSpPr>
      <dsp:spPr>
        <a:xfrm rot="10800000">
          <a:off x="1547556" y="1566676"/>
          <a:ext cx="492422" cy="260984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60E3F7-D8C5-47C9-A120-893B0DC30704}">
      <dsp:nvSpPr>
        <dsp:cNvPr id="0" name=""/>
        <dsp:cNvSpPr/>
      </dsp:nvSpPr>
      <dsp:spPr>
        <a:xfrm>
          <a:off x="1046525" y="1935993"/>
          <a:ext cx="1494485" cy="1494485"/>
        </a:xfrm>
        <a:prstGeom prst="ellipse">
          <a:avLst/>
        </a:prstGeom>
        <a:gradFill rotWithShape="0">
          <a:gsLst>
            <a:gs pos="0">
              <a:schemeClr val="accent5">
                <a:hueOff val="-919168"/>
                <a:satOff val="-1278"/>
                <a:lumOff val="-4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19168"/>
                <a:satOff val="-1278"/>
                <a:lumOff val="-4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19168"/>
                <a:satOff val="-1278"/>
                <a:lumOff val="-4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Descargar</a:t>
          </a:r>
          <a:endParaRPr lang="es-ES" sz="1800" b="1" kern="1200" dirty="0"/>
        </a:p>
      </dsp:txBody>
      <dsp:txXfrm>
        <a:off x="1265387" y="2154855"/>
        <a:ext cx="1056761" cy="1056761"/>
      </dsp:txXfrm>
    </dsp:sp>
    <dsp:sp modelId="{1C30A954-9245-41F8-805C-FF1F16E44013}">
      <dsp:nvSpPr>
        <dsp:cNvPr id="0" name=""/>
        <dsp:cNvSpPr/>
      </dsp:nvSpPr>
      <dsp:spPr>
        <a:xfrm rot="10800000">
          <a:off x="1547556" y="3553584"/>
          <a:ext cx="492422" cy="260984"/>
        </a:xfrm>
        <a:prstGeom prst="triangl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52FE30-0857-4E50-9CAD-E9C38A9D34A8}">
      <dsp:nvSpPr>
        <dsp:cNvPr id="0" name=""/>
        <dsp:cNvSpPr/>
      </dsp:nvSpPr>
      <dsp:spPr>
        <a:xfrm>
          <a:off x="1035737" y="3922901"/>
          <a:ext cx="1516059" cy="1494485"/>
        </a:xfrm>
        <a:prstGeom prst="ellipse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Mover</a:t>
          </a:r>
          <a:endParaRPr lang="es-ES" sz="1800" b="1" kern="1200" dirty="0"/>
        </a:p>
      </dsp:txBody>
      <dsp:txXfrm>
        <a:off x="1257759" y="4141763"/>
        <a:ext cx="1072015" cy="1056761"/>
      </dsp:txXfrm>
    </dsp:sp>
    <dsp:sp modelId="{D52263DB-A980-460C-AF6F-E3B74FA9DB7C}">
      <dsp:nvSpPr>
        <dsp:cNvPr id="0" name=""/>
        <dsp:cNvSpPr/>
      </dsp:nvSpPr>
      <dsp:spPr>
        <a:xfrm rot="5439330">
          <a:off x="2664711" y="4552433"/>
          <a:ext cx="492422" cy="260984"/>
        </a:xfrm>
        <a:prstGeom prst="triangl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D6A807-D3BE-4DE6-BAB9-342A40CAAA79}">
      <dsp:nvSpPr>
        <dsp:cNvPr id="0" name=""/>
        <dsp:cNvSpPr/>
      </dsp:nvSpPr>
      <dsp:spPr>
        <a:xfrm>
          <a:off x="3255258" y="3975096"/>
          <a:ext cx="1639057" cy="1442290"/>
        </a:xfrm>
        <a:prstGeom prst="ellipse">
          <a:avLst/>
        </a:prstGeom>
        <a:gradFill rotWithShape="0">
          <a:gsLst>
            <a:gs pos="0">
              <a:schemeClr val="accent5">
                <a:hueOff val="-2757504"/>
                <a:satOff val="-3835"/>
                <a:lumOff val="-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757504"/>
                <a:satOff val="-3835"/>
                <a:lumOff val="-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757504"/>
                <a:satOff val="-3835"/>
                <a:lumOff val="-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Almacenar</a:t>
          </a:r>
          <a:endParaRPr lang="es-ES" sz="1800" b="1" kern="1200" dirty="0"/>
        </a:p>
      </dsp:txBody>
      <dsp:txXfrm>
        <a:off x="3495292" y="4186314"/>
        <a:ext cx="1158989" cy="1019854"/>
      </dsp:txXfrm>
    </dsp:sp>
    <dsp:sp modelId="{F80D43E0-F740-40A1-B80F-E8EA6800D953}">
      <dsp:nvSpPr>
        <dsp:cNvPr id="0" name=""/>
        <dsp:cNvSpPr/>
      </dsp:nvSpPr>
      <dsp:spPr>
        <a:xfrm>
          <a:off x="3828575" y="3591006"/>
          <a:ext cx="492422" cy="260984"/>
        </a:xfrm>
        <a:prstGeom prst="triangl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4363D8-A8D1-4D6F-BD46-6F60D2B0FB1E}">
      <dsp:nvSpPr>
        <dsp:cNvPr id="0" name=""/>
        <dsp:cNvSpPr/>
      </dsp:nvSpPr>
      <dsp:spPr>
        <a:xfrm>
          <a:off x="3327544" y="1988188"/>
          <a:ext cx="1494485" cy="1494485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Procesar</a:t>
          </a:r>
          <a:endParaRPr lang="es-ES" sz="1800" b="1" kern="1200" dirty="0"/>
        </a:p>
      </dsp:txBody>
      <dsp:txXfrm>
        <a:off x="3546406" y="2207050"/>
        <a:ext cx="1056761" cy="1056761"/>
      </dsp:txXfrm>
    </dsp:sp>
    <dsp:sp modelId="{9C703198-B627-4075-A0A7-025E7D4803CD}">
      <dsp:nvSpPr>
        <dsp:cNvPr id="0" name=""/>
        <dsp:cNvSpPr/>
      </dsp:nvSpPr>
      <dsp:spPr>
        <a:xfrm>
          <a:off x="3828575" y="1604098"/>
          <a:ext cx="492422" cy="260984"/>
        </a:xfrm>
        <a:prstGeom prst="triangl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2A7547-B0E5-4CF0-971C-96DE6210387D}">
      <dsp:nvSpPr>
        <dsp:cNvPr id="0" name=""/>
        <dsp:cNvSpPr/>
      </dsp:nvSpPr>
      <dsp:spPr>
        <a:xfrm>
          <a:off x="3327544" y="1280"/>
          <a:ext cx="1494485" cy="1494485"/>
        </a:xfrm>
        <a:prstGeom prst="ellipse">
          <a:avLst/>
        </a:prstGeom>
        <a:gradFill rotWithShape="0">
          <a:gsLst>
            <a:gs pos="0">
              <a:schemeClr val="accent5">
                <a:hueOff val="-4595840"/>
                <a:satOff val="-6392"/>
                <a:lumOff val="-2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95840"/>
                <a:satOff val="-6392"/>
                <a:lumOff val="-2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95840"/>
                <a:satOff val="-6392"/>
                <a:lumOff val="-2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Seleccionar</a:t>
          </a:r>
          <a:endParaRPr lang="es-ES" sz="1600" b="1" kern="1200" dirty="0"/>
        </a:p>
      </dsp:txBody>
      <dsp:txXfrm>
        <a:off x="3546406" y="220142"/>
        <a:ext cx="1056761" cy="1056761"/>
      </dsp:txXfrm>
    </dsp:sp>
    <dsp:sp modelId="{E224F96B-A1DA-4CC9-89C5-6CE8DB7B75F1}">
      <dsp:nvSpPr>
        <dsp:cNvPr id="0" name=""/>
        <dsp:cNvSpPr/>
      </dsp:nvSpPr>
      <dsp:spPr>
        <a:xfrm rot="5400000">
          <a:off x="4971078" y="618031"/>
          <a:ext cx="492422" cy="260984"/>
        </a:xfrm>
        <a:prstGeom prst="triangl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37761C-3D06-465C-927D-F9828CC6DD2D}">
      <dsp:nvSpPr>
        <dsp:cNvPr id="0" name=""/>
        <dsp:cNvSpPr/>
      </dsp:nvSpPr>
      <dsp:spPr>
        <a:xfrm>
          <a:off x="5597776" y="1280"/>
          <a:ext cx="1494485" cy="1494485"/>
        </a:xfrm>
        <a:prstGeom prst="ellipse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Empacar</a:t>
          </a:r>
          <a:endParaRPr lang="es-ES" sz="1800" b="1" kern="1200" dirty="0"/>
        </a:p>
      </dsp:txBody>
      <dsp:txXfrm>
        <a:off x="5816638" y="220142"/>
        <a:ext cx="1056761" cy="1056761"/>
      </dsp:txXfrm>
    </dsp:sp>
    <dsp:sp modelId="{41B50CF6-F973-439A-8D7F-AFDBDD12E9BA}">
      <dsp:nvSpPr>
        <dsp:cNvPr id="0" name=""/>
        <dsp:cNvSpPr/>
      </dsp:nvSpPr>
      <dsp:spPr>
        <a:xfrm rot="10800000">
          <a:off x="6098808" y="1618871"/>
          <a:ext cx="492422" cy="260984"/>
        </a:xfrm>
        <a:prstGeom prst="triangl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614718-89A3-4575-BC85-662EB5D08D9E}">
      <dsp:nvSpPr>
        <dsp:cNvPr id="0" name=""/>
        <dsp:cNvSpPr/>
      </dsp:nvSpPr>
      <dsp:spPr>
        <a:xfrm>
          <a:off x="5597776" y="1988188"/>
          <a:ext cx="1494485" cy="1494485"/>
        </a:xfrm>
        <a:prstGeom prst="ellipse">
          <a:avLst/>
        </a:prstGeom>
        <a:gradFill rotWithShape="0">
          <a:gsLst>
            <a:gs pos="0">
              <a:schemeClr val="accent5">
                <a:hueOff val="-6434176"/>
                <a:satOff val="-8949"/>
                <a:lumOff val="-343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434176"/>
                <a:satOff val="-8949"/>
                <a:lumOff val="-343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434176"/>
                <a:satOff val="-8949"/>
                <a:lumOff val="-343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Embarque</a:t>
          </a:r>
          <a:endParaRPr lang="es-ES" sz="1800" b="1" kern="1200" dirty="0"/>
        </a:p>
      </dsp:txBody>
      <dsp:txXfrm>
        <a:off x="5816638" y="2207050"/>
        <a:ext cx="1056761" cy="1056761"/>
      </dsp:txXfrm>
    </dsp:sp>
    <dsp:sp modelId="{92471462-38F3-4272-AE54-BBA519D9F162}">
      <dsp:nvSpPr>
        <dsp:cNvPr id="0" name=""/>
        <dsp:cNvSpPr/>
      </dsp:nvSpPr>
      <dsp:spPr>
        <a:xfrm rot="10800000">
          <a:off x="6098808" y="3605779"/>
          <a:ext cx="492422" cy="260984"/>
        </a:xfrm>
        <a:prstGeom prst="triangl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B8A194-E973-425D-A89B-A5D85875F2A8}">
      <dsp:nvSpPr>
        <dsp:cNvPr id="0" name=""/>
        <dsp:cNvSpPr/>
      </dsp:nvSpPr>
      <dsp:spPr>
        <a:xfrm>
          <a:off x="5641558" y="3975096"/>
          <a:ext cx="1406921" cy="140692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Información</a:t>
          </a:r>
          <a:endParaRPr lang="es-ES" sz="1400" b="1" kern="1200" dirty="0"/>
        </a:p>
      </dsp:txBody>
      <dsp:txXfrm>
        <a:off x="5847597" y="4181135"/>
        <a:ext cx="994843" cy="99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36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2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30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4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56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40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50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85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24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0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DCAE-120B-4E65-BFFF-255A03A3E7EB}" type="datetimeFigureOut">
              <a:rPr lang="es-MX" smtClean="0"/>
              <a:t>07/01/2020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3703-D24F-46D4-B2F5-C344BEE1F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96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370135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2937510" y="507121"/>
            <a:ext cx="1792145" cy="5843751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7467600" y="507123"/>
            <a:ext cx="1792145" cy="584375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202555" y="507122"/>
            <a:ext cx="1792145" cy="5843751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316133" y="13778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Inbound</a:t>
            </a:r>
            <a:endParaRPr lang="es-MX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783224" y="13778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Outbound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668862" y="13778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Picking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22268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Avalos Gauna</dc:creator>
  <cp:lastModifiedBy>Edgar Avalos Gauna</cp:lastModifiedBy>
  <cp:revision>3</cp:revision>
  <dcterms:created xsi:type="dcterms:W3CDTF">2020-01-08T00:03:54Z</dcterms:created>
  <dcterms:modified xsi:type="dcterms:W3CDTF">2020-01-08T00:06:37Z</dcterms:modified>
</cp:coreProperties>
</file>