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113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808F-1C3D-4FB7-8CBC-D4004D711CCB}" type="datetimeFigureOut">
              <a:rPr lang="es-MX" smtClean="0"/>
              <a:t>18/12/2019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671FA-9071-45A8-945E-40925956B3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6402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808F-1C3D-4FB7-8CBC-D4004D711CCB}" type="datetimeFigureOut">
              <a:rPr lang="es-MX" smtClean="0"/>
              <a:t>18/12/2019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671FA-9071-45A8-945E-40925956B3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5388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808F-1C3D-4FB7-8CBC-D4004D711CCB}" type="datetimeFigureOut">
              <a:rPr lang="es-MX" smtClean="0"/>
              <a:t>18/12/2019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671FA-9071-45A8-945E-40925956B3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8997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808F-1C3D-4FB7-8CBC-D4004D711CCB}" type="datetimeFigureOut">
              <a:rPr lang="es-MX" smtClean="0"/>
              <a:t>18/12/2019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671FA-9071-45A8-945E-40925956B3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903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808F-1C3D-4FB7-8CBC-D4004D711CCB}" type="datetimeFigureOut">
              <a:rPr lang="es-MX" smtClean="0"/>
              <a:t>18/12/2019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671FA-9071-45A8-945E-40925956B3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1139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808F-1C3D-4FB7-8CBC-D4004D711CCB}" type="datetimeFigureOut">
              <a:rPr lang="es-MX" smtClean="0"/>
              <a:t>18/12/2019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671FA-9071-45A8-945E-40925956B3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121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808F-1C3D-4FB7-8CBC-D4004D711CCB}" type="datetimeFigureOut">
              <a:rPr lang="es-MX" smtClean="0"/>
              <a:t>18/12/2019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671FA-9071-45A8-945E-40925956B3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2814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808F-1C3D-4FB7-8CBC-D4004D711CCB}" type="datetimeFigureOut">
              <a:rPr lang="es-MX" smtClean="0"/>
              <a:t>18/12/2019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671FA-9071-45A8-945E-40925956B3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5563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808F-1C3D-4FB7-8CBC-D4004D711CCB}" type="datetimeFigureOut">
              <a:rPr lang="es-MX" smtClean="0"/>
              <a:t>18/12/2019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671FA-9071-45A8-945E-40925956B3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434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808F-1C3D-4FB7-8CBC-D4004D711CCB}" type="datetimeFigureOut">
              <a:rPr lang="es-MX" smtClean="0"/>
              <a:t>18/12/2019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671FA-9071-45A8-945E-40925956B3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1091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808F-1C3D-4FB7-8CBC-D4004D711CCB}" type="datetimeFigureOut">
              <a:rPr lang="es-MX" smtClean="0"/>
              <a:t>18/12/2019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671FA-9071-45A8-945E-40925956B3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3650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6808F-1C3D-4FB7-8CBC-D4004D711CCB}" type="datetimeFigureOut">
              <a:rPr lang="es-MX" smtClean="0"/>
              <a:t>18/12/2019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671FA-9071-45A8-945E-40925956B3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790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70364" t="26445" r="14936" b="18000"/>
          <a:stretch/>
        </p:blipFill>
        <p:spPr>
          <a:xfrm>
            <a:off x="3162299" y="95309"/>
            <a:ext cx="5753101" cy="659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2884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Edgar Avalos Gauna</dc:creator>
  <cp:lastModifiedBy>Edgar Avalos Gauna</cp:lastModifiedBy>
  <cp:revision>1</cp:revision>
  <dcterms:created xsi:type="dcterms:W3CDTF">2019-12-18T18:36:25Z</dcterms:created>
  <dcterms:modified xsi:type="dcterms:W3CDTF">2019-12-18T18:36:30Z</dcterms:modified>
</cp:coreProperties>
</file>