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4939-F147-45DF-BE8E-8D74FCFACD98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38D2-793E-438F-B564-78EAAD83F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493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4939-F147-45DF-BE8E-8D74FCFACD98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38D2-793E-438F-B564-78EAAD83F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53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4939-F147-45DF-BE8E-8D74FCFACD98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38D2-793E-438F-B564-78EAAD83F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41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4939-F147-45DF-BE8E-8D74FCFACD98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38D2-793E-438F-B564-78EAAD83F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505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4939-F147-45DF-BE8E-8D74FCFACD98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38D2-793E-438F-B564-78EAAD83F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190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4939-F147-45DF-BE8E-8D74FCFACD98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38D2-793E-438F-B564-78EAAD83F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14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4939-F147-45DF-BE8E-8D74FCFACD98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38D2-793E-438F-B564-78EAAD83F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515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4939-F147-45DF-BE8E-8D74FCFACD98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38D2-793E-438F-B564-78EAAD83F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288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4939-F147-45DF-BE8E-8D74FCFACD98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38D2-793E-438F-B564-78EAAD83F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2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4939-F147-45DF-BE8E-8D74FCFACD98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38D2-793E-438F-B564-78EAAD83F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358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4939-F147-45DF-BE8E-8D74FCFACD98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38D2-793E-438F-B564-78EAAD83F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749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D4939-F147-45DF-BE8E-8D74FCFACD98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038D2-793E-438F-B564-78EAAD83F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160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Bulk Storage Rack - Particle Board, 72 x 36 x 72&quot; H-33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31699" cy="273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0" r="9524"/>
          <a:stretch/>
        </p:blipFill>
        <p:spPr>
          <a:xfrm>
            <a:off x="6099015" y="-1"/>
            <a:ext cx="3367315" cy="273169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1685"/>
            <a:ext cx="2989942" cy="257175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699" y="2731696"/>
            <a:ext cx="2989942" cy="2650617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"/>
          <a:stretch/>
        </p:blipFill>
        <p:spPr>
          <a:xfrm>
            <a:off x="9545151" y="2731695"/>
            <a:ext cx="2717185" cy="2531761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14" y="2731695"/>
            <a:ext cx="2989942" cy="2571750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330" y="-2"/>
            <a:ext cx="2796006" cy="2731698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699" y="0"/>
            <a:ext cx="3367316" cy="27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41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Avalos Gauna</dc:creator>
  <cp:lastModifiedBy>Edgar Avalos Gauna</cp:lastModifiedBy>
  <cp:revision>3</cp:revision>
  <dcterms:created xsi:type="dcterms:W3CDTF">2019-12-18T18:41:30Z</dcterms:created>
  <dcterms:modified xsi:type="dcterms:W3CDTF">2019-12-18T18:58:36Z</dcterms:modified>
</cp:coreProperties>
</file>