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86EA78-B0A5-418A-93BF-C9408F3FB9D0}" type="doc">
      <dgm:prSet loTypeId="urn:microsoft.com/office/officeart/2005/8/layout/radial3" loCatId="cycle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A4AC5531-9C12-434D-A8D2-70EBC741A5BD}">
      <dgm:prSet phldrT="[Texto]" custT="1"/>
      <dgm:spPr/>
      <dgm:t>
        <a:bodyPr/>
        <a:lstStyle/>
        <a:p>
          <a:r>
            <a:rPr lang="es-ES" sz="4400" dirty="0" smtClean="0"/>
            <a:t>Almacén</a:t>
          </a:r>
          <a:endParaRPr lang="es-ES" sz="4400" dirty="0"/>
        </a:p>
      </dgm:t>
    </dgm:pt>
    <dgm:pt modelId="{816D59E8-FF6F-47C6-A5DE-E6E02772FC03}" type="parTrans" cxnId="{9A5206CB-99F3-4507-9CDC-64C4C84347CA}">
      <dgm:prSet/>
      <dgm:spPr/>
      <dgm:t>
        <a:bodyPr/>
        <a:lstStyle/>
        <a:p>
          <a:endParaRPr lang="es-ES" sz="2300"/>
        </a:p>
      </dgm:t>
    </dgm:pt>
    <dgm:pt modelId="{6EF5C036-3012-445B-A012-90B1DDE4E270}" type="sibTrans" cxnId="{9A5206CB-99F3-4507-9CDC-64C4C84347CA}">
      <dgm:prSet/>
      <dgm:spPr/>
      <dgm:t>
        <a:bodyPr/>
        <a:lstStyle/>
        <a:p>
          <a:endParaRPr lang="es-ES" sz="2300"/>
        </a:p>
      </dgm:t>
    </dgm:pt>
    <dgm:pt modelId="{AC0AAB52-2839-43A4-A5BB-E96DE1ACD711}">
      <dgm:prSet phldrT="[Texto]" custT="1"/>
      <dgm:spPr/>
      <dgm:t>
        <a:bodyPr/>
        <a:lstStyle/>
        <a:p>
          <a:r>
            <a:rPr lang="es-ES" sz="2300" dirty="0" smtClean="0"/>
            <a:t>Recepción</a:t>
          </a:r>
          <a:endParaRPr lang="es-ES" sz="2300" dirty="0"/>
        </a:p>
      </dgm:t>
    </dgm:pt>
    <dgm:pt modelId="{2577E0EC-0FBD-46EC-937D-3E2F7531D14C}" type="parTrans" cxnId="{210F87FB-763D-4A3F-AFB6-9BDA9EF5AF95}">
      <dgm:prSet/>
      <dgm:spPr/>
      <dgm:t>
        <a:bodyPr/>
        <a:lstStyle/>
        <a:p>
          <a:endParaRPr lang="es-ES" sz="2300"/>
        </a:p>
      </dgm:t>
    </dgm:pt>
    <dgm:pt modelId="{8A6E8642-4ABC-4D83-AC0B-A74ADF1978D4}" type="sibTrans" cxnId="{210F87FB-763D-4A3F-AFB6-9BDA9EF5AF95}">
      <dgm:prSet/>
      <dgm:spPr/>
      <dgm:t>
        <a:bodyPr/>
        <a:lstStyle/>
        <a:p>
          <a:endParaRPr lang="es-ES" sz="2300"/>
        </a:p>
      </dgm:t>
    </dgm:pt>
    <dgm:pt modelId="{2054DECF-353B-47E2-B569-D456C5186DE6}">
      <dgm:prSet phldrT="[Texto]" custT="1"/>
      <dgm:spPr/>
      <dgm:t>
        <a:bodyPr/>
        <a:lstStyle/>
        <a:p>
          <a:r>
            <a:rPr lang="es-ES" sz="2300" dirty="0" smtClean="0"/>
            <a:t>Control de calidad</a:t>
          </a:r>
          <a:endParaRPr lang="es-ES" sz="2300" dirty="0"/>
        </a:p>
      </dgm:t>
    </dgm:pt>
    <dgm:pt modelId="{71025D42-D604-4AF6-976D-56C23D661598}" type="parTrans" cxnId="{88F89E43-82AD-437B-9E2D-71D3D9D65186}">
      <dgm:prSet/>
      <dgm:spPr/>
      <dgm:t>
        <a:bodyPr/>
        <a:lstStyle/>
        <a:p>
          <a:endParaRPr lang="es-ES" sz="2300"/>
        </a:p>
      </dgm:t>
    </dgm:pt>
    <dgm:pt modelId="{17FEE6E6-45CD-428A-BBAE-403CBD9334D2}" type="sibTrans" cxnId="{88F89E43-82AD-437B-9E2D-71D3D9D65186}">
      <dgm:prSet/>
      <dgm:spPr/>
      <dgm:t>
        <a:bodyPr/>
        <a:lstStyle/>
        <a:p>
          <a:endParaRPr lang="es-ES" sz="2300"/>
        </a:p>
      </dgm:t>
    </dgm:pt>
    <dgm:pt modelId="{795D6B6F-C35E-4EF3-97D7-A4B524213028}">
      <dgm:prSet phldrT="[Texto]" custT="1"/>
      <dgm:spPr/>
      <dgm:t>
        <a:bodyPr/>
        <a:lstStyle/>
        <a:p>
          <a:r>
            <a:rPr lang="es-ES" sz="2300" dirty="0" smtClean="0"/>
            <a:t>Adaptación de unidades de carga</a:t>
          </a:r>
          <a:endParaRPr lang="es-ES" sz="2300" dirty="0"/>
        </a:p>
      </dgm:t>
    </dgm:pt>
    <dgm:pt modelId="{CAF8D805-2203-4B86-8191-B53688AB6291}" type="parTrans" cxnId="{243D7EFE-1446-4095-9172-1A67841645AB}">
      <dgm:prSet/>
      <dgm:spPr/>
      <dgm:t>
        <a:bodyPr/>
        <a:lstStyle/>
        <a:p>
          <a:endParaRPr lang="es-ES" sz="2300"/>
        </a:p>
      </dgm:t>
    </dgm:pt>
    <dgm:pt modelId="{9804AA1B-5E8A-4B59-BBDA-610947FCE6B4}" type="sibTrans" cxnId="{243D7EFE-1446-4095-9172-1A67841645AB}">
      <dgm:prSet/>
      <dgm:spPr/>
      <dgm:t>
        <a:bodyPr/>
        <a:lstStyle/>
        <a:p>
          <a:endParaRPr lang="es-ES" sz="2300"/>
        </a:p>
      </dgm:t>
    </dgm:pt>
    <dgm:pt modelId="{FFFF348B-EED3-4FA9-B365-5FEAAC48F6F1}">
      <dgm:prSet phldrT="[Texto]" custT="1"/>
      <dgm:spPr/>
      <dgm:t>
        <a:bodyPr/>
        <a:lstStyle/>
        <a:p>
          <a:r>
            <a:rPr lang="es-ES" sz="2400" dirty="0" smtClean="0"/>
            <a:t>Almacena-miento</a:t>
          </a:r>
          <a:endParaRPr lang="es-ES" sz="2400" dirty="0"/>
        </a:p>
      </dgm:t>
    </dgm:pt>
    <dgm:pt modelId="{D38A8D92-DCEA-4ADB-9DD2-AE1F53703B9D}" type="parTrans" cxnId="{C73DFEA9-C311-4A1A-B348-71DC012FF82B}">
      <dgm:prSet/>
      <dgm:spPr/>
      <dgm:t>
        <a:bodyPr/>
        <a:lstStyle/>
        <a:p>
          <a:endParaRPr lang="es-ES" sz="2300"/>
        </a:p>
      </dgm:t>
    </dgm:pt>
    <dgm:pt modelId="{098A96FF-6D2C-4082-A954-05DDE4B5EE65}" type="sibTrans" cxnId="{C73DFEA9-C311-4A1A-B348-71DC012FF82B}">
      <dgm:prSet/>
      <dgm:spPr/>
      <dgm:t>
        <a:bodyPr/>
        <a:lstStyle/>
        <a:p>
          <a:endParaRPr lang="es-ES" sz="2300"/>
        </a:p>
      </dgm:t>
    </dgm:pt>
    <dgm:pt modelId="{A0C31A49-E7C3-415D-9155-5E6140A721B5}">
      <dgm:prSet phldrT="[Texto]" custT="1"/>
      <dgm:spPr/>
      <dgm:t>
        <a:bodyPr/>
        <a:lstStyle/>
        <a:p>
          <a:r>
            <a:rPr lang="es-ES" sz="2300" dirty="0" err="1" smtClean="0"/>
            <a:t>Picking</a:t>
          </a:r>
          <a:endParaRPr lang="es-ES" sz="2300" dirty="0"/>
        </a:p>
      </dgm:t>
    </dgm:pt>
    <dgm:pt modelId="{1CC050D7-A91A-4C75-9E62-AE66573A7C12}" type="parTrans" cxnId="{C5F25B96-434F-47B5-B60A-13D76C140AC9}">
      <dgm:prSet/>
      <dgm:spPr/>
      <dgm:t>
        <a:bodyPr/>
        <a:lstStyle/>
        <a:p>
          <a:endParaRPr lang="es-ES" sz="2300"/>
        </a:p>
      </dgm:t>
    </dgm:pt>
    <dgm:pt modelId="{EA0E06AC-281E-4138-8D53-8FD9AD9F3DBA}" type="sibTrans" cxnId="{C5F25B96-434F-47B5-B60A-13D76C140AC9}">
      <dgm:prSet/>
      <dgm:spPr/>
      <dgm:t>
        <a:bodyPr/>
        <a:lstStyle/>
        <a:p>
          <a:endParaRPr lang="es-ES" sz="2300"/>
        </a:p>
      </dgm:t>
    </dgm:pt>
    <dgm:pt modelId="{FC4CCA1B-851B-4012-901F-D774E2BAB99A}">
      <dgm:prSet phldrT="[Texto]" custT="1"/>
      <dgm:spPr/>
      <dgm:t>
        <a:bodyPr/>
        <a:lstStyle/>
        <a:p>
          <a:r>
            <a:rPr lang="es-ES" sz="2300" dirty="0" smtClean="0"/>
            <a:t>Despachos</a:t>
          </a:r>
          <a:endParaRPr lang="es-ES" sz="2300" dirty="0"/>
        </a:p>
      </dgm:t>
    </dgm:pt>
    <dgm:pt modelId="{AD0AFE12-0904-4C6F-917D-736904B68FB1}" type="parTrans" cxnId="{EB48AC64-7EA0-41FC-A75D-2FBAD3B8C54E}">
      <dgm:prSet/>
      <dgm:spPr/>
      <dgm:t>
        <a:bodyPr/>
        <a:lstStyle/>
        <a:p>
          <a:endParaRPr lang="es-ES" sz="2300"/>
        </a:p>
      </dgm:t>
    </dgm:pt>
    <dgm:pt modelId="{A9301A0C-539F-4F2E-A3E9-F051242F1D54}" type="sibTrans" cxnId="{EB48AC64-7EA0-41FC-A75D-2FBAD3B8C54E}">
      <dgm:prSet/>
      <dgm:spPr/>
      <dgm:t>
        <a:bodyPr/>
        <a:lstStyle/>
        <a:p>
          <a:endParaRPr lang="es-ES" sz="2300"/>
        </a:p>
      </dgm:t>
    </dgm:pt>
    <dgm:pt modelId="{4F899E9C-7AEA-4C73-9EEF-18963B72B2F0}" type="pres">
      <dgm:prSet presAssocID="{1586EA78-B0A5-418A-93BF-C9408F3FB9D0}" presName="composite" presStyleCnt="0">
        <dgm:presLayoutVars>
          <dgm:chMax val="1"/>
          <dgm:dir/>
          <dgm:resizeHandles val="exact"/>
        </dgm:presLayoutVars>
      </dgm:prSet>
      <dgm:spPr/>
    </dgm:pt>
    <dgm:pt modelId="{990CA722-0E6E-4F2C-BF1A-1A90FA453AB7}" type="pres">
      <dgm:prSet presAssocID="{1586EA78-B0A5-418A-93BF-C9408F3FB9D0}" presName="radial" presStyleCnt="0">
        <dgm:presLayoutVars>
          <dgm:animLvl val="ctr"/>
        </dgm:presLayoutVars>
      </dgm:prSet>
      <dgm:spPr/>
    </dgm:pt>
    <dgm:pt modelId="{4280F0C3-849D-475D-9CF0-4E38C8D2775F}" type="pres">
      <dgm:prSet presAssocID="{A4AC5531-9C12-434D-A8D2-70EBC741A5BD}" presName="centerShape" presStyleLbl="vennNode1" presStyleIdx="0" presStyleCnt="7"/>
      <dgm:spPr/>
    </dgm:pt>
    <dgm:pt modelId="{B68EB226-95C7-48D6-87C5-F78C87ECF343}" type="pres">
      <dgm:prSet presAssocID="{AC0AAB52-2839-43A4-A5BB-E96DE1ACD711}" presName="node" presStyleLbl="vennNode1" presStyleIdx="1" presStyleCnt="7">
        <dgm:presLayoutVars>
          <dgm:bulletEnabled val="1"/>
        </dgm:presLayoutVars>
      </dgm:prSet>
      <dgm:spPr/>
    </dgm:pt>
    <dgm:pt modelId="{25FCC9E0-FBAC-4386-A91C-357B231A9708}" type="pres">
      <dgm:prSet presAssocID="{2054DECF-353B-47E2-B569-D456C5186DE6}" presName="node" presStyleLbl="vennNode1" presStyleIdx="2" presStyleCnt="7">
        <dgm:presLayoutVars>
          <dgm:bulletEnabled val="1"/>
        </dgm:presLayoutVars>
      </dgm:prSet>
      <dgm:spPr/>
    </dgm:pt>
    <dgm:pt modelId="{5B002E32-B846-459C-8F9C-DB12540ECEB1}" type="pres">
      <dgm:prSet presAssocID="{795D6B6F-C35E-4EF3-97D7-A4B524213028}" presName="node" presStyleLbl="vennNode1" presStyleIdx="3" presStyleCnt="7">
        <dgm:presLayoutVars>
          <dgm:bulletEnabled val="1"/>
        </dgm:presLayoutVars>
      </dgm:prSet>
      <dgm:spPr/>
    </dgm:pt>
    <dgm:pt modelId="{FA02C970-2C95-4270-9FC5-75FCAB765665}" type="pres">
      <dgm:prSet presAssocID="{FFFF348B-EED3-4FA9-B365-5FEAAC48F6F1}" presName="node" presStyleLbl="vennNode1" presStyleIdx="4" presStyleCnt="7">
        <dgm:presLayoutVars>
          <dgm:bulletEnabled val="1"/>
        </dgm:presLayoutVars>
      </dgm:prSet>
      <dgm:spPr/>
    </dgm:pt>
    <dgm:pt modelId="{554A4757-4082-4A98-81FC-D9CEC6973D52}" type="pres">
      <dgm:prSet presAssocID="{A0C31A49-E7C3-415D-9155-5E6140A721B5}" presName="node" presStyleLbl="vennNode1" presStyleIdx="5" presStyleCnt="7">
        <dgm:presLayoutVars>
          <dgm:bulletEnabled val="1"/>
        </dgm:presLayoutVars>
      </dgm:prSet>
      <dgm:spPr/>
    </dgm:pt>
    <dgm:pt modelId="{2AE400E1-8B59-4F0C-B864-CD87D28334A2}" type="pres">
      <dgm:prSet presAssocID="{FC4CCA1B-851B-4012-901F-D774E2BAB99A}" presName="node" presStyleLbl="venn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10F87FB-763D-4A3F-AFB6-9BDA9EF5AF95}" srcId="{A4AC5531-9C12-434D-A8D2-70EBC741A5BD}" destId="{AC0AAB52-2839-43A4-A5BB-E96DE1ACD711}" srcOrd="0" destOrd="0" parTransId="{2577E0EC-0FBD-46EC-937D-3E2F7531D14C}" sibTransId="{8A6E8642-4ABC-4D83-AC0B-A74ADF1978D4}"/>
    <dgm:cxn modelId="{A421F3D7-E51B-4224-B0A0-D92B109B2EE1}" type="presOf" srcId="{795D6B6F-C35E-4EF3-97D7-A4B524213028}" destId="{5B002E32-B846-459C-8F9C-DB12540ECEB1}" srcOrd="0" destOrd="0" presId="urn:microsoft.com/office/officeart/2005/8/layout/radial3"/>
    <dgm:cxn modelId="{4C52D328-CE58-41D0-9AD6-A7272040843C}" type="presOf" srcId="{AC0AAB52-2839-43A4-A5BB-E96DE1ACD711}" destId="{B68EB226-95C7-48D6-87C5-F78C87ECF343}" srcOrd="0" destOrd="0" presId="urn:microsoft.com/office/officeart/2005/8/layout/radial3"/>
    <dgm:cxn modelId="{243D7EFE-1446-4095-9172-1A67841645AB}" srcId="{A4AC5531-9C12-434D-A8D2-70EBC741A5BD}" destId="{795D6B6F-C35E-4EF3-97D7-A4B524213028}" srcOrd="2" destOrd="0" parTransId="{CAF8D805-2203-4B86-8191-B53688AB6291}" sibTransId="{9804AA1B-5E8A-4B59-BBDA-610947FCE6B4}"/>
    <dgm:cxn modelId="{25CB4FC0-C2AD-4AA8-B0CE-89BD8C2F3080}" type="presOf" srcId="{A4AC5531-9C12-434D-A8D2-70EBC741A5BD}" destId="{4280F0C3-849D-475D-9CF0-4E38C8D2775F}" srcOrd="0" destOrd="0" presId="urn:microsoft.com/office/officeart/2005/8/layout/radial3"/>
    <dgm:cxn modelId="{FAA62C86-EBC2-4714-8BAA-DC100B027E56}" type="presOf" srcId="{FFFF348B-EED3-4FA9-B365-5FEAAC48F6F1}" destId="{FA02C970-2C95-4270-9FC5-75FCAB765665}" srcOrd="0" destOrd="0" presId="urn:microsoft.com/office/officeart/2005/8/layout/radial3"/>
    <dgm:cxn modelId="{184E1563-C1C8-45CB-B741-34F9EF7984B6}" type="presOf" srcId="{2054DECF-353B-47E2-B569-D456C5186DE6}" destId="{25FCC9E0-FBAC-4386-A91C-357B231A9708}" srcOrd="0" destOrd="0" presId="urn:microsoft.com/office/officeart/2005/8/layout/radial3"/>
    <dgm:cxn modelId="{B3CAD8EF-BEED-41BC-898C-611AE3F67BD1}" type="presOf" srcId="{FC4CCA1B-851B-4012-901F-D774E2BAB99A}" destId="{2AE400E1-8B59-4F0C-B864-CD87D28334A2}" srcOrd="0" destOrd="0" presId="urn:microsoft.com/office/officeart/2005/8/layout/radial3"/>
    <dgm:cxn modelId="{3E43B1FA-D203-47A6-B32D-E8CC4E0D8278}" type="presOf" srcId="{1586EA78-B0A5-418A-93BF-C9408F3FB9D0}" destId="{4F899E9C-7AEA-4C73-9EEF-18963B72B2F0}" srcOrd="0" destOrd="0" presId="urn:microsoft.com/office/officeart/2005/8/layout/radial3"/>
    <dgm:cxn modelId="{88F89E43-82AD-437B-9E2D-71D3D9D65186}" srcId="{A4AC5531-9C12-434D-A8D2-70EBC741A5BD}" destId="{2054DECF-353B-47E2-B569-D456C5186DE6}" srcOrd="1" destOrd="0" parTransId="{71025D42-D604-4AF6-976D-56C23D661598}" sibTransId="{17FEE6E6-45CD-428A-BBAE-403CBD9334D2}"/>
    <dgm:cxn modelId="{BED8EFDE-B1C4-41EB-B6EA-5D2446D251A4}" type="presOf" srcId="{A0C31A49-E7C3-415D-9155-5E6140A721B5}" destId="{554A4757-4082-4A98-81FC-D9CEC6973D52}" srcOrd="0" destOrd="0" presId="urn:microsoft.com/office/officeart/2005/8/layout/radial3"/>
    <dgm:cxn modelId="{C73DFEA9-C311-4A1A-B348-71DC012FF82B}" srcId="{A4AC5531-9C12-434D-A8D2-70EBC741A5BD}" destId="{FFFF348B-EED3-4FA9-B365-5FEAAC48F6F1}" srcOrd="3" destOrd="0" parTransId="{D38A8D92-DCEA-4ADB-9DD2-AE1F53703B9D}" sibTransId="{098A96FF-6D2C-4082-A954-05DDE4B5EE65}"/>
    <dgm:cxn modelId="{9A5206CB-99F3-4507-9CDC-64C4C84347CA}" srcId="{1586EA78-B0A5-418A-93BF-C9408F3FB9D0}" destId="{A4AC5531-9C12-434D-A8D2-70EBC741A5BD}" srcOrd="0" destOrd="0" parTransId="{816D59E8-FF6F-47C6-A5DE-E6E02772FC03}" sibTransId="{6EF5C036-3012-445B-A012-90B1DDE4E270}"/>
    <dgm:cxn modelId="{EB48AC64-7EA0-41FC-A75D-2FBAD3B8C54E}" srcId="{A4AC5531-9C12-434D-A8D2-70EBC741A5BD}" destId="{FC4CCA1B-851B-4012-901F-D774E2BAB99A}" srcOrd="5" destOrd="0" parTransId="{AD0AFE12-0904-4C6F-917D-736904B68FB1}" sibTransId="{A9301A0C-539F-4F2E-A3E9-F051242F1D54}"/>
    <dgm:cxn modelId="{C5F25B96-434F-47B5-B60A-13D76C140AC9}" srcId="{A4AC5531-9C12-434D-A8D2-70EBC741A5BD}" destId="{A0C31A49-E7C3-415D-9155-5E6140A721B5}" srcOrd="4" destOrd="0" parTransId="{1CC050D7-A91A-4C75-9E62-AE66573A7C12}" sibTransId="{EA0E06AC-281E-4138-8D53-8FD9AD9F3DBA}"/>
    <dgm:cxn modelId="{935956EA-117A-46A0-93B0-4BF30C6342D2}" type="presParOf" srcId="{4F899E9C-7AEA-4C73-9EEF-18963B72B2F0}" destId="{990CA722-0E6E-4F2C-BF1A-1A90FA453AB7}" srcOrd="0" destOrd="0" presId="urn:microsoft.com/office/officeart/2005/8/layout/radial3"/>
    <dgm:cxn modelId="{DB5C65F8-09C8-46C6-9D7A-C7F598418570}" type="presParOf" srcId="{990CA722-0E6E-4F2C-BF1A-1A90FA453AB7}" destId="{4280F0C3-849D-475D-9CF0-4E38C8D2775F}" srcOrd="0" destOrd="0" presId="urn:microsoft.com/office/officeart/2005/8/layout/radial3"/>
    <dgm:cxn modelId="{65A92DDB-065B-42E9-B404-CAE30F861A06}" type="presParOf" srcId="{990CA722-0E6E-4F2C-BF1A-1A90FA453AB7}" destId="{B68EB226-95C7-48D6-87C5-F78C87ECF343}" srcOrd="1" destOrd="0" presId="urn:microsoft.com/office/officeart/2005/8/layout/radial3"/>
    <dgm:cxn modelId="{4AB64B42-C205-446B-99EB-7D81D4C825D7}" type="presParOf" srcId="{990CA722-0E6E-4F2C-BF1A-1A90FA453AB7}" destId="{25FCC9E0-FBAC-4386-A91C-357B231A9708}" srcOrd="2" destOrd="0" presId="urn:microsoft.com/office/officeart/2005/8/layout/radial3"/>
    <dgm:cxn modelId="{3B5F6ABD-2B33-4300-A3C2-C90A7DE1A76F}" type="presParOf" srcId="{990CA722-0E6E-4F2C-BF1A-1A90FA453AB7}" destId="{5B002E32-B846-459C-8F9C-DB12540ECEB1}" srcOrd="3" destOrd="0" presId="urn:microsoft.com/office/officeart/2005/8/layout/radial3"/>
    <dgm:cxn modelId="{2E19B029-FFF2-495B-ACDD-A2166A3A0B3F}" type="presParOf" srcId="{990CA722-0E6E-4F2C-BF1A-1A90FA453AB7}" destId="{FA02C970-2C95-4270-9FC5-75FCAB765665}" srcOrd="4" destOrd="0" presId="urn:microsoft.com/office/officeart/2005/8/layout/radial3"/>
    <dgm:cxn modelId="{5053C1A0-5E47-4FFF-9ABB-9686187A7B18}" type="presParOf" srcId="{990CA722-0E6E-4F2C-BF1A-1A90FA453AB7}" destId="{554A4757-4082-4A98-81FC-D9CEC6973D52}" srcOrd="5" destOrd="0" presId="urn:microsoft.com/office/officeart/2005/8/layout/radial3"/>
    <dgm:cxn modelId="{BE83E9B3-1A44-4332-9D3E-5BA686A6F4C6}" type="presParOf" srcId="{990CA722-0E6E-4F2C-BF1A-1A90FA453AB7}" destId="{2AE400E1-8B59-4F0C-B864-CD87D28334A2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80F0C3-849D-475D-9CF0-4E38C8D2775F}">
      <dsp:nvSpPr>
        <dsp:cNvPr id="0" name=""/>
        <dsp:cNvSpPr/>
      </dsp:nvSpPr>
      <dsp:spPr>
        <a:xfrm>
          <a:off x="4193976" y="1526976"/>
          <a:ext cx="3804046" cy="3804046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400" kern="1200" dirty="0" smtClean="0"/>
            <a:t>Almacén</a:t>
          </a:r>
          <a:endParaRPr lang="es-ES" sz="4400" kern="1200" dirty="0"/>
        </a:p>
      </dsp:txBody>
      <dsp:txXfrm>
        <a:off x="4751066" y="2084066"/>
        <a:ext cx="2689866" cy="2689866"/>
      </dsp:txXfrm>
    </dsp:sp>
    <dsp:sp modelId="{B68EB226-95C7-48D6-87C5-F78C87ECF343}">
      <dsp:nvSpPr>
        <dsp:cNvPr id="0" name=""/>
        <dsp:cNvSpPr/>
      </dsp:nvSpPr>
      <dsp:spPr>
        <a:xfrm>
          <a:off x="5144988" y="679"/>
          <a:ext cx="1902023" cy="1902023"/>
        </a:xfrm>
        <a:prstGeom prst="ellipse">
          <a:avLst/>
        </a:prstGeom>
        <a:solidFill>
          <a:schemeClr val="accent4">
            <a:alpha val="50000"/>
            <a:hueOff val="1732615"/>
            <a:satOff val="-7995"/>
            <a:lumOff val="29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Recepción</a:t>
          </a:r>
          <a:endParaRPr lang="es-ES" sz="2300" kern="1200" dirty="0"/>
        </a:p>
      </dsp:txBody>
      <dsp:txXfrm>
        <a:off x="5423533" y="279224"/>
        <a:ext cx="1344933" cy="1344933"/>
      </dsp:txXfrm>
    </dsp:sp>
    <dsp:sp modelId="{25FCC9E0-FBAC-4386-A91C-357B231A9708}">
      <dsp:nvSpPr>
        <dsp:cNvPr id="0" name=""/>
        <dsp:cNvSpPr/>
      </dsp:nvSpPr>
      <dsp:spPr>
        <a:xfrm>
          <a:off x="7290400" y="1239333"/>
          <a:ext cx="1902023" cy="1902023"/>
        </a:xfrm>
        <a:prstGeom prst="ellipse">
          <a:avLst/>
        </a:prstGeom>
        <a:solidFill>
          <a:schemeClr val="accent4">
            <a:alpha val="50000"/>
            <a:hueOff val="3465231"/>
            <a:satOff val="-15989"/>
            <a:lumOff val="58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Control de calidad</a:t>
          </a:r>
          <a:endParaRPr lang="es-ES" sz="2300" kern="1200" dirty="0"/>
        </a:p>
      </dsp:txBody>
      <dsp:txXfrm>
        <a:off x="7568945" y="1517878"/>
        <a:ext cx="1344933" cy="1344933"/>
      </dsp:txXfrm>
    </dsp:sp>
    <dsp:sp modelId="{5B002E32-B846-459C-8F9C-DB12540ECEB1}">
      <dsp:nvSpPr>
        <dsp:cNvPr id="0" name=""/>
        <dsp:cNvSpPr/>
      </dsp:nvSpPr>
      <dsp:spPr>
        <a:xfrm>
          <a:off x="7290400" y="3716642"/>
          <a:ext cx="1902023" cy="1902023"/>
        </a:xfrm>
        <a:prstGeom prst="ellipse">
          <a:avLst/>
        </a:prstGeom>
        <a:solidFill>
          <a:schemeClr val="accent4">
            <a:alpha val="50000"/>
            <a:hueOff val="5197846"/>
            <a:satOff val="-23984"/>
            <a:lumOff val="8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Adaptación de unidades de carga</a:t>
          </a:r>
          <a:endParaRPr lang="es-ES" sz="2300" kern="1200" dirty="0"/>
        </a:p>
      </dsp:txBody>
      <dsp:txXfrm>
        <a:off x="7568945" y="3995187"/>
        <a:ext cx="1344933" cy="1344933"/>
      </dsp:txXfrm>
    </dsp:sp>
    <dsp:sp modelId="{FA02C970-2C95-4270-9FC5-75FCAB765665}">
      <dsp:nvSpPr>
        <dsp:cNvPr id="0" name=""/>
        <dsp:cNvSpPr/>
      </dsp:nvSpPr>
      <dsp:spPr>
        <a:xfrm>
          <a:off x="5144988" y="4955296"/>
          <a:ext cx="1902023" cy="1902023"/>
        </a:xfrm>
        <a:prstGeom prst="ellipse">
          <a:avLst/>
        </a:prstGeom>
        <a:solidFill>
          <a:schemeClr val="accent4">
            <a:alpha val="50000"/>
            <a:hueOff val="6930461"/>
            <a:satOff val="-31979"/>
            <a:lumOff val="117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Almacena-miento</a:t>
          </a:r>
          <a:endParaRPr lang="es-ES" sz="2400" kern="1200" dirty="0"/>
        </a:p>
      </dsp:txBody>
      <dsp:txXfrm>
        <a:off x="5423533" y="5233841"/>
        <a:ext cx="1344933" cy="1344933"/>
      </dsp:txXfrm>
    </dsp:sp>
    <dsp:sp modelId="{554A4757-4082-4A98-81FC-D9CEC6973D52}">
      <dsp:nvSpPr>
        <dsp:cNvPr id="0" name=""/>
        <dsp:cNvSpPr/>
      </dsp:nvSpPr>
      <dsp:spPr>
        <a:xfrm>
          <a:off x="2999575" y="3716642"/>
          <a:ext cx="1902023" cy="1902023"/>
        </a:xfrm>
        <a:prstGeom prst="ellipse">
          <a:avLst/>
        </a:prstGeom>
        <a:solidFill>
          <a:schemeClr val="accent4">
            <a:alpha val="50000"/>
            <a:hueOff val="8663077"/>
            <a:satOff val="-39973"/>
            <a:lumOff val="147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err="1" smtClean="0"/>
            <a:t>Picking</a:t>
          </a:r>
          <a:endParaRPr lang="es-ES" sz="2300" kern="1200" dirty="0"/>
        </a:p>
      </dsp:txBody>
      <dsp:txXfrm>
        <a:off x="3278120" y="3995187"/>
        <a:ext cx="1344933" cy="1344933"/>
      </dsp:txXfrm>
    </dsp:sp>
    <dsp:sp modelId="{2AE400E1-8B59-4F0C-B864-CD87D28334A2}">
      <dsp:nvSpPr>
        <dsp:cNvPr id="0" name=""/>
        <dsp:cNvSpPr/>
      </dsp:nvSpPr>
      <dsp:spPr>
        <a:xfrm>
          <a:off x="2999575" y="1239333"/>
          <a:ext cx="1902023" cy="1902023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Despachos</a:t>
          </a:r>
          <a:endParaRPr lang="es-ES" sz="2300" kern="1200" dirty="0"/>
        </a:p>
      </dsp:txBody>
      <dsp:txXfrm>
        <a:off x="3278120" y="1517878"/>
        <a:ext cx="1344933" cy="1344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2679-14DA-4CE4-97E9-06CEAC7A74AC}" type="datetimeFigureOut">
              <a:rPr lang="es-MX" smtClean="0"/>
              <a:t>17/12/2019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6AD4-C6A6-4C46-9ABA-AFB1F6588B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680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2679-14DA-4CE4-97E9-06CEAC7A74AC}" type="datetimeFigureOut">
              <a:rPr lang="es-MX" smtClean="0"/>
              <a:t>17/12/2019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6AD4-C6A6-4C46-9ABA-AFB1F6588B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253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2679-14DA-4CE4-97E9-06CEAC7A74AC}" type="datetimeFigureOut">
              <a:rPr lang="es-MX" smtClean="0"/>
              <a:t>17/12/2019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6AD4-C6A6-4C46-9ABA-AFB1F6588B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432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2679-14DA-4CE4-97E9-06CEAC7A74AC}" type="datetimeFigureOut">
              <a:rPr lang="es-MX" smtClean="0"/>
              <a:t>17/12/2019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6AD4-C6A6-4C46-9ABA-AFB1F6588B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407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2679-14DA-4CE4-97E9-06CEAC7A74AC}" type="datetimeFigureOut">
              <a:rPr lang="es-MX" smtClean="0"/>
              <a:t>17/12/2019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6AD4-C6A6-4C46-9ABA-AFB1F6588B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011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2679-14DA-4CE4-97E9-06CEAC7A74AC}" type="datetimeFigureOut">
              <a:rPr lang="es-MX" smtClean="0"/>
              <a:t>17/12/2019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6AD4-C6A6-4C46-9ABA-AFB1F6588B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343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2679-14DA-4CE4-97E9-06CEAC7A74AC}" type="datetimeFigureOut">
              <a:rPr lang="es-MX" smtClean="0"/>
              <a:t>17/12/2019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6AD4-C6A6-4C46-9ABA-AFB1F6588B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047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2679-14DA-4CE4-97E9-06CEAC7A74AC}" type="datetimeFigureOut">
              <a:rPr lang="es-MX" smtClean="0"/>
              <a:t>17/12/2019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6AD4-C6A6-4C46-9ABA-AFB1F6588B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6585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2679-14DA-4CE4-97E9-06CEAC7A74AC}" type="datetimeFigureOut">
              <a:rPr lang="es-MX" smtClean="0"/>
              <a:t>17/12/2019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6AD4-C6A6-4C46-9ABA-AFB1F6588B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5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2679-14DA-4CE4-97E9-06CEAC7A74AC}" type="datetimeFigureOut">
              <a:rPr lang="es-MX" smtClean="0"/>
              <a:t>17/12/2019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6AD4-C6A6-4C46-9ABA-AFB1F6588B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318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2679-14DA-4CE4-97E9-06CEAC7A74AC}" type="datetimeFigureOut">
              <a:rPr lang="es-MX" smtClean="0"/>
              <a:t>17/12/2019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6AD4-C6A6-4C46-9ABA-AFB1F6588B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252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F2679-14DA-4CE4-97E9-06CEAC7A74AC}" type="datetimeFigureOut">
              <a:rPr lang="es-MX" smtClean="0"/>
              <a:t>17/12/2019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F6AD4-C6A6-4C46-9ABA-AFB1F6588B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810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676941240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8090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Avalos Gauna</dc:creator>
  <cp:lastModifiedBy>Edgar Avalos Gauna</cp:lastModifiedBy>
  <cp:revision>1</cp:revision>
  <dcterms:created xsi:type="dcterms:W3CDTF">2019-12-17T17:32:19Z</dcterms:created>
  <dcterms:modified xsi:type="dcterms:W3CDTF">2019-12-17T17:32:36Z</dcterms:modified>
</cp:coreProperties>
</file>