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9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2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2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9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6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09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0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7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26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2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DD73-189A-488B-868A-91AAE9935F92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A442-F773-43F3-96A3-1BE84BE88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8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1311" t="24452" r="20313" b="13957"/>
          <a:stretch/>
        </p:blipFill>
        <p:spPr>
          <a:xfrm>
            <a:off x="2709605" y="55599"/>
            <a:ext cx="6688395" cy="680240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72200" y="635000"/>
            <a:ext cx="281846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Carga en la tarima</a:t>
            </a:r>
            <a:endParaRPr lang="es-MX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200900" y="1526811"/>
            <a:ext cx="35372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Fila o capa en la tarima</a:t>
            </a:r>
            <a:endParaRPr lang="es-MX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09605" y="4511311"/>
            <a:ext cx="22765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Caja de cartón</a:t>
            </a:r>
            <a:endParaRPr lang="es-MX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824405" y="4600211"/>
            <a:ext cx="17043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/>
              <a:t>Empaques</a:t>
            </a:r>
            <a:endParaRPr lang="es-MX" sz="2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213101" y="6162311"/>
            <a:ext cx="24209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SKU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2689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1</cp:revision>
  <dcterms:created xsi:type="dcterms:W3CDTF">2019-12-17T23:56:08Z</dcterms:created>
  <dcterms:modified xsi:type="dcterms:W3CDTF">2019-12-17T23:56:23Z</dcterms:modified>
</cp:coreProperties>
</file>