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53E-0E71-455D-8D57-34416522FE42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9A05-A8BE-464E-AC6A-5F733AB1A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48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53E-0E71-455D-8D57-34416522FE42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9A05-A8BE-464E-AC6A-5F733AB1A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366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53E-0E71-455D-8D57-34416522FE42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9A05-A8BE-464E-AC6A-5F733AB1A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399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53E-0E71-455D-8D57-34416522FE42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9A05-A8BE-464E-AC6A-5F733AB1A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76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53E-0E71-455D-8D57-34416522FE42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9A05-A8BE-464E-AC6A-5F733AB1A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21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53E-0E71-455D-8D57-34416522FE42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9A05-A8BE-464E-AC6A-5F733AB1A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23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53E-0E71-455D-8D57-34416522FE42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9A05-A8BE-464E-AC6A-5F733AB1A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859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53E-0E71-455D-8D57-34416522FE42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9A05-A8BE-464E-AC6A-5F733AB1A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01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53E-0E71-455D-8D57-34416522FE42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9A05-A8BE-464E-AC6A-5F733AB1A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60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53E-0E71-455D-8D57-34416522FE42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9A05-A8BE-464E-AC6A-5F733AB1A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837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F53E-0E71-455D-8D57-34416522FE42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9A05-A8BE-464E-AC6A-5F733AB1A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01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FF53E-0E71-455D-8D57-34416522FE42}" type="datetimeFigureOut">
              <a:rPr lang="es-MX" smtClean="0"/>
              <a:t>13/12/2019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49A05-A8BE-464E-AC6A-5F733AB1A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608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09" y="108709"/>
            <a:ext cx="2556517" cy="25565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9" r="19856"/>
          <a:stretch/>
        </p:blipFill>
        <p:spPr>
          <a:xfrm>
            <a:off x="9212450" y="302751"/>
            <a:ext cx="2926080" cy="25870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08" y="302751"/>
            <a:ext cx="3487060" cy="211587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" y="302751"/>
            <a:ext cx="2168434" cy="216843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315" y="3820073"/>
            <a:ext cx="3347685" cy="206719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08" y="3948760"/>
            <a:ext cx="3231825" cy="180982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2" y="3241895"/>
            <a:ext cx="2140439" cy="3223553"/>
          </a:xfrm>
          <a:prstGeom prst="rect">
            <a:avLst/>
          </a:prstGeom>
        </p:spPr>
      </p:pic>
      <p:pic>
        <p:nvPicPr>
          <p:cNvPr id="15" name="Imagen 14" descr="ทำความรู้จัก Greek+ บริษัทผลิตหุ่นยนต์ยกของในโรงงาน ...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917" y="3948760"/>
            <a:ext cx="2645909" cy="18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62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Avalos Gauna</dc:creator>
  <cp:lastModifiedBy>Edgar Avalos Gauna</cp:lastModifiedBy>
  <cp:revision>1</cp:revision>
  <dcterms:created xsi:type="dcterms:W3CDTF">2019-12-13T18:47:27Z</dcterms:created>
  <dcterms:modified xsi:type="dcterms:W3CDTF">2019-12-13T18:47:38Z</dcterms:modified>
</cp:coreProperties>
</file>