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EACEE-718D-4AD2-9486-A19F0E1151C4}" type="doc">
      <dgm:prSet loTypeId="urn:microsoft.com/office/officeart/2008/layout/Square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8ADC2228-7E67-40EE-A12C-9CE5713996B6}">
      <dgm:prSet phldrT="[Texto]"/>
      <dgm:spPr/>
      <dgm:t>
        <a:bodyPr/>
        <a:lstStyle/>
        <a:p>
          <a:r>
            <a:rPr lang="es-ES" dirty="0" smtClean="0"/>
            <a:t>Agrupamiento de la carga</a:t>
          </a:r>
          <a:endParaRPr lang="es-ES" dirty="0"/>
        </a:p>
      </dgm:t>
    </dgm:pt>
    <dgm:pt modelId="{7D994A37-5182-4291-88FF-B7D5E134F204}" type="parTrans" cxnId="{5B78B3FB-8055-40F0-B8DF-1E9E95D5EC03}">
      <dgm:prSet/>
      <dgm:spPr/>
      <dgm:t>
        <a:bodyPr/>
        <a:lstStyle/>
        <a:p>
          <a:endParaRPr lang="es-ES"/>
        </a:p>
      </dgm:t>
    </dgm:pt>
    <dgm:pt modelId="{33405DC7-0C3D-44B7-98C4-D16D22215911}" type="sibTrans" cxnId="{5B78B3FB-8055-40F0-B8DF-1E9E95D5EC03}">
      <dgm:prSet/>
      <dgm:spPr/>
      <dgm:t>
        <a:bodyPr/>
        <a:lstStyle/>
        <a:p>
          <a:endParaRPr lang="es-ES"/>
        </a:p>
      </dgm:t>
    </dgm:pt>
    <dgm:pt modelId="{BD0EA192-4B3D-4C88-AE9B-5263CF912C75}">
      <dgm:prSet phldrT="[Texto]"/>
      <dgm:spPr/>
      <dgm:t>
        <a:bodyPr/>
        <a:lstStyle/>
        <a:p>
          <a:r>
            <a:rPr lang="es-ES" dirty="0" smtClean="0"/>
            <a:t>Entarimado</a:t>
          </a:r>
          <a:endParaRPr lang="es-ES" dirty="0"/>
        </a:p>
      </dgm:t>
    </dgm:pt>
    <dgm:pt modelId="{D6F86792-029C-4520-B803-2C62F96E76B9}" type="parTrans" cxnId="{D4773F2C-68DB-404E-A858-9318765B86D5}">
      <dgm:prSet/>
      <dgm:spPr/>
      <dgm:t>
        <a:bodyPr/>
        <a:lstStyle/>
        <a:p>
          <a:endParaRPr lang="es-ES"/>
        </a:p>
      </dgm:t>
    </dgm:pt>
    <dgm:pt modelId="{8627EE6F-8AEF-45D3-B9C1-53E34C3EFD3C}" type="sibTrans" cxnId="{D4773F2C-68DB-404E-A858-9318765B86D5}">
      <dgm:prSet/>
      <dgm:spPr/>
      <dgm:t>
        <a:bodyPr/>
        <a:lstStyle/>
        <a:p>
          <a:endParaRPr lang="es-ES"/>
        </a:p>
      </dgm:t>
    </dgm:pt>
    <dgm:pt modelId="{57487898-5E94-483E-A53D-CB73658FFE4F}">
      <dgm:prSet phldrT="[Texto]"/>
      <dgm:spPr/>
      <dgm:t>
        <a:bodyPr/>
        <a:lstStyle/>
        <a:p>
          <a:r>
            <a:rPr lang="es-ES" dirty="0" smtClean="0"/>
            <a:t>Contenedores</a:t>
          </a:r>
          <a:endParaRPr lang="es-ES" dirty="0"/>
        </a:p>
      </dgm:t>
    </dgm:pt>
    <dgm:pt modelId="{52F46580-5950-4B54-B144-92C6D204DF2F}" type="parTrans" cxnId="{9CB03281-8D74-4749-B92C-7A67E318894D}">
      <dgm:prSet/>
      <dgm:spPr/>
      <dgm:t>
        <a:bodyPr/>
        <a:lstStyle/>
        <a:p>
          <a:endParaRPr lang="es-ES"/>
        </a:p>
      </dgm:t>
    </dgm:pt>
    <dgm:pt modelId="{7EF84143-D53C-4755-A415-1DB0818D775B}" type="sibTrans" cxnId="{9CB03281-8D74-4749-B92C-7A67E318894D}">
      <dgm:prSet/>
      <dgm:spPr/>
      <dgm:t>
        <a:bodyPr/>
        <a:lstStyle/>
        <a:p>
          <a:endParaRPr lang="es-ES"/>
        </a:p>
      </dgm:t>
    </dgm:pt>
    <dgm:pt modelId="{A6E6DE48-234A-4A16-A67E-077E2596F527}">
      <dgm:prSet phldrT="[Texto]"/>
      <dgm:spPr/>
      <dgm:t>
        <a:bodyPr/>
        <a:lstStyle/>
        <a:p>
          <a:r>
            <a:rPr lang="es-ES" dirty="0" smtClean="0"/>
            <a:t>Cajas</a:t>
          </a:r>
          <a:endParaRPr lang="es-ES" dirty="0"/>
        </a:p>
      </dgm:t>
    </dgm:pt>
    <dgm:pt modelId="{83E7A792-991E-430F-8B1A-05F138C30898}" type="parTrans" cxnId="{6C1F2B11-A9C1-4720-9D02-DC75353DDDBE}">
      <dgm:prSet/>
      <dgm:spPr/>
      <dgm:t>
        <a:bodyPr/>
        <a:lstStyle/>
        <a:p>
          <a:endParaRPr lang="es-ES"/>
        </a:p>
      </dgm:t>
    </dgm:pt>
    <dgm:pt modelId="{5AAD6337-0572-46EC-822D-E5F67BBEA716}" type="sibTrans" cxnId="{6C1F2B11-A9C1-4720-9D02-DC75353DDDBE}">
      <dgm:prSet/>
      <dgm:spPr/>
      <dgm:t>
        <a:bodyPr/>
        <a:lstStyle/>
        <a:p>
          <a:endParaRPr lang="es-ES"/>
        </a:p>
      </dgm:t>
    </dgm:pt>
    <dgm:pt modelId="{CABE4A19-CF20-49A5-9CF6-8B559FD456C4}">
      <dgm:prSet phldrT="[Texto]"/>
      <dgm:spPr/>
      <dgm:t>
        <a:bodyPr/>
        <a:lstStyle/>
        <a:p>
          <a:r>
            <a:rPr lang="es-ES" dirty="0" smtClean="0"/>
            <a:t>Distribución del espacio</a:t>
          </a:r>
          <a:endParaRPr lang="es-ES" dirty="0"/>
        </a:p>
      </dgm:t>
    </dgm:pt>
    <dgm:pt modelId="{BC7AFE0F-CDF5-41C7-8F53-8A5E81EA99B1}" type="parTrans" cxnId="{DFC8C848-F5FB-4921-8D0C-74EBBB3E1CA8}">
      <dgm:prSet/>
      <dgm:spPr/>
      <dgm:t>
        <a:bodyPr/>
        <a:lstStyle/>
        <a:p>
          <a:endParaRPr lang="es-ES"/>
        </a:p>
      </dgm:t>
    </dgm:pt>
    <dgm:pt modelId="{76A58D46-07EC-4668-AF6E-34EDB72B03AE}" type="sibTrans" cxnId="{DFC8C848-F5FB-4921-8D0C-74EBBB3E1CA8}">
      <dgm:prSet/>
      <dgm:spPr/>
      <dgm:t>
        <a:bodyPr/>
        <a:lstStyle/>
        <a:p>
          <a:endParaRPr lang="es-ES"/>
        </a:p>
      </dgm:t>
    </dgm:pt>
    <dgm:pt modelId="{C348043B-261D-4421-A108-2F9F830C37B0}">
      <dgm:prSet phldrT="[Texto]"/>
      <dgm:spPr/>
      <dgm:t>
        <a:bodyPr/>
        <a:lstStyle/>
        <a:p>
          <a:r>
            <a:rPr lang="es-ES" dirty="0" smtClean="0"/>
            <a:t>Para almacenamiento</a:t>
          </a:r>
          <a:endParaRPr lang="es-ES" dirty="0"/>
        </a:p>
      </dgm:t>
    </dgm:pt>
    <dgm:pt modelId="{473F3A3B-EAC4-4309-B24E-105B196D8AE2}" type="parTrans" cxnId="{F1E669AF-94FF-4926-89A4-D0FA4969850A}">
      <dgm:prSet/>
      <dgm:spPr/>
      <dgm:t>
        <a:bodyPr/>
        <a:lstStyle/>
        <a:p>
          <a:endParaRPr lang="es-ES"/>
        </a:p>
      </dgm:t>
    </dgm:pt>
    <dgm:pt modelId="{A2CFA8F8-F8A9-414C-B45A-369A4739B5DF}" type="sibTrans" cxnId="{F1E669AF-94FF-4926-89A4-D0FA4969850A}">
      <dgm:prSet/>
      <dgm:spPr/>
      <dgm:t>
        <a:bodyPr/>
        <a:lstStyle/>
        <a:p>
          <a:endParaRPr lang="es-ES"/>
        </a:p>
      </dgm:t>
    </dgm:pt>
    <dgm:pt modelId="{4E7D057A-AB4C-4F64-B36E-1CDCC70B0E0C}">
      <dgm:prSet phldrT="[Texto]"/>
      <dgm:spPr/>
      <dgm:t>
        <a:bodyPr/>
        <a:lstStyle/>
        <a:p>
          <a:r>
            <a:rPr lang="es-ES" dirty="0" smtClean="0"/>
            <a:t>Para la recolección de los pedidos</a:t>
          </a:r>
          <a:endParaRPr lang="es-ES" dirty="0"/>
        </a:p>
      </dgm:t>
    </dgm:pt>
    <dgm:pt modelId="{12F0AE15-A342-49A6-90DB-803E58C77B2D}" type="parTrans" cxnId="{A711A504-06CD-4B8C-9C1D-A6DDAD581E01}">
      <dgm:prSet/>
      <dgm:spPr/>
      <dgm:t>
        <a:bodyPr/>
        <a:lstStyle/>
        <a:p>
          <a:endParaRPr lang="es-ES"/>
        </a:p>
      </dgm:t>
    </dgm:pt>
    <dgm:pt modelId="{BD4ECB25-E165-4007-8FE5-405865ACAB59}" type="sibTrans" cxnId="{A711A504-06CD-4B8C-9C1D-A6DDAD581E01}">
      <dgm:prSet/>
      <dgm:spPr/>
      <dgm:t>
        <a:bodyPr/>
        <a:lstStyle/>
        <a:p>
          <a:endParaRPr lang="es-ES"/>
        </a:p>
      </dgm:t>
    </dgm:pt>
    <dgm:pt modelId="{97B0890F-6CBB-4678-B055-BBA3A9F07F8B}">
      <dgm:prSet phldrT="[Texto]"/>
      <dgm:spPr/>
      <dgm:t>
        <a:bodyPr/>
        <a:lstStyle/>
        <a:p>
          <a:r>
            <a:rPr lang="es-ES" dirty="0" smtClean="0"/>
            <a:t>Elección del equipo de almacenamiento</a:t>
          </a:r>
          <a:endParaRPr lang="es-ES" dirty="0"/>
        </a:p>
      </dgm:t>
    </dgm:pt>
    <dgm:pt modelId="{52AF5E60-8CFF-4443-B94E-ACC99912C621}" type="parTrans" cxnId="{5231E96B-89C5-490E-9DF9-9FCBC0ACF506}">
      <dgm:prSet/>
      <dgm:spPr/>
      <dgm:t>
        <a:bodyPr/>
        <a:lstStyle/>
        <a:p>
          <a:endParaRPr lang="es-ES"/>
        </a:p>
      </dgm:t>
    </dgm:pt>
    <dgm:pt modelId="{F3397DF5-943C-402A-9DA5-754F5BBFC0F9}" type="sibTrans" cxnId="{5231E96B-89C5-490E-9DF9-9FCBC0ACF506}">
      <dgm:prSet/>
      <dgm:spPr/>
      <dgm:t>
        <a:bodyPr/>
        <a:lstStyle/>
        <a:p>
          <a:endParaRPr lang="es-ES"/>
        </a:p>
      </dgm:t>
    </dgm:pt>
    <dgm:pt modelId="{93F4AB75-4610-434C-95CF-54AD66686D6A}">
      <dgm:prSet phldrT="[Texto]"/>
      <dgm:spPr/>
      <dgm:t>
        <a:bodyPr/>
        <a:lstStyle/>
        <a:p>
          <a:r>
            <a:rPr lang="es-ES" dirty="0" smtClean="0"/>
            <a:t>Elección del equipo de movimiento</a:t>
          </a:r>
          <a:endParaRPr lang="es-ES" dirty="0"/>
        </a:p>
      </dgm:t>
    </dgm:pt>
    <dgm:pt modelId="{51AD089A-A24D-46EA-8A29-DDEABB21F3E7}" type="parTrans" cxnId="{55F70EA1-87ED-446D-A7D5-A349D3A87C39}">
      <dgm:prSet/>
      <dgm:spPr/>
      <dgm:t>
        <a:bodyPr/>
        <a:lstStyle/>
        <a:p>
          <a:endParaRPr lang="es-ES"/>
        </a:p>
      </dgm:t>
    </dgm:pt>
    <dgm:pt modelId="{94CC6F5C-CB9E-45DB-B261-B184F190C179}" type="sibTrans" cxnId="{55F70EA1-87ED-446D-A7D5-A349D3A87C39}">
      <dgm:prSet/>
      <dgm:spPr/>
      <dgm:t>
        <a:bodyPr/>
        <a:lstStyle/>
        <a:p>
          <a:endParaRPr lang="es-ES"/>
        </a:p>
      </dgm:t>
    </dgm:pt>
    <dgm:pt modelId="{C815A03A-7C81-4705-AE1A-83E6745651FB}">
      <dgm:prSet phldrT="[Texto]"/>
      <dgm:spPr/>
      <dgm:t>
        <a:bodyPr/>
        <a:lstStyle/>
        <a:p>
          <a:r>
            <a:rPr lang="es-ES" dirty="0" smtClean="0"/>
            <a:t>Manual</a:t>
          </a:r>
          <a:endParaRPr lang="es-ES" dirty="0"/>
        </a:p>
      </dgm:t>
    </dgm:pt>
    <dgm:pt modelId="{DD30E8D2-2797-4DCF-B6A9-5FF013A1EAB8}" type="parTrans" cxnId="{6454C8BB-FC1A-41EB-AED8-AD100820C2C8}">
      <dgm:prSet/>
      <dgm:spPr/>
      <dgm:t>
        <a:bodyPr/>
        <a:lstStyle/>
        <a:p>
          <a:endParaRPr lang="es-ES"/>
        </a:p>
      </dgm:t>
    </dgm:pt>
    <dgm:pt modelId="{8A1F87CC-4B4E-4470-86BD-F2EDC37FA0B6}" type="sibTrans" cxnId="{6454C8BB-FC1A-41EB-AED8-AD100820C2C8}">
      <dgm:prSet/>
      <dgm:spPr/>
      <dgm:t>
        <a:bodyPr/>
        <a:lstStyle/>
        <a:p>
          <a:endParaRPr lang="es-ES"/>
        </a:p>
      </dgm:t>
    </dgm:pt>
    <dgm:pt modelId="{4BE771FE-615F-4D58-B68E-6CEB64A64F1F}">
      <dgm:prSet phldrT="[Texto]"/>
      <dgm:spPr/>
      <dgm:t>
        <a:bodyPr/>
        <a:lstStyle/>
        <a:p>
          <a:r>
            <a:rPr lang="es-ES" dirty="0" smtClean="0"/>
            <a:t>Asistido con motor</a:t>
          </a:r>
          <a:endParaRPr lang="es-ES" dirty="0"/>
        </a:p>
      </dgm:t>
    </dgm:pt>
    <dgm:pt modelId="{A27AE2CB-1C08-4F8F-B283-351403D4A7FA}" type="parTrans" cxnId="{27990A1C-A086-4592-B8B2-D1A9AD1AC56A}">
      <dgm:prSet/>
      <dgm:spPr/>
      <dgm:t>
        <a:bodyPr/>
        <a:lstStyle/>
        <a:p>
          <a:endParaRPr lang="es-ES"/>
        </a:p>
      </dgm:t>
    </dgm:pt>
    <dgm:pt modelId="{A5950A79-F204-441E-BBAC-6D3C185DD91A}" type="sibTrans" cxnId="{27990A1C-A086-4592-B8B2-D1A9AD1AC56A}">
      <dgm:prSet/>
      <dgm:spPr/>
      <dgm:t>
        <a:bodyPr/>
        <a:lstStyle/>
        <a:p>
          <a:endParaRPr lang="es-ES"/>
        </a:p>
      </dgm:t>
    </dgm:pt>
    <dgm:pt modelId="{36CB106C-D57D-4AC2-8183-3824F9550EAA}">
      <dgm:prSet phldrT="[Texto]"/>
      <dgm:spPr/>
      <dgm:t>
        <a:bodyPr/>
        <a:lstStyle/>
        <a:p>
          <a:r>
            <a:rPr lang="es-ES" dirty="0" smtClean="0"/>
            <a:t>Automatizado</a:t>
          </a:r>
          <a:endParaRPr lang="es-ES" dirty="0"/>
        </a:p>
      </dgm:t>
    </dgm:pt>
    <dgm:pt modelId="{28D60AF1-546D-474F-9BF4-13FA8F235232}" type="parTrans" cxnId="{AE5802C1-7D09-48CC-9930-B061E5036B78}">
      <dgm:prSet/>
      <dgm:spPr/>
      <dgm:t>
        <a:bodyPr/>
        <a:lstStyle/>
        <a:p>
          <a:endParaRPr lang="es-ES"/>
        </a:p>
      </dgm:t>
    </dgm:pt>
    <dgm:pt modelId="{CE675F1C-C0D4-490D-AFA2-8F30F5349D7B}" type="sibTrans" cxnId="{AE5802C1-7D09-48CC-9930-B061E5036B78}">
      <dgm:prSet/>
      <dgm:spPr/>
      <dgm:t>
        <a:bodyPr/>
        <a:lstStyle/>
        <a:p>
          <a:endParaRPr lang="es-ES"/>
        </a:p>
      </dgm:t>
    </dgm:pt>
    <dgm:pt modelId="{A94843F1-BD50-42BE-8ACC-F106D060566E}" type="pres">
      <dgm:prSet presAssocID="{5FFEACEE-718D-4AD2-9486-A19F0E1151C4}" presName="layout" presStyleCnt="0">
        <dgm:presLayoutVars>
          <dgm:chMax/>
          <dgm:chPref/>
          <dgm:dir/>
          <dgm:resizeHandles/>
        </dgm:presLayoutVars>
      </dgm:prSet>
      <dgm:spPr/>
    </dgm:pt>
    <dgm:pt modelId="{B45C36BC-7B87-4280-BE7C-434AF9AA4970}" type="pres">
      <dgm:prSet presAssocID="{8ADC2228-7E67-40EE-A12C-9CE5713996B6}" presName="root" presStyleCnt="0">
        <dgm:presLayoutVars>
          <dgm:chMax/>
          <dgm:chPref/>
        </dgm:presLayoutVars>
      </dgm:prSet>
      <dgm:spPr/>
    </dgm:pt>
    <dgm:pt modelId="{DB23BE35-90F7-4F50-98CB-80136EBC2364}" type="pres">
      <dgm:prSet presAssocID="{8ADC2228-7E67-40EE-A12C-9CE5713996B6}" presName="rootComposite" presStyleCnt="0">
        <dgm:presLayoutVars/>
      </dgm:prSet>
      <dgm:spPr/>
    </dgm:pt>
    <dgm:pt modelId="{EA181001-EFE5-4F7D-82CE-646E7A47835C}" type="pres">
      <dgm:prSet presAssocID="{8ADC2228-7E67-40EE-A12C-9CE5713996B6}" presName="ParentAccent" presStyleLbl="alignNode1" presStyleIdx="0" presStyleCnt="4"/>
      <dgm:spPr/>
    </dgm:pt>
    <dgm:pt modelId="{C759D0BE-955B-40C7-A482-3C3D43B4C300}" type="pres">
      <dgm:prSet presAssocID="{8ADC2228-7E67-40EE-A12C-9CE5713996B6}" presName="ParentSmallAccent" presStyleLbl="fgAcc1" presStyleIdx="0" presStyleCnt="4"/>
      <dgm:spPr/>
    </dgm:pt>
    <dgm:pt modelId="{BE65E31E-22C9-4D0F-8AF4-205237792711}" type="pres">
      <dgm:prSet presAssocID="{8ADC2228-7E67-40EE-A12C-9CE5713996B6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B4DB3AB6-48A4-4933-9FC2-CCFF5A75F76A}" type="pres">
      <dgm:prSet presAssocID="{8ADC2228-7E67-40EE-A12C-9CE5713996B6}" presName="childShape" presStyleCnt="0">
        <dgm:presLayoutVars>
          <dgm:chMax val="0"/>
          <dgm:chPref val="0"/>
        </dgm:presLayoutVars>
      </dgm:prSet>
      <dgm:spPr/>
    </dgm:pt>
    <dgm:pt modelId="{1C1CFEB7-6649-40D9-8E04-6AA22AF70CF3}" type="pres">
      <dgm:prSet presAssocID="{BD0EA192-4B3D-4C88-AE9B-5263CF912C75}" presName="childComposite" presStyleCnt="0">
        <dgm:presLayoutVars>
          <dgm:chMax val="0"/>
          <dgm:chPref val="0"/>
        </dgm:presLayoutVars>
      </dgm:prSet>
      <dgm:spPr/>
    </dgm:pt>
    <dgm:pt modelId="{9BA3E5E6-2ADF-4184-A355-0EAADBFC91D7}" type="pres">
      <dgm:prSet presAssocID="{BD0EA192-4B3D-4C88-AE9B-5263CF912C75}" presName="ChildAccent" presStyleLbl="solidFgAcc1" presStyleIdx="0" presStyleCnt="8"/>
      <dgm:spPr/>
    </dgm:pt>
    <dgm:pt modelId="{644BD761-3ECB-4235-AF17-86FAED26590D}" type="pres">
      <dgm:prSet presAssocID="{BD0EA192-4B3D-4C88-AE9B-5263CF912C75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DBB3D28F-6D39-4A48-B5D7-31A7A96E8FC8}" type="pres">
      <dgm:prSet presAssocID="{57487898-5E94-483E-A53D-CB73658FFE4F}" presName="childComposite" presStyleCnt="0">
        <dgm:presLayoutVars>
          <dgm:chMax val="0"/>
          <dgm:chPref val="0"/>
        </dgm:presLayoutVars>
      </dgm:prSet>
      <dgm:spPr/>
    </dgm:pt>
    <dgm:pt modelId="{C8D49EEB-CE63-43ED-8000-EA2DD505AE48}" type="pres">
      <dgm:prSet presAssocID="{57487898-5E94-483E-A53D-CB73658FFE4F}" presName="ChildAccent" presStyleLbl="solidFgAcc1" presStyleIdx="1" presStyleCnt="8"/>
      <dgm:spPr/>
    </dgm:pt>
    <dgm:pt modelId="{902E05B0-AB82-4046-99C6-D3BC2FD5CC4C}" type="pres">
      <dgm:prSet presAssocID="{57487898-5E94-483E-A53D-CB73658FFE4F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79A335A1-9A1D-464A-9EAF-AEDD634A03CA}" type="pres">
      <dgm:prSet presAssocID="{A6E6DE48-234A-4A16-A67E-077E2596F527}" presName="childComposite" presStyleCnt="0">
        <dgm:presLayoutVars>
          <dgm:chMax val="0"/>
          <dgm:chPref val="0"/>
        </dgm:presLayoutVars>
      </dgm:prSet>
      <dgm:spPr/>
    </dgm:pt>
    <dgm:pt modelId="{FF026BA0-50E7-4D95-9718-EBAD41D32BC3}" type="pres">
      <dgm:prSet presAssocID="{A6E6DE48-234A-4A16-A67E-077E2596F527}" presName="ChildAccent" presStyleLbl="solidFgAcc1" presStyleIdx="2" presStyleCnt="8"/>
      <dgm:spPr/>
    </dgm:pt>
    <dgm:pt modelId="{487D4596-BE86-4F89-AC51-C4C7D7BBC40F}" type="pres">
      <dgm:prSet presAssocID="{A6E6DE48-234A-4A16-A67E-077E2596F527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BAD8E4D5-FB52-43EB-9D2A-F755A64199FC}" type="pres">
      <dgm:prSet presAssocID="{CABE4A19-CF20-49A5-9CF6-8B559FD456C4}" presName="root" presStyleCnt="0">
        <dgm:presLayoutVars>
          <dgm:chMax/>
          <dgm:chPref/>
        </dgm:presLayoutVars>
      </dgm:prSet>
      <dgm:spPr/>
    </dgm:pt>
    <dgm:pt modelId="{618810DD-BCD7-40F1-BDBD-4535FAFC68F5}" type="pres">
      <dgm:prSet presAssocID="{CABE4A19-CF20-49A5-9CF6-8B559FD456C4}" presName="rootComposite" presStyleCnt="0">
        <dgm:presLayoutVars/>
      </dgm:prSet>
      <dgm:spPr/>
    </dgm:pt>
    <dgm:pt modelId="{2E08C95B-969D-4973-B783-C2FDBB4E5610}" type="pres">
      <dgm:prSet presAssocID="{CABE4A19-CF20-49A5-9CF6-8B559FD456C4}" presName="ParentAccent" presStyleLbl="alignNode1" presStyleIdx="1" presStyleCnt="4"/>
      <dgm:spPr/>
    </dgm:pt>
    <dgm:pt modelId="{8ED6F100-FC50-437A-A50B-248FBB14C197}" type="pres">
      <dgm:prSet presAssocID="{CABE4A19-CF20-49A5-9CF6-8B559FD456C4}" presName="ParentSmallAccent" presStyleLbl="fgAcc1" presStyleIdx="1" presStyleCnt="4"/>
      <dgm:spPr/>
    </dgm:pt>
    <dgm:pt modelId="{3AFF4545-B5EB-4C3C-B002-DA3DD723FBD7}" type="pres">
      <dgm:prSet presAssocID="{CABE4A19-CF20-49A5-9CF6-8B559FD456C4}" presName="Parent" presStyleLbl="revTx" presStyleIdx="4" presStyleCnt="12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D93DEB-9B40-4BA8-A1B3-344AE60E2881}" type="pres">
      <dgm:prSet presAssocID="{CABE4A19-CF20-49A5-9CF6-8B559FD456C4}" presName="childShape" presStyleCnt="0">
        <dgm:presLayoutVars>
          <dgm:chMax val="0"/>
          <dgm:chPref val="0"/>
        </dgm:presLayoutVars>
      </dgm:prSet>
      <dgm:spPr/>
    </dgm:pt>
    <dgm:pt modelId="{26205BA5-871A-4641-9B21-6972670D9961}" type="pres">
      <dgm:prSet presAssocID="{C348043B-261D-4421-A108-2F9F830C37B0}" presName="childComposite" presStyleCnt="0">
        <dgm:presLayoutVars>
          <dgm:chMax val="0"/>
          <dgm:chPref val="0"/>
        </dgm:presLayoutVars>
      </dgm:prSet>
      <dgm:spPr/>
    </dgm:pt>
    <dgm:pt modelId="{D900341F-BE83-48DF-A90A-751D39681506}" type="pres">
      <dgm:prSet presAssocID="{C348043B-261D-4421-A108-2F9F830C37B0}" presName="ChildAccent" presStyleLbl="solidFgAcc1" presStyleIdx="3" presStyleCnt="8"/>
      <dgm:spPr/>
    </dgm:pt>
    <dgm:pt modelId="{F20A5522-1C62-4ADF-BE1A-EDF961155400}" type="pres">
      <dgm:prSet presAssocID="{C348043B-261D-4421-A108-2F9F830C37B0}" presName="Child" presStyleLbl="revTx" presStyleIdx="5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378CB7-4C92-4500-94BD-9C7C6ED11D7E}" type="pres">
      <dgm:prSet presAssocID="{4E7D057A-AB4C-4F64-B36E-1CDCC70B0E0C}" presName="childComposite" presStyleCnt="0">
        <dgm:presLayoutVars>
          <dgm:chMax val="0"/>
          <dgm:chPref val="0"/>
        </dgm:presLayoutVars>
      </dgm:prSet>
      <dgm:spPr/>
    </dgm:pt>
    <dgm:pt modelId="{4EA2DE4C-E490-4018-9951-44B80C3396C5}" type="pres">
      <dgm:prSet presAssocID="{4E7D057A-AB4C-4F64-B36E-1CDCC70B0E0C}" presName="ChildAccent" presStyleLbl="solidFgAcc1" presStyleIdx="4" presStyleCnt="8"/>
      <dgm:spPr/>
    </dgm:pt>
    <dgm:pt modelId="{F162456A-F7CA-439A-A40A-1F6E7B9E1BB6}" type="pres">
      <dgm:prSet presAssocID="{4E7D057A-AB4C-4F64-B36E-1CDCC70B0E0C}" presName="Child" presStyleLbl="revTx" presStyleIdx="6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EFCD60-D607-4AB4-9628-C232ED470AC8}" type="pres">
      <dgm:prSet presAssocID="{97B0890F-6CBB-4678-B055-BBA3A9F07F8B}" presName="root" presStyleCnt="0">
        <dgm:presLayoutVars>
          <dgm:chMax/>
          <dgm:chPref/>
        </dgm:presLayoutVars>
      </dgm:prSet>
      <dgm:spPr/>
    </dgm:pt>
    <dgm:pt modelId="{9C730DC9-619F-4E14-B7C5-13EC3C08772D}" type="pres">
      <dgm:prSet presAssocID="{97B0890F-6CBB-4678-B055-BBA3A9F07F8B}" presName="rootComposite" presStyleCnt="0">
        <dgm:presLayoutVars/>
      </dgm:prSet>
      <dgm:spPr/>
    </dgm:pt>
    <dgm:pt modelId="{3452353D-BD60-4304-BD64-AF3453CB2C26}" type="pres">
      <dgm:prSet presAssocID="{97B0890F-6CBB-4678-B055-BBA3A9F07F8B}" presName="ParentAccent" presStyleLbl="alignNode1" presStyleIdx="2" presStyleCnt="4"/>
      <dgm:spPr/>
    </dgm:pt>
    <dgm:pt modelId="{26FDF386-700D-4B2F-82E1-723DA998309A}" type="pres">
      <dgm:prSet presAssocID="{97B0890F-6CBB-4678-B055-BBA3A9F07F8B}" presName="ParentSmallAccent" presStyleLbl="fgAcc1" presStyleIdx="2" presStyleCnt="4"/>
      <dgm:spPr/>
    </dgm:pt>
    <dgm:pt modelId="{DDBE4FFB-444C-41B9-845C-97F38080FCC2}" type="pres">
      <dgm:prSet presAssocID="{97B0890F-6CBB-4678-B055-BBA3A9F07F8B}" presName="Parent" presStyleLbl="revTx" presStyleIdx="7" presStyleCnt="12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1D53CE-0C67-4552-B377-632F730E236A}" type="pres">
      <dgm:prSet presAssocID="{97B0890F-6CBB-4678-B055-BBA3A9F07F8B}" presName="childShape" presStyleCnt="0">
        <dgm:presLayoutVars>
          <dgm:chMax val="0"/>
          <dgm:chPref val="0"/>
        </dgm:presLayoutVars>
      </dgm:prSet>
      <dgm:spPr/>
    </dgm:pt>
    <dgm:pt modelId="{BD2A404A-2F13-4E53-A555-B7C8AEAA08BE}" type="pres">
      <dgm:prSet presAssocID="{93F4AB75-4610-434C-95CF-54AD66686D6A}" presName="root" presStyleCnt="0">
        <dgm:presLayoutVars>
          <dgm:chMax/>
          <dgm:chPref/>
        </dgm:presLayoutVars>
      </dgm:prSet>
      <dgm:spPr/>
    </dgm:pt>
    <dgm:pt modelId="{9FD28840-7A16-4851-8271-81D22AA415C0}" type="pres">
      <dgm:prSet presAssocID="{93F4AB75-4610-434C-95CF-54AD66686D6A}" presName="rootComposite" presStyleCnt="0">
        <dgm:presLayoutVars/>
      </dgm:prSet>
      <dgm:spPr/>
    </dgm:pt>
    <dgm:pt modelId="{EA4ADE6B-F447-4317-B330-69A0622CC573}" type="pres">
      <dgm:prSet presAssocID="{93F4AB75-4610-434C-95CF-54AD66686D6A}" presName="ParentAccent" presStyleLbl="alignNode1" presStyleIdx="3" presStyleCnt="4"/>
      <dgm:spPr/>
    </dgm:pt>
    <dgm:pt modelId="{8D2D4DE8-B302-44E7-AD87-438899F84570}" type="pres">
      <dgm:prSet presAssocID="{93F4AB75-4610-434C-95CF-54AD66686D6A}" presName="ParentSmallAccent" presStyleLbl="fgAcc1" presStyleIdx="3" presStyleCnt="4"/>
      <dgm:spPr/>
    </dgm:pt>
    <dgm:pt modelId="{CE2A31B0-904E-458C-A315-F21724274469}" type="pres">
      <dgm:prSet presAssocID="{93F4AB75-4610-434C-95CF-54AD66686D6A}" presName="Parent" presStyleLbl="revTx" presStyleIdx="8" presStyleCnt="12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9554E4-92B9-41F6-9B97-C0524B296FD6}" type="pres">
      <dgm:prSet presAssocID="{93F4AB75-4610-434C-95CF-54AD66686D6A}" presName="childShape" presStyleCnt="0">
        <dgm:presLayoutVars>
          <dgm:chMax val="0"/>
          <dgm:chPref val="0"/>
        </dgm:presLayoutVars>
      </dgm:prSet>
      <dgm:spPr/>
    </dgm:pt>
    <dgm:pt modelId="{51AFA16A-9670-4768-9D1E-9AB361FD946D}" type="pres">
      <dgm:prSet presAssocID="{C815A03A-7C81-4705-AE1A-83E6745651FB}" presName="childComposite" presStyleCnt="0">
        <dgm:presLayoutVars>
          <dgm:chMax val="0"/>
          <dgm:chPref val="0"/>
        </dgm:presLayoutVars>
      </dgm:prSet>
      <dgm:spPr/>
    </dgm:pt>
    <dgm:pt modelId="{41B5D111-9875-44FD-9A65-BB9F2009F0AB}" type="pres">
      <dgm:prSet presAssocID="{C815A03A-7C81-4705-AE1A-83E6745651FB}" presName="ChildAccent" presStyleLbl="solidFgAcc1" presStyleIdx="5" presStyleCnt="8"/>
      <dgm:spPr/>
    </dgm:pt>
    <dgm:pt modelId="{7065AD2C-32B6-4A6F-8A2E-7653B0DF3893}" type="pres">
      <dgm:prSet presAssocID="{C815A03A-7C81-4705-AE1A-83E6745651FB}" presName="Child" presStyleLbl="revTx" presStyleIdx="9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3895E9-FE72-49AF-948F-F69B8447EF6E}" type="pres">
      <dgm:prSet presAssocID="{4BE771FE-615F-4D58-B68E-6CEB64A64F1F}" presName="childComposite" presStyleCnt="0">
        <dgm:presLayoutVars>
          <dgm:chMax val="0"/>
          <dgm:chPref val="0"/>
        </dgm:presLayoutVars>
      </dgm:prSet>
      <dgm:spPr/>
    </dgm:pt>
    <dgm:pt modelId="{3BAEA10D-C77D-49EC-8B60-96F8DB16D4C6}" type="pres">
      <dgm:prSet presAssocID="{4BE771FE-615F-4D58-B68E-6CEB64A64F1F}" presName="ChildAccent" presStyleLbl="solidFgAcc1" presStyleIdx="6" presStyleCnt="8"/>
      <dgm:spPr/>
    </dgm:pt>
    <dgm:pt modelId="{9FC424AC-F7C1-4A00-B90A-7FDA16652A1B}" type="pres">
      <dgm:prSet presAssocID="{4BE771FE-615F-4D58-B68E-6CEB64A64F1F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884BC-F963-449A-96D4-6BA28D8FE4CD}" type="pres">
      <dgm:prSet presAssocID="{36CB106C-D57D-4AC2-8183-3824F9550EAA}" presName="childComposite" presStyleCnt="0">
        <dgm:presLayoutVars>
          <dgm:chMax val="0"/>
          <dgm:chPref val="0"/>
        </dgm:presLayoutVars>
      </dgm:prSet>
      <dgm:spPr/>
    </dgm:pt>
    <dgm:pt modelId="{EB76C8DB-49E6-40E0-88AA-1DA51A57D74D}" type="pres">
      <dgm:prSet presAssocID="{36CB106C-D57D-4AC2-8183-3824F9550EAA}" presName="ChildAccent" presStyleLbl="solidFgAcc1" presStyleIdx="7" presStyleCnt="8"/>
      <dgm:spPr/>
    </dgm:pt>
    <dgm:pt modelId="{67C4915D-BACB-4621-975C-A0AB8B3F79D3}" type="pres">
      <dgm:prSet presAssocID="{36CB106C-D57D-4AC2-8183-3824F9550EAA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FC8C848-F5FB-4921-8D0C-74EBBB3E1CA8}" srcId="{5FFEACEE-718D-4AD2-9486-A19F0E1151C4}" destId="{CABE4A19-CF20-49A5-9CF6-8B559FD456C4}" srcOrd="1" destOrd="0" parTransId="{BC7AFE0F-CDF5-41C7-8F53-8A5E81EA99B1}" sibTransId="{76A58D46-07EC-4668-AF6E-34EDB72B03AE}"/>
    <dgm:cxn modelId="{E6B945A3-E357-418C-A8B8-631C1381A6E9}" type="presOf" srcId="{4BE771FE-615F-4D58-B68E-6CEB64A64F1F}" destId="{9FC424AC-F7C1-4A00-B90A-7FDA16652A1B}" srcOrd="0" destOrd="0" presId="urn:microsoft.com/office/officeart/2008/layout/SquareAccentList"/>
    <dgm:cxn modelId="{50CD7EE8-D16E-429A-BF72-A41C89CC04C5}" type="presOf" srcId="{C348043B-261D-4421-A108-2F9F830C37B0}" destId="{F20A5522-1C62-4ADF-BE1A-EDF961155400}" srcOrd="0" destOrd="0" presId="urn:microsoft.com/office/officeart/2008/layout/SquareAccentList"/>
    <dgm:cxn modelId="{D4773F2C-68DB-404E-A858-9318765B86D5}" srcId="{8ADC2228-7E67-40EE-A12C-9CE5713996B6}" destId="{BD0EA192-4B3D-4C88-AE9B-5263CF912C75}" srcOrd="0" destOrd="0" parTransId="{D6F86792-029C-4520-B803-2C62F96E76B9}" sibTransId="{8627EE6F-8AEF-45D3-B9C1-53E34C3EFD3C}"/>
    <dgm:cxn modelId="{6454C8BB-FC1A-41EB-AED8-AD100820C2C8}" srcId="{93F4AB75-4610-434C-95CF-54AD66686D6A}" destId="{C815A03A-7C81-4705-AE1A-83E6745651FB}" srcOrd="0" destOrd="0" parTransId="{DD30E8D2-2797-4DCF-B6A9-5FF013A1EAB8}" sibTransId="{8A1F87CC-4B4E-4470-86BD-F2EDC37FA0B6}"/>
    <dgm:cxn modelId="{9802CD1D-8020-4EDA-A025-CDF4BDC45EBC}" type="presOf" srcId="{CABE4A19-CF20-49A5-9CF6-8B559FD456C4}" destId="{3AFF4545-B5EB-4C3C-B002-DA3DD723FBD7}" srcOrd="0" destOrd="0" presId="urn:microsoft.com/office/officeart/2008/layout/SquareAccentList"/>
    <dgm:cxn modelId="{980E44F8-20D8-4D30-A24A-7B091BAEFA42}" type="presOf" srcId="{8ADC2228-7E67-40EE-A12C-9CE5713996B6}" destId="{BE65E31E-22C9-4D0F-8AF4-205237792711}" srcOrd="0" destOrd="0" presId="urn:microsoft.com/office/officeart/2008/layout/SquareAccentList"/>
    <dgm:cxn modelId="{D63943F9-C29A-4E9A-86F3-B9D4A1AF077D}" type="presOf" srcId="{57487898-5E94-483E-A53D-CB73658FFE4F}" destId="{902E05B0-AB82-4046-99C6-D3BC2FD5CC4C}" srcOrd="0" destOrd="0" presId="urn:microsoft.com/office/officeart/2008/layout/SquareAccentList"/>
    <dgm:cxn modelId="{5B78B3FB-8055-40F0-B8DF-1E9E95D5EC03}" srcId="{5FFEACEE-718D-4AD2-9486-A19F0E1151C4}" destId="{8ADC2228-7E67-40EE-A12C-9CE5713996B6}" srcOrd="0" destOrd="0" parTransId="{7D994A37-5182-4291-88FF-B7D5E134F204}" sibTransId="{33405DC7-0C3D-44B7-98C4-D16D22215911}"/>
    <dgm:cxn modelId="{D1C43A98-F095-4D8B-B079-9F8B4A81D31D}" type="presOf" srcId="{5FFEACEE-718D-4AD2-9486-A19F0E1151C4}" destId="{A94843F1-BD50-42BE-8ACC-F106D060566E}" srcOrd="0" destOrd="0" presId="urn:microsoft.com/office/officeart/2008/layout/SquareAccentList"/>
    <dgm:cxn modelId="{9CB03281-8D74-4749-B92C-7A67E318894D}" srcId="{8ADC2228-7E67-40EE-A12C-9CE5713996B6}" destId="{57487898-5E94-483E-A53D-CB73658FFE4F}" srcOrd="1" destOrd="0" parTransId="{52F46580-5950-4B54-B144-92C6D204DF2F}" sibTransId="{7EF84143-D53C-4755-A415-1DB0818D775B}"/>
    <dgm:cxn modelId="{6C1F2B11-A9C1-4720-9D02-DC75353DDDBE}" srcId="{8ADC2228-7E67-40EE-A12C-9CE5713996B6}" destId="{A6E6DE48-234A-4A16-A67E-077E2596F527}" srcOrd="2" destOrd="0" parTransId="{83E7A792-991E-430F-8B1A-05F138C30898}" sibTransId="{5AAD6337-0572-46EC-822D-E5F67BBEA716}"/>
    <dgm:cxn modelId="{87AA4BD0-1B9E-4112-A996-CD5152EBCB61}" type="presOf" srcId="{97B0890F-6CBB-4678-B055-BBA3A9F07F8B}" destId="{DDBE4FFB-444C-41B9-845C-97F38080FCC2}" srcOrd="0" destOrd="0" presId="urn:microsoft.com/office/officeart/2008/layout/SquareAccentList"/>
    <dgm:cxn modelId="{80F05489-B85C-42FB-BD88-DC990179DAC6}" type="presOf" srcId="{BD0EA192-4B3D-4C88-AE9B-5263CF912C75}" destId="{644BD761-3ECB-4235-AF17-86FAED26590D}" srcOrd="0" destOrd="0" presId="urn:microsoft.com/office/officeart/2008/layout/SquareAccentList"/>
    <dgm:cxn modelId="{27990A1C-A086-4592-B8B2-D1A9AD1AC56A}" srcId="{93F4AB75-4610-434C-95CF-54AD66686D6A}" destId="{4BE771FE-615F-4D58-B68E-6CEB64A64F1F}" srcOrd="1" destOrd="0" parTransId="{A27AE2CB-1C08-4F8F-B283-351403D4A7FA}" sibTransId="{A5950A79-F204-441E-BBAC-6D3C185DD91A}"/>
    <dgm:cxn modelId="{846CDDE2-7819-4457-B1A3-19053AC1449E}" type="presOf" srcId="{93F4AB75-4610-434C-95CF-54AD66686D6A}" destId="{CE2A31B0-904E-458C-A315-F21724274469}" srcOrd="0" destOrd="0" presId="urn:microsoft.com/office/officeart/2008/layout/SquareAccentList"/>
    <dgm:cxn modelId="{2CF1A625-C78F-4360-91D9-FC92AA144C88}" type="presOf" srcId="{A6E6DE48-234A-4A16-A67E-077E2596F527}" destId="{487D4596-BE86-4F89-AC51-C4C7D7BBC40F}" srcOrd="0" destOrd="0" presId="urn:microsoft.com/office/officeart/2008/layout/SquareAccentList"/>
    <dgm:cxn modelId="{F1E669AF-94FF-4926-89A4-D0FA4969850A}" srcId="{CABE4A19-CF20-49A5-9CF6-8B559FD456C4}" destId="{C348043B-261D-4421-A108-2F9F830C37B0}" srcOrd="0" destOrd="0" parTransId="{473F3A3B-EAC4-4309-B24E-105B196D8AE2}" sibTransId="{A2CFA8F8-F8A9-414C-B45A-369A4739B5DF}"/>
    <dgm:cxn modelId="{A711A504-06CD-4B8C-9C1D-A6DDAD581E01}" srcId="{CABE4A19-CF20-49A5-9CF6-8B559FD456C4}" destId="{4E7D057A-AB4C-4F64-B36E-1CDCC70B0E0C}" srcOrd="1" destOrd="0" parTransId="{12F0AE15-A342-49A6-90DB-803E58C77B2D}" sibTransId="{BD4ECB25-E165-4007-8FE5-405865ACAB59}"/>
    <dgm:cxn modelId="{8E282106-C872-4C85-8DD2-D545F06558A2}" type="presOf" srcId="{36CB106C-D57D-4AC2-8183-3824F9550EAA}" destId="{67C4915D-BACB-4621-975C-A0AB8B3F79D3}" srcOrd="0" destOrd="0" presId="urn:microsoft.com/office/officeart/2008/layout/SquareAccentList"/>
    <dgm:cxn modelId="{D35E1A81-CD8D-4B43-870A-FDA33E64BD18}" type="presOf" srcId="{C815A03A-7C81-4705-AE1A-83E6745651FB}" destId="{7065AD2C-32B6-4A6F-8A2E-7653B0DF3893}" srcOrd="0" destOrd="0" presId="urn:microsoft.com/office/officeart/2008/layout/SquareAccentList"/>
    <dgm:cxn modelId="{AE5802C1-7D09-48CC-9930-B061E5036B78}" srcId="{93F4AB75-4610-434C-95CF-54AD66686D6A}" destId="{36CB106C-D57D-4AC2-8183-3824F9550EAA}" srcOrd="2" destOrd="0" parTransId="{28D60AF1-546D-474F-9BF4-13FA8F235232}" sibTransId="{CE675F1C-C0D4-490D-AFA2-8F30F5349D7B}"/>
    <dgm:cxn modelId="{8C799D69-BA1F-49F1-9B6F-90C6C84B81B5}" type="presOf" srcId="{4E7D057A-AB4C-4F64-B36E-1CDCC70B0E0C}" destId="{F162456A-F7CA-439A-A40A-1F6E7B9E1BB6}" srcOrd="0" destOrd="0" presId="urn:microsoft.com/office/officeart/2008/layout/SquareAccentList"/>
    <dgm:cxn modelId="{55F70EA1-87ED-446D-A7D5-A349D3A87C39}" srcId="{5FFEACEE-718D-4AD2-9486-A19F0E1151C4}" destId="{93F4AB75-4610-434C-95CF-54AD66686D6A}" srcOrd="3" destOrd="0" parTransId="{51AD089A-A24D-46EA-8A29-DDEABB21F3E7}" sibTransId="{94CC6F5C-CB9E-45DB-B261-B184F190C179}"/>
    <dgm:cxn modelId="{5231E96B-89C5-490E-9DF9-9FCBC0ACF506}" srcId="{5FFEACEE-718D-4AD2-9486-A19F0E1151C4}" destId="{97B0890F-6CBB-4678-B055-BBA3A9F07F8B}" srcOrd="2" destOrd="0" parTransId="{52AF5E60-8CFF-4443-B94E-ACC99912C621}" sibTransId="{F3397DF5-943C-402A-9DA5-754F5BBFC0F9}"/>
    <dgm:cxn modelId="{59ECEB65-C70F-47A0-8D01-43CCF2ACE993}" type="presParOf" srcId="{A94843F1-BD50-42BE-8ACC-F106D060566E}" destId="{B45C36BC-7B87-4280-BE7C-434AF9AA4970}" srcOrd="0" destOrd="0" presId="urn:microsoft.com/office/officeart/2008/layout/SquareAccentList"/>
    <dgm:cxn modelId="{41D5EEA8-E973-4976-A3EE-A86BAB19E1DC}" type="presParOf" srcId="{B45C36BC-7B87-4280-BE7C-434AF9AA4970}" destId="{DB23BE35-90F7-4F50-98CB-80136EBC2364}" srcOrd="0" destOrd="0" presId="urn:microsoft.com/office/officeart/2008/layout/SquareAccentList"/>
    <dgm:cxn modelId="{60C7CD35-637A-45E9-ACA4-DC7EE4833E34}" type="presParOf" srcId="{DB23BE35-90F7-4F50-98CB-80136EBC2364}" destId="{EA181001-EFE5-4F7D-82CE-646E7A47835C}" srcOrd="0" destOrd="0" presId="urn:microsoft.com/office/officeart/2008/layout/SquareAccentList"/>
    <dgm:cxn modelId="{48CBF6F0-B7BA-4F43-98C4-288AF283B746}" type="presParOf" srcId="{DB23BE35-90F7-4F50-98CB-80136EBC2364}" destId="{C759D0BE-955B-40C7-A482-3C3D43B4C300}" srcOrd="1" destOrd="0" presId="urn:microsoft.com/office/officeart/2008/layout/SquareAccentList"/>
    <dgm:cxn modelId="{94970E28-76FE-43AE-9B61-C2D1965FA5CA}" type="presParOf" srcId="{DB23BE35-90F7-4F50-98CB-80136EBC2364}" destId="{BE65E31E-22C9-4D0F-8AF4-205237792711}" srcOrd="2" destOrd="0" presId="urn:microsoft.com/office/officeart/2008/layout/SquareAccentList"/>
    <dgm:cxn modelId="{F473EC0C-F6E3-4804-8019-6D131EA9A4CA}" type="presParOf" srcId="{B45C36BC-7B87-4280-BE7C-434AF9AA4970}" destId="{B4DB3AB6-48A4-4933-9FC2-CCFF5A75F76A}" srcOrd="1" destOrd="0" presId="urn:microsoft.com/office/officeart/2008/layout/SquareAccentList"/>
    <dgm:cxn modelId="{C3C9A4A8-1159-414D-9742-F007E9B3F96D}" type="presParOf" srcId="{B4DB3AB6-48A4-4933-9FC2-CCFF5A75F76A}" destId="{1C1CFEB7-6649-40D9-8E04-6AA22AF70CF3}" srcOrd="0" destOrd="0" presId="urn:microsoft.com/office/officeart/2008/layout/SquareAccentList"/>
    <dgm:cxn modelId="{9537C5EB-8868-49AF-87C3-296396DE61D9}" type="presParOf" srcId="{1C1CFEB7-6649-40D9-8E04-6AA22AF70CF3}" destId="{9BA3E5E6-2ADF-4184-A355-0EAADBFC91D7}" srcOrd="0" destOrd="0" presId="urn:microsoft.com/office/officeart/2008/layout/SquareAccentList"/>
    <dgm:cxn modelId="{2FB6FD0E-27BF-47A8-B375-A6B9AA9131F6}" type="presParOf" srcId="{1C1CFEB7-6649-40D9-8E04-6AA22AF70CF3}" destId="{644BD761-3ECB-4235-AF17-86FAED26590D}" srcOrd="1" destOrd="0" presId="urn:microsoft.com/office/officeart/2008/layout/SquareAccentList"/>
    <dgm:cxn modelId="{48105841-4F9C-4913-8FE5-D82E422A940A}" type="presParOf" srcId="{B4DB3AB6-48A4-4933-9FC2-CCFF5A75F76A}" destId="{DBB3D28F-6D39-4A48-B5D7-31A7A96E8FC8}" srcOrd="1" destOrd="0" presId="urn:microsoft.com/office/officeart/2008/layout/SquareAccentList"/>
    <dgm:cxn modelId="{33AA89ED-8903-4ECB-9D31-109F5B9B6136}" type="presParOf" srcId="{DBB3D28F-6D39-4A48-B5D7-31A7A96E8FC8}" destId="{C8D49EEB-CE63-43ED-8000-EA2DD505AE48}" srcOrd="0" destOrd="0" presId="urn:microsoft.com/office/officeart/2008/layout/SquareAccentList"/>
    <dgm:cxn modelId="{AAC6801D-A293-4522-898C-D12C252291ED}" type="presParOf" srcId="{DBB3D28F-6D39-4A48-B5D7-31A7A96E8FC8}" destId="{902E05B0-AB82-4046-99C6-D3BC2FD5CC4C}" srcOrd="1" destOrd="0" presId="urn:microsoft.com/office/officeart/2008/layout/SquareAccentList"/>
    <dgm:cxn modelId="{2BAFD75B-51D3-40AD-889B-346A960F57EF}" type="presParOf" srcId="{B4DB3AB6-48A4-4933-9FC2-CCFF5A75F76A}" destId="{79A335A1-9A1D-464A-9EAF-AEDD634A03CA}" srcOrd="2" destOrd="0" presId="urn:microsoft.com/office/officeart/2008/layout/SquareAccentList"/>
    <dgm:cxn modelId="{85D006DD-5E39-4A88-90F8-A6DF1B430FF0}" type="presParOf" srcId="{79A335A1-9A1D-464A-9EAF-AEDD634A03CA}" destId="{FF026BA0-50E7-4D95-9718-EBAD41D32BC3}" srcOrd="0" destOrd="0" presId="urn:microsoft.com/office/officeart/2008/layout/SquareAccentList"/>
    <dgm:cxn modelId="{C5284AEE-86DB-4003-A23A-F53B2D51F643}" type="presParOf" srcId="{79A335A1-9A1D-464A-9EAF-AEDD634A03CA}" destId="{487D4596-BE86-4F89-AC51-C4C7D7BBC40F}" srcOrd="1" destOrd="0" presId="urn:microsoft.com/office/officeart/2008/layout/SquareAccentList"/>
    <dgm:cxn modelId="{82DAE835-5639-4E3F-AECC-220044690863}" type="presParOf" srcId="{A94843F1-BD50-42BE-8ACC-F106D060566E}" destId="{BAD8E4D5-FB52-43EB-9D2A-F755A64199FC}" srcOrd="1" destOrd="0" presId="urn:microsoft.com/office/officeart/2008/layout/SquareAccentList"/>
    <dgm:cxn modelId="{A83A9464-9375-470F-AC87-E78B09656900}" type="presParOf" srcId="{BAD8E4D5-FB52-43EB-9D2A-F755A64199FC}" destId="{618810DD-BCD7-40F1-BDBD-4535FAFC68F5}" srcOrd="0" destOrd="0" presId="urn:microsoft.com/office/officeart/2008/layout/SquareAccentList"/>
    <dgm:cxn modelId="{D8385450-CFDB-404E-9A10-CF5B93D032C2}" type="presParOf" srcId="{618810DD-BCD7-40F1-BDBD-4535FAFC68F5}" destId="{2E08C95B-969D-4973-B783-C2FDBB4E5610}" srcOrd="0" destOrd="0" presId="urn:microsoft.com/office/officeart/2008/layout/SquareAccentList"/>
    <dgm:cxn modelId="{7350A7A1-991A-4918-BC97-0C7C7B7E5BFF}" type="presParOf" srcId="{618810DD-BCD7-40F1-BDBD-4535FAFC68F5}" destId="{8ED6F100-FC50-437A-A50B-248FBB14C197}" srcOrd="1" destOrd="0" presId="urn:microsoft.com/office/officeart/2008/layout/SquareAccentList"/>
    <dgm:cxn modelId="{731392E6-DD36-42D8-A96D-4A0E30FE7A7E}" type="presParOf" srcId="{618810DD-BCD7-40F1-BDBD-4535FAFC68F5}" destId="{3AFF4545-B5EB-4C3C-B002-DA3DD723FBD7}" srcOrd="2" destOrd="0" presId="urn:microsoft.com/office/officeart/2008/layout/SquareAccentList"/>
    <dgm:cxn modelId="{8F49DD66-8407-4F27-9A92-998EBC68881C}" type="presParOf" srcId="{BAD8E4D5-FB52-43EB-9D2A-F755A64199FC}" destId="{2AD93DEB-9B40-4BA8-A1B3-344AE60E2881}" srcOrd="1" destOrd="0" presId="urn:microsoft.com/office/officeart/2008/layout/SquareAccentList"/>
    <dgm:cxn modelId="{C35743B4-6E4E-45DD-8A9B-DEFEDDC959B3}" type="presParOf" srcId="{2AD93DEB-9B40-4BA8-A1B3-344AE60E2881}" destId="{26205BA5-871A-4641-9B21-6972670D9961}" srcOrd="0" destOrd="0" presId="urn:microsoft.com/office/officeart/2008/layout/SquareAccentList"/>
    <dgm:cxn modelId="{01CC050A-F354-459D-AD27-02FEA046258B}" type="presParOf" srcId="{26205BA5-871A-4641-9B21-6972670D9961}" destId="{D900341F-BE83-48DF-A90A-751D39681506}" srcOrd="0" destOrd="0" presId="urn:microsoft.com/office/officeart/2008/layout/SquareAccentList"/>
    <dgm:cxn modelId="{AA07D253-D8B9-4E6E-BD28-54C744A221B2}" type="presParOf" srcId="{26205BA5-871A-4641-9B21-6972670D9961}" destId="{F20A5522-1C62-4ADF-BE1A-EDF961155400}" srcOrd="1" destOrd="0" presId="urn:microsoft.com/office/officeart/2008/layout/SquareAccentList"/>
    <dgm:cxn modelId="{AD4B6D54-6340-44AD-AF25-5A7EC3C48AB8}" type="presParOf" srcId="{2AD93DEB-9B40-4BA8-A1B3-344AE60E2881}" destId="{79378CB7-4C92-4500-94BD-9C7C6ED11D7E}" srcOrd="1" destOrd="0" presId="urn:microsoft.com/office/officeart/2008/layout/SquareAccentList"/>
    <dgm:cxn modelId="{88314853-E0FD-49A2-A7E9-5377A15DBC68}" type="presParOf" srcId="{79378CB7-4C92-4500-94BD-9C7C6ED11D7E}" destId="{4EA2DE4C-E490-4018-9951-44B80C3396C5}" srcOrd="0" destOrd="0" presId="urn:microsoft.com/office/officeart/2008/layout/SquareAccentList"/>
    <dgm:cxn modelId="{263842B6-2645-4839-B053-2D84744307A3}" type="presParOf" srcId="{79378CB7-4C92-4500-94BD-9C7C6ED11D7E}" destId="{F162456A-F7CA-439A-A40A-1F6E7B9E1BB6}" srcOrd="1" destOrd="0" presId="urn:microsoft.com/office/officeart/2008/layout/SquareAccentList"/>
    <dgm:cxn modelId="{F586F505-44E4-4D84-BF58-7F0091FE7964}" type="presParOf" srcId="{A94843F1-BD50-42BE-8ACC-F106D060566E}" destId="{C0EFCD60-D607-4AB4-9628-C232ED470AC8}" srcOrd="2" destOrd="0" presId="urn:microsoft.com/office/officeart/2008/layout/SquareAccentList"/>
    <dgm:cxn modelId="{A6C3D9EC-F562-4D08-B051-9A01DBB9C4A7}" type="presParOf" srcId="{C0EFCD60-D607-4AB4-9628-C232ED470AC8}" destId="{9C730DC9-619F-4E14-B7C5-13EC3C08772D}" srcOrd="0" destOrd="0" presId="urn:microsoft.com/office/officeart/2008/layout/SquareAccentList"/>
    <dgm:cxn modelId="{31842E89-39B8-4462-BCE9-5C7C8AB78CC8}" type="presParOf" srcId="{9C730DC9-619F-4E14-B7C5-13EC3C08772D}" destId="{3452353D-BD60-4304-BD64-AF3453CB2C26}" srcOrd="0" destOrd="0" presId="urn:microsoft.com/office/officeart/2008/layout/SquareAccentList"/>
    <dgm:cxn modelId="{02AEAF7A-2055-4544-92E6-C98F4CB888DE}" type="presParOf" srcId="{9C730DC9-619F-4E14-B7C5-13EC3C08772D}" destId="{26FDF386-700D-4B2F-82E1-723DA998309A}" srcOrd="1" destOrd="0" presId="urn:microsoft.com/office/officeart/2008/layout/SquareAccentList"/>
    <dgm:cxn modelId="{DBF91F1D-1D89-44B5-AD07-ECA74FC3DD36}" type="presParOf" srcId="{9C730DC9-619F-4E14-B7C5-13EC3C08772D}" destId="{DDBE4FFB-444C-41B9-845C-97F38080FCC2}" srcOrd="2" destOrd="0" presId="urn:microsoft.com/office/officeart/2008/layout/SquareAccentList"/>
    <dgm:cxn modelId="{D4DAE980-7B60-406C-8C45-57CF62AF2A16}" type="presParOf" srcId="{C0EFCD60-D607-4AB4-9628-C232ED470AC8}" destId="{471D53CE-0C67-4552-B377-632F730E236A}" srcOrd="1" destOrd="0" presId="urn:microsoft.com/office/officeart/2008/layout/SquareAccentList"/>
    <dgm:cxn modelId="{CD940B66-F61B-48B8-BC76-48C1313D46E5}" type="presParOf" srcId="{A94843F1-BD50-42BE-8ACC-F106D060566E}" destId="{BD2A404A-2F13-4E53-A555-B7C8AEAA08BE}" srcOrd="3" destOrd="0" presId="urn:microsoft.com/office/officeart/2008/layout/SquareAccentList"/>
    <dgm:cxn modelId="{B5356C2B-C5B5-4383-8720-389E50EBCC9F}" type="presParOf" srcId="{BD2A404A-2F13-4E53-A555-B7C8AEAA08BE}" destId="{9FD28840-7A16-4851-8271-81D22AA415C0}" srcOrd="0" destOrd="0" presId="urn:microsoft.com/office/officeart/2008/layout/SquareAccentList"/>
    <dgm:cxn modelId="{3497FE56-B96D-41E5-AAE6-F1F96C1C90B0}" type="presParOf" srcId="{9FD28840-7A16-4851-8271-81D22AA415C0}" destId="{EA4ADE6B-F447-4317-B330-69A0622CC573}" srcOrd="0" destOrd="0" presId="urn:microsoft.com/office/officeart/2008/layout/SquareAccentList"/>
    <dgm:cxn modelId="{2665C0F6-E34F-4E96-8CEA-2C17E8A0B669}" type="presParOf" srcId="{9FD28840-7A16-4851-8271-81D22AA415C0}" destId="{8D2D4DE8-B302-44E7-AD87-438899F84570}" srcOrd="1" destOrd="0" presId="urn:microsoft.com/office/officeart/2008/layout/SquareAccentList"/>
    <dgm:cxn modelId="{3B4E159B-7B66-4A56-B7A1-D14E364DFB18}" type="presParOf" srcId="{9FD28840-7A16-4851-8271-81D22AA415C0}" destId="{CE2A31B0-904E-458C-A315-F21724274469}" srcOrd="2" destOrd="0" presId="urn:microsoft.com/office/officeart/2008/layout/SquareAccentList"/>
    <dgm:cxn modelId="{D033B2F4-37F9-4A5D-83B6-F91CF4E1ED53}" type="presParOf" srcId="{BD2A404A-2F13-4E53-A555-B7C8AEAA08BE}" destId="{2F9554E4-92B9-41F6-9B97-C0524B296FD6}" srcOrd="1" destOrd="0" presId="urn:microsoft.com/office/officeart/2008/layout/SquareAccentList"/>
    <dgm:cxn modelId="{272C3719-6FFA-4EFD-8E0B-B7F0F69704F1}" type="presParOf" srcId="{2F9554E4-92B9-41F6-9B97-C0524B296FD6}" destId="{51AFA16A-9670-4768-9D1E-9AB361FD946D}" srcOrd="0" destOrd="0" presId="urn:microsoft.com/office/officeart/2008/layout/SquareAccentList"/>
    <dgm:cxn modelId="{BB27373F-05C4-402C-8FC3-226B4FB6DCF8}" type="presParOf" srcId="{51AFA16A-9670-4768-9D1E-9AB361FD946D}" destId="{41B5D111-9875-44FD-9A65-BB9F2009F0AB}" srcOrd="0" destOrd="0" presId="urn:microsoft.com/office/officeart/2008/layout/SquareAccentList"/>
    <dgm:cxn modelId="{E8C145B0-72BD-4764-A808-F47C0FF40779}" type="presParOf" srcId="{51AFA16A-9670-4768-9D1E-9AB361FD946D}" destId="{7065AD2C-32B6-4A6F-8A2E-7653B0DF3893}" srcOrd="1" destOrd="0" presId="urn:microsoft.com/office/officeart/2008/layout/SquareAccentList"/>
    <dgm:cxn modelId="{DA3F3F9B-99FF-492E-AF6C-8695B8B24F76}" type="presParOf" srcId="{2F9554E4-92B9-41F6-9B97-C0524B296FD6}" destId="{543895E9-FE72-49AF-948F-F69B8447EF6E}" srcOrd="1" destOrd="0" presId="urn:microsoft.com/office/officeart/2008/layout/SquareAccentList"/>
    <dgm:cxn modelId="{68ED4BA0-14F8-4AD0-BFEA-16666F6A54E2}" type="presParOf" srcId="{543895E9-FE72-49AF-948F-F69B8447EF6E}" destId="{3BAEA10D-C77D-49EC-8B60-96F8DB16D4C6}" srcOrd="0" destOrd="0" presId="urn:microsoft.com/office/officeart/2008/layout/SquareAccentList"/>
    <dgm:cxn modelId="{39AE594F-4FB7-4421-B105-089A68B5CDB9}" type="presParOf" srcId="{543895E9-FE72-49AF-948F-F69B8447EF6E}" destId="{9FC424AC-F7C1-4A00-B90A-7FDA16652A1B}" srcOrd="1" destOrd="0" presId="urn:microsoft.com/office/officeart/2008/layout/SquareAccentList"/>
    <dgm:cxn modelId="{6E7B274E-8F67-4949-8294-FFE8E9C4CAAB}" type="presParOf" srcId="{2F9554E4-92B9-41F6-9B97-C0524B296FD6}" destId="{8B5884BC-F963-449A-96D4-6BA28D8FE4CD}" srcOrd="2" destOrd="0" presId="urn:microsoft.com/office/officeart/2008/layout/SquareAccentList"/>
    <dgm:cxn modelId="{4B598BC3-7C85-4133-90C0-E3B02096744F}" type="presParOf" srcId="{8B5884BC-F963-449A-96D4-6BA28D8FE4CD}" destId="{EB76C8DB-49E6-40E0-88AA-1DA51A57D74D}" srcOrd="0" destOrd="0" presId="urn:microsoft.com/office/officeart/2008/layout/SquareAccentList"/>
    <dgm:cxn modelId="{05BB0412-046E-4212-AA8F-03891C0309FB}" type="presParOf" srcId="{8B5884BC-F963-449A-96D4-6BA28D8FE4CD}" destId="{67C4915D-BACB-4621-975C-A0AB8B3F79D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81001-EFE5-4F7D-82CE-646E7A47835C}">
      <dsp:nvSpPr>
        <dsp:cNvPr id="0" name=""/>
        <dsp:cNvSpPr/>
      </dsp:nvSpPr>
      <dsp:spPr>
        <a:xfrm>
          <a:off x="2765" y="620610"/>
          <a:ext cx="2936498" cy="3454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9D0BE-955B-40C7-A482-3C3D43B4C300}">
      <dsp:nvSpPr>
        <dsp:cNvPr id="0" name=""/>
        <dsp:cNvSpPr/>
      </dsp:nvSpPr>
      <dsp:spPr>
        <a:xfrm>
          <a:off x="2765" y="750354"/>
          <a:ext cx="215725" cy="21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5E31E-22C9-4D0F-8AF4-205237792711}">
      <dsp:nvSpPr>
        <dsp:cNvPr id="0" name=""/>
        <dsp:cNvSpPr/>
      </dsp:nvSpPr>
      <dsp:spPr>
        <a:xfrm>
          <a:off x="2765" y="0"/>
          <a:ext cx="2936498" cy="620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Agrupamiento de la carga</a:t>
          </a:r>
          <a:endParaRPr lang="es-ES" sz="2000" kern="1200" dirty="0"/>
        </a:p>
      </dsp:txBody>
      <dsp:txXfrm>
        <a:off x="2765" y="0"/>
        <a:ext cx="2936498" cy="620610"/>
      </dsp:txXfrm>
    </dsp:sp>
    <dsp:sp modelId="{9BA3E5E6-2ADF-4184-A355-0EAADBFC91D7}">
      <dsp:nvSpPr>
        <dsp:cNvPr id="0" name=""/>
        <dsp:cNvSpPr/>
      </dsp:nvSpPr>
      <dsp:spPr>
        <a:xfrm>
          <a:off x="2765" y="1253205"/>
          <a:ext cx="215720" cy="2157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BD761-3ECB-4235-AF17-86FAED26590D}">
      <dsp:nvSpPr>
        <dsp:cNvPr id="0" name=""/>
        <dsp:cNvSpPr/>
      </dsp:nvSpPr>
      <dsp:spPr>
        <a:xfrm>
          <a:off x="208320" y="1109642"/>
          <a:ext cx="2730943" cy="502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Entarimado</a:t>
          </a:r>
          <a:endParaRPr lang="es-ES" sz="1400" kern="1200" dirty="0"/>
        </a:p>
      </dsp:txBody>
      <dsp:txXfrm>
        <a:off x="208320" y="1109642"/>
        <a:ext cx="2730943" cy="502844"/>
      </dsp:txXfrm>
    </dsp:sp>
    <dsp:sp modelId="{C8D49EEB-CE63-43ED-8000-EA2DD505AE48}">
      <dsp:nvSpPr>
        <dsp:cNvPr id="0" name=""/>
        <dsp:cNvSpPr/>
      </dsp:nvSpPr>
      <dsp:spPr>
        <a:xfrm>
          <a:off x="2765" y="1756049"/>
          <a:ext cx="215720" cy="2157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485099"/>
              <a:satOff val="-6853"/>
              <a:lumOff val="2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E05B0-AB82-4046-99C6-D3BC2FD5CC4C}">
      <dsp:nvSpPr>
        <dsp:cNvPr id="0" name=""/>
        <dsp:cNvSpPr/>
      </dsp:nvSpPr>
      <dsp:spPr>
        <a:xfrm>
          <a:off x="208320" y="1612487"/>
          <a:ext cx="2730943" cy="502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Contenedores</a:t>
          </a:r>
          <a:endParaRPr lang="es-ES" sz="1400" kern="1200" dirty="0"/>
        </a:p>
      </dsp:txBody>
      <dsp:txXfrm>
        <a:off x="208320" y="1612487"/>
        <a:ext cx="2730943" cy="502844"/>
      </dsp:txXfrm>
    </dsp:sp>
    <dsp:sp modelId="{FF026BA0-50E7-4D95-9718-EBAD41D32BC3}">
      <dsp:nvSpPr>
        <dsp:cNvPr id="0" name=""/>
        <dsp:cNvSpPr/>
      </dsp:nvSpPr>
      <dsp:spPr>
        <a:xfrm>
          <a:off x="2765" y="2258894"/>
          <a:ext cx="215720" cy="2157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970198"/>
              <a:satOff val="-13705"/>
              <a:lumOff val="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D4596-BE86-4F89-AC51-C4C7D7BBC40F}">
      <dsp:nvSpPr>
        <dsp:cNvPr id="0" name=""/>
        <dsp:cNvSpPr/>
      </dsp:nvSpPr>
      <dsp:spPr>
        <a:xfrm>
          <a:off x="208320" y="2115332"/>
          <a:ext cx="2730943" cy="502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Cajas</a:t>
          </a:r>
          <a:endParaRPr lang="es-ES" sz="1400" kern="1200" dirty="0"/>
        </a:p>
      </dsp:txBody>
      <dsp:txXfrm>
        <a:off x="208320" y="2115332"/>
        <a:ext cx="2730943" cy="502844"/>
      </dsp:txXfrm>
    </dsp:sp>
    <dsp:sp modelId="{2E08C95B-969D-4973-B783-C2FDBB4E5610}">
      <dsp:nvSpPr>
        <dsp:cNvPr id="0" name=""/>
        <dsp:cNvSpPr/>
      </dsp:nvSpPr>
      <dsp:spPr>
        <a:xfrm>
          <a:off x="3086089" y="620610"/>
          <a:ext cx="2936498" cy="345470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6F100-FC50-437A-A50B-248FBB14C197}">
      <dsp:nvSpPr>
        <dsp:cNvPr id="0" name=""/>
        <dsp:cNvSpPr/>
      </dsp:nvSpPr>
      <dsp:spPr>
        <a:xfrm>
          <a:off x="3086089" y="750354"/>
          <a:ext cx="215725" cy="21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F4545-B5EB-4C3C-B002-DA3DD723FBD7}">
      <dsp:nvSpPr>
        <dsp:cNvPr id="0" name=""/>
        <dsp:cNvSpPr/>
      </dsp:nvSpPr>
      <dsp:spPr>
        <a:xfrm>
          <a:off x="3086089" y="0"/>
          <a:ext cx="2936498" cy="620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Distribución del espacio</a:t>
          </a:r>
          <a:endParaRPr lang="es-ES" sz="2000" kern="1200" dirty="0"/>
        </a:p>
      </dsp:txBody>
      <dsp:txXfrm>
        <a:off x="3086089" y="0"/>
        <a:ext cx="2936498" cy="620610"/>
      </dsp:txXfrm>
    </dsp:sp>
    <dsp:sp modelId="{D900341F-BE83-48DF-A90A-751D39681506}">
      <dsp:nvSpPr>
        <dsp:cNvPr id="0" name=""/>
        <dsp:cNvSpPr/>
      </dsp:nvSpPr>
      <dsp:spPr>
        <a:xfrm>
          <a:off x="3086089" y="1253205"/>
          <a:ext cx="215720" cy="2157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455297"/>
              <a:satOff val="-20558"/>
              <a:lumOff val="7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A5522-1C62-4ADF-BE1A-EDF961155400}">
      <dsp:nvSpPr>
        <dsp:cNvPr id="0" name=""/>
        <dsp:cNvSpPr/>
      </dsp:nvSpPr>
      <dsp:spPr>
        <a:xfrm>
          <a:off x="3291643" y="1109642"/>
          <a:ext cx="2730943" cy="502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Para almacenamiento</a:t>
          </a:r>
          <a:endParaRPr lang="es-ES" sz="1400" kern="1200" dirty="0"/>
        </a:p>
      </dsp:txBody>
      <dsp:txXfrm>
        <a:off x="3291643" y="1109642"/>
        <a:ext cx="2730943" cy="502844"/>
      </dsp:txXfrm>
    </dsp:sp>
    <dsp:sp modelId="{4EA2DE4C-E490-4018-9951-44B80C3396C5}">
      <dsp:nvSpPr>
        <dsp:cNvPr id="0" name=""/>
        <dsp:cNvSpPr/>
      </dsp:nvSpPr>
      <dsp:spPr>
        <a:xfrm>
          <a:off x="3086089" y="1756049"/>
          <a:ext cx="215720" cy="2157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940396"/>
              <a:satOff val="-27410"/>
              <a:lumOff val="10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2456A-F7CA-439A-A40A-1F6E7B9E1BB6}">
      <dsp:nvSpPr>
        <dsp:cNvPr id="0" name=""/>
        <dsp:cNvSpPr/>
      </dsp:nvSpPr>
      <dsp:spPr>
        <a:xfrm>
          <a:off x="3291643" y="1612487"/>
          <a:ext cx="2730943" cy="502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Para la recolección de los pedidos</a:t>
          </a:r>
          <a:endParaRPr lang="es-ES" sz="1400" kern="1200" dirty="0"/>
        </a:p>
      </dsp:txBody>
      <dsp:txXfrm>
        <a:off x="3291643" y="1612487"/>
        <a:ext cx="2730943" cy="502844"/>
      </dsp:txXfrm>
    </dsp:sp>
    <dsp:sp modelId="{3452353D-BD60-4304-BD64-AF3453CB2C26}">
      <dsp:nvSpPr>
        <dsp:cNvPr id="0" name=""/>
        <dsp:cNvSpPr/>
      </dsp:nvSpPr>
      <dsp:spPr>
        <a:xfrm>
          <a:off x="6169412" y="620610"/>
          <a:ext cx="2936498" cy="345470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DF386-700D-4B2F-82E1-723DA998309A}">
      <dsp:nvSpPr>
        <dsp:cNvPr id="0" name=""/>
        <dsp:cNvSpPr/>
      </dsp:nvSpPr>
      <dsp:spPr>
        <a:xfrm>
          <a:off x="6169412" y="750354"/>
          <a:ext cx="215725" cy="21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E4FFB-444C-41B9-845C-97F38080FCC2}">
      <dsp:nvSpPr>
        <dsp:cNvPr id="0" name=""/>
        <dsp:cNvSpPr/>
      </dsp:nvSpPr>
      <dsp:spPr>
        <a:xfrm>
          <a:off x="6169412" y="0"/>
          <a:ext cx="2936498" cy="620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Elección del equipo de almacenamiento</a:t>
          </a:r>
          <a:endParaRPr lang="es-ES" sz="2000" kern="1200" dirty="0"/>
        </a:p>
      </dsp:txBody>
      <dsp:txXfrm>
        <a:off x="6169412" y="0"/>
        <a:ext cx="2936498" cy="620610"/>
      </dsp:txXfrm>
    </dsp:sp>
    <dsp:sp modelId="{EA4ADE6B-F447-4317-B330-69A0622CC573}">
      <dsp:nvSpPr>
        <dsp:cNvPr id="0" name=""/>
        <dsp:cNvSpPr/>
      </dsp:nvSpPr>
      <dsp:spPr>
        <a:xfrm>
          <a:off x="9252735" y="620610"/>
          <a:ext cx="2936498" cy="345470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D4DE8-B302-44E7-AD87-438899F84570}">
      <dsp:nvSpPr>
        <dsp:cNvPr id="0" name=""/>
        <dsp:cNvSpPr/>
      </dsp:nvSpPr>
      <dsp:spPr>
        <a:xfrm>
          <a:off x="9252735" y="750354"/>
          <a:ext cx="215725" cy="21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A31B0-904E-458C-A315-F21724274469}">
      <dsp:nvSpPr>
        <dsp:cNvPr id="0" name=""/>
        <dsp:cNvSpPr/>
      </dsp:nvSpPr>
      <dsp:spPr>
        <a:xfrm>
          <a:off x="9252735" y="0"/>
          <a:ext cx="2936498" cy="620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Elección del equipo de movimiento</a:t>
          </a:r>
          <a:endParaRPr lang="es-ES" sz="2000" kern="1200" dirty="0"/>
        </a:p>
      </dsp:txBody>
      <dsp:txXfrm>
        <a:off x="9252735" y="0"/>
        <a:ext cx="2936498" cy="620610"/>
      </dsp:txXfrm>
    </dsp:sp>
    <dsp:sp modelId="{41B5D111-9875-44FD-9A65-BB9F2009F0AB}">
      <dsp:nvSpPr>
        <dsp:cNvPr id="0" name=""/>
        <dsp:cNvSpPr/>
      </dsp:nvSpPr>
      <dsp:spPr>
        <a:xfrm>
          <a:off x="9252735" y="1253205"/>
          <a:ext cx="215720" cy="2157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425494"/>
              <a:satOff val="-34263"/>
              <a:lumOff val="1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5AD2C-32B6-4A6F-8A2E-7653B0DF3893}">
      <dsp:nvSpPr>
        <dsp:cNvPr id="0" name=""/>
        <dsp:cNvSpPr/>
      </dsp:nvSpPr>
      <dsp:spPr>
        <a:xfrm>
          <a:off x="9458290" y="1109642"/>
          <a:ext cx="2730943" cy="502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Manual</a:t>
          </a:r>
          <a:endParaRPr lang="es-ES" sz="1400" kern="1200" dirty="0"/>
        </a:p>
      </dsp:txBody>
      <dsp:txXfrm>
        <a:off x="9458290" y="1109642"/>
        <a:ext cx="2730943" cy="502844"/>
      </dsp:txXfrm>
    </dsp:sp>
    <dsp:sp modelId="{3BAEA10D-C77D-49EC-8B60-96F8DB16D4C6}">
      <dsp:nvSpPr>
        <dsp:cNvPr id="0" name=""/>
        <dsp:cNvSpPr/>
      </dsp:nvSpPr>
      <dsp:spPr>
        <a:xfrm>
          <a:off x="9252735" y="1756049"/>
          <a:ext cx="215720" cy="2157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910593"/>
              <a:satOff val="-41115"/>
              <a:lumOff val="1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424AC-F7C1-4A00-B90A-7FDA16652A1B}">
      <dsp:nvSpPr>
        <dsp:cNvPr id="0" name=""/>
        <dsp:cNvSpPr/>
      </dsp:nvSpPr>
      <dsp:spPr>
        <a:xfrm>
          <a:off x="9458290" y="1612487"/>
          <a:ext cx="2730943" cy="502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Asistido con motor</a:t>
          </a:r>
          <a:endParaRPr lang="es-ES" sz="1400" kern="1200" dirty="0"/>
        </a:p>
      </dsp:txBody>
      <dsp:txXfrm>
        <a:off x="9458290" y="1612487"/>
        <a:ext cx="2730943" cy="502844"/>
      </dsp:txXfrm>
    </dsp:sp>
    <dsp:sp modelId="{EB76C8DB-49E6-40E0-88AA-1DA51A57D74D}">
      <dsp:nvSpPr>
        <dsp:cNvPr id="0" name=""/>
        <dsp:cNvSpPr/>
      </dsp:nvSpPr>
      <dsp:spPr>
        <a:xfrm>
          <a:off x="9252735" y="2258894"/>
          <a:ext cx="215720" cy="2157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4915D-BACB-4621-975C-A0AB8B3F79D3}">
      <dsp:nvSpPr>
        <dsp:cNvPr id="0" name=""/>
        <dsp:cNvSpPr/>
      </dsp:nvSpPr>
      <dsp:spPr>
        <a:xfrm>
          <a:off x="9458290" y="2115332"/>
          <a:ext cx="2730943" cy="502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Automatizado</a:t>
          </a:r>
          <a:endParaRPr lang="es-ES" sz="1400" kern="1200" dirty="0"/>
        </a:p>
      </dsp:txBody>
      <dsp:txXfrm>
        <a:off x="9458290" y="2115332"/>
        <a:ext cx="2730943" cy="50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45-ED12-4B59-A1C5-6FBA37863187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B44-3586-4563-BF48-34AF2812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7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45-ED12-4B59-A1C5-6FBA37863187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B44-3586-4563-BF48-34AF2812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33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45-ED12-4B59-A1C5-6FBA37863187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B44-3586-4563-BF48-34AF2812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006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45-ED12-4B59-A1C5-6FBA37863187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B44-3586-4563-BF48-34AF2812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6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45-ED12-4B59-A1C5-6FBA37863187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B44-3586-4563-BF48-34AF2812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50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45-ED12-4B59-A1C5-6FBA37863187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B44-3586-4563-BF48-34AF2812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06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45-ED12-4B59-A1C5-6FBA37863187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B44-3586-4563-BF48-34AF2812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4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45-ED12-4B59-A1C5-6FBA37863187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B44-3586-4563-BF48-34AF2812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8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45-ED12-4B59-A1C5-6FBA37863187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B44-3586-4563-BF48-34AF2812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13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45-ED12-4B59-A1C5-6FBA37863187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B44-3586-4563-BF48-34AF2812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09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B45-ED12-4B59-A1C5-6FBA37863187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B44-3586-4563-BF48-34AF2812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10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6B45-ED12-4B59-A1C5-6FBA37863187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5B44-3586-4563-BF48-34AF2812F8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51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jp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jp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File:Medium box, open.jp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5" y="5024599"/>
            <a:ext cx="2080259" cy="1760219"/>
          </a:xfrm>
          <a:prstGeom prst="rect">
            <a:avLst/>
          </a:prstGeom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883741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n 6" descr="synonyms - What is the difference between &quot;pallet&quot; and ...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3512" r="3418" b="3512"/>
          <a:stretch/>
        </p:blipFill>
        <p:spPr>
          <a:xfrm>
            <a:off x="394184" y="2438415"/>
            <a:ext cx="2331720" cy="1388552"/>
          </a:xfrm>
          <a:prstGeom prst="rect">
            <a:avLst/>
          </a:prstGeom>
        </p:spPr>
      </p:pic>
      <p:pic>
        <p:nvPicPr>
          <p:cNvPr id="8" name="Imagen 7" descr="Reusable packaging - Wikipedia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4" y="3753660"/>
            <a:ext cx="2331720" cy="158882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764" y="2338278"/>
            <a:ext cx="3027236" cy="4419585"/>
          </a:xfrm>
          <a:prstGeom prst="rect">
            <a:avLst/>
          </a:prstGeom>
        </p:spPr>
      </p:pic>
      <p:pic>
        <p:nvPicPr>
          <p:cNvPr id="12" name="Imagen 11" descr="Pallet racking - Wikipedia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04" y="1361045"/>
            <a:ext cx="2789455" cy="2789455"/>
          </a:xfrm>
          <a:prstGeom prst="rect">
            <a:avLst/>
          </a:prstGeom>
        </p:spPr>
      </p:pic>
      <p:pic>
        <p:nvPicPr>
          <p:cNvPr id="13" name="Imagen 12" descr="Pallet racking - Wikipedia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04" y="4150500"/>
            <a:ext cx="2789455" cy="253288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530" y="3843566"/>
            <a:ext cx="2414847" cy="140900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05" y="5175484"/>
            <a:ext cx="2613243" cy="145844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320" y="2576408"/>
            <a:ext cx="1707664" cy="125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66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Avalos Gauna</dc:creator>
  <cp:lastModifiedBy>Edgar Avalos Gauna</cp:lastModifiedBy>
  <cp:revision>2</cp:revision>
  <dcterms:created xsi:type="dcterms:W3CDTF">2019-12-13T18:30:39Z</dcterms:created>
  <dcterms:modified xsi:type="dcterms:W3CDTF">2019-12-13T18:36:08Z</dcterms:modified>
</cp:coreProperties>
</file>