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62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7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9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73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42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9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43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2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8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71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1CD7-E1A4-464E-B8BF-FB944BC5217E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CC8-1316-4787-BC2C-7720603E5E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2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>
          <a:xfrm>
            <a:off x="582233" y="3512770"/>
            <a:ext cx="1653610" cy="2628205"/>
          </a:xfrm>
          <a:prstGeom prst="rect">
            <a:avLst/>
          </a:prstGeom>
        </p:spPr>
      </p:pic>
      <p:sp>
        <p:nvSpPr>
          <p:cNvPr id="8" name="Llamada de nube 7"/>
          <p:cNvSpPr/>
          <p:nvPr/>
        </p:nvSpPr>
        <p:spPr>
          <a:xfrm>
            <a:off x="252248" y="475280"/>
            <a:ext cx="5402317" cy="30374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7" r="7992"/>
          <a:stretch/>
        </p:blipFill>
        <p:spPr>
          <a:xfrm>
            <a:off x="7931368" y="679922"/>
            <a:ext cx="1849820" cy="26282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8"/>
          <a:stretch/>
        </p:blipFill>
        <p:spPr>
          <a:xfrm>
            <a:off x="1148200" y="1007057"/>
            <a:ext cx="1668572" cy="1868837"/>
          </a:xfrm>
          <a:prstGeom prst="rect">
            <a:avLst/>
          </a:prstGeom>
        </p:spPr>
      </p:pic>
      <p:pic>
        <p:nvPicPr>
          <p:cNvPr id="9" name="Imagen 8" descr="Datei:Italy map blank.png –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2" y="1015562"/>
            <a:ext cx="1860331" cy="1860331"/>
          </a:xfrm>
          <a:prstGeom prst="rect">
            <a:avLst/>
          </a:prstGeom>
        </p:spPr>
      </p:pic>
      <p:pic>
        <p:nvPicPr>
          <p:cNvPr id="10" name="Imagen 9" descr="Life With Alacr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10" y="3308128"/>
            <a:ext cx="3798231" cy="2832847"/>
          </a:xfrm>
          <a:prstGeom prst="rect">
            <a:avLst/>
          </a:prstGeom>
        </p:spPr>
      </p:pic>
      <p:sp>
        <p:nvSpPr>
          <p:cNvPr id="11" name="Cerrar llave 10"/>
          <p:cNvSpPr/>
          <p:nvPr/>
        </p:nvSpPr>
        <p:spPr>
          <a:xfrm>
            <a:off x="5570483" y="399393"/>
            <a:ext cx="1240220" cy="6159062"/>
          </a:xfrm>
          <a:prstGeom prst="rightBrac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485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2</cp:revision>
  <dcterms:created xsi:type="dcterms:W3CDTF">2019-12-13T19:53:48Z</dcterms:created>
  <dcterms:modified xsi:type="dcterms:W3CDTF">2019-12-13T19:55:57Z</dcterms:modified>
</cp:coreProperties>
</file>