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LENOVO\Desktop\Wireframe 1º 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800"/>
            <a:ext cx="9144000" cy="650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LENOVO\Desktop\Projeto 1º site p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800"/>
            <a:ext cx="9144000" cy="650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LENOVO\Desktop\Projeto 1º site p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800"/>
            <a:ext cx="9144000" cy="650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</cp:revision>
  <dcterms:created xsi:type="dcterms:W3CDTF">2022-08-19T15:52:36Z</dcterms:created>
  <dcterms:modified xsi:type="dcterms:W3CDTF">2022-08-19T15:53:29Z</dcterms:modified>
</cp:coreProperties>
</file>