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4" r:id="rId4"/>
    <p:sldId id="266" r:id="rId5"/>
    <p:sldId id="274" r:id="rId6"/>
    <p:sldId id="265" r:id="rId7"/>
    <p:sldId id="268" r:id="rId8"/>
    <p:sldId id="269" r:id="rId9"/>
    <p:sldId id="275" r:id="rId10"/>
    <p:sldId id="276" r:id="rId11"/>
    <p:sldId id="277" r:id="rId12"/>
    <p:sldId id="278" r:id="rId13"/>
    <p:sldId id="267" r:id="rId14"/>
    <p:sldId id="258" r:id="rId15"/>
    <p:sldId id="260" r:id="rId16"/>
    <p:sldId id="273" r:id="rId1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7A67"/>
    <a:srgbClr val="DF9451"/>
    <a:srgbClr val="DBDBDB"/>
    <a:srgbClr val="92B493"/>
    <a:srgbClr val="000000"/>
    <a:srgbClr val="234B5E"/>
    <a:srgbClr val="3C6D72"/>
    <a:srgbClr val="296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DA730-539B-0B45-AB35-94E274957FD4}" v="117" dt="2023-10-06T00:59:36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78" d="100"/>
          <a:sy n="78" d="100"/>
        </p:scale>
        <p:origin x="216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peda Tello, Rodrigo" userId="7f58f4db-d7ed-4729-98b2-7ff7b1788253" providerId="ADAL" clId="{6B1DA730-539B-0B45-AB35-94E274957FD4}"/>
    <pc:docChg chg="undo redo custSel addSld delSld modSld sldOrd">
      <pc:chgData name="Zepeda Tello, Rodrigo" userId="7f58f4db-d7ed-4729-98b2-7ff7b1788253" providerId="ADAL" clId="{6B1DA730-539B-0B45-AB35-94E274957FD4}" dt="2023-10-06T01:01:22.363" v="639" actId="1076"/>
      <pc:docMkLst>
        <pc:docMk/>
      </pc:docMkLst>
      <pc:sldChg chg="del">
        <pc:chgData name="Zepeda Tello, Rodrigo" userId="7f58f4db-d7ed-4729-98b2-7ff7b1788253" providerId="ADAL" clId="{6B1DA730-539B-0B45-AB35-94E274957FD4}" dt="2023-10-03T20:04:49.136" v="16" actId="2696"/>
        <pc:sldMkLst>
          <pc:docMk/>
          <pc:sldMk cId="3767238999" sldId="257"/>
        </pc:sldMkLst>
      </pc:sldChg>
      <pc:sldChg chg="modSp ord">
        <pc:chgData name="Zepeda Tello, Rodrigo" userId="7f58f4db-d7ed-4729-98b2-7ff7b1788253" providerId="ADAL" clId="{6B1DA730-539B-0B45-AB35-94E274957FD4}" dt="2023-10-05T04:43:21.294" v="328" actId="20578"/>
        <pc:sldMkLst>
          <pc:docMk/>
          <pc:sldMk cId="138938246" sldId="258"/>
        </pc:sldMkLst>
        <pc:picChg chg="mod">
          <ac:chgData name="Zepeda Tello, Rodrigo" userId="7f58f4db-d7ed-4729-98b2-7ff7b1788253" providerId="ADAL" clId="{6B1DA730-539B-0B45-AB35-94E274957FD4}" dt="2023-10-03T20:18:57.877" v="123" actId="14826"/>
          <ac:picMkLst>
            <pc:docMk/>
            <pc:sldMk cId="138938246" sldId="258"/>
            <ac:picMk id="7" creationId="{26393175-3706-62FD-70AA-2DCD72FA29A7}"/>
          </ac:picMkLst>
        </pc:picChg>
      </pc:sldChg>
      <pc:sldChg chg="addSp delSp modSp mod ord">
        <pc:chgData name="Zepeda Tello, Rodrigo" userId="7f58f4db-d7ed-4729-98b2-7ff7b1788253" providerId="ADAL" clId="{6B1DA730-539B-0B45-AB35-94E274957FD4}" dt="2023-10-05T04:43:21.294" v="328" actId="20578"/>
        <pc:sldMkLst>
          <pc:docMk/>
          <pc:sldMk cId="643806782" sldId="260"/>
        </pc:sldMkLst>
        <pc:spChg chg="add del">
          <ac:chgData name="Zepeda Tello, Rodrigo" userId="7f58f4db-d7ed-4729-98b2-7ff7b1788253" providerId="ADAL" clId="{6B1DA730-539B-0B45-AB35-94E274957FD4}" dt="2023-10-03T20:13:11.133" v="67" actId="478"/>
          <ac:spMkLst>
            <pc:docMk/>
            <pc:sldMk cId="643806782" sldId="260"/>
            <ac:spMk id="4" creationId="{658A6C00-DAEE-BD9F-1410-221F88170FD7}"/>
          </ac:spMkLst>
        </pc:spChg>
        <pc:picChg chg="mod">
          <ac:chgData name="Zepeda Tello, Rodrigo" userId="7f58f4db-d7ed-4729-98b2-7ff7b1788253" providerId="ADAL" clId="{6B1DA730-539B-0B45-AB35-94E274957FD4}" dt="2023-10-03T20:19:04.626" v="124" actId="14826"/>
          <ac:picMkLst>
            <pc:docMk/>
            <pc:sldMk cId="643806782" sldId="260"/>
            <ac:picMk id="7" creationId="{26393175-3706-62FD-70AA-2DCD72FA29A7}"/>
          </ac:picMkLst>
        </pc:picChg>
      </pc:sldChg>
      <pc:sldChg chg="del">
        <pc:chgData name="Zepeda Tello, Rodrigo" userId="7f58f4db-d7ed-4729-98b2-7ff7b1788253" providerId="ADAL" clId="{6B1DA730-539B-0B45-AB35-94E274957FD4}" dt="2023-10-03T20:03:27.384" v="1" actId="2696"/>
        <pc:sldMkLst>
          <pc:docMk/>
          <pc:sldMk cId="174033811" sldId="261"/>
        </pc:sldMkLst>
      </pc:sldChg>
      <pc:sldChg chg="addSp delSp modSp del mod">
        <pc:chgData name="Zepeda Tello, Rodrigo" userId="7f58f4db-d7ed-4729-98b2-7ff7b1788253" providerId="ADAL" clId="{6B1DA730-539B-0B45-AB35-94E274957FD4}" dt="2023-10-04T20:18:37.594" v="152" actId="2696"/>
        <pc:sldMkLst>
          <pc:docMk/>
          <pc:sldMk cId="1282863479" sldId="262"/>
        </pc:sldMkLst>
        <pc:picChg chg="add del mod">
          <ac:chgData name="Zepeda Tello, Rodrigo" userId="7f58f4db-d7ed-4729-98b2-7ff7b1788253" providerId="ADAL" clId="{6B1DA730-539B-0B45-AB35-94E274957FD4}" dt="2023-10-04T20:18:34.963" v="151" actId="478"/>
          <ac:picMkLst>
            <pc:docMk/>
            <pc:sldMk cId="1282863479" sldId="262"/>
            <ac:picMk id="3" creationId="{1B380B77-BAFB-3B44-86F2-811B4D25E79A}"/>
          </ac:picMkLst>
        </pc:picChg>
        <pc:picChg chg="del">
          <ac:chgData name="Zepeda Tello, Rodrigo" userId="7f58f4db-d7ed-4729-98b2-7ff7b1788253" providerId="ADAL" clId="{6B1DA730-539B-0B45-AB35-94E274957FD4}" dt="2023-10-04T20:08:01.679" v="139" actId="478"/>
          <ac:picMkLst>
            <pc:docMk/>
            <pc:sldMk cId="1282863479" sldId="262"/>
            <ac:picMk id="14" creationId="{EBD251A6-2CD7-1C85-071D-809348834605}"/>
          </ac:picMkLst>
        </pc:picChg>
      </pc:sldChg>
      <pc:sldChg chg="delSp modSp mod">
        <pc:chgData name="Zepeda Tello, Rodrigo" userId="7f58f4db-d7ed-4729-98b2-7ff7b1788253" providerId="ADAL" clId="{6B1DA730-539B-0B45-AB35-94E274957FD4}" dt="2023-10-06T00:44:47.731" v="541" actId="207"/>
        <pc:sldMkLst>
          <pc:docMk/>
          <pc:sldMk cId="2057833171" sldId="264"/>
        </pc:sldMkLst>
        <pc:spChg chg="mod">
          <ac:chgData name="Zepeda Tello, Rodrigo" userId="7f58f4db-d7ed-4729-98b2-7ff7b1788253" providerId="ADAL" clId="{6B1DA730-539B-0B45-AB35-94E274957FD4}" dt="2023-10-06T00:44:47.731" v="541" actId="207"/>
          <ac:spMkLst>
            <pc:docMk/>
            <pc:sldMk cId="2057833171" sldId="264"/>
            <ac:spMk id="2" creationId="{12818A78-B193-B7B6-C83E-FB0206666413}"/>
          </ac:spMkLst>
        </pc:spChg>
        <pc:spChg chg="del mod">
          <ac:chgData name="Zepeda Tello, Rodrigo" userId="7f58f4db-d7ed-4729-98b2-7ff7b1788253" providerId="ADAL" clId="{6B1DA730-539B-0B45-AB35-94E274957FD4}" dt="2023-10-05T16:49:47.982" v="494" actId="478"/>
          <ac:spMkLst>
            <pc:docMk/>
            <pc:sldMk cId="2057833171" sldId="264"/>
            <ac:spMk id="3" creationId="{C6349DA2-6C3F-1102-1E91-C46A76BBC8BA}"/>
          </ac:spMkLst>
        </pc:spChg>
        <pc:spChg chg="del mod">
          <ac:chgData name="Zepeda Tello, Rodrigo" userId="7f58f4db-d7ed-4729-98b2-7ff7b1788253" providerId="ADAL" clId="{6B1DA730-539B-0B45-AB35-94E274957FD4}" dt="2023-10-05T16:49:47.982" v="494" actId="478"/>
          <ac:spMkLst>
            <pc:docMk/>
            <pc:sldMk cId="2057833171" sldId="264"/>
            <ac:spMk id="4" creationId="{BFB2B26F-F9CC-4434-135D-B37E02FDEE70}"/>
          </ac:spMkLst>
        </pc:spChg>
      </pc:sldChg>
      <pc:sldChg chg="modSp mod">
        <pc:chgData name="Zepeda Tello, Rodrigo" userId="7f58f4db-d7ed-4729-98b2-7ff7b1788253" providerId="ADAL" clId="{6B1DA730-539B-0B45-AB35-94E274957FD4}" dt="2023-10-05T04:46:44.901" v="440" actId="20577"/>
        <pc:sldMkLst>
          <pc:docMk/>
          <pc:sldMk cId="314699866" sldId="265"/>
        </pc:sldMkLst>
        <pc:spChg chg="mod">
          <ac:chgData name="Zepeda Tello, Rodrigo" userId="7f58f4db-d7ed-4729-98b2-7ff7b1788253" providerId="ADAL" clId="{6B1DA730-539B-0B45-AB35-94E274957FD4}" dt="2023-10-05T04:46:44.901" v="440" actId="20577"/>
          <ac:spMkLst>
            <pc:docMk/>
            <pc:sldMk cId="314699866" sldId="265"/>
            <ac:spMk id="3" creationId="{2CA151EE-5931-6235-7A4A-7316891CB9AF}"/>
          </ac:spMkLst>
        </pc:spChg>
      </pc:sldChg>
      <pc:sldChg chg="modSp mod ord">
        <pc:chgData name="Zepeda Tello, Rodrigo" userId="7f58f4db-d7ed-4729-98b2-7ff7b1788253" providerId="ADAL" clId="{6B1DA730-539B-0B45-AB35-94E274957FD4}" dt="2023-10-05T04:45:17.651" v="393" actId="2711"/>
        <pc:sldMkLst>
          <pc:docMk/>
          <pc:sldMk cId="3859863699" sldId="266"/>
        </pc:sldMkLst>
        <pc:spChg chg="mod">
          <ac:chgData name="Zepeda Tello, Rodrigo" userId="7f58f4db-d7ed-4729-98b2-7ff7b1788253" providerId="ADAL" clId="{6B1DA730-539B-0B45-AB35-94E274957FD4}" dt="2023-10-05T04:45:17.651" v="393" actId="2711"/>
          <ac:spMkLst>
            <pc:docMk/>
            <pc:sldMk cId="3859863699" sldId="266"/>
            <ac:spMk id="3" creationId="{2CA151EE-5931-6235-7A4A-7316891CB9AF}"/>
          </ac:spMkLst>
        </pc:spChg>
      </pc:sldChg>
      <pc:sldChg chg="addSp delSp modSp mod ord">
        <pc:chgData name="Zepeda Tello, Rodrigo" userId="7f58f4db-d7ed-4729-98b2-7ff7b1788253" providerId="ADAL" clId="{6B1DA730-539B-0B45-AB35-94E274957FD4}" dt="2023-10-05T04:48:01.500" v="470"/>
        <pc:sldMkLst>
          <pc:docMk/>
          <pc:sldMk cId="1737790899" sldId="267"/>
        </pc:sldMkLst>
        <pc:spChg chg="add del mod">
          <ac:chgData name="Zepeda Tello, Rodrigo" userId="7f58f4db-d7ed-4729-98b2-7ff7b1788253" providerId="ADAL" clId="{6B1DA730-539B-0B45-AB35-94E274957FD4}" dt="2023-10-03T20:13:01.636" v="65" actId="21"/>
          <ac:spMkLst>
            <pc:docMk/>
            <pc:sldMk cId="1737790899" sldId="267"/>
            <ac:spMk id="2" creationId="{11C3EF69-9882-66DC-C704-718A1AC30091}"/>
          </ac:spMkLst>
        </pc:spChg>
        <pc:spChg chg="mod">
          <ac:chgData name="Zepeda Tello, Rodrigo" userId="7f58f4db-d7ed-4729-98b2-7ff7b1788253" providerId="ADAL" clId="{6B1DA730-539B-0B45-AB35-94E274957FD4}" dt="2023-10-05T04:48:01.500" v="470"/>
          <ac:spMkLst>
            <pc:docMk/>
            <pc:sldMk cId="1737790899" sldId="267"/>
            <ac:spMk id="3" creationId="{2CA151EE-5931-6235-7A4A-7316891CB9AF}"/>
          </ac:spMkLst>
        </pc:spChg>
      </pc:sldChg>
      <pc:sldChg chg="addSp delSp modSp new mod">
        <pc:chgData name="Zepeda Tello, Rodrigo" userId="7f58f4db-d7ed-4729-98b2-7ff7b1788253" providerId="ADAL" clId="{6B1DA730-539B-0B45-AB35-94E274957FD4}" dt="2023-10-06T00:59:43.385" v="594" actId="20577"/>
        <pc:sldMkLst>
          <pc:docMk/>
          <pc:sldMk cId="3204179882" sldId="268"/>
        </pc:sldMkLst>
        <pc:spChg chg="add del mod">
          <ac:chgData name="Zepeda Tello, Rodrigo" userId="7f58f4db-d7ed-4729-98b2-7ff7b1788253" providerId="ADAL" clId="{6B1DA730-539B-0B45-AB35-94E274957FD4}" dt="2023-10-04T20:27:07.630" v="318" actId="478"/>
          <ac:spMkLst>
            <pc:docMk/>
            <pc:sldMk cId="3204179882" sldId="268"/>
            <ac:spMk id="2" creationId="{5B4F3782-512C-376C-1B0B-064F4B580709}"/>
          </ac:spMkLst>
        </pc:spChg>
        <pc:spChg chg="del">
          <ac:chgData name="Zepeda Tello, Rodrigo" userId="7f58f4db-d7ed-4729-98b2-7ff7b1788253" providerId="ADAL" clId="{6B1DA730-539B-0B45-AB35-94E274957FD4}" dt="2023-10-03T20:03:33.532" v="3" actId="478"/>
          <ac:spMkLst>
            <pc:docMk/>
            <pc:sldMk cId="3204179882" sldId="268"/>
            <ac:spMk id="2" creationId="{B77987DD-CC93-71AD-7F61-45F682ACF69F}"/>
          </ac:spMkLst>
        </pc:spChg>
        <pc:spChg chg="del">
          <ac:chgData name="Zepeda Tello, Rodrigo" userId="7f58f4db-d7ed-4729-98b2-7ff7b1788253" providerId="ADAL" clId="{6B1DA730-539B-0B45-AB35-94E274957FD4}" dt="2023-10-03T20:03:33.532" v="3" actId="478"/>
          <ac:spMkLst>
            <pc:docMk/>
            <pc:sldMk cId="3204179882" sldId="268"/>
            <ac:spMk id="3" creationId="{A500AF9B-2000-77C0-0596-2A5AF51F46EF}"/>
          </ac:spMkLst>
        </pc:spChg>
        <pc:spChg chg="add mod">
          <ac:chgData name="Zepeda Tello, Rodrigo" userId="7f58f4db-d7ed-4729-98b2-7ff7b1788253" providerId="ADAL" clId="{6B1DA730-539B-0B45-AB35-94E274957FD4}" dt="2023-10-06T00:59:43.385" v="594" actId="20577"/>
          <ac:spMkLst>
            <pc:docMk/>
            <pc:sldMk cId="3204179882" sldId="268"/>
            <ac:spMk id="3" creationId="{E3B59043-02A1-51F9-0BB8-30E83D9AC08E}"/>
          </ac:spMkLst>
        </pc:spChg>
        <pc:picChg chg="add mod">
          <ac:chgData name="Zepeda Tello, Rodrigo" userId="7f58f4db-d7ed-4729-98b2-7ff7b1788253" providerId="ADAL" clId="{6B1DA730-539B-0B45-AB35-94E274957FD4}" dt="2023-10-05T04:51:23.015" v="473" actId="14826"/>
          <ac:picMkLst>
            <pc:docMk/>
            <pc:sldMk cId="3204179882" sldId="268"/>
            <ac:picMk id="5" creationId="{20EE1319-D83E-F2C7-58D8-27F485ABEAAA}"/>
          </ac:picMkLst>
        </pc:picChg>
      </pc:sldChg>
      <pc:sldChg chg="del">
        <pc:chgData name="Zepeda Tello, Rodrigo" userId="7f58f4db-d7ed-4729-98b2-7ff7b1788253" providerId="ADAL" clId="{6B1DA730-539B-0B45-AB35-94E274957FD4}" dt="2023-10-03T20:03:26.187" v="0" actId="2696"/>
        <pc:sldMkLst>
          <pc:docMk/>
          <pc:sldMk cId="3265792426" sldId="268"/>
        </pc:sldMkLst>
      </pc:sldChg>
      <pc:sldChg chg="addSp delSp modSp add mod">
        <pc:chgData name="Zepeda Tello, Rodrigo" userId="7f58f4db-d7ed-4729-98b2-7ff7b1788253" providerId="ADAL" clId="{6B1DA730-539B-0B45-AB35-94E274957FD4}" dt="2023-10-06T00:59:33.326" v="587"/>
        <pc:sldMkLst>
          <pc:docMk/>
          <pc:sldMk cId="592622488" sldId="269"/>
        </pc:sldMkLst>
        <pc:spChg chg="add del mod">
          <ac:chgData name="Zepeda Tello, Rodrigo" userId="7f58f4db-d7ed-4729-98b2-7ff7b1788253" providerId="ADAL" clId="{6B1DA730-539B-0B45-AB35-94E274957FD4}" dt="2023-10-04T20:22:28.962" v="279" actId="478"/>
          <ac:spMkLst>
            <pc:docMk/>
            <pc:sldMk cId="592622488" sldId="269"/>
            <ac:spMk id="2" creationId="{10BEFED4-9EB3-1311-17E6-3DB0E9B869DF}"/>
          </ac:spMkLst>
        </pc:spChg>
        <pc:spChg chg="add mod">
          <ac:chgData name="Zepeda Tello, Rodrigo" userId="7f58f4db-d7ed-4729-98b2-7ff7b1788253" providerId="ADAL" clId="{6B1DA730-539B-0B45-AB35-94E274957FD4}" dt="2023-10-06T00:59:33.326" v="587"/>
          <ac:spMkLst>
            <pc:docMk/>
            <pc:sldMk cId="592622488" sldId="269"/>
            <ac:spMk id="2" creationId="{DD4B7DD5-2C7E-9211-6709-D3C168ED2F1B}"/>
          </ac:spMkLst>
        </pc:spChg>
        <pc:picChg chg="add mod">
          <ac:chgData name="Zepeda Tello, Rodrigo" userId="7f58f4db-d7ed-4729-98b2-7ff7b1788253" providerId="ADAL" clId="{6B1DA730-539B-0B45-AB35-94E274957FD4}" dt="2023-10-05T04:51:32.841" v="474" actId="14826"/>
          <ac:picMkLst>
            <pc:docMk/>
            <pc:sldMk cId="592622488" sldId="269"/>
            <ac:picMk id="3" creationId="{D9EE108E-A5FE-12DA-0223-397E73940083}"/>
          </ac:picMkLst>
        </pc:picChg>
        <pc:picChg chg="del">
          <ac:chgData name="Zepeda Tello, Rodrigo" userId="7f58f4db-d7ed-4729-98b2-7ff7b1788253" providerId="ADAL" clId="{6B1DA730-539B-0B45-AB35-94E274957FD4}" dt="2023-10-03T20:03:46.543" v="8" actId="478"/>
          <ac:picMkLst>
            <pc:docMk/>
            <pc:sldMk cId="592622488" sldId="269"/>
            <ac:picMk id="5" creationId="{20EE1319-D83E-F2C7-58D8-27F485ABEAAA}"/>
          </ac:picMkLst>
        </pc:picChg>
      </pc:sldChg>
      <pc:sldChg chg="addSp delSp modSp add mod modShow">
        <pc:chgData name="Zepeda Tello, Rodrigo" userId="7f58f4db-d7ed-4729-98b2-7ff7b1788253" providerId="ADAL" clId="{6B1DA730-539B-0B45-AB35-94E274957FD4}" dt="2023-10-03T20:07:59.311" v="50" actId="122"/>
        <pc:sldMkLst>
          <pc:docMk/>
          <pc:sldMk cId="1977859258" sldId="270"/>
        </pc:sldMkLst>
        <pc:spChg chg="mod">
          <ac:chgData name="Zepeda Tello, Rodrigo" userId="7f58f4db-d7ed-4729-98b2-7ff7b1788253" providerId="ADAL" clId="{6B1DA730-539B-0B45-AB35-94E274957FD4}" dt="2023-10-03T20:07:59.311" v="50" actId="122"/>
          <ac:spMkLst>
            <pc:docMk/>
            <pc:sldMk cId="1977859258" sldId="270"/>
            <ac:spMk id="2" creationId="{12818A78-B193-B7B6-C83E-FB0206666413}"/>
          </ac:spMkLst>
        </pc:spChg>
        <pc:spChg chg="del mod">
          <ac:chgData name="Zepeda Tello, Rodrigo" userId="7f58f4db-d7ed-4729-98b2-7ff7b1788253" providerId="ADAL" clId="{6B1DA730-539B-0B45-AB35-94E274957FD4}" dt="2023-10-03T20:04:54.515" v="18" actId="478"/>
          <ac:spMkLst>
            <pc:docMk/>
            <pc:sldMk cId="1977859258" sldId="270"/>
            <ac:spMk id="4" creationId="{1E4C5CC2-6033-7938-723C-1E13B063E44F}"/>
          </ac:spMkLst>
        </pc:spChg>
        <pc:spChg chg="add mod">
          <ac:chgData name="Zepeda Tello, Rodrigo" userId="7f58f4db-d7ed-4729-98b2-7ff7b1788253" providerId="ADAL" clId="{6B1DA730-539B-0B45-AB35-94E274957FD4}" dt="2023-10-03T20:07:55.331" v="49" actId="1076"/>
          <ac:spMkLst>
            <pc:docMk/>
            <pc:sldMk cId="1977859258" sldId="270"/>
            <ac:spMk id="6" creationId="{47DE7150-55CF-E29D-8790-263751515D6E}"/>
          </ac:spMkLst>
        </pc:spChg>
      </pc:sldChg>
      <pc:sldChg chg="modSp add del mod">
        <pc:chgData name="Zepeda Tello, Rodrigo" userId="7f58f4db-d7ed-4729-98b2-7ff7b1788253" providerId="ADAL" clId="{6B1DA730-539B-0B45-AB35-94E274957FD4}" dt="2023-10-03T20:19:17.342" v="127" actId="2696"/>
        <pc:sldMkLst>
          <pc:docMk/>
          <pc:sldMk cId="850706657" sldId="271"/>
        </pc:sldMkLst>
        <pc:spChg chg="mod">
          <ac:chgData name="Zepeda Tello, Rodrigo" userId="7f58f4db-d7ed-4729-98b2-7ff7b1788253" providerId="ADAL" clId="{6B1DA730-539B-0B45-AB35-94E274957FD4}" dt="2023-10-03T20:13:38.020" v="81" actId="1076"/>
          <ac:spMkLst>
            <pc:docMk/>
            <pc:sldMk cId="850706657" sldId="271"/>
            <ac:spMk id="4" creationId="{658A6C00-DAEE-BD9F-1410-221F88170FD7}"/>
          </ac:spMkLst>
        </pc:spChg>
        <pc:picChg chg="mod">
          <ac:chgData name="Zepeda Tello, Rodrigo" userId="7f58f4db-d7ed-4729-98b2-7ff7b1788253" providerId="ADAL" clId="{6B1DA730-539B-0B45-AB35-94E274957FD4}" dt="2023-10-03T20:13:35.512" v="80" actId="1076"/>
          <ac:picMkLst>
            <pc:docMk/>
            <pc:sldMk cId="850706657" sldId="271"/>
            <ac:picMk id="7" creationId="{26393175-3706-62FD-70AA-2DCD72FA29A7}"/>
          </ac:picMkLst>
        </pc:picChg>
      </pc:sldChg>
      <pc:sldChg chg="addSp modSp add del mod">
        <pc:chgData name="Zepeda Tello, Rodrigo" userId="7f58f4db-d7ed-4729-98b2-7ff7b1788253" providerId="ADAL" clId="{6B1DA730-539B-0B45-AB35-94E274957FD4}" dt="2023-10-03T20:19:50.107" v="131" actId="2696"/>
        <pc:sldMkLst>
          <pc:docMk/>
          <pc:sldMk cId="3215923940" sldId="272"/>
        </pc:sldMkLst>
        <pc:spChg chg="add mod">
          <ac:chgData name="Zepeda Tello, Rodrigo" userId="7f58f4db-d7ed-4729-98b2-7ff7b1788253" providerId="ADAL" clId="{6B1DA730-539B-0B45-AB35-94E274957FD4}" dt="2023-10-03T20:14:12.126" v="122" actId="20577"/>
          <ac:spMkLst>
            <pc:docMk/>
            <pc:sldMk cId="3215923940" sldId="272"/>
            <ac:spMk id="2" creationId="{0B0E0B28-7019-E61D-2F31-FF41820C69BF}"/>
          </ac:spMkLst>
        </pc:spChg>
      </pc:sldChg>
      <pc:sldChg chg="addSp modSp add ord">
        <pc:chgData name="Zepeda Tello, Rodrigo" userId="7f58f4db-d7ed-4729-98b2-7ff7b1788253" providerId="ADAL" clId="{6B1DA730-539B-0B45-AB35-94E274957FD4}" dt="2023-10-05T04:43:21.294" v="328" actId="20578"/>
        <pc:sldMkLst>
          <pc:docMk/>
          <pc:sldMk cId="1700505818" sldId="273"/>
        </pc:sldMkLst>
        <pc:spChg chg="add mod">
          <ac:chgData name="Zepeda Tello, Rodrigo" userId="7f58f4db-d7ed-4729-98b2-7ff7b1788253" providerId="ADAL" clId="{6B1DA730-539B-0B45-AB35-94E274957FD4}" dt="2023-10-03T20:19:15.915" v="126"/>
          <ac:spMkLst>
            <pc:docMk/>
            <pc:sldMk cId="1700505818" sldId="273"/>
            <ac:spMk id="3" creationId="{C28F4944-6F89-3159-19BB-F149D465426C}"/>
          </ac:spMkLst>
        </pc:spChg>
      </pc:sldChg>
      <pc:sldChg chg="addSp delSp modSp add mod ord">
        <pc:chgData name="Zepeda Tello, Rodrigo" userId="7f58f4db-d7ed-4729-98b2-7ff7b1788253" providerId="ADAL" clId="{6B1DA730-539B-0B45-AB35-94E274957FD4}" dt="2023-10-05T04:43:05.122" v="326" actId="20578"/>
        <pc:sldMkLst>
          <pc:docMk/>
          <pc:sldMk cId="231567811" sldId="274"/>
        </pc:sldMkLst>
        <pc:spChg chg="mod">
          <ac:chgData name="Zepeda Tello, Rodrigo" userId="7f58f4db-d7ed-4729-98b2-7ff7b1788253" providerId="ADAL" clId="{6B1DA730-539B-0B45-AB35-94E274957FD4}" dt="2023-10-04T20:21:12.148" v="182" actId="20577"/>
          <ac:spMkLst>
            <pc:docMk/>
            <pc:sldMk cId="231567811" sldId="274"/>
            <ac:spMk id="8" creationId="{DB8A0591-997E-3CA5-3768-6C5300B6AD8B}"/>
          </ac:spMkLst>
        </pc:spChg>
        <pc:spChg chg="add mod">
          <ac:chgData name="Zepeda Tello, Rodrigo" userId="7f58f4db-d7ed-4729-98b2-7ff7b1788253" providerId="ADAL" clId="{6B1DA730-539B-0B45-AB35-94E274957FD4}" dt="2023-10-04T20:20:54.960" v="180" actId="14100"/>
          <ac:spMkLst>
            <pc:docMk/>
            <pc:sldMk cId="231567811" sldId="274"/>
            <ac:spMk id="12" creationId="{A70FC2D4-8B54-745C-4757-25E458F07B1F}"/>
          </ac:spMkLst>
        </pc:spChg>
        <pc:picChg chg="del">
          <ac:chgData name="Zepeda Tello, Rodrigo" userId="7f58f4db-d7ed-4729-98b2-7ff7b1788253" providerId="ADAL" clId="{6B1DA730-539B-0B45-AB35-94E274957FD4}" dt="2023-10-04T20:08:23.172" v="145" actId="478"/>
          <ac:picMkLst>
            <pc:docMk/>
            <pc:sldMk cId="231567811" sldId="274"/>
            <ac:picMk id="3" creationId="{1B380B77-BAFB-3B44-86F2-811B4D25E79A}"/>
          </ac:picMkLst>
        </pc:picChg>
        <pc:picChg chg="add mod">
          <ac:chgData name="Zepeda Tello, Rodrigo" userId="7f58f4db-d7ed-4729-98b2-7ff7b1788253" providerId="ADAL" clId="{6B1DA730-539B-0B45-AB35-94E274957FD4}" dt="2023-10-05T04:34:18.647" v="322" actId="14826"/>
          <ac:picMkLst>
            <pc:docMk/>
            <pc:sldMk cId="231567811" sldId="274"/>
            <ac:picMk id="4" creationId="{649578BF-7A0D-FD16-E6FD-3C20AE50881A}"/>
          </ac:picMkLst>
        </pc:picChg>
        <pc:picChg chg="add del mod">
          <ac:chgData name="Zepeda Tello, Rodrigo" userId="7f58f4db-d7ed-4729-98b2-7ff7b1788253" providerId="ADAL" clId="{6B1DA730-539B-0B45-AB35-94E274957FD4}" dt="2023-10-04T20:19:12.977" v="158" actId="478"/>
          <ac:picMkLst>
            <pc:docMk/>
            <pc:sldMk cId="231567811" sldId="274"/>
            <ac:picMk id="6" creationId="{73828B91-F63E-E704-0B2D-30377F39E48A}"/>
          </ac:picMkLst>
        </pc:picChg>
        <pc:picChg chg="add del mod">
          <ac:chgData name="Zepeda Tello, Rodrigo" userId="7f58f4db-d7ed-4729-98b2-7ff7b1788253" providerId="ADAL" clId="{6B1DA730-539B-0B45-AB35-94E274957FD4}" dt="2023-10-04T20:19:37.380" v="164" actId="478"/>
          <ac:picMkLst>
            <pc:docMk/>
            <pc:sldMk cId="231567811" sldId="274"/>
            <ac:picMk id="9" creationId="{B467664B-AD9C-B652-13BE-80608201ABD1}"/>
          </ac:picMkLst>
        </pc:picChg>
        <pc:picChg chg="add mod">
          <ac:chgData name="Zepeda Tello, Rodrigo" userId="7f58f4db-d7ed-4729-98b2-7ff7b1788253" providerId="ADAL" clId="{6B1DA730-539B-0B45-AB35-94E274957FD4}" dt="2023-10-04T20:19:59.679" v="168" actId="14100"/>
          <ac:picMkLst>
            <pc:docMk/>
            <pc:sldMk cId="231567811" sldId="274"/>
            <ac:picMk id="11" creationId="{5E7064FF-C04D-3966-4088-F4D8B5781459}"/>
          </ac:picMkLst>
        </pc:picChg>
      </pc:sldChg>
      <pc:sldChg chg="addSp delSp modSp add del mod">
        <pc:chgData name="Zepeda Tello, Rodrigo" userId="7f58f4db-d7ed-4729-98b2-7ff7b1788253" providerId="ADAL" clId="{6B1DA730-539B-0B45-AB35-94E274957FD4}" dt="2023-10-03T20:23:48.306" v="137" actId="2696"/>
        <pc:sldMkLst>
          <pc:docMk/>
          <pc:sldMk cId="748838617" sldId="274"/>
        </pc:sldMkLst>
        <pc:spChg chg="add mod">
          <ac:chgData name="Zepeda Tello, Rodrigo" userId="7f58f4db-d7ed-4729-98b2-7ff7b1788253" providerId="ADAL" clId="{6B1DA730-539B-0B45-AB35-94E274957FD4}" dt="2023-10-03T20:19:51.283" v="132"/>
          <ac:spMkLst>
            <pc:docMk/>
            <pc:sldMk cId="748838617" sldId="274"/>
            <ac:spMk id="2" creationId="{2B609412-2D51-AFAB-4C2F-6511B8E5C804}"/>
          </ac:spMkLst>
        </pc:spChg>
        <pc:picChg chg="del">
          <ac:chgData name="Zepeda Tello, Rodrigo" userId="7f58f4db-d7ed-4729-98b2-7ff7b1788253" providerId="ADAL" clId="{6B1DA730-539B-0B45-AB35-94E274957FD4}" dt="2023-10-03T20:23:36.222" v="134" actId="478"/>
          <ac:picMkLst>
            <pc:docMk/>
            <pc:sldMk cId="748838617" sldId="274"/>
            <ac:picMk id="3" creationId="{D9EE108E-A5FE-12DA-0223-397E73940083}"/>
          </ac:picMkLst>
        </pc:picChg>
        <pc:picChg chg="add mod">
          <ac:chgData name="Zepeda Tello, Rodrigo" userId="7f58f4db-d7ed-4729-98b2-7ff7b1788253" providerId="ADAL" clId="{6B1DA730-539B-0B45-AB35-94E274957FD4}" dt="2023-10-03T20:23:41.951" v="136" actId="167"/>
          <ac:picMkLst>
            <pc:docMk/>
            <pc:sldMk cId="748838617" sldId="274"/>
            <ac:picMk id="4" creationId="{B5BDCFD3-8897-2F9F-DC82-472F2590286D}"/>
          </ac:picMkLst>
        </pc:picChg>
      </pc:sldChg>
      <pc:sldChg chg="add del">
        <pc:chgData name="Zepeda Tello, Rodrigo" userId="7f58f4db-d7ed-4729-98b2-7ff7b1788253" providerId="ADAL" clId="{6B1DA730-539B-0B45-AB35-94E274957FD4}" dt="2023-10-04T20:22:56.095" v="281" actId="2696"/>
        <pc:sldMkLst>
          <pc:docMk/>
          <pc:sldMk cId="1634338573" sldId="275"/>
        </pc:sldMkLst>
      </pc:sldChg>
      <pc:sldChg chg="addSp modSp add">
        <pc:chgData name="Zepeda Tello, Rodrigo" userId="7f58f4db-d7ed-4729-98b2-7ff7b1788253" providerId="ADAL" clId="{6B1DA730-539B-0B45-AB35-94E274957FD4}" dt="2023-10-06T00:59:31.274" v="586"/>
        <pc:sldMkLst>
          <pc:docMk/>
          <pc:sldMk cId="4137553405" sldId="275"/>
        </pc:sldMkLst>
        <pc:spChg chg="add mod">
          <ac:chgData name="Zepeda Tello, Rodrigo" userId="7f58f4db-d7ed-4729-98b2-7ff7b1788253" providerId="ADAL" clId="{6B1DA730-539B-0B45-AB35-94E274957FD4}" dt="2023-10-06T00:59:31.274" v="586"/>
          <ac:spMkLst>
            <pc:docMk/>
            <pc:sldMk cId="4137553405" sldId="275"/>
            <ac:spMk id="2" creationId="{00DF64BE-6CD5-F236-0238-5C9B37BD9734}"/>
          </ac:spMkLst>
        </pc:spChg>
        <pc:picChg chg="mod">
          <ac:chgData name="Zepeda Tello, Rodrigo" userId="7f58f4db-d7ed-4729-98b2-7ff7b1788253" providerId="ADAL" clId="{6B1DA730-539B-0B45-AB35-94E274957FD4}" dt="2023-10-06T00:43:26.966" v="508" actId="14826"/>
          <ac:picMkLst>
            <pc:docMk/>
            <pc:sldMk cId="4137553405" sldId="275"/>
            <ac:picMk id="3" creationId="{D9EE108E-A5FE-12DA-0223-397E73940083}"/>
          </ac:picMkLst>
        </pc:picChg>
      </pc:sldChg>
      <pc:sldChg chg="addSp delSp modSp add mod">
        <pc:chgData name="Zepeda Tello, Rodrigo" userId="7f58f4db-d7ed-4729-98b2-7ff7b1788253" providerId="ADAL" clId="{6B1DA730-539B-0B45-AB35-94E274957FD4}" dt="2023-10-06T00:59:27.549" v="585"/>
        <pc:sldMkLst>
          <pc:docMk/>
          <pc:sldMk cId="2009638573" sldId="276"/>
        </pc:sldMkLst>
        <pc:spChg chg="add mod">
          <ac:chgData name="Zepeda Tello, Rodrigo" userId="7f58f4db-d7ed-4729-98b2-7ff7b1788253" providerId="ADAL" clId="{6B1DA730-539B-0B45-AB35-94E274957FD4}" dt="2023-10-06T00:59:27.549" v="585"/>
          <ac:spMkLst>
            <pc:docMk/>
            <pc:sldMk cId="2009638573" sldId="276"/>
            <ac:spMk id="2" creationId="{F429529F-6329-7C20-F422-2476505C1DA8}"/>
          </ac:spMkLst>
        </pc:spChg>
        <pc:picChg chg="add del mod">
          <ac:chgData name="Zepeda Tello, Rodrigo" userId="7f58f4db-d7ed-4729-98b2-7ff7b1788253" providerId="ADAL" clId="{6B1DA730-539B-0B45-AB35-94E274957FD4}" dt="2023-10-06T00:43:34.748" v="509" actId="14826"/>
          <ac:picMkLst>
            <pc:docMk/>
            <pc:sldMk cId="2009638573" sldId="276"/>
            <ac:picMk id="3" creationId="{D9EE108E-A5FE-12DA-0223-397E73940083}"/>
          </ac:picMkLst>
        </pc:picChg>
      </pc:sldChg>
      <pc:sldChg chg="addSp delSp modSp add mod ord">
        <pc:chgData name="Zepeda Tello, Rodrigo" userId="7f58f4db-d7ed-4729-98b2-7ff7b1788253" providerId="ADAL" clId="{6B1DA730-539B-0B45-AB35-94E274957FD4}" dt="2023-10-06T01:00:07.948" v="595" actId="20578"/>
        <pc:sldMkLst>
          <pc:docMk/>
          <pc:sldMk cId="3622677761" sldId="277"/>
        </pc:sldMkLst>
        <pc:spChg chg="add mod">
          <ac:chgData name="Zepeda Tello, Rodrigo" userId="7f58f4db-d7ed-4729-98b2-7ff7b1788253" providerId="ADAL" clId="{6B1DA730-539B-0B45-AB35-94E274957FD4}" dt="2023-10-06T00:59:21.156" v="584"/>
          <ac:spMkLst>
            <pc:docMk/>
            <pc:sldMk cId="3622677761" sldId="277"/>
            <ac:spMk id="2" creationId="{C443DA99-AE3F-7FAF-58F5-0983222CD84B}"/>
          </ac:spMkLst>
        </pc:spChg>
        <pc:spChg chg="mod">
          <ac:chgData name="Zepeda Tello, Rodrigo" userId="7f58f4db-d7ed-4729-98b2-7ff7b1788253" providerId="ADAL" clId="{6B1DA730-539B-0B45-AB35-94E274957FD4}" dt="2023-10-06T00:56:58.738" v="568" actId="20577"/>
          <ac:spMkLst>
            <pc:docMk/>
            <pc:sldMk cId="3622677761" sldId="277"/>
            <ac:spMk id="3" creationId="{2CA151EE-5931-6235-7A4A-7316891CB9AF}"/>
          </ac:spMkLst>
        </pc:spChg>
        <pc:spChg chg="del">
          <ac:chgData name="Zepeda Tello, Rodrigo" userId="7f58f4db-d7ed-4729-98b2-7ff7b1788253" providerId="ADAL" clId="{6B1DA730-539B-0B45-AB35-94E274957FD4}" dt="2023-10-06T00:59:20.759" v="583" actId="478"/>
          <ac:spMkLst>
            <pc:docMk/>
            <pc:sldMk cId="3622677761" sldId="277"/>
            <ac:spMk id="4" creationId="{EB3F1CCC-8D77-5751-8BB2-95FED3D3D43D}"/>
          </ac:spMkLst>
        </pc:spChg>
      </pc:sldChg>
      <pc:sldChg chg="addSp delSp modSp add mod ord">
        <pc:chgData name="Zepeda Tello, Rodrigo" userId="7f58f4db-d7ed-4729-98b2-7ff7b1788253" providerId="ADAL" clId="{6B1DA730-539B-0B45-AB35-94E274957FD4}" dt="2023-10-06T01:01:22.363" v="639" actId="1076"/>
        <pc:sldMkLst>
          <pc:docMk/>
          <pc:sldMk cId="4197918389" sldId="278"/>
        </pc:sldMkLst>
        <pc:spChg chg="mod">
          <ac:chgData name="Zepeda Tello, Rodrigo" userId="7f58f4db-d7ed-4729-98b2-7ff7b1788253" providerId="ADAL" clId="{6B1DA730-539B-0B45-AB35-94E274957FD4}" dt="2023-10-06T00:59:16.562" v="582" actId="20577"/>
          <ac:spMkLst>
            <pc:docMk/>
            <pc:sldMk cId="4197918389" sldId="278"/>
            <ac:spMk id="8" creationId="{3D139243-1722-3B64-A3C0-E9906A1109DC}"/>
          </ac:spMkLst>
        </pc:spChg>
        <pc:spChg chg="add mod">
          <ac:chgData name="Zepeda Tello, Rodrigo" userId="7f58f4db-d7ed-4729-98b2-7ff7b1788253" providerId="ADAL" clId="{6B1DA730-539B-0B45-AB35-94E274957FD4}" dt="2023-10-06T01:01:22.363" v="639" actId="1076"/>
          <ac:spMkLst>
            <pc:docMk/>
            <pc:sldMk cId="4197918389" sldId="278"/>
            <ac:spMk id="9" creationId="{2E95646C-9868-4FEE-7870-4942CC8E913B}"/>
          </ac:spMkLst>
        </pc:spChg>
        <pc:picChg chg="add del mod">
          <ac:chgData name="Zepeda Tello, Rodrigo" userId="7f58f4db-d7ed-4729-98b2-7ff7b1788253" providerId="ADAL" clId="{6B1DA730-539B-0B45-AB35-94E274957FD4}" dt="2023-10-06T00:57:15.641" v="574" actId="478"/>
          <ac:picMkLst>
            <pc:docMk/>
            <pc:sldMk cId="4197918389" sldId="278"/>
            <ac:picMk id="3" creationId="{8469CC9C-FE68-4B39-06EC-5BDBDA7F454E}"/>
          </ac:picMkLst>
        </pc:picChg>
        <pc:picChg chg="add mod">
          <ac:chgData name="Zepeda Tello, Rodrigo" userId="7f58f4db-d7ed-4729-98b2-7ff7b1788253" providerId="ADAL" clId="{6B1DA730-539B-0B45-AB35-94E274957FD4}" dt="2023-10-06T00:59:07.144" v="580" actId="1076"/>
          <ac:picMkLst>
            <pc:docMk/>
            <pc:sldMk cId="4197918389" sldId="278"/>
            <ac:picMk id="5" creationId="{3EE439EB-F8F5-C3C8-5E3C-0C040723D16C}"/>
          </ac:picMkLst>
        </pc:picChg>
        <pc:picChg chg="del">
          <ac:chgData name="Zepeda Tello, Rodrigo" userId="7f58f4db-d7ed-4729-98b2-7ff7b1788253" providerId="ADAL" clId="{6B1DA730-539B-0B45-AB35-94E274957FD4}" dt="2023-10-06T00:57:05.679" v="570" actId="478"/>
          <ac:picMkLst>
            <pc:docMk/>
            <pc:sldMk cId="4197918389" sldId="278"/>
            <ac:picMk id="7" creationId="{26393175-3706-62FD-70AA-2DCD72FA29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6633-155A-9C05-BAB7-C6AF40E1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22335-A09A-5ABE-BFE2-B6E80C3BC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DB6F-D821-4A88-E9C3-D4ED6F6D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90B6-8A63-4E30-E251-BDB2BEAA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DA77-09FF-A1B4-BCCD-B5D87889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D768-58A2-0C7E-E2ED-8DA97BA6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17816-D022-FD0D-2854-165DBA76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8885-ACAE-BA5C-C720-BE408FCD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CD49-61D3-9633-AA81-3DCEEDFD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1953-1E22-B38E-E26D-4CD18287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69FAE-A285-D7DA-8F72-B6F7F905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8D19-BD5E-D5EF-929F-BB56F393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6564-8433-F4A6-0B70-773CBF1B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7B5D-66D8-06B2-D1B6-29347B86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F054-EA46-9E69-D70D-A220B780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D00-9187-3C34-FDF1-62267E0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0D76-B372-3FE9-8674-6E1E87CBA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205A9-00A3-9F77-A503-1754EA98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B702-78DB-544C-72AC-CDB8B87A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A68E-1C70-3C3D-5E36-2179C312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8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0B28-0EC7-60BB-89A9-0F6EB15B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EDE30-9B0D-836E-3F9C-F8314FFF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227E-5AE9-EFD6-3FFD-B0A398AB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8BF5-5811-E0D3-0C8F-2D7462EE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5E3F-EF81-8C37-63C6-AF88BF6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822C-6E09-32B8-1181-259A167E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FC04-8C46-DD75-BA48-69057636E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719C2-B4F1-7CB5-D8BC-CA910113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7185-949D-3FE5-0B00-46A8D6E6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36EC-91B2-67E4-A432-416390F4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B58C5-D6D9-EF29-C84F-7231242B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C743-E9F9-A40D-77D8-BF9C994A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DF2C3-0CC8-00AA-ADA7-3909317D2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C8C8-F755-040D-38BA-CE9C4FA03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C28AC-3E38-660F-1393-C1A33F7CA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FBE93-7E21-25B9-7444-BBC99F217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53F95-027A-AABB-9DEA-7BC949D8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C4246-D67B-CAA5-B556-8F9B606F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DB8B8-0FB1-169F-1BB2-CB67D642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A2EE-2570-5A19-44FE-641B59A9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79FF2-5A08-D292-926E-BB90F7CA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E454D-5975-C186-11C5-905D5DDC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BBA4-ADBD-C5EC-B707-59158FDF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5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418D5-B63F-27B2-0786-21C9F97C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9BB1-E039-A9D7-4656-C8170097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FBBF6-4313-F1F8-C9C5-AB6FEBC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081D-F02E-D05A-8CEC-45485C88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BCAE-D5D9-3139-6E4C-CD531C189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66C8-D3D1-105D-28D6-13FD298BA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0236-F096-2276-F614-6222C74A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C12FC-8EE6-89E5-C506-D138263A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8EF75-1818-993B-E7B9-67049643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43E1-EBBF-58C1-856C-4470C149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D45EF-9F37-9D80-6DB0-0D5E64F3C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5B14C-C1AB-4413-8675-B49EE29B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C3912-96C1-77A2-958D-8C138809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B7D7F-6C7C-0F04-BF4F-83AC97B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8441E-1C04-6D69-5740-6E35B5C0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3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6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885E2-608D-F62C-4715-A2C2D2DF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18C9-BF2D-D5EE-E095-279003A9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815-EE73-8344-0FFA-6E3037B86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2234-9D37-3D44-8E31-52A11AD054D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0896-AD9D-F7B1-1C44-9EE9F9C9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55F0-137E-6DA4-B8FF-585321878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25DD-ECC6-4243-9156-0633B7971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F2CB-2EC6-005B-CDDD-06A360284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Helvetica" pitchFamily="2" charset="0"/>
              </a:rPr>
              <a:t>Meningococcal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151EE-5931-6235-7A4A-7316891CB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B493"/>
                </a:solidFill>
                <a:latin typeface="Helvetica" pitchFamily="2" charset="0"/>
              </a:rPr>
              <a:t>Exploration of data from CDC Wonder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F1CCC-8D77-5751-8BB2-95FED3D3D43D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06220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E108E-A5FE-12DA-0223-397E7394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78823"/>
            <a:ext cx="12200708" cy="6100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9529F-6329-7C20-F422-2476505C1DA8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5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00963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151EE-5931-6235-7A4A-7316891C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4724"/>
            <a:ext cx="9144000" cy="2159784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rgbClr val="DBDBDB"/>
                </a:solidFill>
                <a:latin typeface="Helvetica" pitchFamily="2" charset="0"/>
              </a:rPr>
              <a:t>Vaccination (NCIRD)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National Immunization Survey-Teen data: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https://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data.cdc.gov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/Teen-Vaccinations/Vaccination-Coverage-among-Adolescents-13-17-Years/ee48-w5t6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92B493"/>
              </a:solidFill>
              <a:effectLst/>
              <a:uLnTx/>
              <a:uFillTx/>
              <a:latin typeface="Helvetica" pitchFamily="2" charset="0"/>
            </a:endParaRPr>
          </a:p>
          <a:p>
            <a:endParaRPr lang="en-US" sz="7000" b="1" dirty="0">
              <a:solidFill>
                <a:srgbClr val="92B493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3DA99-AE3F-7FAF-58F5-0983222CD84B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5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622677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139243-1722-3B64-A3C0-E9906A1109DC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5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439EB-F8F5-C3C8-5E3C-0C040723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265"/>
            <a:ext cx="12210456" cy="6105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5646C-9868-4FEE-7870-4942CC8E913B}"/>
              </a:ext>
            </a:extLst>
          </p:cNvPr>
          <p:cNvSpPr txBox="1"/>
          <p:nvPr/>
        </p:nvSpPr>
        <p:spPr>
          <a:xfrm>
            <a:off x="7708274" y="6392161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BF7A67"/>
                </a:solidFill>
                <a:effectLst/>
                <a:uLnTx/>
                <a:uFillTx/>
                <a:latin typeface="Helvetica" pitchFamily="2" charset="0"/>
              </a:rPr>
              <a:t>Self report by parents/guardians </a:t>
            </a:r>
            <a:endParaRPr lang="en-US" dirty="0">
              <a:solidFill>
                <a:srgbClr val="BF7A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91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151EE-5931-6235-7A4A-7316891C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4724"/>
            <a:ext cx="9144000" cy="2159784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rgbClr val="DBDBDB"/>
                </a:solidFill>
                <a:latin typeface="Helvetica" pitchFamily="2" charset="0"/>
              </a:rPr>
              <a:t>Age groups (CDC)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Yearly data(2016 to 2020) from: https://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wonder.cdc.gov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/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nndss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/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92B493"/>
                </a:solidFill>
                <a:effectLst/>
                <a:uLnTx/>
                <a:uFillTx/>
                <a:latin typeface="Helvetica" pitchFamily="2" charset="0"/>
              </a:rPr>
              <a:t>nndss_annual_tables_menu.asp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92B493"/>
              </a:solidFill>
              <a:effectLst/>
              <a:uLnTx/>
              <a:uFillTx/>
              <a:latin typeface="Helvetica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92B493"/>
              </a:solidFill>
              <a:effectLst/>
              <a:uLnTx/>
              <a:uFillTx/>
              <a:latin typeface="Helvetica" pitchFamily="2" charset="0"/>
            </a:endParaRPr>
          </a:p>
          <a:p>
            <a:endParaRPr lang="en-US" sz="7000" b="1" dirty="0">
              <a:solidFill>
                <a:srgbClr val="92B493"/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F1CCC-8D77-5751-8BB2-95FED3D3D43D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chemeClr val="bg2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73779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93175-3706-62FD-70AA-2DCD72FA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80999"/>
            <a:ext cx="12212594" cy="6106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39243-1722-3B64-A3C0-E9906A1109DC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89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93175-3706-62FD-70AA-2DCD72FA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80999"/>
            <a:ext cx="12212594" cy="6106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4124A-CBF5-53C5-5A72-97A9521FA8D9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4380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393175-3706-62FD-70AA-2DCD72FA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80999"/>
            <a:ext cx="12212594" cy="6106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4124A-CBF5-53C5-5A72-97A9521FA8D9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F4944-6F89-3159-19BB-F149D465426C}"/>
              </a:ext>
            </a:extLst>
          </p:cNvPr>
          <p:cNvSpPr txBox="1"/>
          <p:nvPr/>
        </p:nvSpPr>
        <p:spPr>
          <a:xfrm>
            <a:off x="3358055" y="2136228"/>
            <a:ext cx="6109252" cy="1200329"/>
          </a:xfrm>
          <a:prstGeom prst="rect">
            <a:avLst/>
          </a:prstGeom>
          <a:solidFill>
            <a:srgbClr val="DBDBDB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Which age groups make sense to cluster?</a:t>
            </a:r>
          </a:p>
        </p:txBody>
      </p:sp>
    </p:spTree>
    <p:extLst>
      <p:ext uri="{BB962C8B-B14F-4D97-AF65-F5344CB8AC3E}">
        <p14:creationId xmlns:p14="http://schemas.microsoft.com/office/powerpoint/2010/main" val="170050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1F641B-2474-1A1A-F2EF-450498F5E5F9}"/>
              </a:ext>
            </a:extLst>
          </p:cNvPr>
          <p:cNvSpPr/>
          <p:nvPr/>
        </p:nvSpPr>
        <p:spPr>
          <a:xfrm>
            <a:off x="1260389" y="2159690"/>
            <a:ext cx="9885406" cy="2174789"/>
          </a:xfrm>
          <a:prstGeom prst="rect">
            <a:avLst/>
          </a:prstGeom>
          <a:solidFill>
            <a:srgbClr val="DBDBDB"/>
          </a:solidFill>
          <a:ln>
            <a:solidFill>
              <a:srgbClr val="3C6D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18A78-B193-B7B6-C83E-FB0206666413}"/>
              </a:ext>
            </a:extLst>
          </p:cNvPr>
          <p:cNvSpPr txBox="1"/>
          <p:nvPr/>
        </p:nvSpPr>
        <p:spPr>
          <a:xfrm>
            <a:off x="1680519" y="2770030"/>
            <a:ext cx="9045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Model </a:t>
            </a:r>
            <a:r>
              <a:rPr lang="en-US" sz="2800" b="1" dirty="0">
                <a:solidFill>
                  <a:srgbClr val="234B5E"/>
                </a:solidFill>
                <a:latin typeface="Arial" panose="020B0604020202020204" pitchFamily="34" charset="0"/>
              </a:rPr>
              <a:t>different vaccination scenarios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for Meningococcal disease in the US (national level)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56E46-E453-92A1-4C85-CB5DF0BE453A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chemeClr val="bg2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E7150-55CF-E29D-8790-263751515D6E}"/>
              </a:ext>
            </a:extLst>
          </p:cNvPr>
          <p:cNvSpPr txBox="1"/>
          <p:nvPr/>
        </p:nvSpPr>
        <p:spPr>
          <a:xfrm>
            <a:off x="1260389" y="15876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DBDBDB"/>
                </a:solidFill>
                <a:effectLst/>
                <a:latin typeface="Arial" panose="020B0604020202020204" pitchFamily="34" charset="0"/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97785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18A78-B193-B7B6-C83E-FB0206666413}"/>
              </a:ext>
            </a:extLst>
          </p:cNvPr>
          <p:cNvSpPr txBox="1"/>
          <p:nvPr/>
        </p:nvSpPr>
        <p:spPr>
          <a:xfrm>
            <a:off x="816442" y="919530"/>
            <a:ext cx="10487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b="1" i="0" u="none" strike="noStrike" dirty="0">
                <a:solidFill>
                  <a:srgbClr val="DBDBDB"/>
                </a:solidFill>
                <a:effectLst/>
                <a:latin typeface="Arial" panose="020B0604020202020204" pitchFamily="34" charset="0"/>
              </a:rPr>
              <a:t>Required data:</a:t>
            </a:r>
          </a:p>
          <a:p>
            <a:endParaRPr lang="en-US" b="1" dirty="0">
              <a:solidFill>
                <a:srgbClr val="DBDBDB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Meningococcal disease </a:t>
            </a:r>
            <a:r>
              <a:rPr lang="en-US" b="1" dirty="0">
                <a:solidFill>
                  <a:srgbClr val="DF9451"/>
                </a:solidFill>
                <a:latin typeface="Arial" panose="020B0604020202020204" pitchFamily="34" charset="0"/>
              </a:rPr>
              <a:t>trends</a:t>
            </a: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 for the USA (CDC)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By serotype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By age</a:t>
            </a:r>
          </a:p>
          <a:p>
            <a:endParaRPr lang="en-US" b="1" i="0" u="none" strike="noStrike" dirty="0">
              <a:solidFill>
                <a:srgbClr val="DBDBDB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F9451"/>
                </a:solidFill>
                <a:latin typeface="Arial" panose="020B0604020202020204" pitchFamily="34" charset="0"/>
              </a:rPr>
              <a:t>Vaccination</a:t>
            </a: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 levels (National Immunization Survey-Teen)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DBDBDB"/>
              </a:solidFill>
              <a:latin typeface="Arial" panose="020B0604020202020204" pitchFamily="34" charset="0"/>
            </a:endParaRPr>
          </a:p>
          <a:p>
            <a:endParaRPr lang="en-US" b="1" i="0" u="none" strike="noStrike" dirty="0">
              <a:solidFill>
                <a:srgbClr val="DBDBDB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Next step:</a:t>
            </a:r>
          </a:p>
          <a:p>
            <a:endParaRPr lang="en-US" b="1" i="0" u="none" strike="noStrike" dirty="0">
              <a:solidFill>
                <a:srgbClr val="DBDBDB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BDBDB"/>
                </a:solidFill>
                <a:latin typeface="Arial" panose="020B0604020202020204" pitchFamily="34" charset="0"/>
              </a:rPr>
              <a:t>Make the previous model </a:t>
            </a:r>
            <a:r>
              <a:rPr lang="en-US" b="1" dirty="0">
                <a:solidFill>
                  <a:srgbClr val="DF9451"/>
                </a:solidFill>
                <a:latin typeface="Arial" panose="020B0604020202020204" pitchFamily="34" charset="0"/>
              </a:rPr>
              <a:t>age/serotype structured</a:t>
            </a:r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. </a:t>
            </a:r>
            <a:endParaRPr lang="en-US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EE019-10EF-AD2B-A3C1-6D4C195B612B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0578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151EE-5931-6235-7A4A-7316891C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057" y="2333080"/>
            <a:ext cx="9144000" cy="2323071"/>
          </a:xfrm>
        </p:spPr>
        <p:txBody>
          <a:bodyPr>
            <a:normAutofit/>
          </a:bodyPr>
          <a:lstStyle/>
          <a:p>
            <a:r>
              <a:rPr lang="en-US" sz="7000" b="1" dirty="0">
                <a:solidFill>
                  <a:srgbClr val="DBDBDB"/>
                </a:solidFill>
                <a:latin typeface="Helvetica" pitchFamily="2" charset="0"/>
              </a:rPr>
              <a:t>Overall trends (CDC)</a:t>
            </a:r>
          </a:p>
          <a:p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Weekly data from: https://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wonder.cdc.gov</a:t>
            </a:r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nndss</a:t>
            </a:r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nndss_weekly_tables_menu.asp</a:t>
            </a:r>
            <a:endParaRPr lang="en-US" sz="2200" b="1" dirty="0">
              <a:solidFill>
                <a:srgbClr val="92B493"/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F1CCC-8D77-5751-8BB2-95FED3D3D43D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85986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8A0591-997E-3CA5-3768-6C5300B6AD8B}"/>
              </a:ext>
            </a:extLst>
          </p:cNvPr>
          <p:cNvSpPr txBox="1"/>
          <p:nvPr/>
        </p:nvSpPr>
        <p:spPr>
          <a:xfrm>
            <a:off x="8377881" y="333632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4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578BF-7A0D-FD16-E6FD-3C20AE50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8732" y="733268"/>
            <a:ext cx="12249463" cy="612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7064FF-C04D-3966-4088-F4D8B578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19" y="1858780"/>
            <a:ext cx="3957404" cy="1978702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A70FC2D4-8B54-745C-4757-25E458F07B1F}"/>
              </a:ext>
            </a:extLst>
          </p:cNvPr>
          <p:cNvSpPr/>
          <p:nvPr/>
        </p:nvSpPr>
        <p:spPr>
          <a:xfrm rot="16200000">
            <a:off x="9686946" y="2480805"/>
            <a:ext cx="574919" cy="3687434"/>
          </a:xfrm>
          <a:prstGeom prst="leftBrace">
            <a:avLst/>
          </a:prstGeom>
          <a:ln w="38100">
            <a:solidFill>
              <a:srgbClr val="BF7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151EE-5931-6235-7A4A-7316891C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8" y="2242456"/>
            <a:ext cx="10972800" cy="3690257"/>
          </a:xfrm>
        </p:spPr>
        <p:txBody>
          <a:bodyPr>
            <a:normAutofit/>
          </a:bodyPr>
          <a:lstStyle/>
          <a:p>
            <a:r>
              <a:rPr lang="en-US" sz="7000" b="1" dirty="0">
                <a:solidFill>
                  <a:srgbClr val="DBDBDB"/>
                </a:solidFill>
                <a:latin typeface="Helvetica" pitchFamily="2" charset="0"/>
              </a:rPr>
              <a:t>Serotype trends (CDC)</a:t>
            </a:r>
          </a:p>
          <a:p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Weekly data(since 2014 + in 2005) from: https://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wonder.cdc.gov</a:t>
            </a:r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nndss</a:t>
            </a:r>
            <a:r>
              <a:rPr lang="en-US" sz="2200" b="1" dirty="0">
                <a:solidFill>
                  <a:srgbClr val="92B493"/>
                </a:solidFill>
                <a:latin typeface="Helvetica" pitchFamily="2" charset="0"/>
              </a:rPr>
              <a:t>/</a:t>
            </a:r>
            <a:r>
              <a:rPr lang="en-US" sz="2200" b="1" dirty="0" err="1">
                <a:solidFill>
                  <a:srgbClr val="92B493"/>
                </a:solidFill>
                <a:latin typeface="Helvetica" pitchFamily="2" charset="0"/>
              </a:rPr>
              <a:t>nndss_weekly_tables_menu.asp</a:t>
            </a:r>
            <a:endParaRPr lang="en-US" sz="2200" b="1" dirty="0">
              <a:solidFill>
                <a:srgbClr val="92B493"/>
              </a:solidFill>
              <a:latin typeface="Helvetica" pitchFamily="2" charset="0"/>
            </a:endParaRPr>
          </a:p>
          <a:p>
            <a:endParaRPr lang="en-US" sz="2200" b="1" dirty="0">
              <a:solidFill>
                <a:srgbClr val="92B493"/>
              </a:solidFill>
              <a:latin typeface="Helvetica" pitchFamily="2" charset="0"/>
            </a:endParaRPr>
          </a:p>
          <a:p>
            <a:endParaRPr lang="en-US" sz="4000" b="1" dirty="0">
              <a:solidFill>
                <a:srgbClr val="92B493"/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F1CCC-8D77-5751-8BB2-95FED3D3D43D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Last Update: October 3</a:t>
            </a:r>
            <a:r>
              <a:rPr lang="en-US" sz="700" i="1" baseline="30000" dirty="0">
                <a:solidFill>
                  <a:schemeClr val="bg2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chemeClr val="bg2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146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E1319-D83E-F2C7-58D8-27F485AB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97221"/>
            <a:ext cx="12215272" cy="6107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59043-02A1-51F9-0BB8-30E83D9AC08E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4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20417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E108E-A5FE-12DA-0223-397E7394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78823"/>
            <a:ext cx="12200708" cy="6100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4B7DD5-2C7E-9211-6709-D3C168ED2F1B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5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5926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E108E-A5FE-12DA-0223-397E7394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378823"/>
            <a:ext cx="12200708" cy="61003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F64BE-6CD5-F236-0238-5C9B37BD9734}"/>
              </a:ext>
            </a:extLst>
          </p:cNvPr>
          <p:cNvSpPr txBox="1"/>
          <p:nvPr/>
        </p:nvSpPr>
        <p:spPr>
          <a:xfrm>
            <a:off x="8377881" y="96507"/>
            <a:ext cx="36986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Last Update: October 5</a:t>
            </a:r>
            <a:r>
              <a:rPr lang="en-US" sz="700" i="1" baseline="30000" dirty="0">
                <a:solidFill>
                  <a:srgbClr val="92B493"/>
                </a:solidFill>
                <a:latin typeface="Khmer MN" pitchFamily="2" charset="0"/>
              </a:rPr>
              <a:t>th</a:t>
            </a:r>
            <a:r>
              <a:rPr lang="en-US" sz="700" i="1" dirty="0">
                <a:solidFill>
                  <a:srgbClr val="92B493"/>
                </a:solidFill>
                <a:latin typeface="Khmer MN" pitchFamily="2" charset="0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3755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287</Words>
  <Application>Microsoft Macintosh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Khmer MN</vt:lpstr>
      <vt:lpstr>Office Theme</vt:lpstr>
      <vt:lpstr>Meningococcal disease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Meningococcal disease</dc:title>
  <dc:creator>Rodrigo Zepeda</dc:creator>
  <cp:lastModifiedBy>Rodrigo Zepeda</cp:lastModifiedBy>
  <cp:revision>1</cp:revision>
  <dcterms:created xsi:type="dcterms:W3CDTF">2023-10-03T11:24:22Z</dcterms:created>
  <dcterms:modified xsi:type="dcterms:W3CDTF">2023-10-06T01:01:24Z</dcterms:modified>
</cp:coreProperties>
</file>