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B00"/>
    <a:srgbClr val="D9D9D9"/>
    <a:srgbClr val="EB5BAA"/>
    <a:srgbClr val="19261F"/>
    <a:srgbClr val="4C4C4C"/>
    <a:srgbClr val="004300"/>
    <a:srgbClr val="56805F"/>
    <a:srgbClr val="2E4434"/>
    <a:srgbClr val="101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974F-37BE-ECF9-130A-137CB8F6D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A01E6-6D43-25F8-55B4-52165BF5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5D70-CAD9-F705-F56E-11BB3EB1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0019-EFF6-FB99-ED73-DC3C8DF0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6546-E751-6BF6-756B-E57E91F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05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14FB-208B-7691-6F5D-ED0C85C3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E92D-142C-6AD2-0A10-EDED2806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8196-14E1-90F3-AAB3-DFEB157E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566C-3194-1993-ECF5-97CBEB0B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4144-6B10-74E2-277D-00195896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489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602A3-C17A-BB81-2145-913265A20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E27C-BDBE-FC5F-480B-636A92C2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AF31-4BA1-6456-8DF0-76A7ACC3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60E2-723D-4F40-873F-A73918B8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2D5E-4887-8230-082C-7BFD440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72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0A99-14E6-16FD-2C8F-F2253509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DD05-35FC-DAAE-FCCC-1AF9149F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3F-3842-A314-BAAF-5C93E239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A381-0110-236B-33D7-3D0688C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D5DE-C856-0D8B-4635-8BE843E8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26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14AA-F39D-44BD-99F9-2FB09F3E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F979-E9AC-AF07-E5AC-E97854F7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717E-18A5-0EBD-8822-5ECF7AC0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817D-DA09-8A23-936C-BC00E7A2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DC95-9D19-1BBE-ABE5-AF9F78B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513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F30E-F54F-D22C-5DF2-F115CA9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7E1C-3396-2EFD-851D-627635589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5D6AC-328A-AB76-70B3-EC002498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89F81-5FF4-B357-C0A8-02F5702E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2418-45E2-A663-502E-79C86765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A4D0-2A36-6848-F7CE-8ED42AEF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49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F100-B387-7CE0-3633-D9931BE0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D6D3-39E4-3069-1B7B-ED86EB35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B36A-9A18-93BA-E2A9-3DE31AE4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05E17-EE1D-B2FA-B4F4-EA3B4F667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FB9BA-722E-8CE9-F355-3B91A1684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5FCA6-4AC8-1750-5B97-E99FDBF5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0DF93-18E9-26EB-24ED-FEB40F0D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E926F-6E4F-812A-50A0-E7529F31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270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A310-21BC-1769-FD8D-032EC9FC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26824-8F42-5636-FE4A-56703F1F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B6BC3-2603-2EC8-8F22-92517ACE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87013-2F15-0236-E5BB-A00678E7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04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2E6B9-D692-B020-BFF2-CE2BE561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910CF-5830-0226-3478-DA43158D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3612-A20D-4846-CAAF-79042DA8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02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93B3-2948-4139-5367-92E91CA3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6966-A538-C7F5-3D02-EA4C04E4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643E8-9CE5-E079-3C46-92AF4270F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CE899-72A4-FD13-6C1A-73E16970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AAD6-FE4A-DF20-C8A6-39BEC2F0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3D8B1-50ED-BF76-5A83-4FACE384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195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8879-E0AD-313E-8A82-D5B1048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8A4D3-C43A-A3FB-2A34-228CEF7A1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3372-7D92-6C7B-97EB-D08F4FBB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9504B-6F71-BD33-4F1E-A60E81C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46B1C-A3FA-7226-E53F-E45F7101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48F2-2DC8-413F-2DA2-CFAF0835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36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7E58-0EE4-9C9A-1C53-0CBEA235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89464-1CB0-AF1A-C17C-0902BBB6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C3316-015B-4D4D-FFA7-C24D6E401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24030-D793-7B41-8094-43BD802EB452}" type="datetimeFigureOut">
              <a:rPr lang="es-ES_tradnl" smtClean="0"/>
              <a:t>7/11/24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02B3-5763-E05B-8478-E7BC65C1D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263F-F63E-079B-14C1-16E4B629B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9FBCB-7631-C741-9651-7711791DEE5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6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7CAFA5-4390-A8C4-B61F-540FF99E57C1}"/>
              </a:ext>
            </a:extLst>
          </p:cNvPr>
          <p:cNvSpPr/>
          <p:nvPr/>
        </p:nvSpPr>
        <p:spPr>
          <a:xfrm>
            <a:off x="2154621" y="0"/>
            <a:ext cx="9091448" cy="710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F8E930-D52C-E46E-A4E6-7C8D58E231C1}"/>
              </a:ext>
            </a:extLst>
          </p:cNvPr>
          <p:cNvGrpSpPr/>
          <p:nvPr/>
        </p:nvGrpSpPr>
        <p:grpSpPr>
          <a:xfrm rot="19842062">
            <a:off x="3279923" y="770767"/>
            <a:ext cx="6307959" cy="5623275"/>
            <a:chOff x="3279923" y="770767"/>
            <a:chExt cx="6307959" cy="562327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3F35C27-7EF7-0CFF-5691-325168E89DC3}"/>
                </a:ext>
              </a:extLst>
            </p:cNvPr>
            <p:cNvSpPr/>
            <p:nvPr/>
          </p:nvSpPr>
          <p:spPr>
            <a:xfrm rot="15027311">
              <a:off x="3225062" y="825628"/>
              <a:ext cx="5623275" cy="5513553"/>
            </a:xfrm>
            <a:custGeom>
              <a:avLst/>
              <a:gdLst>
                <a:gd name="connsiteX0" fmla="*/ 5319297 w 5623275"/>
                <a:gd name="connsiteY0" fmla="*/ 4086108 h 5513553"/>
                <a:gd name="connsiteX1" fmla="*/ 5209618 w 5623275"/>
                <a:gd name="connsiteY1" fmla="*/ 4138317 h 5513553"/>
                <a:gd name="connsiteX2" fmla="*/ 4885857 w 5623275"/>
                <a:gd name="connsiteY2" fmla="*/ 4023380 h 5513553"/>
                <a:gd name="connsiteX3" fmla="*/ 4833649 w 5623275"/>
                <a:gd name="connsiteY3" fmla="*/ 3913702 h 5513553"/>
                <a:gd name="connsiteX4" fmla="*/ 4890126 w 5623275"/>
                <a:gd name="connsiteY4" fmla="*/ 3754611 h 5513553"/>
                <a:gd name="connsiteX5" fmla="*/ 4588687 w 5623275"/>
                <a:gd name="connsiteY5" fmla="*/ 3647600 h 5513553"/>
                <a:gd name="connsiteX6" fmla="*/ 4551686 w 5623275"/>
                <a:gd name="connsiteY6" fmla="*/ 3737213 h 5513553"/>
                <a:gd name="connsiteX7" fmla="*/ 3559943 w 5623275"/>
                <a:gd name="connsiteY7" fmla="*/ 4729473 h 5513553"/>
                <a:gd name="connsiteX8" fmla="*/ 3513943 w 5623275"/>
                <a:gd name="connsiteY8" fmla="*/ 4748736 h 5513553"/>
                <a:gd name="connsiteX9" fmla="*/ 3597602 w 5623275"/>
                <a:gd name="connsiteY9" fmla="*/ 5051436 h 5513553"/>
                <a:gd name="connsiteX10" fmla="*/ 3712855 w 5623275"/>
                <a:gd name="connsiteY10" fmla="*/ 5019583 h 5513553"/>
                <a:gd name="connsiteX11" fmla="*/ 3787698 w 5623275"/>
                <a:gd name="connsiteY11" fmla="*/ 5062014 h 5513553"/>
                <a:gd name="connsiteX12" fmla="*/ 3852521 w 5623275"/>
                <a:gd name="connsiteY12" fmla="*/ 5296556 h 5513553"/>
                <a:gd name="connsiteX13" fmla="*/ 3810089 w 5623275"/>
                <a:gd name="connsiteY13" fmla="*/ 5371400 h 5513553"/>
                <a:gd name="connsiteX14" fmla="*/ 3303755 w 5623275"/>
                <a:gd name="connsiteY14" fmla="*/ 5511340 h 5513553"/>
                <a:gd name="connsiteX15" fmla="*/ 3228911 w 5623275"/>
                <a:gd name="connsiteY15" fmla="*/ 5468908 h 5513553"/>
                <a:gd name="connsiteX16" fmla="*/ 3164089 w 5623275"/>
                <a:gd name="connsiteY16" fmla="*/ 5234366 h 5513553"/>
                <a:gd name="connsiteX17" fmla="*/ 3206521 w 5623275"/>
                <a:gd name="connsiteY17" fmla="*/ 5159523 h 5513553"/>
                <a:gd name="connsiteX18" fmla="*/ 3321771 w 5623275"/>
                <a:gd name="connsiteY18" fmla="*/ 5127670 h 5513553"/>
                <a:gd name="connsiteX19" fmla="*/ 3244344 w 5623275"/>
                <a:gd name="connsiteY19" fmla="*/ 4847521 h 5513553"/>
                <a:gd name="connsiteX20" fmla="*/ 3182268 w 5623275"/>
                <a:gd name="connsiteY20" fmla="*/ 4866789 h 5513553"/>
                <a:gd name="connsiteX21" fmla="*/ 2112944 w 5623275"/>
                <a:gd name="connsiteY21" fmla="*/ 4860273 h 5513553"/>
                <a:gd name="connsiteX22" fmla="*/ 2035003 w 5623275"/>
                <a:gd name="connsiteY22" fmla="*/ 4835887 h 5513553"/>
                <a:gd name="connsiteX23" fmla="*/ 1966484 w 5623275"/>
                <a:gd name="connsiteY23" fmla="*/ 5028898 h 5513553"/>
                <a:gd name="connsiteX24" fmla="*/ 2083451 w 5623275"/>
                <a:gd name="connsiteY24" fmla="*/ 5070422 h 5513553"/>
                <a:gd name="connsiteX25" fmla="*/ 2121834 w 5623275"/>
                <a:gd name="connsiteY25" fmla="*/ 5151057 h 5513553"/>
                <a:gd name="connsiteX26" fmla="*/ 2037334 w 5623275"/>
                <a:gd name="connsiteY26" fmla="*/ 5389087 h 5513553"/>
                <a:gd name="connsiteX27" fmla="*/ 1956698 w 5623275"/>
                <a:gd name="connsiteY27" fmla="*/ 5427470 h 5513553"/>
                <a:gd name="connsiteX28" fmla="*/ 1442835 w 5623275"/>
                <a:gd name="connsiteY28" fmla="*/ 5245049 h 5513553"/>
                <a:gd name="connsiteX29" fmla="*/ 1404450 w 5623275"/>
                <a:gd name="connsiteY29" fmla="*/ 5164414 h 5513553"/>
                <a:gd name="connsiteX30" fmla="*/ 1488951 w 5623275"/>
                <a:gd name="connsiteY30" fmla="*/ 4926383 h 5513553"/>
                <a:gd name="connsiteX31" fmla="*/ 1569587 w 5623275"/>
                <a:gd name="connsiteY31" fmla="*/ 4887999 h 5513553"/>
                <a:gd name="connsiteX32" fmla="*/ 1686552 w 5623275"/>
                <a:gd name="connsiteY32" fmla="*/ 4929522 h 5513553"/>
                <a:gd name="connsiteX33" fmla="*/ 1757851 w 5623275"/>
                <a:gd name="connsiteY33" fmla="*/ 4728678 h 5513553"/>
                <a:gd name="connsiteX34" fmla="*/ 1575486 w 5623275"/>
                <a:gd name="connsiteY34" fmla="*/ 4630803 h 5513553"/>
                <a:gd name="connsiteX35" fmla="*/ 1036998 w 5623275"/>
                <a:gd name="connsiteY35" fmla="*/ 4163031 h 5513553"/>
                <a:gd name="connsiteX36" fmla="*/ 1002985 w 5623275"/>
                <a:gd name="connsiteY36" fmla="*/ 4117497 h 5513553"/>
                <a:gd name="connsiteX37" fmla="*/ 740954 w 5623275"/>
                <a:gd name="connsiteY37" fmla="*/ 4264769 h 5513553"/>
                <a:gd name="connsiteX38" fmla="*/ 823670 w 5623275"/>
                <a:gd name="connsiteY38" fmla="*/ 4411939 h 5513553"/>
                <a:gd name="connsiteX39" fmla="*/ 790878 w 5623275"/>
                <a:gd name="connsiteY39" fmla="*/ 4528898 h 5513553"/>
                <a:gd name="connsiteX40" fmla="*/ 491382 w 5623275"/>
                <a:gd name="connsiteY40" fmla="*/ 4697227 h 5513553"/>
                <a:gd name="connsiteX41" fmla="*/ 374422 w 5623275"/>
                <a:gd name="connsiteY41" fmla="*/ 4664435 h 5513553"/>
                <a:gd name="connsiteX42" fmla="*/ 11030 w 5623275"/>
                <a:gd name="connsiteY42" fmla="*/ 4017881 h 5513553"/>
                <a:gd name="connsiteX43" fmla="*/ 43823 w 5623275"/>
                <a:gd name="connsiteY43" fmla="*/ 3900921 h 5513553"/>
                <a:gd name="connsiteX44" fmla="*/ 343318 w 5623275"/>
                <a:gd name="connsiteY44" fmla="*/ 3732591 h 5513553"/>
                <a:gd name="connsiteX45" fmla="*/ 460277 w 5623275"/>
                <a:gd name="connsiteY45" fmla="*/ 3765384 h 5513553"/>
                <a:gd name="connsiteX46" fmla="*/ 542992 w 5623275"/>
                <a:gd name="connsiteY46" fmla="*/ 3912551 h 5513553"/>
                <a:gd name="connsiteX47" fmla="*/ 788175 w 5623275"/>
                <a:gd name="connsiteY47" fmla="*/ 3774749 h 5513553"/>
                <a:gd name="connsiteX48" fmla="*/ 757923 w 5623275"/>
                <a:gd name="connsiteY48" fmla="*/ 3715793 h 5513553"/>
                <a:gd name="connsiteX49" fmla="*/ 587767 w 5623275"/>
                <a:gd name="connsiteY49" fmla="*/ 3147380 h 5513553"/>
                <a:gd name="connsiteX50" fmla="*/ 582817 w 5623275"/>
                <a:gd name="connsiteY50" fmla="*/ 3098513 h 5513553"/>
                <a:gd name="connsiteX51" fmla="*/ 372495 w 5623275"/>
                <a:gd name="connsiteY51" fmla="*/ 3098513 h 5513553"/>
                <a:gd name="connsiteX52" fmla="*/ 294046 w 5623275"/>
                <a:gd name="connsiteY52" fmla="*/ 3007792 h 5513553"/>
                <a:gd name="connsiteX53" fmla="*/ 294046 w 5623275"/>
                <a:gd name="connsiteY53" fmla="*/ 2224412 h 5513553"/>
                <a:gd name="connsiteX54" fmla="*/ 372495 w 5623275"/>
                <a:gd name="connsiteY54" fmla="*/ 2133690 h 5513553"/>
                <a:gd name="connsiteX55" fmla="*/ 686282 w 5623275"/>
                <a:gd name="connsiteY55" fmla="*/ 2133690 h 5513553"/>
                <a:gd name="connsiteX56" fmla="*/ 687435 w 5623275"/>
                <a:gd name="connsiteY56" fmla="*/ 2133959 h 5513553"/>
                <a:gd name="connsiteX57" fmla="*/ 756553 w 5623275"/>
                <a:gd name="connsiteY57" fmla="*/ 1963532 h 5513553"/>
                <a:gd name="connsiteX58" fmla="*/ 1582364 w 5623275"/>
                <a:gd name="connsiteY58" fmla="*/ 1042129 h 5513553"/>
                <a:gd name="connsiteX59" fmla="*/ 1752790 w 5623275"/>
                <a:gd name="connsiteY59" fmla="*/ 950791 h 5513553"/>
                <a:gd name="connsiteX60" fmla="*/ 1694871 w 5623275"/>
                <a:gd name="connsiteY60" fmla="*/ 807077 h 5513553"/>
                <a:gd name="connsiteX61" fmla="*/ 1513913 w 5623275"/>
                <a:gd name="connsiteY61" fmla="*/ 880007 h 5513553"/>
                <a:gd name="connsiteX62" fmla="*/ 1384742 w 5623275"/>
                <a:gd name="connsiteY62" fmla="*/ 825044 h 5513553"/>
                <a:gd name="connsiteX63" fmla="*/ 1236330 w 5623275"/>
                <a:gd name="connsiteY63" fmla="*/ 456788 h 5513553"/>
                <a:gd name="connsiteX64" fmla="*/ 1291292 w 5623275"/>
                <a:gd name="connsiteY64" fmla="*/ 327617 h 5513553"/>
                <a:gd name="connsiteX65" fmla="*/ 2086289 w 5623275"/>
                <a:gd name="connsiteY65" fmla="*/ 7222 h 5513553"/>
                <a:gd name="connsiteX66" fmla="*/ 2215461 w 5623275"/>
                <a:gd name="connsiteY66" fmla="*/ 62184 h 5513553"/>
                <a:gd name="connsiteX67" fmla="*/ 2363873 w 5623275"/>
                <a:gd name="connsiteY67" fmla="*/ 430440 h 5513553"/>
                <a:gd name="connsiteX68" fmla="*/ 2308910 w 5623275"/>
                <a:gd name="connsiteY68" fmla="*/ 559611 h 5513553"/>
                <a:gd name="connsiteX69" fmla="*/ 2127954 w 5623275"/>
                <a:gd name="connsiteY69" fmla="*/ 632539 h 5513553"/>
                <a:gd name="connsiteX70" fmla="*/ 2194614 w 5623275"/>
                <a:gd name="connsiteY70" fmla="*/ 797943 h 5513553"/>
                <a:gd name="connsiteX71" fmla="*/ 2335029 w 5623275"/>
                <a:gd name="connsiteY71" fmla="*/ 768775 h 5513553"/>
                <a:gd name="connsiteX72" fmla="*/ 3360423 w 5623275"/>
                <a:gd name="connsiteY72" fmla="*/ 864542 h 5513553"/>
                <a:gd name="connsiteX73" fmla="*/ 4129045 w 5623275"/>
                <a:gd name="connsiteY73" fmla="*/ 1345008 h 5513553"/>
                <a:gd name="connsiteX74" fmla="*/ 4237988 w 5623275"/>
                <a:gd name="connsiteY74" fmla="*/ 1461876 h 5513553"/>
                <a:gd name="connsiteX75" fmla="*/ 4701932 w 5623275"/>
                <a:gd name="connsiteY75" fmla="*/ 1183823 h 5513553"/>
                <a:gd name="connsiteX76" fmla="*/ 4595141 w 5623275"/>
                <a:gd name="connsiteY76" fmla="*/ 1005638 h 5513553"/>
                <a:gd name="connsiteX77" fmla="*/ 4631465 w 5623275"/>
                <a:gd name="connsiteY77" fmla="*/ 860649 h 5513553"/>
                <a:gd name="connsiteX78" fmla="*/ 4994079 w 5623275"/>
                <a:gd name="connsiteY78" fmla="*/ 643327 h 5513553"/>
                <a:gd name="connsiteX79" fmla="*/ 5139067 w 5623275"/>
                <a:gd name="connsiteY79" fmla="*/ 679650 h 5513553"/>
                <a:gd name="connsiteX80" fmla="*/ 5608226 w 5623275"/>
                <a:gd name="connsiteY80" fmla="*/ 1462464 h 5513553"/>
                <a:gd name="connsiteX81" fmla="*/ 5571902 w 5623275"/>
                <a:gd name="connsiteY81" fmla="*/ 1607454 h 5513553"/>
                <a:gd name="connsiteX82" fmla="*/ 5209290 w 5623275"/>
                <a:gd name="connsiteY82" fmla="*/ 1824776 h 5513553"/>
                <a:gd name="connsiteX83" fmla="*/ 5064301 w 5623275"/>
                <a:gd name="connsiteY83" fmla="*/ 1788452 h 5513553"/>
                <a:gd name="connsiteX84" fmla="*/ 4957512 w 5623275"/>
                <a:gd name="connsiteY84" fmla="*/ 1610269 h 5513553"/>
                <a:gd name="connsiteX85" fmla="*/ 4517401 w 5623275"/>
                <a:gd name="connsiteY85" fmla="*/ 1874037 h 5513553"/>
                <a:gd name="connsiteX86" fmla="*/ 4539938 w 5623275"/>
                <a:gd name="connsiteY86" fmla="*/ 1915494 h 5513553"/>
                <a:gd name="connsiteX87" fmla="*/ 4734631 w 5623275"/>
                <a:gd name="connsiteY87" fmla="*/ 3127000 h 5513553"/>
                <a:gd name="connsiteX88" fmla="*/ 4708809 w 5623275"/>
                <a:gd name="connsiteY88" fmla="*/ 3261503 h 5513553"/>
                <a:gd name="connsiteX89" fmla="*/ 5025294 w 5623275"/>
                <a:gd name="connsiteY89" fmla="*/ 3373855 h 5513553"/>
                <a:gd name="connsiteX90" fmla="*/ 5081772 w 5623275"/>
                <a:gd name="connsiteY90" fmla="*/ 3214760 h 5513553"/>
                <a:gd name="connsiteX91" fmla="*/ 5191450 w 5623275"/>
                <a:gd name="connsiteY91" fmla="*/ 3162552 h 5513553"/>
                <a:gd name="connsiteX92" fmla="*/ 5515212 w 5623275"/>
                <a:gd name="connsiteY92" fmla="*/ 3277487 h 5513553"/>
                <a:gd name="connsiteX93" fmla="*/ 5567420 w 5623275"/>
                <a:gd name="connsiteY93" fmla="*/ 3387164 h 551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623275" h="5513553">
                  <a:moveTo>
                    <a:pt x="5319297" y="4086108"/>
                  </a:moveTo>
                  <a:cubicBezTo>
                    <a:pt x="5303427" y="4130809"/>
                    <a:pt x="5254322" y="4154186"/>
                    <a:pt x="5209618" y="4138317"/>
                  </a:cubicBezTo>
                  <a:lnTo>
                    <a:pt x="4885857" y="4023380"/>
                  </a:lnTo>
                  <a:cubicBezTo>
                    <a:pt x="4841152" y="4007511"/>
                    <a:pt x="4817779" y="3958405"/>
                    <a:pt x="4833649" y="3913702"/>
                  </a:cubicBezTo>
                  <a:lnTo>
                    <a:pt x="4890126" y="3754611"/>
                  </a:lnTo>
                  <a:lnTo>
                    <a:pt x="4588687" y="3647600"/>
                  </a:lnTo>
                  <a:lnTo>
                    <a:pt x="4551686" y="3737213"/>
                  </a:lnTo>
                  <a:cubicBezTo>
                    <a:pt x="4339629" y="4184939"/>
                    <a:pt x="3983431" y="4527886"/>
                    <a:pt x="3559943" y="4729473"/>
                  </a:cubicBezTo>
                  <a:lnTo>
                    <a:pt x="3513943" y="4748736"/>
                  </a:lnTo>
                  <a:lnTo>
                    <a:pt x="3597602" y="5051436"/>
                  </a:lnTo>
                  <a:lnTo>
                    <a:pt x="3712855" y="5019583"/>
                  </a:lnTo>
                  <a:cubicBezTo>
                    <a:pt x="3745238" y="5010633"/>
                    <a:pt x="3778747" y="5029629"/>
                    <a:pt x="3787698" y="5062014"/>
                  </a:cubicBezTo>
                  <a:lnTo>
                    <a:pt x="3852521" y="5296556"/>
                  </a:lnTo>
                  <a:cubicBezTo>
                    <a:pt x="3861471" y="5328941"/>
                    <a:pt x="3842473" y="5362450"/>
                    <a:pt x="3810089" y="5371400"/>
                  </a:cubicBezTo>
                  <a:lnTo>
                    <a:pt x="3303755" y="5511340"/>
                  </a:lnTo>
                  <a:cubicBezTo>
                    <a:pt x="3271372" y="5520290"/>
                    <a:pt x="3237861" y="5501294"/>
                    <a:pt x="3228911" y="5468908"/>
                  </a:cubicBezTo>
                  <a:lnTo>
                    <a:pt x="3164089" y="5234366"/>
                  </a:lnTo>
                  <a:cubicBezTo>
                    <a:pt x="3155138" y="5201982"/>
                    <a:pt x="3174137" y="5168472"/>
                    <a:pt x="3206521" y="5159523"/>
                  </a:cubicBezTo>
                  <a:lnTo>
                    <a:pt x="3321771" y="5127670"/>
                  </a:lnTo>
                  <a:lnTo>
                    <a:pt x="3244344" y="4847521"/>
                  </a:lnTo>
                  <a:lnTo>
                    <a:pt x="3182268" y="4866789"/>
                  </a:lnTo>
                  <a:cubicBezTo>
                    <a:pt x="2840518" y="4955156"/>
                    <a:pt x="2473270" y="4958129"/>
                    <a:pt x="2112944" y="4860273"/>
                  </a:cubicBezTo>
                  <a:lnTo>
                    <a:pt x="2035003" y="4835887"/>
                  </a:lnTo>
                  <a:lnTo>
                    <a:pt x="1966484" y="5028898"/>
                  </a:lnTo>
                  <a:lnTo>
                    <a:pt x="2083451" y="5070422"/>
                  </a:lnTo>
                  <a:cubicBezTo>
                    <a:pt x="2116316" y="5082088"/>
                    <a:pt x="2133502" y="5118190"/>
                    <a:pt x="2121834" y="5151057"/>
                  </a:cubicBezTo>
                  <a:lnTo>
                    <a:pt x="2037334" y="5389087"/>
                  </a:lnTo>
                  <a:cubicBezTo>
                    <a:pt x="2025667" y="5421954"/>
                    <a:pt x="1989564" y="5439138"/>
                    <a:pt x="1956698" y="5427470"/>
                  </a:cubicBezTo>
                  <a:lnTo>
                    <a:pt x="1442835" y="5245049"/>
                  </a:lnTo>
                  <a:cubicBezTo>
                    <a:pt x="1409969" y="5233382"/>
                    <a:pt x="1392783" y="5197279"/>
                    <a:pt x="1404450" y="5164414"/>
                  </a:cubicBezTo>
                  <a:lnTo>
                    <a:pt x="1488951" y="4926383"/>
                  </a:lnTo>
                  <a:cubicBezTo>
                    <a:pt x="1500619" y="4893516"/>
                    <a:pt x="1536721" y="4876332"/>
                    <a:pt x="1569587" y="4887999"/>
                  </a:cubicBezTo>
                  <a:lnTo>
                    <a:pt x="1686552" y="4929522"/>
                  </a:lnTo>
                  <a:lnTo>
                    <a:pt x="1757851" y="4728678"/>
                  </a:lnTo>
                  <a:lnTo>
                    <a:pt x="1575486" y="4630803"/>
                  </a:lnTo>
                  <a:cubicBezTo>
                    <a:pt x="1366965" y="4504968"/>
                    <a:pt x="1185945" y="4345842"/>
                    <a:pt x="1036998" y="4163031"/>
                  </a:cubicBezTo>
                  <a:lnTo>
                    <a:pt x="1002985" y="4117497"/>
                  </a:lnTo>
                  <a:lnTo>
                    <a:pt x="740954" y="4264769"/>
                  </a:lnTo>
                  <a:lnTo>
                    <a:pt x="823670" y="4411939"/>
                  </a:lnTo>
                  <a:cubicBezTo>
                    <a:pt x="846911" y="4453291"/>
                    <a:pt x="832230" y="4505656"/>
                    <a:pt x="790878" y="4528898"/>
                  </a:cubicBezTo>
                  <a:lnTo>
                    <a:pt x="491382" y="4697227"/>
                  </a:lnTo>
                  <a:cubicBezTo>
                    <a:pt x="450029" y="4720469"/>
                    <a:pt x="397664" y="4705787"/>
                    <a:pt x="374422" y="4664435"/>
                  </a:cubicBezTo>
                  <a:lnTo>
                    <a:pt x="11030" y="4017881"/>
                  </a:lnTo>
                  <a:cubicBezTo>
                    <a:pt x="-12211" y="3976529"/>
                    <a:pt x="2469" y="3924163"/>
                    <a:pt x="43823" y="3900921"/>
                  </a:cubicBezTo>
                  <a:lnTo>
                    <a:pt x="343318" y="3732591"/>
                  </a:lnTo>
                  <a:cubicBezTo>
                    <a:pt x="384671" y="3709348"/>
                    <a:pt x="437037" y="3724032"/>
                    <a:pt x="460277" y="3765384"/>
                  </a:cubicBezTo>
                  <a:lnTo>
                    <a:pt x="542992" y="3912551"/>
                  </a:lnTo>
                  <a:lnTo>
                    <a:pt x="788175" y="3774749"/>
                  </a:lnTo>
                  <a:lnTo>
                    <a:pt x="757923" y="3715793"/>
                  </a:lnTo>
                  <a:cubicBezTo>
                    <a:pt x="675013" y="3536130"/>
                    <a:pt x="617379" y="3344736"/>
                    <a:pt x="587767" y="3147380"/>
                  </a:cubicBezTo>
                  <a:lnTo>
                    <a:pt x="582817" y="3098513"/>
                  </a:lnTo>
                  <a:lnTo>
                    <a:pt x="372495" y="3098513"/>
                  </a:lnTo>
                  <a:cubicBezTo>
                    <a:pt x="329169" y="3098513"/>
                    <a:pt x="294046" y="3057895"/>
                    <a:pt x="294046" y="3007792"/>
                  </a:cubicBezTo>
                  <a:lnTo>
                    <a:pt x="294046" y="2224412"/>
                  </a:lnTo>
                  <a:cubicBezTo>
                    <a:pt x="294046" y="2174309"/>
                    <a:pt x="329169" y="2133690"/>
                    <a:pt x="372495" y="2133690"/>
                  </a:cubicBezTo>
                  <a:lnTo>
                    <a:pt x="686282" y="2133690"/>
                  </a:lnTo>
                  <a:lnTo>
                    <a:pt x="687435" y="2133959"/>
                  </a:lnTo>
                  <a:lnTo>
                    <a:pt x="756553" y="1963532"/>
                  </a:lnTo>
                  <a:cubicBezTo>
                    <a:pt x="937576" y="1568508"/>
                    <a:pt x="1230008" y="1253204"/>
                    <a:pt x="1582364" y="1042129"/>
                  </a:cubicBezTo>
                  <a:lnTo>
                    <a:pt x="1752790" y="950791"/>
                  </a:lnTo>
                  <a:lnTo>
                    <a:pt x="1694871" y="807077"/>
                  </a:lnTo>
                  <a:lnTo>
                    <a:pt x="1513913" y="880007"/>
                  </a:lnTo>
                  <a:cubicBezTo>
                    <a:pt x="1463067" y="900498"/>
                    <a:pt x="1405235" y="875891"/>
                    <a:pt x="1384742" y="825044"/>
                  </a:cubicBezTo>
                  <a:lnTo>
                    <a:pt x="1236330" y="456788"/>
                  </a:lnTo>
                  <a:cubicBezTo>
                    <a:pt x="1215837" y="405940"/>
                    <a:pt x="1240445" y="348108"/>
                    <a:pt x="1291292" y="327617"/>
                  </a:cubicBezTo>
                  <a:lnTo>
                    <a:pt x="2086289" y="7222"/>
                  </a:lnTo>
                  <a:cubicBezTo>
                    <a:pt x="2137134" y="-13270"/>
                    <a:pt x="2194969" y="11336"/>
                    <a:pt x="2215461" y="62184"/>
                  </a:cubicBezTo>
                  <a:lnTo>
                    <a:pt x="2363873" y="430440"/>
                  </a:lnTo>
                  <a:cubicBezTo>
                    <a:pt x="2384365" y="481286"/>
                    <a:pt x="2359755" y="539119"/>
                    <a:pt x="2308910" y="559611"/>
                  </a:cubicBezTo>
                  <a:lnTo>
                    <a:pt x="2127954" y="632539"/>
                  </a:lnTo>
                  <a:lnTo>
                    <a:pt x="2194614" y="797943"/>
                  </a:lnTo>
                  <a:lnTo>
                    <a:pt x="2335029" y="768775"/>
                  </a:lnTo>
                  <a:cubicBezTo>
                    <a:pt x="2668636" y="716132"/>
                    <a:pt x="3019768" y="743610"/>
                    <a:pt x="3360423" y="864542"/>
                  </a:cubicBezTo>
                  <a:cubicBezTo>
                    <a:pt x="3658495" y="970357"/>
                    <a:pt x="3917680" y="1136767"/>
                    <a:pt x="4129045" y="1345008"/>
                  </a:cubicBezTo>
                  <a:lnTo>
                    <a:pt x="4237988" y="1461876"/>
                  </a:lnTo>
                  <a:lnTo>
                    <a:pt x="4701932" y="1183823"/>
                  </a:lnTo>
                  <a:lnTo>
                    <a:pt x="4595141" y="1005638"/>
                  </a:lnTo>
                  <a:cubicBezTo>
                    <a:pt x="4565136" y="955571"/>
                    <a:pt x="4581398" y="890656"/>
                    <a:pt x="4631465" y="860649"/>
                  </a:cubicBezTo>
                  <a:lnTo>
                    <a:pt x="4994079" y="643327"/>
                  </a:lnTo>
                  <a:cubicBezTo>
                    <a:pt x="5044146" y="613320"/>
                    <a:pt x="5109060" y="629583"/>
                    <a:pt x="5139067" y="679650"/>
                  </a:cubicBezTo>
                  <a:lnTo>
                    <a:pt x="5608226" y="1462464"/>
                  </a:lnTo>
                  <a:cubicBezTo>
                    <a:pt x="5638231" y="1512531"/>
                    <a:pt x="5621971" y="1577447"/>
                    <a:pt x="5571902" y="1607454"/>
                  </a:cubicBezTo>
                  <a:lnTo>
                    <a:pt x="5209290" y="1824776"/>
                  </a:lnTo>
                  <a:cubicBezTo>
                    <a:pt x="5159221" y="1854783"/>
                    <a:pt x="5094307" y="1838518"/>
                    <a:pt x="5064301" y="1788452"/>
                  </a:cubicBezTo>
                  <a:lnTo>
                    <a:pt x="4957512" y="1610269"/>
                  </a:lnTo>
                  <a:lnTo>
                    <a:pt x="4517401" y="1874037"/>
                  </a:lnTo>
                  <a:lnTo>
                    <a:pt x="4539938" y="1915494"/>
                  </a:lnTo>
                  <a:cubicBezTo>
                    <a:pt x="4720734" y="2283921"/>
                    <a:pt x="4793801" y="2704918"/>
                    <a:pt x="4734631" y="3127000"/>
                  </a:cubicBezTo>
                  <a:lnTo>
                    <a:pt x="4708809" y="3261503"/>
                  </a:lnTo>
                  <a:lnTo>
                    <a:pt x="5025294" y="3373855"/>
                  </a:lnTo>
                  <a:lnTo>
                    <a:pt x="5081772" y="3214760"/>
                  </a:lnTo>
                  <a:cubicBezTo>
                    <a:pt x="5097641" y="3170057"/>
                    <a:pt x="5146746" y="3146683"/>
                    <a:pt x="5191450" y="3162552"/>
                  </a:cubicBezTo>
                  <a:lnTo>
                    <a:pt x="5515212" y="3277487"/>
                  </a:lnTo>
                  <a:cubicBezTo>
                    <a:pt x="5559916" y="3293357"/>
                    <a:pt x="5583290" y="3342463"/>
                    <a:pt x="5567420" y="338716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818753-397E-8C5F-AFE7-DDC5EBB63DAE}"/>
                </a:ext>
              </a:extLst>
            </p:cNvPr>
            <p:cNvGrpSpPr/>
            <p:nvPr/>
          </p:nvGrpSpPr>
          <p:grpSpPr>
            <a:xfrm>
              <a:off x="3391413" y="799622"/>
              <a:ext cx="6196469" cy="5258755"/>
              <a:chOff x="3366013" y="873357"/>
              <a:chExt cx="6196469" cy="525875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A4AD2DA-DF5B-0E72-0B97-8F8411126CAE}"/>
                  </a:ext>
                </a:extLst>
              </p:cNvPr>
              <p:cNvSpPr/>
              <p:nvPr/>
            </p:nvSpPr>
            <p:spPr>
              <a:xfrm rot="10800000">
                <a:off x="7952435" y="3530309"/>
                <a:ext cx="818715" cy="671580"/>
              </a:xfrm>
              <a:custGeom>
                <a:avLst/>
                <a:gdLst>
                  <a:gd name="connsiteX0" fmla="*/ 0 w 1113592"/>
                  <a:gd name="connsiteY0" fmla="*/ 827571 h 913463"/>
                  <a:gd name="connsiteX1" fmla="*/ 0 w 1113592"/>
                  <a:gd name="connsiteY1" fmla="*/ 85893 h 913463"/>
                  <a:gd name="connsiteX2" fmla="*/ 85892 w 1113592"/>
                  <a:gd name="connsiteY2" fmla="*/ 0 h 913463"/>
                  <a:gd name="connsiteX3" fmla="*/ 429450 w 1113592"/>
                  <a:gd name="connsiteY3" fmla="*/ 0 h 913463"/>
                  <a:gd name="connsiteX4" fmla="*/ 515342 w 1113592"/>
                  <a:gd name="connsiteY4" fmla="*/ 85893 h 913463"/>
                  <a:gd name="connsiteX5" fmla="*/ 515342 w 1113592"/>
                  <a:gd name="connsiteY5" fmla="*/ 254712 h 913463"/>
                  <a:gd name="connsiteX6" fmla="*/ 1046251 w 1113592"/>
                  <a:gd name="connsiteY6" fmla="*/ 254712 h 913463"/>
                  <a:gd name="connsiteX7" fmla="*/ 1113592 w 1113592"/>
                  <a:gd name="connsiteY7" fmla="*/ 322053 h 913463"/>
                  <a:gd name="connsiteX8" fmla="*/ 1113592 w 1113592"/>
                  <a:gd name="connsiteY8" fmla="*/ 591408 h 913463"/>
                  <a:gd name="connsiteX9" fmla="*/ 1046251 w 1113592"/>
                  <a:gd name="connsiteY9" fmla="*/ 658749 h 913463"/>
                  <a:gd name="connsiteX10" fmla="*/ 515342 w 1113592"/>
                  <a:gd name="connsiteY10" fmla="*/ 658749 h 913463"/>
                  <a:gd name="connsiteX11" fmla="*/ 515342 w 1113592"/>
                  <a:gd name="connsiteY11" fmla="*/ 827571 h 913463"/>
                  <a:gd name="connsiteX12" fmla="*/ 429450 w 1113592"/>
                  <a:gd name="connsiteY12" fmla="*/ 913463 h 913463"/>
                  <a:gd name="connsiteX13" fmla="*/ 85892 w 1113592"/>
                  <a:gd name="connsiteY13" fmla="*/ 913463 h 913463"/>
                  <a:gd name="connsiteX14" fmla="*/ 0 w 1113592"/>
                  <a:gd name="connsiteY14" fmla="*/ 827571 h 91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3592" h="913463">
                    <a:moveTo>
                      <a:pt x="0" y="827571"/>
                    </a:moveTo>
                    <a:lnTo>
                      <a:pt x="0" y="85893"/>
                    </a:lnTo>
                    <a:cubicBezTo>
                      <a:pt x="0" y="38457"/>
                      <a:pt x="38455" y="0"/>
                      <a:pt x="85892" y="0"/>
                    </a:cubicBezTo>
                    <a:lnTo>
                      <a:pt x="429450" y="0"/>
                    </a:lnTo>
                    <a:cubicBezTo>
                      <a:pt x="476887" y="0"/>
                      <a:pt x="515342" y="38457"/>
                      <a:pt x="515342" y="85893"/>
                    </a:cubicBezTo>
                    <a:lnTo>
                      <a:pt x="515342" y="254712"/>
                    </a:lnTo>
                    <a:lnTo>
                      <a:pt x="1046251" y="254712"/>
                    </a:lnTo>
                    <a:cubicBezTo>
                      <a:pt x="1083442" y="254712"/>
                      <a:pt x="1113592" y="284862"/>
                      <a:pt x="1113592" y="322053"/>
                    </a:cubicBezTo>
                    <a:lnTo>
                      <a:pt x="1113592" y="591408"/>
                    </a:lnTo>
                    <a:cubicBezTo>
                      <a:pt x="1113592" y="628599"/>
                      <a:pt x="1083442" y="658749"/>
                      <a:pt x="1046251" y="658749"/>
                    </a:cubicBezTo>
                    <a:lnTo>
                      <a:pt x="515342" y="658749"/>
                    </a:lnTo>
                    <a:lnTo>
                      <a:pt x="515342" y="827571"/>
                    </a:lnTo>
                    <a:cubicBezTo>
                      <a:pt x="515342" y="875007"/>
                      <a:pt x="476887" y="913463"/>
                      <a:pt x="429450" y="913463"/>
                    </a:cubicBezTo>
                    <a:lnTo>
                      <a:pt x="85892" y="913463"/>
                    </a:lnTo>
                    <a:cubicBezTo>
                      <a:pt x="38455" y="913463"/>
                      <a:pt x="0" y="875007"/>
                      <a:pt x="0" y="827571"/>
                    </a:cubicBezTo>
                    <a:close/>
                  </a:path>
                </a:pathLst>
              </a:custGeom>
              <a:solidFill>
                <a:srgbClr val="2E44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_tradnl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2F2148F-D4E2-AB42-2A33-4FE413D154FD}"/>
                  </a:ext>
                </a:extLst>
              </p:cNvPr>
              <p:cNvGrpSpPr/>
              <p:nvPr/>
            </p:nvGrpSpPr>
            <p:grpSpPr>
              <a:xfrm>
                <a:off x="4001529" y="1702645"/>
                <a:ext cx="4188941" cy="4188941"/>
                <a:chOff x="3892378" y="1000897"/>
                <a:chExt cx="4188941" cy="4188941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2BD1C87-1485-3B23-F6BF-4C90692743BF}"/>
                    </a:ext>
                  </a:extLst>
                </p:cNvPr>
                <p:cNvSpPr/>
                <p:nvPr/>
              </p:nvSpPr>
              <p:spPr>
                <a:xfrm>
                  <a:off x="3892378" y="1000897"/>
                  <a:ext cx="4188941" cy="4188941"/>
                </a:xfrm>
                <a:prstGeom prst="ellipse">
                  <a:avLst/>
                </a:prstGeom>
                <a:solidFill>
                  <a:srgbClr val="2E44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1262E58-BC73-D22B-AA59-63F691E98873}"/>
                    </a:ext>
                  </a:extLst>
                </p:cNvPr>
                <p:cNvSpPr/>
                <p:nvPr/>
              </p:nvSpPr>
              <p:spPr>
                <a:xfrm>
                  <a:off x="4002248" y="1089501"/>
                  <a:ext cx="3461808" cy="3461808"/>
                </a:xfrm>
                <a:prstGeom prst="ellipse">
                  <a:avLst/>
                </a:prstGeom>
                <a:solidFill>
                  <a:srgbClr val="56805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0BF32C1-A2F1-DD6E-2059-504EB17AA6A5}"/>
                    </a:ext>
                  </a:extLst>
                </p:cNvPr>
                <p:cNvSpPr/>
                <p:nvPr/>
              </p:nvSpPr>
              <p:spPr>
                <a:xfrm>
                  <a:off x="4268062" y="1334051"/>
                  <a:ext cx="2898282" cy="2898282"/>
                </a:xfrm>
                <a:prstGeom prst="ellipse">
                  <a:avLst/>
                </a:prstGeom>
                <a:solidFill>
                  <a:srgbClr val="2E44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9F894DC-9BC1-4196-69AF-4D62BABD87BD}"/>
                    </a:ext>
                  </a:extLst>
                </p:cNvPr>
                <p:cNvSpPr/>
                <p:nvPr/>
              </p:nvSpPr>
              <p:spPr>
                <a:xfrm>
                  <a:off x="4647290" y="1660835"/>
                  <a:ext cx="2139826" cy="2139826"/>
                </a:xfrm>
                <a:prstGeom prst="ellipse">
                  <a:avLst/>
                </a:prstGeom>
                <a:solidFill>
                  <a:srgbClr val="56805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0A6A557-8837-2A14-3302-46F71E8B1FC2}"/>
                    </a:ext>
                  </a:extLst>
                </p:cNvPr>
                <p:cNvSpPr/>
                <p:nvPr/>
              </p:nvSpPr>
              <p:spPr>
                <a:xfrm>
                  <a:off x="4968374" y="1992552"/>
                  <a:ext cx="1418249" cy="1418249"/>
                </a:xfrm>
                <a:prstGeom prst="ellipse">
                  <a:avLst/>
                </a:prstGeom>
                <a:solidFill>
                  <a:srgbClr val="2E44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5193899-6C60-4C48-D897-7430016ED33E}"/>
                  </a:ext>
                </a:extLst>
              </p:cNvPr>
              <p:cNvSpPr/>
              <p:nvPr/>
            </p:nvSpPr>
            <p:spPr>
              <a:xfrm rot="8700333">
                <a:off x="7531466" y="1983463"/>
                <a:ext cx="788736" cy="646988"/>
              </a:xfrm>
              <a:custGeom>
                <a:avLst/>
                <a:gdLst>
                  <a:gd name="connsiteX0" fmla="*/ 0 w 1113592"/>
                  <a:gd name="connsiteY0" fmla="*/ 827571 h 913463"/>
                  <a:gd name="connsiteX1" fmla="*/ 0 w 1113592"/>
                  <a:gd name="connsiteY1" fmla="*/ 85893 h 913463"/>
                  <a:gd name="connsiteX2" fmla="*/ 85892 w 1113592"/>
                  <a:gd name="connsiteY2" fmla="*/ 0 h 913463"/>
                  <a:gd name="connsiteX3" fmla="*/ 429450 w 1113592"/>
                  <a:gd name="connsiteY3" fmla="*/ 0 h 913463"/>
                  <a:gd name="connsiteX4" fmla="*/ 515342 w 1113592"/>
                  <a:gd name="connsiteY4" fmla="*/ 85893 h 913463"/>
                  <a:gd name="connsiteX5" fmla="*/ 515342 w 1113592"/>
                  <a:gd name="connsiteY5" fmla="*/ 254712 h 913463"/>
                  <a:gd name="connsiteX6" fmla="*/ 1046251 w 1113592"/>
                  <a:gd name="connsiteY6" fmla="*/ 254712 h 913463"/>
                  <a:gd name="connsiteX7" fmla="*/ 1113592 w 1113592"/>
                  <a:gd name="connsiteY7" fmla="*/ 322053 h 913463"/>
                  <a:gd name="connsiteX8" fmla="*/ 1113592 w 1113592"/>
                  <a:gd name="connsiteY8" fmla="*/ 591408 h 913463"/>
                  <a:gd name="connsiteX9" fmla="*/ 1046251 w 1113592"/>
                  <a:gd name="connsiteY9" fmla="*/ 658749 h 913463"/>
                  <a:gd name="connsiteX10" fmla="*/ 515342 w 1113592"/>
                  <a:gd name="connsiteY10" fmla="*/ 658749 h 913463"/>
                  <a:gd name="connsiteX11" fmla="*/ 515342 w 1113592"/>
                  <a:gd name="connsiteY11" fmla="*/ 827571 h 913463"/>
                  <a:gd name="connsiteX12" fmla="*/ 429450 w 1113592"/>
                  <a:gd name="connsiteY12" fmla="*/ 913463 h 913463"/>
                  <a:gd name="connsiteX13" fmla="*/ 85892 w 1113592"/>
                  <a:gd name="connsiteY13" fmla="*/ 913463 h 913463"/>
                  <a:gd name="connsiteX14" fmla="*/ 0 w 1113592"/>
                  <a:gd name="connsiteY14" fmla="*/ 827571 h 91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3592" h="913463">
                    <a:moveTo>
                      <a:pt x="0" y="827571"/>
                    </a:moveTo>
                    <a:lnTo>
                      <a:pt x="0" y="85893"/>
                    </a:lnTo>
                    <a:cubicBezTo>
                      <a:pt x="0" y="38457"/>
                      <a:pt x="38455" y="0"/>
                      <a:pt x="85892" y="0"/>
                    </a:cubicBezTo>
                    <a:lnTo>
                      <a:pt x="429450" y="0"/>
                    </a:lnTo>
                    <a:cubicBezTo>
                      <a:pt x="476887" y="0"/>
                      <a:pt x="515342" y="38457"/>
                      <a:pt x="515342" y="85893"/>
                    </a:cubicBezTo>
                    <a:lnTo>
                      <a:pt x="515342" y="254712"/>
                    </a:lnTo>
                    <a:lnTo>
                      <a:pt x="1046251" y="254712"/>
                    </a:lnTo>
                    <a:cubicBezTo>
                      <a:pt x="1083442" y="254712"/>
                      <a:pt x="1113592" y="284862"/>
                      <a:pt x="1113592" y="322053"/>
                    </a:cubicBezTo>
                    <a:lnTo>
                      <a:pt x="1113592" y="591408"/>
                    </a:lnTo>
                    <a:cubicBezTo>
                      <a:pt x="1113592" y="628599"/>
                      <a:pt x="1083442" y="658749"/>
                      <a:pt x="1046251" y="658749"/>
                    </a:cubicBezTo>
                    <a:lnTo>
                      <a:pt x="515342" y="658749"/>
                    </a:lnTo>
                    <a:lnTo>
                      <a:pt x="515342" y="827571"/>
                    </a:lnTo>
                    <a:cubicBezTo>
                      <a:pt x="515342" y="875007"/>
                      <a:pt x="476887" y="913463"/>
                      <a:pt x="429450" y="913463"/>
                    </a:cubicBezTo>
                    <a:lnTo>
                      <a:pt x="85892" y="913463"/>
                    </a:lnTo>
                    <a:cubicBezTo>
                      <a:pt x="38455" y="913463"/>
                      <a:pt x="0" y="875007"/>
                      <a:pt x="0" y="827571"/>
                    </a:cubicBezTo>
                    <a:close/>
                  </a:path>
                </a:pathLst>
              </a:custGeom>
              <a:solidFill>
                <a:srgbClr val="2E44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_tradnl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004B5F0-16D5-A401-9100-9224D408D787}"/>
                  </a:ext>
                </a:extLst>
              </p:cNvPr>
              <p:cNvSpPr/>
              <p:nvPr/>
            </p:nvSpPr>
            <p:spPr>
              <a:xfrm rot="5400000">
                <a:off x="5454504" y="973421"/>
                <a:ext cx="1113592" cy="913463"/>
              </a:xfrm>
              <a:custGeom>
                <a:avLst/>
                <a:gdLst>
                  <a:gd name="connsiteX0" fmla="*/ 0 w 1113592"/>
                  <a:gd name="connsiteY0" fmla="*/ 827571 h 913463"/>
                  <a:gd name="connsiteX1" fmla="*/ 0 w 1113592"/>
                  <a:gd name="connsiteY1" fmla="*/ 85893 h 913463"/>
                  <a:gd name="connsiteX2" fmla="*/ 85892 w 1113592"/>
                  <a:gd name="connsiteY2" fmla="*/ 0 h 913463"/>
                  <a:gd name="connsiteX3" fmla="*/ 429450 w 1113592"/>
                  <a:gd name="connsiteY3" fmla="*/ 0 h 913463"/>
                  <a:gd name="connsiteX4" fmla="*/ 515342 w 1113592"/>
                  <a:gd name="connsiteY4" fmla="*/ 85893 h 913463"/>
                  <a:gd name="connsiteX5" fmla="*/ 515342 w 1113592"/>
                  <a:gd name="connsiteY5" fmla="*/ 254712 h 913463"/>
                  <a:gd name="connsiteX6" fmla="*/ 1046251 w 1113592"/>
                  <a:gd name="connsiteY6" fmla="*/ 254712 h 913463"/>
                  <a:gd name="connsiteX7" fmla="*/ 1113592 w 1113592"/>
                  <a:gd name="connsiteY7" fmla="*/ 322053 h 913463"/>
                  <a:gd name="connsiteX8" fmla="*/ 1113592 w 1113592"/>
                  <a:gd name="connsiteY8" fmla="*/ 591408 h 913463"/>
                  <a:gd name="connsiteX9" fmla="*/ 1046251 w 1113592"/>
                  <a:gd name="connsiteY9" fmla="*/ 658749 h 913463"/>
                  <a:gd name="connsiteX10" fmla="*/ 515342 w 1113592"/>
                  <a:gd name="connsiteY10" fmla="*/ 658749 h 913463"/>
                  <a:gd name="connsiteX11" fmla="*/ 515342 w 1113592"/>
                  <a:gd name="connsiteY11" fmla="*/ 827571 h 913463"/>
                  <a:gd name="connsiteX12" fmla="*/ 429450 w 1113592"/>
                  <a:gd name="connsiteY12" fmla="*/ 913463 h 913463"/>
                  <a:gd name="connsiteX13" fmla="*/ 85892 w 1113592"/>
                  <a:gd name="connsiteY13" fmla="*/ 913463 h 913463"/>
                  <a:gd name="connsiteX14" fmla="*/ 0 w 1113592"/>
                  <a:gd name="connsiteY14" fmla="*/ 827571 h 91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3592" h="913463">
                    <a:moveTo>
                      <a:pt x="0" y="827571"/>
                    </a:moveTo>
                    <a:lnTo>
                      <a:pt x="0" y="85893"/>
                    </a:lnTo>
                    <a:cubicBezTo>
                      <a:pt x="0" y="38457"/>
                      <a:pt x="38455" y="0"/>
                      <a:pt x="85892" y="0"/>
                    </a:cubicBezTo>
                    <a:lnTo>
                      <a:pt x="429450" y="0"/>
                    </a:lnTo>
                    <a:cubicBezTo>
                      <a:pt x="476887" y="0"/>
                      <a:pt x="515342" y="38457"/>
                      <a:pt x="515342" y="85893"/>
                    </a:cubicBezTo>
                    <a:lnTo>
                      <a:pt x="515342" y="254712"/>
                    </a:lnTo>
                    <a:lnTo>
                      <a:pt x="1046251" y="254712"/>
                    </a:lnTo>
                    <a:cubicBezTo>
                      <a:pt x="1083442" y="254712"/>
                      <a:pt x="1113592" y="284862"/>
                      <a:pt x="1113592" y="322053"/>
                    </a:cubicBezTo>
                    <a:lnTo>
                      <a:pt x="1113592" y="591408"/>
                    </a:lnTo>
                    <a:cubicBezTo>
                      <a:pt x="1113592" y="628599"/>
                      <a:pt x="1083442" y="658749"/>
                      <a:pt x="1046251" y="658749"/>
                    </a:cubicBezTo>
                    <a:lnTo>
                      <a:pt x="515342" y="658749"/>
                    </a:lnTo>
                    <a:lnTo>
                      <a:pt x="515342" y="827571"/>
                    </a:lnTo>
                    <a:cubicBezTo>
                      <a:pt x="515342" y="875007"/>
                      <a:pt x="476887" y="913463"/>
                      <a:pt x="429450" y="913463"/>
                    </a:cubicBezTo>
                    <a:lnTo>
                      <a:pt x="85892" y="913463"/>
                    </a:lnTo>
                    <a:cubicBezTo>
                      <a:pt x="38455" y="913463"/>
                      <a:pt x="0" y="875007"/>
                      <a:pt x="0" y="827571"/>
                    </a:cubicBezTo>
                    <a:close/>
                  </a:path>
                </a:pathLst>
              </a:custGeom>
              <a:solidFill>
                <a:srgbClr val="5680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_tradnl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796CF0-CAE6-073F-E397-59A30B77FB9D}"/>
                  </a:ext>
                </a:extLst>
              </p:cNvPr>
              <p:cNvSpPr/>
              <p:nvPr/>
            </p:nvSpPr>
            <p:spPr>
              <a:xfrm rot="2371196">
                <a:off x="3366013" y="1704782"/>
                <a:ext cx="1370280" cy="1124020"/>
              </a:xfrm>
              <a:custGeom>
                <a:avLst/>
                <a:gdLst>
                  <a:gd name="connsiteX0" fmla="*/ 0 w 1113592"/>
                  <a:gd name="connsiteY0" fmla="*/ 827571 h 913463"/>
                  <a:gd name="connsiteX1" fmla="*/ 0 w 1113592"/>
                  <a:gd name="connsiteY1" fmla="*/ 85893 h 913463"/>
                  <a:gd name="connsiteX2" fmla="*/ 85892 w 1113592"/>
                  <a:gd name="connsiteY2" fmla="*/ 0 h 913463"/>
                  <a:gd name="connsiteX3" fmla="*/ 429450 w 1113592"/>
                  <a:gd name="connsiteY3" fmla="*/ 0 h 913463"/>
                  <a:gd name="connsiteX4" fmla="*/ 515342 w 1113592"/>
                  <a:gd name="connsiteY4" fmla="*/ 85893 h 913463"/>
                  <a:gd name="connsiteX5" fmla="*/ 515342 w 1113592"/>
                  <a:gd name="connsiteY5" fmla="*/ 254712 h 913463"/>
                  <a:gd name="connsiteX6" fmla="*/ 1046251 w 1113592"/>
                  <a:gd name="connsiteY6" fmla="*/ 254712 h 913463"/>
                  <a:gd name="connsiteX7" fmla="*/ 1113592 w 1113592"/>
                  <a:gd name="connsiteY7" fmla="*/ 322053 h 913463"/>
                  <a:gd name="connsiteX8" fmla="*/ 1113592 w 1113592"/>
                  <a:gd name="connsiteY8" fmla="*/ 591408 h 913463"/>
                  <a:gd name="connsiteX9" fmla="*/ 1046251 w 1113592"/>
                  <a:gd name="connsiteY9" fmla="*/ 658749 h 913463"/>
                  <a:gd name="connsiteX10" fmla="*/ 515342 w 1113592"/>
                  <a:gd name="connsiteY10" fmla="*/ 658749 h 913463"/>
                  <a:gd name="connsiteX11" fmla="*/ 515342 w 1113592"/>
                  <a:gd name="connsiteY11" fmla="*/ 827571 h 913463"/>
                  <a:gd name="connsiteX12" fmla="*/ 429450 w 1113592"/>
                  <a:gd name="connsiteY12" fmla="*/ 913463 h 913463"/>
                  <a:gd name="connsiteX13" fmla="*/ 85892 w 1113592"/>
                  <a:gd name="connsiteY13" fmla="*/ 913463 h 913463"/>
                  <a:gd name="connsiteX14" fmla="*/ 0 w 1113592"/>
                  <a:gd name="connsiteY14" fmla="*/ 827571 h 91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3592" h="913463">
                    <a:moveTo>
                      <a:pt x="0" y="827571"/>
                    </a:moveTo>
                    <a:lnTo>
                      <a:pt x="0" y="85893"/>
                    </a:lnTo>
                    <a:cubicBezTo>
                      <a:pt x="0" y="38457"/>
                      <a:pt x="38455" y="0"/>
                      <a:pt x="85892" y="0"/>
                    </a:cubicBezTo>
                    <a:lnTo>
                      <a:pt x="429450" y="0"/>
                    </a:lnTo>
                    <a:cubicBezTo>
                      <a:pt x="476887" y="0"/>
                      <a:pt x="515342" y="38457"/>
                      <a:pt x="515342" y="85893"/>
                    </a:cubicBezTo>
                    <a:lnTo>
                      <a:pt x="515342" y="254712"/>
                    </a:lnTo>
                    <a:lnTo>
                      <a:pt x="1046251" y="254712"/>
                    </a:lnTo>
                    <a:cubicBezTo>
                      <a:pt x="1083442" y="254712"/>
                      <a:pt x="1113592" y="284862"/>
                      <a:pt x="1113592" y="322053"/>
                    </a:cubicBezTo>
                    <a:lnTo>
                      <a:pt x="1113592" y="591408"/>
                    </a:lnTo>
                    <a:cubicBezTo>
                      <a:pt x="1113592" y="628599"/>
                      <a:pt x="1083442" y="658749"/>
                      <a:pt x="1046251" y="658749"/>
                    </a:cubicBezTo>
                    <a:lnTo>
                      <a:pt x="515342" y="658749"/>
                    </a:lnTo>
                    <a:lnTo>
                      <a:pt x="515342" y="827571"/>
                    </a:lnTo>
                    <a:cubicBezTo>
                      <a:pt x="515342" y="875007"/>
                      <a:pt x="476887" y="913463"/>
                      <a:pt x="429450" y="913463"/>
                    </a:cubicBezTo>
                    <a:lnTo>
                      <a:pt x="85892" y="913463"/>
                    </a:lnTo>
                    <a:cubicBezTo>
                      <a:pt x="38455" y="913463"/>
                      <a:pt x="0" y="875007"/>
                      <a:pt x="0" y="827571"/>
                    </a:cubicBezTo>
                    <a:close/>
                  </a:path>
                </a:pathLst>
              </a:custGeom>
              <a:solidFill>
                <a:srgbClr val="5680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_tradnl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CD0717E-227F-4786-A4E8-233328441B1C}"/>
                  </a:ext>
                </a:extLst>
              </p:cNvPr>
              <p:cNvSpPr/>
              <p:nvPr/>
            </p:nvSpPr>
            <p:spPr>
              <a:xfrm rot="13267037">
                <a:off x="7361290" y="4796327"/>
                <a:ext cx="1113592" cy="913463"/>
              </a:xfrm>
              <a:custGeom>
                <a:avLst/>
                <a:gdLst>
                  <a:gd name="connsiteX0" fmla="*/ 0 w 1113592"/>
                  <a:gd name="connsiteY0" fmla="*/ 827571 h 913463"/>
                  <a:gd name="connsiteX1" fmla="*/ 0 w 1113592"/>
                  <a:gd name="connsiteY1" fmla="*/ 85893 h 913463"/>
                  <a:gd name="connsiteX2" fmla="*/ 85892 w 1113592"/>
                  <a:gd name="connsiteY2" fmla="*/ 0 h 913463"/>
                  <a:gd name="connsiteX3" fmla="*/ 429450 w 1113592"/>
                  <a:gd name="connsiteY3" fmla="*/ 0 h 913463"/>
                  <a:gd name="connsiteX4" fmla="*/ 515342 w 1113592"/>
                  <a:gd name="connsiteY4" fmla="*/ 85893 h 913463"/>
                  <a:gd name="connsiteX5" fmla="*/ 515342 w 1113592"/>
                  <a:gd name="connsiteY5" fmla="*/ 254712 h 913463"/>
                  <a:gd name="connsiteX6" fmla="*/ 1046251 w 1113592"/>
                  <a:gd name="connsiteY6" fmla="*/ 254712 h 913463"/>
                  <a:gd name="connsiteX7" fmla="*/ 1113592 w 1113592"/>
                  <a:gd name="connsiteY7" fmla="*/ 322053 h 913463"/>
                  <a:gd name="connsiteX8" fmla="*/ 1113592 w 1113592"/>
                  <a:gd name="connsiteY8" fmla="*/ 591408 h 913463"/>
                  <a:gd name="connsiteX9" fmla="*/ 1046251 w 1113592"/>
                  <a:gd name="connsiteY9" fmla="*/ 658749 h 913463"/>
                  <a:gd name="connsiteX10" fmla="*/ 515342 w 1113592"/>
                  <a:gd name="connsiteY10" fmla="*/ 658749 h 913463"/>
                  <a:gd name="connsiteX11" fmla="*/ 515342 w 1113592"/>
                  <a:gd name="connsiteY11" fmla="*/ 827571 h 913463"/>
                  <a:gd name="connsiteX12" fmla="*/ 429450 w 1113592"/>
                  <a:gd name="connsiteY12" fmla="*/ 913463 h 913463"/>
                  <a:gd name="connsiteX13" fmla="*/ 85892 w 1113592"/>
                  <a:gd name="connsiteY13" fmla="*/ 913463 h 913463"/>
                  <a:gd name="connsiteX14" fmla="*/ 0 w 1113592"/>
                  <a:gd name="connsiteY14" fmla="*/ 827571 h 91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3592" h="913463">
                    <a:moveTo>
                      <a:pt x="0" y="827571"/>
                    </a:moveTo>
                    <a:lnTo>
                      <a:pt x="0" y="85893"/>
                    </a:lnTo>
                    <a:cubicBezTo>
                      <a:pt x="0" y="38457"/>
                      <a:pt x="38455" y="0"/>
                      <a:pt x="85892" y="0"/>
                    </a:cubicBezTo>
                    <a:lnTo>
                      <a:pt x="429450" y="0"/>
                    </a:lnTo>
                    <a:cubicBezTo>
                      <a:pt x="476887" y="0"/>
                      <a:pt x="515342" y="38457"/>
                      <a:pt x="515342" y="85893"/>
                    </a:cubicBezTo>
                    <a:lnTo>
                      <a:pt x="515342" y="254712"/>
                    </a:lnTo>
                    <a:lnTo>
                      <a:pt x="1046251" y="254712"/>
                    </a:lnTo>
                    <a:cubicBezTo>
                      <a:pt x="1083442" y="254712"/>
                      <a:pt x="1113592" y="284862"/>
                      <a:pt x="1113592" y="322053"/>
                    </a:cubicBezTo>
                    <a:lnTo>
                      <a:pt x="1113592" y="591408"/>
                    </a:lnTo>
                    <a:cubicBezTo>
                      <a:pt x="1113592" y="628599"/>
                      <a:pt x="1083442" y="658749"/>
                      <a:pt x="1046251" y="658749"/>
                    </a:cubicBezTo>
                    <a:lnTo>
                      <a:pt x="515342" y="658749"/>
                    </a:lnTo>
                    <a:lnTo>
                      <a:pt x="515342" y="827571"/>
                    </a:lnTo>
                    <a:cubicBezTo>
                      <a:pt x="515342" y="875007"/>
                      <a:pt x="476887" y="913463"/>
                      <a:pt x="429450" y="913463"/>
                    </a:cubicBezTo>
                    <a:lnTo>
                      <a:pt x="85892" y="913463"/>
                    </a:lnTo>
                    <a:cubicBezTo>
                      <a:pt x="38455" y="913463"/>
                      <a:pt x="0" y="875007"/>
                      <a:pt x="0" y="827571"/>
                    </a:cubicBezTo>
                    <a:close/>
                  </a:path>
                </a:pathLst>
              </a:custGeom>
              <a:solidFill>
                <a:srgbClr val="2E44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_tradnl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7663AE7E-7CE7-217D-CCBA-C635CCECFD87}"/>
                  </a:ext>
                </a:extLst>
              </p:cNvPr>
              <p:cNvSpPr/>
              <p:nvPr/>
            </p:nvSpPr>
            <p:spPr>
              <a:xfrm rot="19110301">
                <a:off x="3742307" y="4651486"/>
                <a:ext cx="1286938" cy="1055656"/>
              </a:xfrm>
              <a:custGeom>
                <a:avLst/>
                <a:gdLst>
                  <a:gd name="connsiteX0" fmla="*/ 0 w 1113592"/>
                  <a:gd name="connsiteY0" fmla="*/ 827571 h 913463"/>
                  <a:gd name="connsiteX1" fmla="*/ 0 w 1113592"/>
                  <a:gd name="connsiteY1" fmla="*/ 85893 h 913463"/>
                  <a:gd name="connsiteX2" fmla="*/ 85892 w 1113592"/>
                  <a:gd name="connsiteY2" fmla="*/ 0 h 913463"/>
                  <a:gd name="connsiteX3" fmla="*/ 429450 w 1113592"/>
                  <a:gd name="connsiteY3" fmla="*/ 0 h 913463"/>
                  <a:gd name="connsiteX4" fmla="*/ 515342 w 1113592"/>
                  <a:gd name="connsiteY4" fmla="*/ 85893 h 913463"/>
                  <a:gd name="connsiteX5" fmla="*/ 515342 w 1113592"/>
                  <a:gd name="connsiteY5" fmla="*/ 254712 h 913463"/>
                  <a:gd name="connsiteX6" fmla="*/ 1046251 w 1113592"/>
                  <a:gd name="connsiteY6" fmla="*/ 254712 h 913463"/>
                  <a:gd name="connsiteX7" fmla="*/ 1113592 w 1113592"/>
                  <a:gd name="connsiteY7" fmla="*/ 322053 h 913463"/>
                  <a:gd name="connsiteX8" fmla="*/ 1113592 w 1113592"/>
                  <a:gd name="connsiteY8" fmla="*/ 591408 h 913463"/>
                  <a:gd name="connsiteX9" fmla="*/ 1046251 w 1113592"/>
                  <a:gd name="connsiteY9" fmla="*/ 658749 h 913463"/>
                  <a:gd name="connsiteX10" fmla="*/ 515342 w 1113592"/>
                  <a:gd name="connsiteY10" fmla="*/ 658749 h 913463"/>
                  <a:gd name="connsiteX11" fmla="*/ 515342 w 1113592"/>
                  <a:gd name="connsiteY11" fmla="*/ 827571 h 913463"/>
                  <a:gd name="connsiteX12" fmla="*/ 429450 w 1113592"/>
                  <a:gd name="connsiteY12" fmla="*/ 913463 h 913463"/>
                  <a:gd name="connsiteX13" fmla="*/ 85892 w 1113592"/>
                  <a:gd name="connsiteY13" fmla="*/ 913463 h 913463"/>
                  <a:gd name="connsiteX14" fmla="*/ 0 w 1113592"/>
                  <a:gd name="connsiteY14" fmla="*/ 827571 h 91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3592" h="913463">
                    <a:moveTo>
                      <a:pt x="0" y="827571"/>
                    </a:moveTo>
                    <a:lnTo>
                      <a:pt x="0" y="85893"/>
                    </a:lnTo>
                    <a:cubicBezTo>
                      <a:pt x="0" y="38457"/>
                      <a:pt x="38455" y="0"/>
                      <a:pt x="85892" y="0"/>
                    </a:cubicBezTo>
                    <a:lnTo>
                      <a:pt x="429450" y="0"/>
                    </a:lnTo>
                    <a:cubicBezTo>
                      <a:pt x="476887" y="0"/>
                      <a:pt x="515342" y="38457"/>
                      <a:pt x="515342" y="85893"/>
                    </a:cubicBezTo>
                    <a:lnTo>
                      <a:pt x="515342" y="254712"/>
                    </a:lnTo>
                    <a:lnTo>
                      <a:pt x="1046251" y="254712"/>
                    </a:lnTo>
                    <a:cubicBezTo>
                      <a:pt x="1083442" y="254712"/>
                      <a:pt x="1113592" y="284862"/>
                      <a:pt x="1113592" y="322053"/>
                    </a:cubicBezTo>
                    <a:lnTo>
                      <a:pt x="1113592" y="591408"/>
                    </a:lnTo>
                    <a:cubicBezTo>
                      <a:pt x="1113592" y="628599"/>
                      <a:pt x="1083442" y="658749"/>
                      <a:pt x="1046251" y="658749"/>
                    </a:cubicBezTo>
                    <a:lnTo>
                      <a:pt x="515342" y="658749"/>
                    </a:lnTo>
                    <a:lnTo>
                      <a:pt x="515342" y="827571"/>
                    </a:lnTo>
                    <a:cubicBezTo>
                      <a:pt x="515342" y="875007"/>
                      <a:pt x="476887" y="913463"/>
                      <a:pt x="429450" y="913463"/>
                    </a:cubicBezTo>
                    <a:lnTo>
                      <a:pt x="85892" y="913463"/>
                    </a:lnTo>
                    <a:cubicBezTo>
                      <a:pt x="38455" y="913463"/>
                      <a:pt x="0" y="875007"/>
                      <a:pt x="0" y="827571"/>
                    </a:cubicBezTo>
                    <a:close/>
                  </a:path>
                </a:pathLst>
              </a:custGeom>
              <a:solidFill>
                <a:srgbClr val="5680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_tradnl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7A8F849-FA7A-E4CB-4D2E-215767B59A44}"/>
                  </a:ext>
                </a:extLst>
              </p:cNvPr>
              <p:cNvSpPr/>
              <p:nvPr/>
            </p:nvSpPr>
            <p:spPr>
              <a:xfrm rot="15027311">
                <a:off x="6010039" y="5141153"/>
                <a:ext cx="1017094" cy="964823"/>
              </a:xfrm>
              <a:custGeom>
                <a:avLst/>
                <a:gdLst>
                  <a:gd name="connsiteX0" fmla="*/ 0 w 1113592"/>
                  <a:gd name="connsiteY0" fmla="*/ 827571 h 913463"/>
                  <a:gd name="connsiteX1" fmla="*/ 0 w 1113592"/>
                  <a:gd name="connsiteY1" fmla="*/ 85893 h 913463"/>
                  <a:gd name="connsiteX2" fmla="*/ 85892 w 1113592"/>
                  <a:gd name="connsiteY2" fmla="*/ 0 h 913463"/>
                  <a:gd name="connsiteX3" fmla="*/ 429450 w 1113592"/>
                  <a:gd name="connsiteY3" fmla="*/ 0 h 913463"/>
                  <a:gd name="connsiteX4" fmla="*/ 515342 w 1113592"/>
                  <a:gd name="connsiteY4" fmla="*/ 85893 h 913463"/>
                  <a:gd name="connsiteX5" fmla="*/ 515342 w 1113592"/>
                  <a:gd name="connsiteY5" fmla="*/ 254712 h 913463"/>
                  <a:gd name="connsiteX6" fmla="*/ 1046251 w 1113592"/>
                  <a:gd name="connsiteY6" fmla="*/ 254712 h 913463"/>
                  <a:gd name="connsiteX7" fmla="*/ 1113592 w 1113592"/>
                  <a:gd name="connsiteY7" fmla="*/ 322053 h 913463"/>
                  <a:gd name="connsiteX8" fmla="*/ 1113592 w 1113592"/>
                  <a:gd name="connsiteY8" fmla="*/ 591408 h 913463"/>
                  <a:gd name="connsiteX9" fmla="*/ 1046251 w 1113592"/>
                  <a:gd name="connsiteY9" fmla="*/ 658749 h 913463"/>
                  <a:gd name="connsiteX10" fmla="*/ 515342 w 1113592"/>
                  <a:gd name="connsiteY10" fmla="*/ 658749 h 913463"/>
                  <a:gd name="connsiteX11" fmla="*/ 515342 w 1113592"/>
                  <a:gd name="connsiteY11" fmla="*/ 827571 h 913463"/>
                  <a:gd name="connsiteX12" fmla="*/ 429450 w 1113592"/>
                  <a:gd name="connsiteY12" fmla="*/ 913463 h 913463"/>
                  <a:gd name="connsiteX13" fmla="*/ 85892 w 1113592"/>
                  <a:gd name="connsiteY13" fmla="*/ 913463 h 913463"/>
                  <a:gd name="connsiteX14" fmla="*/ 0 w 1113592"/>
                  <a:gd name="connsiteY14" fmla="*/ 827571 h 91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13592" h="913463">
                    <a:moveTo>
                      <a:pt x="0" y="827571"/>
                    </a:moveTo>
                    <a:lnTo>
                      <a:pt x="0" y="85893"/>
                    </a:lnTo>
                    <a:cubicBezTo>
                      <a:pt x="0" y="38457"/>
                      <a:pt x="38455" y="0"/>
                      <a:pt x="85892" y="0"/>
                    </a:cubicBezTo>
                    <a:lnTo>
                      <a:pt x="429450" y="0"/>
                    </a:lnTo>
                    <a:cubicBezTo>
                      <a:pt x="476887" y="0"/>
                      <a:pt x="515342" y="38457"/>
                      <a:pt x="515342" y="85893"/>
                    </a:cubicBezTo>
                    <a:lnTo>
                      <a:pt x="515342" y="254712"/>
                    </a:lnTo>
                    <a:lnTo>
                      <a:pt x="1046251" y="254712"/>
                    </a:lnTo>
                    <a:cubicBezTo>
                      <a:pt x="1083442" y="254712"/>
                      <a:pt x="1113592" y="284862"/>
                      <a:pt x="1113592" y="322053"/>
                    </a:cubicBezTo>
                    <a:lnTo>
                      <a:pt x="1113592" y="591408"/>
                    </a:lnTo>
                    <a:cubicBezTo>
                      <a:pt x="1113592" y="628599"/>
                      <a:pt x="1083442" y="658749"/>
                      <a:pt x="1046251" y="658749"/>
                    </a:cubicBezTo>
                    <a:lnTo>
                      <a:pt x="515342" y="658749"/>
                    </a:lnTo>
                    <a:lnTo>
                      <a:pt x="515342" y="827571"/>
                    </a:lnTo>
                    <a:cubicBezTo>
                      <a:pt x="515342" y="875007"/>
                      <a:pt x="476887" y="913463"/>
                      <a:pt x="429450" y="913463"/>
                    </a:cubicBezTo>
                    <a:lnTo>
                      <a:pt x="85892" y="913463"/>
                    </a:lnTo>
                    <a:cubicBezTo>
                      <a:pt x="38455" y="913463"/>
                      <a:pt x="0" y="875007"/>
                      <a:pt x="0" y="827571"/>
                    </a:cubicBezTo>
                    <a:close/>
                  </a:path>
                </a:pathLst>
              </a:custGeom>
              <a:solidFill>
                <a:srgbClr val="5680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_tradn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039C44-F9F3-A24F-5DAF-91376A5E5D57}"/>
                  </a:ext>
                </a:extLst>
              </p:cNvPr>
              <p:cNvSpPr/>
              <p:nvPr/>
            </p:nvSpPr>
            <p:spPr>
              <a:xfrm>
                <a:off x="5458984" y="3088573"/>
                <a:ext cx="629701" cy="629701"/>
              </a:xfrm>
              <a:prstGeom prst="ellipse">
                <a:avLst/>
              </a:prstGeom>
              <a:solidFill>
                <a:srgbClr val="5680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46E3388-A9FA-920A-E3C1-42F93C59BCDF}"/>
                  </a:ext>
                </a:extLst>
              </p:cNvPr>
              <p:cNvSpPr/>
              <p:nvPr/>
            </p:nvSpPr>
            <p:spPr>
              <a:xfrm rot="15678199">
                <a:off x="7126255" y="1265396"/>
                <a:ext cx="1056935" cy="3815519"/>
              </a:xfrm>
              <a:custGeom>
                <a:avLst/>
                <a:gdLst>
                  <a:gd name="connsiteX0" fmla="*/ 681483 w 1326573"/>
                  <a:gd name="connsiteY0" fmla="*/ 0 h 4551599"/>
                  <a:gd name="connsiteX1" fmla="*/ 1326573 w 1326573"/>
                  <a:gd name="connsiteY1" fmla="*/ 1112224 h 4551599"/>
                  <a:gd name="connsiteX2" fmla="*/ 838058 w 1326573"/>
                  <a:gd name="connsiteY2" fmla="*/ 1112224 h 4551599"/>
                  <a:gd name="connsiteX3" fmla="*/ 838058 w 1326573"/>
                  <a:gd name="connsiteY3" fmla="*/ 3164641 h 4551599"/>
                  <a:gd name="connsiteX4" fmla="*/ 1326573 w 1326573"/>
                  <a:gd name="connsiteY4" fmla="*/ 4551599 h 4551599"/>
                  <a:gd name="connsiteX5" fmla="*/ 838058 w 1326573"/>
                  <a:gd name="connsiteY5" fmla="*/ 4551599 h 4551599"/>
                  <a:gd name="connsiteX6" fmla="*/ 838058 w 1326573"/>
                  <a:gd name="connsiteY6" fmla="*/ 4174757 h 4551599"/>
                  <a:gd name="connsiteX7" fmla="*/ 780192 w 1326573"/>
                  <a:gd name="connsiteY7" fmla="*/ 4232623 h 4551599"/>
                  <a:gd name="connsiteX8" fmla="*/ 548736 w 1326573"/>
                  <a:gd name="connsiteY8" fmla="*/ 4232623 h 4551599"/>
                  <a:gd name="connsiteX9" fmla="*/ 490870 w 1326573"/>
                  <a:gd name="connsiteY9" fmla="*/ 4174757 h 4551599"/>
                  <a:gd name="connsiteX10" fmla="*/ 490870 w 1326573"/>
                  <a:gd name="connsiteY10" fmla="*/ 4551599 h 4551599"/>
                  <a:gd name="connsiteX11" fmla="*/ 0 w 1326573"/>
                  <a:gd name="connsiteY11" fmla="*/ 4551599 h 4551599"/>
                  <a:gd name="connsiteX12" fmla="*/ 490870 w 1326573"/>
                  <a:gd name="connsiteY12" fmla="*/ 3164641 h 4551599"/>
                  <a:gd name="connsiteX13" fmla="*/ 490870 w 1326573"/>
                  <a:gd name="connsiteY13" fmla="*/ 1112224 h 4551599"/>
                  <a:gd name="connsiteX14" fmla="*/ 36393 w 1326573"/>
                  <a:gd name="connsiteY14" fmla="*/ 1112224 h 4551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6573" h="4551599">
                    <a:moveTo>
                      <a:pt x="681483" y="0"/>
                    </a:moveTo>
                    <a:lnTo>
                      <a:pt x="1326573" y="1112224"/>
                    </a:lnTo>
                    <a:lnTo>
                      <a:pt x="838058" y="1112224"/>
                    </a:lnTo>
                    <a:lnTo>
                      <a:pt x="838058" y="3164641"/>
                    </a:lnTo>
                    <a:lnTo>
                      <a:pt x="1326573" y="4551599"/>
                    </a:lnTo>
                    <a:lnTo>
                      <a:pt x="838058" y="4551599"/>
                    </a:lnTo>
                    <a:lnTo>
                      <a:pt x="838058" y="4174757"/>
                    </a:lnTo>
                    <a:cubicBezTo>
                      <a:pt x="838058" y="4206716"/>
                      <a:pt x="812151" y="4232623"/>
                      <a:pt x="780192" y="4232623"/>
                    </a:cubicBezTo>
                    <a:lnTo>
                      <a:pt x="548736" y="4232623"/>
                    </a:lnTo>
                    <a:cubicBezTo>
                      <a:pt x="516777" y="4232623"/>
                      <a:pt x="490870" y="4206716"/>
                      <a:pt x="490870" y="4174757"/>
                    </a:cubicBezTo>
                    <a:lnTo>
                      <a:pt x="490870" y="4551599"/>
                    </a:lnTo>
                    <a:lnTo>
                      <a:pt x="0" y="4551599"/>
                    </a:lnTo>
                    <a:lnTo>
                      <a:pt x="490870" y="3164641"/>
                    </a:lnTo>
                    <a:lnTo>
                      <a:pt x="490870" y="1112224"/>
                    </a:lnTo>
                    <a:lnTo>
                      <a:pt x="36393" y="1112224"/>
                    </a:lnTo>
                    <a:close/>
                  </a:path>
                </a:pathLst>
              </a:custGeom>
              <a:solidFill>
                <a:srgbClr val="EB5B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S_trad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4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01E4E61-DE8A-359B-AE65-5831DEE94312}"/>
              </a:ext>
            </a:extLst>
          </p:cNvPr>
          <p:cNvGrpSpPr/>
          <p:nvPr/>
        </p:nvGrpSpPr>
        <p:grpSpPr>
          <a:xfrm>
            <a:off x="2981642" y="1258708"/>
            <a:ext cx="8801793" cy="4340583"/>
            <a:chOff x="681802" y="922821"/>
            <a:chExt cx="10274709" cy="5066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5DCD762-BA89-8838-7982-ABCDDB722844}"/>
                    </a:ext>
                  </a:extLst>
                </p:cNvPr>
                <p:cNvSpPr/>
                <p:nvPr/>
              </p:nvSpPr>
              <p:spPr>
                <a:xfrm>
                  <a:off x="2736743" y="922821"/>
                  <a:ext cx="1199828" cy="1199828"/>
                </a:xfrm>
                <a:prstGeom prst="ellipse">
                  <a:avLst/>
                </a:prstGeom>
                <a:solidFill>
                  <a:srgbClr val="2E44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5DCD762-BA89-8838-7982-ABCDDB722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743" y="922821"/>
                  <a:ext cx="1199828" cy="119982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4AB0712-7755-84BB-4EB2-A3841121EF4E}"/>
                    </a:ext>
                  </a:extLst>
                </p:cNvPr>
                <p:cNvSpPr/>
                <p:nvPr/>
              </p:nvSpPr>
              <p:spPr>
                <a:xfrm>
                  <a:off x="4791685" y="922821"/>
                  <a:ext cx="1199828" cy="1199828"/>
                </a:xfrm>
                <a:prstGeom prst="ellipse">
                  <a:avLst/>
                </a:prstGeom>
                <a:solidFill>
                  <a:srgbClr val="2E44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4AB0712-7755-84BB-4EB2-A3841121E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85" y="922821"/>
                  <a:ext cx="1199828" cy="1199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49C7E59-E9D5-C636-088A-E4E43198C09A}"/>
                    </a:ext>
                  </a:extLst>
                </p:cNvPr>
                <p:cNvSpPr/>
                <p:nvPr/>
              </p:nvSpPr>
              <p:spPr>
                <a:xfrm>
                  <a:off x="6846627" y="922821"/>
                  <a:ext cx="1199828" cy="1199828"/>
                </a:xfrm>
                <a:prstGeom prst="ellipse">
                  <a:avLst/>
                </a:prstGeom>
                <a:solidFill>
                  <a:srgbClr val="2E44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49C7E59-E9D5-C636-088A-E4E43198C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627" y="922821"/>
                  <a:ext cx="1199828" cy="119982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C5AC9D3-5C3E-D7C1-7FB0-A308626F08DA}"/>
                    </a:ext>
                  </a:extLst>
                </p:cNvPr>
                <p:cNvSpPr/>
                <p:nvPr/>
              </p:nvSpPr>
              <p:spPr>
                <a:xfrm>
                  <a:off x="8901569" y="922821"/>
                  <a:ext cx="1199828" cy="1199828"/>
                </a:xfrm>
                <a:prstGeom prst="ellipse">
                  <a:avLst/>
                </a:prstGeom>
                <a:solidFill>
                  <a:srgbClr val="2E44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C5AC9D3-5C3E-D7C1-7FB0-A308626F08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569" y="922821"/>
                  <a:ext cx="1199828" cy="119982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FBA5605-E2D6-CA99-9843-A00C163E299E}"/>
                    </a:ext>
                  </a:extLst>
                </p:cNvPr>
                <p:cNvSpPr/>
                <p:nvPr/>
              </p:nvSpPr>
              <p:spPr>
                <a:xfrm>
                  <a:off x="2736743" y="4789941"/>
                  <a:ext cx="1199828" cy="1199828"/>
                </a:xfrm>
                <a:prstGeom prst="ellipse">
                  <a:avLst/>
                </a:prstGeom>
                <a:solidFill>
                  <a:srgbClr val="56805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FBA5605-E2D6-CA99-9843-A00C163E29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743" y="4789941"/>
                  <a:ext cx="1199828" cy="119982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F393ED3-8C0E-05AF-AFEC-D5B389F39085}"/>
                    </a:ext>
                  </a:extLst>
                </p:cNvPr>
                <p:cNvSpPr/>
                <p:nvPr/>
              </p:nvSpPr>
              <p:spPr>
                <a:xfrm>
                  <a:off x="4791685" y="4789941"/>
                  <a:ext cx="1199828" cy="1199828"/>
                </a:xfrm>
                <a:prstGeom prst="ellipse">
                  <a:avLst/>
                </a:prstGeom>
                <a:solidFill>
                  <a:srgbClr val="56805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F393ED3-8C0E-05AF-AFEC-D5B389F390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85" y="4789941"/>
                  <a:ext cx="1199828" cy="119982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E10170C-CF08-2E0E-8DC4-7E6E63FC3A4F}"/>
                    </a:ext>
                  </a:extLst>
                </p:cNvPr>
                <p:cNvSpPr/>
                <p:nvPr/>
              </p:nvSpPr>
              <p:spPr>
                <a:xfrm>
                  <a:off x="6846627" y="4789941"/>
                  <a:ext cx="1199828" cy="1199828"/>
                </a:xfrm>
                <a:prstGeom prst="ellipse">
                  <a:avLst/>
                </a:prstGeom>
                <a:solidFill>
                  <a:srgbClr val="56805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E10170C-CF08-2E0E-8DC4-7E6E63FC3A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627" y="4789941"/>
                  <a:ext cx="1199828" cy="1199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9154DFB-FA70-B5B1-E5A3-5EC8C60CC2A4}"/>
                    </a:ext>
                  </a:extLst>
                </p:cNvPr>
                <p:cNvSpPr/>
                <p:nvPr/>
              </p:nvSpPr>
              <p:spPr>
                <a:xfrm>
                  <a:off x="8901569" y="4789941"/>
                  <a:ext cx="1199828" cy="1199828"/>
                </a:xfrm>
                <a:prstGeom prst="ellipse">
                  <a:avLst/>
                </a:prstGeom>
                <a:solidFill>
                  <a:srgbClr val="56805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9154DFB-FA70-B5B1-E5A3-5EC8C60CC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569" y="4789941"/>
                  <a:ext cx="1199828" cy="119982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1D2818C-A694-D248-081F-CD521252EF00}"/>
                    </a:ext>
                  </a:extLst>
                </p:cNvPr>
                <p:cNvSpPr/>
                <p:nvPr/>
              </p:nvSpPr>
              <p:spPr>
                <a:xfrm>
                  <a:off x="3473722" y="2850166"/>
                  <a:ext cx="1199828" cy="1199828"/>
                </a:xfrm>
                <a:prstGeom prst="ellipse">
                  <a:avLst/>
                </a:prstGeom>
                <a:solidFill>
                  <a:srgbClr val="EB5B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1D2818C-A694-D248-081F-CD521252E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722" y="2850166"/>
                  <a:ext cx="1199828" cy="119982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BB8DFFA-8F97-8804-3928-3C9316372CFC}"/>
                    </a:ext>
                  </a:extLst>
                </p:cNvPr>
                <p:cNvSpPr/>
                <p:nvPr/>
              </p:nvSpPr>
              <p:spPr>
                <a:xfrm>
                  <a:off x="5528664" y="2850166"/>
                  <a:ext cx="1199828" cy="1199828"/>
                </a:xfrm>
                <a:prstGeom prst="ellipse">
                  <a:avLst/>
                </a:prstGeom>
                <a:solidFill>
                  <a:srgbClr val="EB5B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BB8DFFA-8F97-8804-3928-3C9316372C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664" y="2850166"/>
                  <a:ext cx="1199828" cy="119982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EDD851F-2B79-5505-1CAD-0A214F1C1C5A}"/>
                    </a:ext>
                  </a:extLst>
                </p:cNvPr>
                <p:cNvSpPr/>
                <p:nvPr/>
              </p:nvSpPr>
              <p:spPr>
                <a:xfrm>
                  <a:off x="7583606" y="2850166"/>
                  <a:ext cx="1199828" cy="1199828"/>
                </a:xfrm>
                <a:prstGeom prst="ellipse">
                  <a:avLst/>
                </a:prstGeom>
                <a:solidFill>
                  <a:srgbClr val="EB5B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EDD851F-2B79-5505-1CAD-0A214F1C1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606" y="2850166"/>
                  <a:ext cx="1199828" cy="119982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EDDB8D2-F5FA-9B70-AF16-1BEDEFF655E5}"/>
                    </a:ext>
                  </a:extLst>
                </p:cNvPr>
                <p:cNvSpPr/>
                <p:nvPr/>
              </p:nvSpPr>
              <p:spPr>
                <a:xfrm>
                  <a:off x="9638548" y="2850166"/>
                  <a:ext cx="1199828" cy="1199828"/>
                </a:xfrm>
                <a:prstGeom prst="ellipse">
                  <a:avLst/>
                </a:prstGeom>
                <a:solidFill>
                  <a:srgbClr val="EB5B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EDDB8D2-F5FA-9B70-AF16-1BEDEFF65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8548" y="2850166"/>
                  <a:ext cx="1199828" cy="119982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7CF1D2A-3646-4F2A-6FFB-30F7868F0FC8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3936571" y="5389855"/>
              <a:ext cx="855114" cy="0"/>
            </a:xfrm>
            <a:prstGeom prst="straightConnector1">
              <a:avLst/>
            </a:prstGeom>
            <a:ln w="38100">
              <a:solidFill>
                <a:srgbClr val="56805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56861B9-BC0E-E0A5-CFE6-85C5FD38AF99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5991513" y="5389855"/>
              <a:ext cx="855114" cy="0"/>
            </a:xfrm>
            <a:prstGeom prst="straightConnector1">
              <a:avLst/>
            </a:prstGeom>
            <a:ln w="38100">
              <a:solidFill>
                <a:srgbClr val="56805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F80F557-373D-D142-E961-E0EACCB0FBB1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8046455" y="5389855"/>
              <a:ext cx="855114" cy="0"/>
            </a:xfrm>
            <a:prstGeom prst="straightConnector1">
              <a:avLst/>
            </a:prstGeom>
            <a:ln w="38100">
              <a:solidFill>
                <a:srgbClr val="56805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F1048FD-FC9F-B942-7D71-57D73E8E1B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01397" y="5389855"/>
              <a:ext cx="855114" cy="0"/>
            </a:xfrm>
            <a:prstGeom prst="straightConnector1">
              <a:avLst/>
            </a:prstGeom>
            <a:ln w="38100">
              <a:solidFill>
                <a:srgbClr val="56805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30D293F-9C64-EE07-4666-A23442D7D892}"/>
                </a:ext>
              </a:extLst>
            </p:cNvPr>
            <p:cNvCxnSpPr>
              <a:cxnSpLocks/>
            </p:cNvCxnSpPr>
            <p:nvPr/>
          </p:nvCxnSpPr>
          <p:spPr>
            <a:xfrm>
              <a:off x="3936571" y="1516520"/>
              <a:ext cx="855114" cy="0"/>
            </a:xfrm>
            <a:prstGeom prst="straightConnector1">
              <a:avLst/>
            </a:prstGeom>
            <a:ln w="38100">
              <a:solidFill>
                <a:srgbClr val="19261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CC48CE-45F8-7B91-0193-94941D2E86F8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5991513" y="1522735"/>
              <a:ext cx="855114" cy="0"/>
            </a:xfrm>
            <a:prstGeom prst="straightConnector1">
              <a:avLst/>
            </a:prstGeom>
            <a:ln w="38100">
              <a:solidFill>
                <a:srgbClr val="19261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E1B0CED-5414-6A56-145F-D286D0DF5E91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8046455" y="1522735"/>
              <a:ext cx="855114" cy="0"/>
            </a:xfrm>
            <a:prstGeom prst="straightConnector1">
              <a:avLst/>
            </a:prstGeom>
            <a:ln w="38100">
              <a:solidFill>
                <a:srgbClr val="19261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99F454-6617-F229-F67F-D4FD402687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01397" y="1516520"/>
              <a:ext cx="855114" cy="0"/>
            </a:xfrm>
            <a:prstGeom prst="straightConnector1">
              <a:avLst/>
            </a:prstGeom>
            <a:ln w="38100">
              <a:solidFill>
                <a:srgbClr val="19261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1EDBDDB-A172-79AF-A02B-F57C14691B37}"/>
                </a:ext>
              </a:extLst>
            </p:cNvPr>
            <p:cNvCxnSpPr>
              <a:cxnSpLocks/>
              <a:stCxn id="20" idx="0"/>
              <a:endCxn id="24" idx="4"/>
            </p:cNvCxnSpPr>
            <p:nvPr/>
          </p:nvCxnSpPr>
          <p:spPr>
            <a:xfrm flipV="1">
              <a:off x="3336657" y="4049994"/>
              <a:ext cx="736979" cy="739947"/>
            </a:xfrm>
            <a:prstGeom prst="straightConnector1">
              <a:avLst/>
            </a:prstGeom>
            <a:ln w="38100">
              <a:solidFill>
                <a:srgbClr val="56805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43710E3-5BB5-7219-C8FC-6E69462EFEE1}"/>
                </a:ext>
              </a:extLst>
            </p:cNvPr>
            <p:cNvCxnSpPr>
              <a:cxnSpLocks/>
              <a:stCxn id="21" idx="0"/>
              <a:endCxn id="25" idx="4"/>
            </p:cNvCxnSpPr>
            <p:nvPr/>
          </p:nvCxnSpPr>
          <p:spPr>
            <a:xfrm flipV="1">
              <a:off x="5391599" y="4049994"/>
              <a:ext cx="736979" cy="739947"/>
            </a:xfrm>
            <a:prstGeom prst="straightConnector1">
              <a:avLst/>
            </a:prstGeom>
            <a:ln w="38100">
              <a:solidFill>
                <a:srgbClr val="56805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146CC47-A846-D3B1-53E1-25663B15BF35}"/>
                </a:ext>
              </a:extLst>
            </p:cNvPr>
            <p:cNvCxnSpPr>
              <a:cxnSpLocks/>
              <a:stCxn id="22" idx="0"/>
              <a:endCxn id="26" idx="4"/>
            </p:cNvCxnSpPr>
            <p:nvPr/>
          </p:nvCxnSpPr>
          <p:spPr>
            <a:xfrm flipV="1">
              <a:off x="7446541" y="4049994"/>
              <a:ext cx="736979" cy="739947"/>
            </a:xfrm>
            <a:prstGeom prst="straightConnector1">
              <a:avLst/>
            </a:prstGeom>
            <a:ln w="38100">
              <a:solidFill>
                <a:srgbClr val="56805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501248-939F-AB85-A519-8B22A68147D7}"/>
                </a:ext>
              </a:extLst>
            </p:cNvPr>
            <p:cNvCxnSpPr>
              <a:cxnSpLocks/>
              <a:stCxn id="23" idx="0"/>
              <a:endCxn id="27" idx="4"/>
            </p:cNvCxnSpPr>
            <p:nvPr/>
          </p:nvCxnSpPr>
          <p:spPr>
            <a:xfrm flipV="1">
              <a:off x="9501483" y="4049994"/>
              <a:ext cx="736979" cy="739947"/>
            </a:xfrm>
            <a:prstGeom prst="straightConnector1">
              <a:avLst/>
            </a:prstGeom>
            <a:ln w="38100">
              <a:solidFill>
                <a:srgbClr val="56805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30BBAC2-4036-8B9B-64B5-F25AE2D169D5}"/>
                </a:ext>
              </a:extLst>
            </p:cNvPr>
            <p:cNvCxnSpPr>
              <a:cxnSpLocks/>
              <a:stCxn id="3" idx="4"/>
              <a:endCxn id="25" idx="0"/>
            </p:cNvCxnSpPr>
            <p:nvPr/>
          </p:nvCxnSpPr>
          <p:spPr>
            <a:xfrm>
              <a:off x="5391599" y="2122649"/>
              <a:ext cx="736979" cy="727517"/>
            </a:xfrm>
            <a:prstGeom prst="straightConnector1">
              <a:avLst/>
            </a:prstGeom>
            <a:ln w="38100">
              <a:solidFill>
                <a:srgbClr val="2E443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762D904-2CA8-94D6-7B3E-C3DA80B73975}"/>
                </a:ext>
              </a:extLst>
            </p:cNvPr>
            <p:cNvCxnSpPr>
              <a:cxnSpLocks/>
              <a:stCxn id="2" idx="4"/>
              <a:endCxn id="24" idx="0"/>
            </p:cNvCxnSpPr>
            <p:nvPr/>
          </p:nvCxnSpPr>
          <p:spPr>
            <a:xfrm>
              <a:off x="3336657" y="2122649"/>
              <a:ext cx="736979" cy="727517"/>
            </a:xfrm>
            <a:prstGeom prst="straightConnector1">
              <a:avLst/>
            </a:prstGeom>
            <a:ln w="38100">
              <a:solidFill>
                <a:srgbClr val="2E443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2BB0CCA-2545-7B30-2994-27E076C659A7}"/>
                </a:ext>
              </a:extLst>
            </p:cNvPr>
            <p:cNvCxnSpPr>
              <a:cxnSpLocks/>
              <a:stCxn id="10" idx="4"/>
              <a:endCxn id="26" idx="0"/>
            </p:cNvCxnSpPr>
            <p:nvPr/>
          </p:nvCxnSpPr>
          <p:spPr>
            <a:xfrm>
              <a:off x="7446541" y="2122649"/>
              <a:ext cx="736979" cy="727517"/>
            </a:xfrm>
            <a:prstGeom prst="straightConnector1">
              <a:avLst/>
            </a:prstGeom>
            <a:ln w="38100">
              <a:solidFill>
                <a:srgbClr val="2E443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8B0DC69-3872-B0DA-F5CA-E53A886D200B}"/>
                </a:ext>
              </a:extLst>
            </p:cNvPr>
            <p:cNvCxnSpPr>
              <a:cxnSpLocks/>
              <a:stCxn id="11" idx="4"/>
              <a:endCxn id="27" idx="0"/>
            </p:cNvCxnSpPr>
            <p:nvPr/>
          </p:nvCxnSpPr>
          <p:spPr>
            <a:xfrm>
              <a:off x="9501483" y="2122649"/>
              <a:ext cx="736979" cy="727517"/>
            </a:xfrm>
            <a:prstGeom prst="straightConnector1">
              <a:avLst/>
            </a:prstGeom>
            <a:ln w="38100">
              <a:solidFill>
                <a:srgbClr val="2E443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87F0644-98DE-437F-C172-71C3015E1212}"/>
                    </a:ext>
                  </a:extLst>
                </p:cNvPr>
                <p:cNvSpPr/>
                <p:nvPr/>
              </p:nvSpPr>
              <p:spPr>
                <a:xfrm>
                  <a:off x="681802" y="922821"/>
                  <a:ext cx="1199828" cy="1199828"/>
                </a:xfrm>
                <a:prstGeom prst="ellipse">
                  <a:avLst/>
                </a:prstGeom>
                <a:noFill/>
                <a:ln w="38100">
                  <a:solidFill>
                    <a:srgbClr val="2E443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solidFill>
                                  <a:srgbClr val="2E4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solidFill>
                                  <a:srgbClr val="2E4434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800" b="0" i="1" smtClean="0">
                                <a:solidFill>
                                  <a:srgbClr val="2E443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2800" dirty="0">
                    <a:solidFill>
                      <a:srgbClr val="2E4434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87F0644-98DE-437F-C172-71C3015E1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02" y="922821"/>
                  <a:ext cx="1199828" cy="119982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rgbClr val="2E4434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D5FDD47-A637-F4C2-87E5-6339642399FD}"/>
                </a:ext>
              </a:extLst>
            </p:cNvPr>
            <p:cNvCxnSpPr>
              <a:cxnSpLocks/>
              <a:stCxn id="86" idx="6"/>
              <a:endCxn id="2" idx="2"/>
            </p:cNvCxnSpPr>
            <p:nvPr/>
          </p:nvCxnSpPr>
          <p:spPr>
            <a:xfrm>
              <a:off x="1881630" y="1522735"/>
              <a:ext cx="855113" cy="0"/>
            </a:xfrm>
            <a:prstGeom prst="straightConnector1">
              <a:avLst/>
            </a:prstGeom>
            <a:ln w="38100">
              <a:solidFill>
                <a:srgbClr val="19261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D1BE852-C206-4C57-7245-0E241CAD35DA}"/>
                    </a:ext>
                  </a:extLst>
                </p:cNvPr>
                <p:cNvSpPr/>
                <p:nvPr/>
              </p:nvSpPr>
              <p:spPr>
                <a:xfrm>
                  <a:off x="684517" y="4789941"/>
                  <a:ext cx="1199828" cy="1199828"/>
                </a:xfrm>
                <a:prstGeom prst="ellipse">
                  <a:avLst/>
                </a:prstGeom>
                <a:noFill/>
                <a:ln w="38100">
                  <a:solidFill>
                    <a:srgbClr val="56805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800" b="0" i="1" smtClean="0">
                                <a:solidFill>
                                  <a:srgbClr val="56805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1" smtClean="0">
                                <a:solidFill>
                                  <a:srgbClr val="56805F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s-ES" sz="2800" b="0" i="1" smtClean="0">
                                <a:solidFill>
                                  <a:srgbClr val="56805F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s-ES" sz="2800" b="0" i="1" smtClean="0">
                                <a:solidFill>
                                  <a:srgbClr val="56805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sz="2800" dirty="0">
                    <a:solidFill>
                      <a:srgbClr val="56805F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D1BE852-C206-4C57-7245-0E241CAD3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17" y="4789941"/>
                  <a:ext cx="1199828" cy="119982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56805F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239DC6A-74CD-1AC7-4A21-0ACE59F76A51}"/>
                </a:ext>
              </a:extLst>
            </p:cNvPr>
            <p:cNvCxnSpPr>
              <a:cxnSpLocks/>
              <a:stCxn id="92" idx="6"/>
              <a:endCxn id="20" idx="2"/>
            </p:cNvCxnSpPr>
            <p:nvPr/>
          </p:nvCxnSpPr>
          <p:spPr>
            <a:xfrm>
              <a:off x="1884345" y="5389855"/>
              <a:ext cx="852398" cy="0"/>
            </a:xfrm>
            <a:prstGeom prst="straightConnector1">
              <a:avLst/>
            </a:prstGeom>
            <a:ln w="38100">
              <a:solidFill>
                <a:srgbClr val="19261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5EBD8B2-55C8-F0D4-2823-9CDFDA39EB22}"/>
                  </a:ext>
                </a:extLst>
              </p:cNvPr>
              <p:cNvSpPr/>
              <p:nvPr/>
            </p:nvSpPr>
            <p:spPr>
              <a:xfrm>
                <a:off x="4857439" y="110920"/>
                <a:ext cx="796949" cy="796949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s-ES_tradn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5EBD8B2-55C8-F0D4-2823-9CDFDA39E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39" y="110920"/>
                <a:ext cx="796949" cy="7969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AC42EAB-5BE4-76CC-19B8-173CBA38A60A}"/>
                  </a:ext>
                </a:extLst>
              </p:cNvPr>
              <p:cNvSpPr/>
              <p:nvPr/>
            </p:nvSpPr>
            <p:spPr>
              <a:xfrm>
                <a:off x="6617798" y="109659"/>
                <a:ext cx="796949" cy="796949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s-ES_tradn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AC42EAB-5BE4-76CC-19B8-173CBA38A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98" y="109659"/>
                <a:ext cx="796949" cy="79694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3D47079-79D0-81BF-5546-99246CAB5E12}"/>
                  </a:ext>
                </a:extLst>
              </p:cNvPr>
              <p:cNvSpPr/>
              <p:nvPr/>
            </p:nvSpPr>
            <p:spPr>
              <a:xfrm>
                <a:off x="8378156" y="109658"/>
                <a:ext cx="796949" cy="796949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s-ES_tradn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3D47079-79D0-81BF-5546-99246CAB5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56" y="109658"/>
                <a:ext cx="796949" cy="79694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4300FD1-C5DD-7926-B7A3-A73D6C5785B4}"/>
                  </a:ext>
                </a:extLst>
              </p:cNvPr>
              <p:cNvSpPr/>
              <p:nvPr/>
            </p:nvSpPr>
            <p:spPr>
              <a:xfrm>
                <a:off x="10138514" y="109658"/>
                <a:ext cx="796949" cy="796949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s-ES_tradn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4300FD1-C5DD-7926-B7A3-A73D6C57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514" y="109658"/>
                <a:ext cx="796949" cy="7969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812E851-7D65-499D-8525-FEBEDD5B3969}"/>
                  </a:ext>
                </a:extLst>
              </p:cNvPr>
              <p:cNvSpPr/>
              <p:nvPr/>
            </p:nvSpPr>
            <p:spPr>
              <a:xfrm>
                <a:off x="4857439" y="5951392"/>
                <a:ext cx="796949" cy="796949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s-ES_tradn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812E851-7D65-499D-8525-FEBEDD5B3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39" y="5951392"/>
                <a:ext cx="796949" cy="7969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45A8589-A789-0177-AF6C-FFF7BEA7EAC8}"/>
                  </a:ext>
                </a:extLst>
              </p:cNvPr>
              <p:cNvSpPr/>
              <p:nvPr/>
            </p:nvSpPr>
            <p:spPr>
              <a:xfrm>
                <a:off x="6617798" y="5950131"/>
                <a:ext cx="796949" cy="796949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s-ES_tradn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45A8589-A789-0177-AF6C-FFF7BEA7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98" y="5950131"/>
                <a:ext cx="796949" cy="7969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081A517-A27B-DADF-CC68-962260DCC96C}"/>
                  </a:ext>
                </a:extLst>
              </p:cNvPr>
              <p:cNvSpPr/>
              <p:nvPr/>
            </p:nvSpPr>
            <p:spPr>
              <a:xfrm>
                <a:off x="8378156" y="5950130"/>
                <a:ext cx="796949" cy="796949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s-ES_tradn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081A517-A27B-DADF-CC68-962260DCC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56" y="5950130"/>
                <a:ext cx="796949" cy="7969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29FED1F-304B-B0C0-D4CA-684B86915229}"/>
                  </a:ext>
                </a:extLst>
              </p:cNvPr>
              <p:cNvSpPr/>
              <p:nvPr/>
            </p:nvSpPr>
            <p:spPr>
              <a:xfrm>
                <a:off x="10138514" y="5950130"/>
                <a:ext cx="796949" cy="796949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</m:oMath>
                  </m:oMathPara>
                </a14:m>
                <a:endParaRPr lang="es-ES_tradnl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29FED1F-304B-B0C0-D4CA-684B86915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514" y="5950130"/>
                <a:ext cx="796949" cy="79694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312744-6C3F-EB63-C5D0-6B83227628FB}"/>
              </a:ext>
            </a:extLst>
          </p:cNvPr>
          <p:cNvCxnSpPr>
            <a:cxnSpLocks/>
            <a:stCxn id="124" idx="0"/>
            <a:endCxn id="20" idx="4"/>
          </p:cNvCxnSpPr>
          <p:nvPr/>
        </p:nvCxnSpPr>
        <p:spPr>
          <a:xfrm flipV="1">
            <a:off x="5255914" y="5599291"/>
            <a:ext cx="0" cy="35210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28C83AD-2E7E-0EC4-C199-7E06B462DCDF}"/>
              </a:ext>
            </a:extLst>
          </p:cNvPr>
          <p:cNvCxnSpPr>
            <a:cxnSpLocks/>
            <a:stCxn id="125" idx="0"/>
            <a:endCxn id="21" idx="4"/>
          </p:cNvCxnSpPr>
          <p:nvPr/>
        </p:nvCxnSpPr>
        <p:spPr>
          <a:xfrm flipV="1">
            <a:off x="7016273" y="5599291"/>
            <a:ext cx="0" cy="35084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BA83B0C-1937-9683-8801-31382BF89F16}"/>
              </a:ext>
            </a:extLst>
          </p:cNvPr>
          <p:cNvCxnSpPr>
            <a:cxnSpLocks/>
            <a:stCxn id="126" idx="0"/>
            <a:endCxn id="22" idx="4"/>
          </p:cNvCxnSpPr>
          <p:nvPr/>
        </p:nvCxnSpPr>
        <p:spPr>
          <a:xfrm flipV="1">
            <a:off x="8776631" y="5599291"/>
            <a:ext cx="0" cy="35083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40B773A-D9D0-41B0-7DB9-2F2B661ED8B0}"/>
              </a:ext>
            </a:extLst>
          </p:cNvPr>
          <p:cNvCxnSpPr>
            <a:cxnSpLocks/>
            <a:stCxn id="127" idx="0"/>
            <a:endCxn id="23" idx="4"/>
          </p:cNvCxnSpPr>
          <p:nvPr/>
        </p:nvCxnSpPr>
        <p:spPr>
          <a:xfrm flipV="1">
            <a:off x="10536989" y="5599291"/>
            <a:ext cx="1" cy="35083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CD7B884-6B12-A758-D64F-AA36A076F039}"/>
              </a:ext>
            </a:extLst>
          </p:cNvPr>
          <p:cNvCxnSpPr>
            <a:cxnSpLocks/>
            <a:stCxn id="120" idx="4"/>
            <a:endCxn id="2" idx="0"/>
          </p:cNvCxnSpPr>
          <p:nvPr/>
        </p:nvCxnSpPr>
        <p:spPr>
          <a:xfrm>
            <a:off x="5255914" y="907869"/>
            <a:ext cx="0" cy="35083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E3FDE1D-CFEE-8C3B-CC3A-9BE99AC81BEA}"/>
              </a:ext>
            </a:extLst>
          </p:cNvPr>
          <p:cNvCxnSpPr>
            <a:cxnSpLocks/>
            <a:stCxn id="121" idx="4"/>
            <a:endCxn id="3" idx="0"/>
          </p:cNvCxnSpPr>
          <p:nvPr/>
        </p:nvCxnSpPr>
        <p:spPr>
          <a:xfrm>
            <a:off x="7016273" y="906608"/>
            <a:ext cx="0" cy="3521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920DF0E-B9D2-9E29-2624-51F18A280AEE}"/>
              </a:ext>
            </a:extLst>
          </p:cNvPr>
          <p:cNvCxnSpPr>
            <a:cxnSpLocks/>
            <a:stCxn id="122" idx="4"/>
            <a:endCxn id="10" idx="0"/>
          </p:cNvCxnSpPr>
          <p:nvPr/>
        </p:nvCxnSpPr>
        <p:spPr>
          <a:xfrm>
            <a:off x="8776631" y="906607"/>
            <a:ext cx="0" cy="35210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2308D6-01F8-2ABD-9F3E-1BC2D3F0B5E9}"/>
              </a:ext>
            </a:extLst>
          </p:cNvPr>
          <p:cNvCxnSpPr>
            <a:cxnSpLocks/>
            <a:stCxn id="123" idx="4"/>
            <a:endCxn id="11" idx="0"/>
          </p:cNvCxnSpPr>
          <p:nvPr/>
        </p:nvCxnSpPr>
        <p:spPr>
          <a:xfrm>
            <a:off x="10536989" y="906607"/>
            <a:ext cx="1" cy="35210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7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Zepeda Tello, Rodrigo</dc:creator>
  <cp:lastModifiedBy>Zepeda Tello, Rodrigo</cp:lastModifiedBy>
  <cp:revision>6</cp:revision>
  <dcterms:created xsi:type="dcterms:W3CDTF">2024-09-12T01:24:59Z</dcterms:created>
  <dcterms:modified xsi:type="dcterms:W3CDTF">2024-11-07T22:38:57Z</dcterms:modified>
</cp:coreProperties>
</file>