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Arévalo" userId="d7e2e8bdeedb311e" providerId="LiveId" clId="{F086F719-2D53-428D-BDF2-2A3411D756EE}"/>
    <pc:docChg chg="undo custSel addSld modSld">
      <pc:chgData name="Rodrigo Arévalo" userId="d7e2e8bdeedb311e" providerId="LiveId" clId="{F086F719-2D53-428D-BDF2-2A3411D756EE}" dt="2023-03-20T20:48:28.766" v="245" actId="1076"/>
      <pc:docMkLst>
        <pc:docMk/>
      </pc:docMkLst>
      <pc:sldChg chg="modSp mod">
        <pc:chgData name="Rodrigo Arévalo" userId="d7e2e8bdeedb311e" providerId="LiveId" clId="{F086F719-2D53-428D-BDF2-2A3411D756EE}" dt="2023-03-20T20:43:15.601" v="135"/>
        <pc:sldMkLst>
          <pc:docMk/>
          <pc:sldMk cId="182464253" sldId="256"/>
        </pc:sldMkLst>
        <pc:spChg chg="mod">
          <ac:chgData name="Rodrigo Arévalo" userId="d7e2e8bdeedb311e" providerId="LiveId" clId="{F086F719-2D53-428D-BDF2-2A3411D756EE}" dt="2023-03-20T20:43:15.601" v="135"/>
          <ac:spMkLst>
            <pc:docMk/>
            <pc:sldMk cId="182464253" sldId="256"/>
            <ac:spMk id="2" creationId="{EE93994C-C74A-D100-4069-57196A073F48}"/>
          </ac:spMkLst>
        </pc:spChg>
        <pc:spChg chg="mod">
          <ac:chgData name="Rodrigo Arévalo" userId="d7e2e8bdeedb311e" providerId="LiveId" clId="{F086F719-2D53-428D-BDF2-2A3411D756EE}" dt="2023-03-20T20:43:15.601" v="135"/>
          <ac:spMkLst>
            <pc:docMk/>
            <pc:sldMk cId="182464253" sldId="256"/>
            <ac:spMk id="3" creationId="{23A1DBBD-EFE0-39FE-4421-9B5030E47EDA}"/>
          </ac:spMkLst>
        </pc:spChg>
      </pc:sldChg>
      <pc:sldChg chg="modSp mod">
        <pc:chgData name="Rodrigo Arévalo" userId="d7e2e8bdeedb311e" providerId="LiveId" clId="{F086F719-2D53-428D-BDF2-2A3411D756EE}" dt="2023-03-20T20:43:28.828" v="138" actId="1076"/>
        <pc:sldMkLst>
          <pc:docMk/>
          <pc:sldMk cId="1593395694" sldId="257"/>
        </pc:sldMkLst>
        <pc:spChg chg="mod">
          <ac:chgData name="Rodrigo Arévalo" userId="d7e2e8bdeedb311e" providerId="LiveId" clId="{F086F719-2D53-428D-BDF2-2A3411D756EE}" dt="2023-03-20T20:43:28.828" v="138" actId="1076"/>
          <ac:spMkLst>
            <pc:docMk/>
            <pc:sldMk cId="1593395694" sldId="257"/>
            <ac:spMk id="2" creationId="{D9312B26-DEA4-F96D-CD97-736A292A0455}"/>
          </ac:spMkLst>
        </pc:spChg>
        <pc:spChg chg="mod">
          <ac:chgData name="Rodrigo Arévalo" userId="d7e2e8bdeedb311e" providerId="LiveId" clId="{F086F719-2D53-428D-BDF2-2A3411D756EE}" dt="2023-03-20T20:43:21.264" v="136" actId="1076"/>
          <ac:spMkLst>
            <pc:docMk/>
            <pc:sldMk cId="1593395694" sldId="257"/>
            <ac:spMk id="3" creationId="{97B14B9D-2091-8B16-013E-BBFEFFAC2B4A}"/>
          </ac:spMkLst>
        </pc:spChg>
      </pc:sldChg>
      <pc:sldChg chg="modSp mod">
        <pc:chgData name="Rodrigo Arévalo" userId="d7e2e8bdeedb311e" providerId="LiveId" clId="{F086F719-2D53-428D-BDF2-2A3411D756EE}" dt="2023-03-20T20:44:07.787" v="147" actId="1076"/>
        <pc:sldMkLst>
          <pc:docMk/>
          <pc:sldMk cId="1752825850" sldId="258"/>
        </pc:sldMkLst>
        <pc:spChg chg="mod">
          <ac:chgData name="Rodrigo Arévalo" userId="d7e2e8bdeedb311e" providerId="LiveId" clId="{F086F719-2D53-428D-BDF2-2A3411D756EE}" dt="2023-03-20T20:44:02.358" v="146" actId="1076"/>
          <ac:spMkLst>
            <pc:docMk/>
            <pc:sldMk cId="1752825850" sldId="258"/>
            <ac:spMk id="3" creationId="{B24AC3A9-5181-A740-8CF6-6C8C0DBBA9A1}"/>
          </ac:spMkLst>
        </pc:spChg>
        <pc:picChg chg="mod">
          <ac:chgData name="Rodrigo Arévalo" userId="d7e2e8bdeedb311e" providerId="LiveId" clId="{F086F719-2D53-428D-BDF2-2A3411D756EE}" dt="2023-03-20T20:44:07.787" v="147" actId="1076"/>
          <ac:picMkLst>
            <pc:docMk/>
            <pc:sldMk cId="1752825850" sldId="258"/>
            <ac:picMk id="5" creationId="{46A0F0FB-9C47-C821-2DE6-A86C3D111646}"/>
          </ac:picMkLst>
        </pc:picChg>
      </pc:sldChg>
      <pc:sldChg chg="modSp mod">
        <pc:chgData name="Rodrigo Arévalo" userId="d7e2e8bdeedb311e" providerId="LiveId" clId="{F086F719-2D53-428D-BDF2-2A3411D756EE}" dt="2023-03-20T20:44:17.460" v="150" actId="1076"/>
        <pc:sldMkLst>
          <pc:docMk/>
          <pc:sldMk cId="2359397545" sldId="259"/>
        </pc:sldMkLst>
        <pc:spChg chg="mod">
          <ac:chgData name="Rodrigo Arévalo" userId="d7e2e8bdeedb311e" providerId="LiveId" clId="{F086F719-2D53-428D-BDF2-2A3411D756EE}" dt="2023-03-20T20:41:07.704" v="18" actId="113"/>
          <ac:spMkLst>
            <pc:docMk/>
            <pc:sldMk cId="2359397545" sldId="259"/>
            <ac:spMk id="6" creationId="{5EA65072-3737-334C-5A10-D94E3CC15DD7}"/>
          </ac:spMkLst>
        </pc:spChg>
        <pc:picChg chg="mod">
          <ac:chgData name="Rodrigo Arévalo" userId="d7e2e8bdeedb311e" providerId="LiveId" clId="{F086F719-2D53-428D-BDF2-2A3411D756EE}" dt="2023-03-20T20:44:17.460" v="150" actId="1076"/>
          <ac:picMkLst>
            <pc:docMk/>
            <pc:sldMk cId="2359397545" sldId="259"/>
            <ac:picMk id="5" creationId="{FABE2875-CAF8-5194-A41B-E69759F27ACD}"/>
          </ac:picMkLst>
        </pc:picChg>
      </pc:sldChg>
      <pc:sldChg chg="addSp modSp new mod">
        <pc:chgData name="Rodrigo Arévalo" userId="d7e2e8bdeedb311e" providerId="LiveId" clId="{F086F719-2D53-428D-BDF2-2A3411D756EE}" dt="2023-03-20T20:44:28.757" v="153" actId="1076"/>
        <pc:sldMkLst>
          <pc:docMk/>
          <pc:sldMk cId="2279649190" sldId="260"/>
        </pc:sldMkLst>
        <pc:spChg chg="mod">
          <ac:chgData name="Rodrigo Arévalo" userId="d7e2e8bdeedb311e" providerId="LiveId" clId="{F086F719-2D53-428D-BDF2-2A3411D756EE}" dt="2023-03-20T20:43:15.601" v="135"/>
          <ac:spMkLst>
            <pc:docMk/>
            <pc:sldMk cId="2279649190" sldId="260"/>
            <ac:spMk id="2" creationId="{FA2E5B32-F3C9-CBDF-3BE1-B6C9ECE28EFC}"/>
          </ac:spMkLst>
        </pc:spChg>
        <pc:spChg chg="mod">
          <ac:chgData name="Rodrigo Arévalo" userId="d7e2e8bdeedb311e" providerId="LiveId" clId="{F086F719-2D53-428D-BDF2-2A3411D756EE}" dt="2023-03-20T20:44:26.192" v="152" actId="1076"/>
          <ac:spMkLst>
            <pc:docMk/>
            <pc:sldMk cId="2279649190" sldId="260"/>
            <ac:spMk id="3" creationId="{13C6CA4F-8740-3D83-F500-D9BC81A90BC6}"/>
          </ac:spMkLst>
        </pc:spChg>
        <pc:picChg chg="add mod">
          <ac:chgData name="Rodrigo Arévalo" userId="d7e2e8bdeedb311e" providerId="LiveId" clId="{F086F719-2D53-428D-BDF2-2A3411D756EE}" dt="2023-03-20T20:44:28.757" v="153" actId="1076"/>
          <ac:picMkLst>
            <pc:docMk/>
            <pc:sldMk cId="2279649190" sldId="260"/>
            <ac:picMk id="5" creationId="{6BDB12E6-ABA8-29B6-B678-ACE6CE500D6F}"/>
          </ac:picMkLst>
        </pc:picChg>
      </pc:sldChg>
      <pc:sldChg chg="addSp delSp modSp new mod">
        <pc:chgData name="Rodrigo Arévalo" userId="d7e2e8bdeedb311e" providerId="LiveId" clId="{F086F719-2D53-428D-BDF2-2A3411D756EE}" dt="2023-03-20T20:48:28.766" v="245" actId="1076"/>
        <pc:sldMkLst>
          <pc:docMk/>
          <pc:sldMk cId="3358910026" sldId="261"/>
        </pc:sldMkLst>
        <pc:spChg chg="mod">
          <ac:chgData name="Rodrigo Arévalo" userId="d7e2e8bdeedb311e" providerId="LiveId" clId="{F086F719-2D53-428D-BDF2-2A3411D756EE}" dt="2023-03-20T20:48:28.766" v="245" actId="1076"/>
          <ac:spMkLst>
            <pc:docMk/>
            <pc:sldMk cId="3358910026" sldId="261"/>
            <ac:spMk id="2" creationId="{A0ACEBEA-69CB-58DB-3980-9CD9D17A1501}"/>
          </ac:spMkLst>
        </pc:spChg>
        <pc:spChg chg="del">
          <ac:chgData name="Rodrigo Arévalo" userId="d7e2e8bdeedb311e" providerId="LiveId" clId="{F086F719-2D53-428D-BDF2-2A3411D756EE}" dt="2023-03-20T20:47:13.877" v="155"/>
          <ac:spMkLst>
            <pc:docMk/>
            <pc:sldMk cId="3358910026" sldId="261"/>
            <ac:spMk id="3" creationId="{8D0F4D21-F814-6A46-AAF2-2C6CD1EC05F0}"/>
          </ac:spMkLst>
        </pc:spChg>
        <pc:picChg chg="add mod modCrop">
          <ac:chgData name="Rodrigo Arévalo" userId="d7e2e8bdeedb311e" providerId="LiveId" clId="{F086F719-2D53-428D-BDF2-2A3411D756EE}" dt="2023-03-20T20:47:30.589" v="163" actId="1076"/>
          <ac:picMkLst>
            <pc:docMk/>
            <pc:sldMk cId="3358910026" sldId="261"/>
            <ac:picMk id="5" creationId="{F89B3F06-E907-0347-5D9C-6183CC20DE0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576206-C764-415F-AB8B-17FD79498BAF}" type="datetimeFigureOut">
              <a:rPr lang="es-MX" smtClean="0"/>
              <a:t>20/03/2023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CD5B3A3-36AE-4E83-8778-889CA9C30AE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3514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206-C764-415F-AB8B-17FD79498BAF}" type="datetimeFigureOut">
              <a:rPr lang="es-MX" smtClean="0"/>
              <a:t>20/03/2023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B3A3-36AE-4E83-8778-889CA9C30AE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359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206-C764-415F-AB8B-17FD79498BAF}" type="datetimeFigureOut">
              <a:rPr lang="es-MX" smtClean="0"/>
              <a:t>20/03/2023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B3A3-36AE-4E83-8778-889CA9C30AE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1365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206-C764-415F-AB8B-17FD79498BAF}" type="datetimeFigureOut">
              <a:rPr lang="es-MX" smtClean="0"/>
              <a:t>20/03/2023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B3A3-36AE-4E83-8778-889CA9C30AE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2921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206-C764-415F-AB8B-17FD79498BAF}" type="datetimeFigureOut">
              <a:rPr lang="es-MX" smtClean="0"/>
              <a:t>20/03/2023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B3A3-36AE-4E83-8778-889CA9C30AE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5059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206-C764-415F-AB8B-17FD79498BAF}" type="datetimeFigureOut">
              <a:rPr lang="es-MX" smtClean="0"/>
              <a:t>20/03/2023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B3A3-36AE-4E83-8778-889CA9C30AE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7057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206-C764-415F-AB8B-17FD79498BAF}" type="datetimeFigureOut">
              <a:rPr lang="es-MX" smtClean="0"/>
              <a:t>20/03/2023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B3A3-36AE-4E83-8778-889CA9C30AE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8504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206-C764-415F-AB8B-17FD79498BAF}" type="datetimeFigureOut">
              <a:rPr lang="es-MX" smtClean="0"/>
              <a:t>20/03/2023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B3A3-36AE-4E83-8778-889CA9C30AE3}" type="slidenum">
              <a:rPr lang="es-MX" smtClean="0"/>
              <a:t>‹#›</a:t>
            </a:fld>
            <a:endParaRPr lang="es-MX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69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206-C764-415F-AB8B-17FD79498BAF}" type="datetimeFigureOut">
              <a:rPr lang="es-MX" smtClean="0"/>
              <a:t>20/03/2023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B3A3-36AE-4E83-8778-889CA9C30AE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665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206-C764-415F-AB8B-17FD79498BAF}" type="datetimeFigureOut">
              <a:rPr lang="es-MX" smtClean="0"/>
              <a:t>20/03/2023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B3A3-36AE-4E83-8778-889CA9C30AE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286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206-C764-415F-AB8B-17FD79498BAF}" type="datetimeFigureOut">
              <a:rPr lang="es-MX" smtClean="0"/>
              <a:t>20/03/2023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B3A3-36AE-4E83-8778-889CA9C30AE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458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206-C764-415F-AB8B-17FD79498BAF}" type="datetimeFigureOut">
              <a:rPr lang="es-MX" smtClean="0"/>
              <a:t>20/03/2023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B3A3-36AE-4E83-8778-889CA9C30AE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733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206-C764-415F-AB8B-17FD79498BAF}" type="datetimeFigureOut">
              <a:rPr lang="es-MX" smtClean="0"/>
              <a:t>20/03/2023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B3A3-36AE-4E83-8778-889CA9C30AE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874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206-C764-415F-AB8B-17FD79498BAF}" type="datetimeFigureOut">
              <a:rPr lang="es-MX" smtClean="0"/>
              <a:t>20/03/2023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B3A3-36AE-4E83-8778-889CA9C30AE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203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206-C764-415F-AB8B-17FD79498BAF}" type="datetimeFigureOut">
              <a:rPr lang="es-MX" smtClean="0"/>
              <a:t>20/03/2023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B3A3-36AE-4E83-8778-889CA9C30AE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095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206-C764-415F-AB8B-17FD79498BAF}" type="datetimeFigureOut">
              <a:rPr lang="es-MX" smtClean="0"/>
              <a:t>20/03/2023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B3A3-36AE-4E83-8778-889CA9C30AE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742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206-C764-415F-AB8B-17FD79498BAF}" type="datetimeFigureOut">
              <a:rPr lang="es-MX" smtClean="0"/>
              <a:t>20/03/2023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B3A3-36AE-4E83-8778-889CA9C30AE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76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576206-C764-415F-AB8B-17FD79498BAF}" type="datetimeFigureOut">
              <a:rPr lang="es-MX" smtClean="0"/>
              <a:t>20/03/2023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D5B3A3-36AE-4E83-8778-889CA9C30AE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1621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s.wikipedia.org/wiki/Bjarne_Stroustru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994C-C74A-D100-4069-57196A073F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FUNDAMENTOS DE PROGRAMACION</a:t>
            </a:r>
            <a:endParaRPr lang="es-MX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1DBBD-EFE0-39FE-4421-9B5030E47E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HECHO POR: Rodrigo Arevalo </a:t>
            </a:r>
            <a:r>
              <a:rPr lang="en-US" dirty="0" err="1"/>
              <a:t>Najarro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246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12B26-DEA4-F96D-CD97-736A292A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PC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14B9D-2091-8B16-013E-BBFEFFAC2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795" y="1143001"/>
            <a:ext cx="10131425" cy="3649133"/>
          </a:xfrm>
        </p:spPr>
        <p:txBody>
          <a:bodyPr/>
          <a:lstStyle/>
          <a:p>
            <a:r>
              <a:rPr lang="es-MX" b="0" i="0" dirty="0">
                <a:effectLst/>
                <a:latin typeface="arial" panose="020B0604020202020204" pitchFamily="34" charset="0"/>
              </a:rPr>
              <a:t>La computadora es una </a:t>
            </a:r>
            <a:r>
              <a:rPr lang="es-MX" b="1" i="0" dirty="0">
                <a:effectLst/>
                <a:latin typeface="arial" panose="020B0604020202020204" pitchFamily="34" charset="0"/>
              </a:rPr>
              <a:t>máquina especialmente diseñada para procesar información en código</a:t>
            </a:r>
            <a:r>
              <a:rPr lang="es-MX" b="0" i="0" dirty="0">
                <a:effectLst/>
                <a:latin typeface="arial" panose="020B0604020202020204" pitchFamily="34" charset="0"/>
              </a:rPr>
              <a:t>, una máquina electrónica automática, que puede realizar operaciones simples y complejas.</a:t>
            </a:r>
          </a:p>
          <a:p>
            <a:r>
              <a:rPr lang="es-MX" b="0" i="0" dirty="0">
                <a:effectLst/>
                <a:latin typeface="arial" panose="020B0604020202020204" pitchFamily="34" charset="0"/>
              </a:rPr>
              <a:t>Básicamente una computadora consiste de dos partes: </a:t>
            </a:r>
            <a:r>
              <a:rPr lang="es-MX" b="1" dirty="0">
                <a:latin typeface="arial" panose="020B0604020202020204" pitchFamily="34" charset="0"/>
              </a:rPr>
              <a:t>E</a:t>
            </a:r>
            <a:r>
              <a:rPr lang="es-MX" b="1" i="0" dirty="0">
                <a:effectLst/>
                <a:latin typeface="arial" panose="020B0604020202020204" pitchFamily="34" charset="0"/>
              </a:rPr>
              <a:t>l </a:t>
            </a:r>
            <a:r>
              <a:rPr lang="es-MX" b="1" dirty="0">
                <a:latin typeface="arial" panose="020B0604020202020204" pitchFamily="34" charset="0"/>
              </a:rPr>
              <a:t>H</a:t>
            </a:r>
            <a:r>
              <a:rPr lang="es-MX" b="1" i="0" dirty="0">
                <a:effectLst/>
                <a:latin typeface="arial" panose="020B0604020202020204" pitchFamily="34" charset="0"/>
              </a:rPr>
              <a:t>ardware y El </a:t>
            </a:r>
            <a:r>
              <a:rPr lang="es-MX" b="1" dirty="0">
                <a:latin typeface="arial" panose="020B0604020202020204" pitchFamily="34" charset="0"/>
              </a:rPr>
              <a:t>S</a:t>
            </a:r>
            <a:r>
              <a:rPr lang="es-MX" b="1" i="0" dirty="0">
                <a:effectLst/>
                <a:latin typeface="arial" panose="020B0604020202020204" pitchFamily="34" charset="0"/>
              </a:rPr>
              <a:t>oftware</a:t>
            </a:r>
            <a:r>
              <a:rPr lang="es-MX" b="0" i="0" dirty="0">
                <a:effectLst/>
                <a:latin typeface="arial" panose="020B0604020202020204" pitchFamily="34" charset="0"/>
              </a:rPr>
              <a:t>. </a:t>
            </a:r>
            <a:endParaRPr lang="es-MX" dirty="0"/>
          </a:p>
        </p:txBody>
      </p:sp>
      <p:pic>
        <p:nvPicPr>
          <p:cNvPr id="1026" name="Picture 2" descr="Que son las computadoras? | Mind Map">
            <a:extLst>
              <a:ext uri="{FF2B5EF4-FFF2-40B4-BE49-F238E27FC236}">
                <a16:creationId xmlns:a16="http://schemas.microsoft.com/office/drawing/2014/main" id="{DC2AE9B3-A826-4A0F-F126-DE0C0C43B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859" y="4299618"/>
            <a:ext cx="2012282" cy="201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395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A0F0FB-9C47-C821-2DE6-A86C3D1116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46"/>
          <a:stretch/>
        </p:blipFill>
        <p:spPr>
          <a:xfrm>
            <a:off x="3594637" y="543697"/>
            <a:ext cx="4557881" cy="31386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C3A9-5181-A740-8CF6-6C8C0DBBA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035" y="2774178"/>
            <a:ext cx="10515600" cy="4351338"/>
          </a:xfrm>
        </p:spPr>
        <p:txBody>
          <a:bodyPr/>
          <a:lstStyle/>
          <a:p>
            <a:r>
              <a:rPr lang="es-MX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Programación de computadoras es un proceso de componer y organizar un conjunto de instrucciones. Éstas le indican a una computadora/software qué hacer en un lenguaje comprensible para la computadora. Estas instrucciones pueden presentarse en diferentes lenguajes, tales como C++, Java, JavaScript, HTML, Python, Ruby y </a:t>
            </a:r>
            <a:r>
              <a:rPr lang="es-MX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Rust</a:t>
            </a:r>
            <a:r>
              <a:rPr lang="es-MX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.</a:t>
            </a:r>
          </a:p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En este caso se vera el de C++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282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65072-3737-334C-5A10-D94E3CC15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535" y="-211525"/>
            <a:ext cx="6790038" cy="1325563"/>
          </a:xfrm>
        </p:spPr>
        <p:txBody>
          <a:bodyPr/>
          <a:lstStyle/>
          <a:p>
            <a:r>
              <a:rPr lang="es-MX" i="0" dirty="0">
                <a:effectLst/>
                <a:latin typeface="Google Sans"/>
              </a:rPr>
              <a:t>¿</a:t>
            </a:r>
            <a:r>
              <a:rPr lang="en-US" dirty="0"/>
              <a:t>Como </a:t>
            </a:r>
            <a:r>
              <a:rPr lang="en-US" dirty="0" err="1"/>
              <a:t>funciona</a:t>
            </a:r>
            <a:r>
              <a:rPr lang="en-US" dirty="0"/>
              <a:t>?</a:t>
            </a:r>
            <a:endParaRPr lang="es-MX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BE2875-CAF8-5194-A41B-E69759F27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307" y="1114038"/>
            <a:ext cx="6714963" cy="4750801"/>
          </a:xfrm>
        </p:spPr>
      </p:pic>
    </p:spTree>
    <p:extLst>
      <p:ext uri="{BB962C8B-B14F-4D97-AF65-F5344CB8AC3E}">
        <p14:creationId xmlns:p14="http://schemas.microsoft.com/office/powerpoint/2010/main" val="2359397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5B32-F3C9-CBDF-3BE1-B6C9ECE2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i="0" dirty="0">
                <a:effectLst/>
                <a:latin typeface="Google Sans"/>
              </a:rPr>
              <a:t>¿ </a:t>
            </a:r>
            <a:r>
              <a:rPr lang="en-US" dirty="0"/>
              <a:t>Que es C++?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6CA4F-8740-3D83-F500-D9BC81A90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546418"/>
            <a:ext cx="10131425" cy="2454876"/>
          </a:xfrm>
        </p:spPr>
        <p:txBody>
          <a:bodyPr/>
          <a:lstStyle/>
          <a:p>
            <a:r>
              <a:rPr lang="es-MX" b="1" i="0" dirty="0">
                <a:effectLst/>
                <a:latin typeface="Arial" panose="020B0604020202020204" pitchFamily="34" charset="0"/>
              </a:rPr>
              <a:t>C++</a:t>
            </a:r>
            <a:r>
              <a:rPr lang="es-MX" b="0" i="0" dirty="0">
                <a:effectLst/>
                <a:latin typeface="Arial" panose="020B0604020202020204" pitchFamily="34" charset="0"/>
              </a:rPr>
              <a:t> es un </a:t>
            </a:r>
            <a:r>
              <a:rPr lang="es-MX" b="0" i="0" strike="noStrike" dirty="0">
                <a:effectLst/>
                <a:latin typeface="Arial" panose="020B0604020202020204" pitchFamily="34" charset="0"/>
              </a:rPr>
              <a:t>lenguaje de programación </a:t>
            </a:r>
            <a:r>
              <a:rPr lang="es-MX" b="0" i="0" dirty="0">
                <a:effectLst/>
                <a:latin typeface="Arial" panose="020B0604020202020204" pitchFamily="34" charset="0"/>
              </a:rPr>
              <a:t>diseñado en 1979 por </a:t>
            </a:r>
            <a:r>
              <a:rPr lang="es-MX" b="0" i="0" strike="noStrike" dirty="0">
                <a:effectLst/>
                <a:latin typeface="Arial" panose="020B0604020202020204" pitchFamily="34" charset="0"/>
                <a:hlinkClick r:id="rId2" tooltip="Bjarne Stroustru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Bjarne Stroustrup</a:t>
            </a:r>
            <a:r>
              <a:rPr lang="es-MX" b="0" i="0" dirty="0">
                <a:effectLst/>
                <a:latin typeface="Arial" panose="020B0604020202020204" pitchFamily="34" charset="0"/>
              </a:rPr>
              <a:t>. La intención de su creación fue extender al lenguaje de programación C y añadir mecanismos que permiten la manipulación de </a:t>
            </a:r>
            <a:r>
              <a:rPr lang="es-MX" b="0" i="0" strike="noStrike" dirty="0">
                <a:effectLst/>
                <a:latin typeface="Arial" panose="020B0604020202020204" pitchFamily="34" charset="0"/>
              </a:rPr>
              <a:t>objetos</a:t>
            </a:r>
            <a:r>
              <a:rPr lang="es-MX" b="0" i="0" dirty="0">
                <a:effectLst/>
                <a:latin typeface="Arial" panose="020B0604020202020204" pitchFamily="34" charset="0"/>
              </a:rPr>
              <a:t>. En ese sentido, desde el punto de vista de los </a:t>
            </a:r>
            <a:r>
              <a:rPr lang="es-MX" dirty="0">
                <a:latin typeface="Arial" panose="020B0604020202020204" pitchFamily="34" charset="0"/>
              </a:rPr>
              <a:t>lenguaje orientado a objetos</a:t>
            </a:r>
            <a:r>
              <a:rPr lang="es-MX" b="0" i="0" dirty="0">
                <a:effectLst/>
                <a:latin typeface="Arial" panose="020B0604020202020204" pitchFamily="34" charset="0"/>
              </a:rPr>
              <a:t>, C++ es un lenguaje híbrido.</a:t>
            </a:r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DB12E6-ABA8-29B6-B678-ACE6CE500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973" y="3943629"/>
            <a:ext cx="2281369" cy="255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4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EBEA-69CB-58DB-3980-9CD9D17A1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879" y="390356"/>
            <a:ext cx="6028240" cy="1456267"/>
          </a:xfrm>
        </p:spPr>
        <p:txBody>
          <a:bodyPr/>
          <a:lstStyle/>
          <a:p>
            <a:r>
              <a:rPr lang="es-MX" i="0" dirty="0">
                <a:effectLst/>
                <a:latin typeface="Google Sans"/>
              </a:rPr>
              <a:t>¿ </a:t>
            </a:r>
            <a:r>
              <a:rPr lang="en-US" dirty="0"/>
              <a:t>Que </a:t>
            </a:r>
            <a:r>
              <a:rPr lang="en-US" dirty="0" err="1"/>
              <a:t>hace</a:t>
            </a:r>
            <a:r>
              <a:rPr lang="en-US" dirty="0"/>
              <a:t> un </a:t>
            </a:r>
            <a:r>
              <a:rPr lang="en-US" dirty="0" err="1"/>
              <a:t>compilador</a:t>
            </a:r>
            <a:r>
              <a:rPr lang="en-US" dirty="0"/>
              <a:t>?</a:t>
            </a:r>
            <a:endParaRPr lang="es-MX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9B3F06-E907-0347-5D9C-6183CC20D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9" b="17249"/>
          <a:stretch/>
        </p:blipFill>
        <p:spPr>
          <a:xfrm>
            <a:off x="1935304" y="2065867"/>
            <a:ext cx="8321391" cy="3834064"/>
          </a:xfrm>
        </p:spPr>
      </p:pic>
    </p:spTree>
    <p:extLst>
      <p:ext uri="{BB962C8B-B14F-4D97-AF65-F5344CB8AC3E}">
        <p14:creationId xmlns:p14="http://schemas.microsoft.com/office/powerpoint/2010/main" val="3358910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</TotalTime>
  <Words>191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Google Sans</vt:lpstr>
      <vt:lpstr>Inter</vt:lpstr>
      <vt:lpstr>Celestial</vt:lpstr>
      <vt:lpstr>FUNDAMENTOS DE PROGRAMACION</vt:lpstr>
      <vt:lpstr>La PC</vt:lpstr>
      <vt:lpstr>PowerPoint Presentation</vt:lpstr>
      <vt:lpstr>¿Como funciona?</vt:lpstr>
      <vt:lpstr>¿ Que es C++?</vt:lpstr>
      <vt:lpstr>¿ Que hace un compilador?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PROGRAMACION</dc:title>
  <dc:creator>Rodrigo Arévalo</dc:creator>
  <cp:lastModifiedBy>Rodrigo Arévalo</cp:lastModifiedBy>
  <cp:revision>1</cp:revision>
  <dcterms:created xsi:type="dcterms:W3CDTF">2023-03-20T20:39:55Z</dcterms:created>
  <dcterms:modified xsi:type="dcterms:W3CDTF">2023-03-20T20:48:30Z</dcterms:modified>
</cp:coreProperties>
</file>