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ABE"/>
    <a:srgbClr val="100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574"/>
  </p:normalViewPr>
  <p:slideViewPr>
    <p:cSldViewPr snapToGrid="0" snapToObjects="1">
      <p:cViewPr varScale="1">
        <p:scale>
          <a:sx n="114" d="100"/>
          <a:sy n="114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08D01675-9798-45BA-B081-A8266AA3D89A}"/>
    <pc:docChg chg="custSel addSld delSld modSld">
      <pc:chgData name="Chris Lima" userId="b5ea056ce2397b48" providerId="LiveId" clId="{08D01675-9798-45BA-B081-A8266AA3D89A}" dt="2022-03-13T18:04:59.875" v="745" actId="20577"/>
      <pc:docMkLst>
        <pc:docMk/>
      </pc:docMkLst>
      <pc:sldChg chg="addSp delSp modSp mod">
        <pc:chgData name="Chris Lima" userId="b5ea056ce2397b48" providerId="LiveId" clId="{08D01675-9798-45BA-B081-A8266AA3D89A}" dt="2022-03-13T17:37:14.750" v="533" actId="20577"/>
        <pc:sldMkLst>
          <pc:docMk/>
          <pc:sldMk cId="2666077231" sldId="257"/>
        </pc:sldMkLst>
        <pc:spChg chg="mod">
          <ac:chgData name="Chris Lima" userId="b5ea056ce2397b48" providerId="LiveId" clId="{08D01675-9798-45BA-B081-A8266AA3D89A}" dt="2022-03-13T17:37:14.750" v="533" actId="20577"/>
          <ac:spMkLst>
            <pc:docMk/>
            <pc:sldMk cId="2666077231" sldId="257"/>
            <ac:spMk id="2" creationId="{45E62BFC-8AAD-3448-9DD5-08BB16558FBA}"/>
          </ac:spMkLst>
        </pc:spChg>
        <pc:spChg chg="mod">
          <ac:chgData name="Chris Lima" userId="b5ea056ce2397b48" providerId="LiveId" clId="{08D01675-9798-45BA-B081-A8266AA3D89A}" dt="2022-03-13T17:03:51.231" v="7" actId="20577"/>
          <ac:spMkLst>
            <pc:docMk/>
            <pc:sldMk cId="2666077231" sldId="257"/>
            <ac:spMk id="3" creationId="{1F9E61B4-FFF3-1C4C-8597-91AE35CF6FE0}"/>
          </ac:spMkLst>
        </pc:spChg>
        <pc:picChg chg="mod">
          <ac:chgData name="Chris Lima" userId="b5ea056ce2397b48" providerId="LiveId" clId="{08D01675-9798-45BA-B081-A8266AA3D89A}" dt="2022-03-13T17:04:05.886" v="35" actId="1076"/>
          <ac:picMkLst>
            <pc:docMk/>
            <pc:sldMk cId="2666077231" sldId="257"/>
            <ac:picMk id="10" creationId="{E138C232-58A2-134F-8C54-3641D941B7E7}"/>
          </ac:picMkLst>
        </pc:picChg>
        <pc:picChg chg="add mod">
          <ac:chgData name="Chris Lima" userId="b5ea056ce2397b48" providerId="LiveId" clId="{08D01675-9798-45BA-B081-A8266AA3D89A}" dt="2022-03-13T17:03:49.078" v="5" actId="1076"/>
          <ac:picMkLst>
            <pc:docMk/>
            <pc:sldMk cId="2666077231" sldId="257"/>
            <ac:picMk id="11" creationId="{FE138BA2-DB5D-45E2-B2D7-02C9936AEF54}"/>
          </ac:picMkLst>
        </pc:picChg>
        <pc:picChg chg="del">
          <ac:chgData name="Chris Lima" userId="b5ea056ce2397b48" providerId="LiveId" clId="{08D01675-9798-45BA-B081-A8266AA3D89A}" dt="2022-03-13T17:03:42.084" v="0" actId="478"/>
          <ac:picMkLst>
            <pc:docMk/>
            <pc:sldMk cId="2666077231" sldId="257"/>
            <ac:picMk id="14" creationId="{26A2B7E0-29F1-214E-968F-65BAB0764F57}"/>
          </ac:picMkLst>
        </pc:picChg>
      </pc:sldChg>
      <pc:sldChg chg="modSp mod">
        <pc:chgData name="Chris Lima" userId="b5ea056ce2397b48" providerId="LiveId" clId="{08D01675-9798-45BA-B081-A8266AA3D89A}" dt="2022-03-13T17:08:24.197" v="531" actId="20577"/>
        <pc:sldMkLst>
          <pc:docMk/>
          <pc:sldMk cId="2507561236" sldId="266"/>
        </pc:sldMkLst>
        <pc:spChg chg="mod">
          <ac:chgData name="Chris Lima" userId="b5ea056ce2397b48" providerId="LiveId" clId="{08D01675-9798-45BA-B081-A8266AA3D89A}" dt="2022-03-13T17:04:17.644" v="44" actId="20577"/>
          <ac:spMkLst>
            <pc:docMk/>
            <pc:sldMk cId="2507561236" sldId="266"/>
            <ac:spMk id="2" creationId="{45E62BFC-8AAD-3448-9DD5-08BB16558FBA}"/>
          </ac:spMkLst>
        </pc:spChg>
        <pc:spChg chg="mod">
          <ac:chgData name="Chris Lima" userId="b5ea056ce2397b48" providerId="LiveId" clId="{08D01675-9798-45BA-B081-A8266AA3D89A}" dt="2022-03-13T17:08:24.197" v="531" actId="20577"/>
          <ac:spMkLst>
            <pc:docMk/>
            <pc:sldMk cId="2507561236" sldId="266"/>
            <ac:spMk id="3" creationId="{1F9E61B4-FFF3-1C4C-8597-91AE35CF6FE0}"/>
          </ac:spMkLst>
        </pc:spChg>
      </pc:sldChg>
      <pc:sldChg chg="modSp del mod">
        <pc:chgData name="Chris Lima" userId="b5ea056ce2397b48" providerId="LiveId" clId="{08D01675-9798-45BA-B081-A8266AA3D89A}" dt="2022-03-13T17:37:42.985" v="534" actId="2696"/>
        <pc:sldMkLst>
          <pc:docMk/>
          <pc:sldMk cId="760326577" sldId="267"/>
        </pc:sldMkLst>
        <pc:spChg chg="mod">
          <ac:chgData name="Chris Lima" userId="b5ea056ce2397b48" providerId="LiveId" clId="{08D01675-9798-45BA-B081-A8266AA3D89A}" dt="2022-03-13T17:08:31.446" v="532"/>
          <ac:spMkLst>
            <pc:docMk/>
            <pc:sldMk cId="760326577" sldId="267"/>
            <ac:spMk id="2" creationId="{45E62BFC-8AAD-3448-9DD5-08BB16558FBA}"/>
          </ac:spMkLst>
        </pc:spChg>
      </pc:sldChg>
      <pc:sldChg chg="modSp add mod">
        <pc:chgData name="Chris Lima" userId="b5ea056ce2397b48" providerId="LiveId" clId="{08D01675-9798-45BA-B081-A8266AA3D89A}" dt="2022-03-13T18:04:59.875" v="745" actId="20577"/>
        <pc:sldMkLst>
          <pc:docMk/>
          <pc:sldMk cId="2873557599" sldId="267"/>
        </pc:sldMkLst>
        <pc:spChg chg="mod">
          <ac:chgData name="Chris Lima" userId="b5ea056ce2397b48" providerId="LiveId" clId="{08D01675-9798-45BA-B081-A8266AA3D89A}" dt="2022-03-13T18:04:59.875" v="745" actId="20577"/>
          <ac:spMkLst>
            <pc:docMk/>
            <pc:sldMk cId="2873557599" sldId="267"/>
            <ac:spMk id="3" creationId="{1F9E61B4-FFF3-1C4C-8597-91AE35CF6F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DF35-1861-3745-9D93-64A64D9B0B28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CAF7-4383-724E-81E7-623B6C75CD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D29-9ECF-0649-879B-C4DCBBC9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5CA4-10E2-F849-873E-3D1FB663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F5AA-801D-924A-BA21-4B952E30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94AE-36F8-FD41-A99A-4D138C52FA57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C465-9C22-CA42-9609-B5F3D6C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8B5-FA98-EA46-BF11-3F28E99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FAE2-6DAF-214D-B5DA-0A02FFAA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6900-BB17-794B-AE22-982B3D87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7649-17F3-8648-AFA6-5E8CC84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700-7B49-AA44-9CF2-2488482A07E5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F9DB-777A-2C44-87C1-5874FAD8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4C82-C62A-5F4A-97BD-8D81055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C3B98-E2C7-2B48-9C3C-E8C0D47C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DAC52-8D36-F740-8833-A8EC29C4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4E07-FB85-9642-A9A5-AC94FA62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C039-5332-A946-A79D-BF5ED9880D49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8A82-3AA2-0640-9F7D-81EB3E8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A1FA-43B8-AC46-8931-20BA40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50AE-69FA-B64F-818E-F52A389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7F5B-EC6F-4341-99F6-851AD88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94D-EC04-B14A-A7BF-EAA6B4E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2D8A-0360-4F43-9945-BC9FB4F660B9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E886-6A3C-DB42-948F-BEBE778F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40E0-0AE7-244C-83C9-D84304D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CAF-3CF0-214D-8539-E6E226F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5927-23C6-A44A-B09D-FE2E25B3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D9EF-7FB7-124B-BA76-B395B9F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EA7-33D8-BD46-9C71-97D642CA1AFE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D79A-3AC5-DB47-BEEC-4FB9478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814B-5C24-E74B-A62D-7FC3719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3B0-3018-3A49-8810-7CCD3EA6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9351-B61A-2E40-8075-5B160ED0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34BA-F49E-1346-890B-1B41EFDD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9B0-E55E-8C4A-94FF-E425987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7BB3-4E8B-454F-BA19-B9CF0586AE5C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A297-553B-C24F-905C-2933091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1624-9E16-6C41-B8A9-22EE8635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8D4-D8A4-E14F-97CC-E245161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E392-BA0A-9F41-9C45-4C2B5102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EB4D-C505-E143-B68D-125071E8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AB51-6867-CE49-BB5B-AC15F5741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C8370-50C5-7742-800B-9C48BA3B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2A82-FF26-FF48-A9D0-EBD820D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EFBA-2862-1648-8E7E-A86A3445F36B}" type="datetime1">
              <a:rPr lang="pt-BR" smtClean="0"/>
              <a:t>13/03/2022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0308-B503-B243-8718-EF89D48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D713-64D2-3C45-A906-6933AA4B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BF8-9E3A-034F-9F15-3EB8422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83CBB-5312-5844-BD84-E824769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251-084D-C641-9116-CFE94F2B6EF3}" type="datetime1">
              <a:rPr lang="pt-BR" smtClean="0"/>
              <a:t>13/03/2022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68CB-877A-4F45-B9B5-8EBE392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16CC-A038-754C-AB08-51F49FE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32B8-436B-9542-A07B-194694D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DC5-B6C1-9140-A101-FE5B21209597}" type="datetime1">
              <a:rPr lang="pt-BR" smtClean="0"/>
              <a:t>13/03/2022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5CA2-D462-6A41-80D5-6443A84E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B57D-5354-CD47-B701-E8A3F37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011-DB5D-D94B-A1D8-1E394407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4A2B-12D3-D14F-98F2-FAC6BF0F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6898-B445-894D-95D1-9CB1C045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56BA-0DE4-974B-8109-341BC5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7F52-C9DC-494B-9081-172BD9B1370C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A657-8F51-3C4C-B8CA-609D55E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F53BF-57AF-F448-9B96-A542B06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5C8A-0D75-9844-AFDB-63B29F39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049C-92D1-6746-8E99-BB89C546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5C6A-C37E-3E49-B0C5-8F70A21C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8752-F237-6E46-9F1D-402E1771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DD24-00E1-714E-B465-EA7F5AACAF79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0BBF-0F66-FA49-904C-0D1978CE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688D-22E8-014C-8921-6DBBD775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20B2-8D5A-D441-9C02-1B78DE3F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98F2-A53D-AF42-B9C9-97FC803A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9200-5A4D-ED4F-AD2E-566632B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6C45-B399-8A40-A3EB-74BB523AECF9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E917-17C2-5741-A107-3078A8862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06EB-CE4B-E94A-815C-9EDC8FB2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58"/>
            <a:ext cx="9144000" cy="1256160"/>
          </a:xfrm>
        </p:spPr>
        <p:txBody>
          <a:bodyPr>
            <a:normAutofit/>
          </a:bodyPr>
          <a:lstStyle/>
          <a:p>
            <a:r>
              <a:rPr lang="pt-BR" dirty="0"/>
              <a:t>Seminário Teste Unitário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548"/>
            <a:ext cx="9144000" cy="1655762"/>
          </a:xfrm>
        </p:spPr>
        <p:txBody>
          <a:bodyPr/>
          <a:lstStyle/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38C232-58A2-134F-8C54-3641D941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68" y="0"/>
            <a:ext cx="2876550" cy="27614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257205-43B1-044A-9EE1-6B7620A1E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2" y="221499"/>
            <a:ext cx="2535818" cy="271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38BA2-DB5D-45E2-B2D7-02C9936AE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2" y="4560294"/>
            <a:ext cx="3726826" cy="19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Para o seminário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Pesquisar uma ferramenta de </a:t>
            </a:r>
            <a:r>
              <a:rPr lang="pt-BR" dirty="0">
                <a:solidFill>
                  <a:srgbClr val="0070C0"/>
                </a:solidFill>
              </a:rPr>
              <a:t>teste unitário</a:t>
            </a:r>
            <a:r>
              <a:rPr lang="pt-BR" dirty="0"/>
              <a:t>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Fazer uma apresentação desta ferramenta que explique: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Processo de instalação (Gerenciamento de dependências);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Integração com algum ambiente de desenvolvimento (IDE) caso possua.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Passos parar criar um projeto com a ferramenta escolhida.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Deverá ser criado um projeto (</a:t>
            </a:r>
            <a:r>
              <a:rPr lang="pt-BR" dirty="0" err="1"/>
              <a:t>ex</a:t>
            </a:r>
            <a:r>
              <a:rPr lang="pt-BR" dirty="0"/>
              <a:t>: Teste de uma Pilha) e o código colocado no GitHub. O link do repositório deverá ser incluído na entrega.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No README do repositório deverá ser detalhado com o procedimento necessário para instalar e executar todo o código.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Demonstração pelo grupo durante a aula.</a:t>
            </a:r>
          </a:p>
          <a:p>
            <a:pPr lvl="2" algn="l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Para o seminário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Entrega: Arquivo da apresentação (qualquer extensão)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Precisa conter o link para o repositório com o código da funcionalidade/teste e o README.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Entrega do arquivo via </a:t>
            </a:r>
            <a:r>
              <a:rPr lang="pt-BR" dirty="0" err="1"/>
              <a:t>Teams</a:t>
            </a:r>
            <a:r>
              <a:rPr lang="pt-BR" dirty="0"/>
              <a:t> ou e-mail.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018595-B22F-3E47-BF0C-A9E6873B8CCE}">
  <we:reference id="wa104380121" version="2.0.0.0" store="pt-BR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329F3B55B34F4586DA1BF701C496EE" ma:contentTypeVersion="2" ma:contentTypeDescription="Create a new document." ma:contentTypeScope="" ma:versionID="189a9cc6d6fc14a60f9e25fa46715e76">
  <xsd:schema xmlns:xsd="http://www.w3.org/2001/XMLSchema" xmlns:xs="http://www.w3.org/2001/XMLSchema" xmlns:p="http://schemas.microsoft.com/office/2006/metadata/properties" xmlns:ns2="cae0b444-bf83-47e3-8c15-427f2675580c" targetNamespace="http://schemas.microsoft.com/office/2006/metadata/properties" ma:root="true" ma:fieldsID="c6453db403054befdbcfb2820d1d84d7" ns2:_="">
    <xsd:import namespace="cae0b444-bf83-47e3-8c15-427f26755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0b444-bf83-47e3-8c15-427f26755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D2C63B-E284-461D-8E38-50B77A1D512E}"/>
</file>

<file path=customXml/itemProps2.xml><?xml version="1.0" encoding="utf-8"?>
<ds:datastoreItem xmlns:ds="http://schemas.openxmlformats.org/officeDocument/2006/customXml" ds:itemID="{9AE80ADF-E8E0-4889-8931-84A8A215FA26}"/>
</file>

<file path=customXml/itemProps3.xml><?xml version="1.0" encoding="utf-8"?>
<ds:datastoreItem xmlns:ds="http://schemas.openxmlformats.org/officeDocument/2006/customXml" ds:itemID="{1D30CC62-5832-4D54-918A-DFFDAE25D5E7}"/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157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Seminário Teste Unitário</vt:lpstr>
      <vt:lpstr>Para o seminário</vt:lpstr>
      <vt:lpstr>Para o seminário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Lima</dc:creator>
  <cp:lastModifiedBy>Chris Lima</cp:lastModifiedBy>
  <cp:revision>122</cp:revision>
  <dcterms:created xsi:type="dcterms:W3CDTF">2021-04-11T17:25:00Z</dcterms:created>
  <dcterms:modified xsi:type="dcterms:W3CDTF">2022-03-13T18:05:07Z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0x01010019329F3B55B34F4586DA1BF701C496EE</vt:lpwstr>
  </property>
</Properties>
</file>