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Autoria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Informações do fato</a:t>
            </a:r>
          </a:p>
        </p:txBody>
      </p:sp>
      <p:sp>
        <p:nvSpPr>
          <p:cNvPr id="1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Atribuição</a:t>
            </a:r>
          </a:p>
        </p:txBody>
      </p:sp>
      <p:sp>
        <p:nvSpPr>
          <p:cNvPr id="116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gela de salada com arroz frito, ovos cozidos e hashi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Tigelas com bolinhos de salmão, salad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Tigela de massa pappardelle com creme de ervas, avelãs assadas e queijo parmesão ralad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gela de salada com arroz frito, ovos cozidos e hashi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acates e limõ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da Apresentação</a:t>
            </a:r>
          </a:p>
        </p:txBody>
      </p:sp>
      <p:sp>
        <p:nvSpPr>
          <p:cNvPr id="23" name="Autoria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Autoria e Data</a:t>
            </a:r>
          </a:p>
        </p:txBody>
      </p:sp>
      <p:sp>
        <p:nvSpPr>
          <p:cNvPr id="2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gelas com bolinhos de salmão, salad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do Slide</a:t>
            </a:r>
          </a:p>
        </p:txBody>
      </p:sp>
      <p:sp>
        <p:nvSpPr>
          <p:cNvPr id="3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43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do Slide</a:t>
            </a:r>
          </a:p>
        </p:txBody>
      </p:sp>
      <p:sp>
        <p:nvSpPr>
          <p:cNvPr id="44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do Slide</a:t>
            </a:r>
          </a:p>
        </p:txBody>
      </p:sp>
      <p:sp>
        <p:nvSpPr>
          <p:cNvPr id="61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Tigela de massa pappardelle com creme de ervas, avelãs assadas e queijo parmesão ralad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8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do Slide</a:t>
            </a:r>
          </a:p>
        </p:txBody>
      </p:sp>
      <p:sp>
        <p:nvSpPr>
          <p:cNvPr id="8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da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Tópicos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do Slide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: Shape 4"/>
          <p:cNvSpPr/>
          <p:nvPr/>
        </p:nvSpPr>
        <p:spPr>
          <a:xfrm>
            <a:off x="16163027" y="4920793"/>
            <a:ext cx="1780234" cy="4483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837" y="21600"/>
                </a:lnTo>
                <a:cubicBezTo>
                  <a:pt x="1707" y="21600"/>
                  <a:pt x="0" y="20916"/>
                  <a:pt x="0" y="20076"/>
                </a:cubicBezTo>
                <a:lnTo>
                  <a:pt x="0" y="1530"/>
                </a:lnTo>
                <a:cubicBezTo>
                  <a:pt x="0" y="684"/>
                  <a:pt x="1707" y="0"/>
                  <a:pt x="3837" y="0"/>
                </a:cubicBezTo>
                <a:lnTo>
                  <a:pt x="21600" y="0"/>
                </a:lnTo>
              </a:path>
            </a:pathLst>
          </a:custGeom>
          <a:ln w="38100">
            <a:solidFill>
              <a:srgbClr val="FF0400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Freeform: Shape 417"/>
          <p:cNvSpPr/>
          <p:nvPr/>
        </p:nvSpPr>
        <p:spPr>
          <a:xfrm>
            <a:off x="17300435" y="4277966"/>
            <a:ext cx="1285658" cy="12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01" y="21600"/>
                </a:moveTo>
                <a:lnTo>
                  <a:pt x="3199" y="21600"/>
                </a:lnTo>
                <a:cubicBezTo>
                  <a:pt x="1443" y="21600"/>
                  <a:pt x="0" y="20156"/>
                  <a:pt x="0" y="18398"/>
                </a:cubicBezTo>
                <a:lnTo>
                  <a:pt x="0" y="3181"/>
                </a:lnTo>
                <a:cubicBezTo>
                  <a:pt x="0" y="1423"/>
                  <a:pt x="1443" y="0"/>
                  <a:pt x="3199" y="0"/>
                </a:cubicBezTo>
                <a:lnTo>
                  <a:pt x="18401" y="0"/>
                </a:lnTo>
                <a:cubicBezTo>
                  <a:pt x="20157" y="0"/>
                  <a:pt x="21600" y="1423"/>
                  <a:pt x="21600" y="3181"/>
                </a:cubicBezTo>
                <a:lnTo>
                  <a:pt x="21600" y="18398"/>
                </a:lnTo>
                <a:cubicBezTo>
                  <a:pt x="21600" y="20156"/>
                  <a:pt x="20157" y="21600"/>
                  <a:pt x="18401" y="21600"/>
                </a:cubicBezTo>
                <a:close/>
              </a:path>
            </a:pathLst>
          </a:custGeom>
          <a:solidFill>
            <a:srgbClr val="D7042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" name="Freeform: Shape 418"/>
          <p:cNvSpPr/>
          <p:nvPr/>
        </p:nvSpPr>
        <p:spPr>
          <a:xfrm>
            <a:off x="17300435" y="8761569"/>
            <a:ext cx="1285658" cy="12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01" y="21600"/>
                </a:moveTo>
                <a:lnTo>
                  <a:pt x="3199" y="21600"/>
                </a:lnTo>
                <a:cubicBezTo>
                  <a:pt x="1443" y="21600"/>
                  <a:pt x="0" y="20177"/>
                  <a:pt x="0" y="18398"/>
                </a:cubicBezTo>
                <a:lnTo>
                  <a:pt x="0" y="3202"/>
                </a:lnTo>
                <a:cubicBezTo>
                  <a:pt x="0" y="1444"/>
                  <a:pt x="1443" y="0"/>
                  <a:pt x="3199" y="0"/>
                </a:cubicBezTo>
                <a:lnTo>
                  <a:pt x="18401" y="0"/>
                </a:lnTo>
                <a:cubicBezTo>
                  <a:pt x="20157" y="0"/>
                  <a:pt x="21600" y="1444"/>
                  <a:pt x="21600" y="3202"/>
                </a:cubicBezTo>
                <a:lnTo>
                  <a:pt x="21600" y="18398"/>
                </a:lnTo>
                <a:cubicBezTo>
                  <a:pt x="21600" y="20177"/>
                  <a:pt x="20157" y="21600"/>
                  <a:pt x="18401" y="21600"/>
                </a:cubicBezTo>
                <a:close/>
              </a:path>
            </a:pathLst>
          </a:custGeom>
          <a:solidFill>
            <a:srgbClr val="F4C0C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" name="Freeform: Shape 419"/>
          <p:cNvSpPr/>
          <p:nvPr/>
        </p:nvSpPr>
        <p:spPr>
          <a:xfrm>
            <a:off x="15520198" y="6520390"/>
            <a:ext cx="1283167" cy="12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95" y="21600"/>
                </a:moveTo>
                <a:lnTo>
                  <a:pt x="3184" y="21600"/>
                </a:lnTo>
                <a:cubicBezTo>
                  <a:pt x="1425" y="21600"/>
                  <a:pt x="0" y="20177"/>
                  <a:pt x="0" y="18398"/>
                </a:cubicBezTo>
                <a:lnTo>
                  <a:pt x="0" y="3202"/>
                </a:lnTo>
                <a:cubicBezTo>
                  <a:pt x="0" y="1423"/>
                  <a:pt x="1425" y="0"/>
                  <a:pt x="3184" y="0"/>
                </a:cubicBezTo>
                <a:lnTo>
                  <a:pt x="18395" y="0"/>
                </a:lnTo>
                <a:cubicBezTo>
                  <a:pt x="20175" y="0"/>
                  <a:pt x="21600" y="1423"/>
                  <a:pt x="21600" y="3202"/>
                </a:cubicBezTo>
                <a:lnTo>
                  <a:pt x="21600" y="18398"/>
                </a:lnTo>
                <a:cubicBezTo>
                  <a:pt x="21600" y="20177"/>
                  <a:pt x="20175" y="21600"/>
                  <a:pt x="18395" y="21600"/>
                </a:cubicBezTo>
                <a:close/>
              </a:path>
            </a:pathLst>
          </a:custGeom>
          <a:solidFill>
            <a:srgbClr val="EB909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" name="Rectangle: Rounded Corners 420"/>
          <p:cNvSpPr/>
          <p:nvPr/>
        </p:nvSpPr>
        <p:spPr>
          <a:xfrm>
            <a:off x="17300435" y="4277966"/>
            <a:ext cx="1285658" cy="1284409"/>
          </a:xfrm>
          <a:prstGeom prst="roundRect">
            <a:avLst>
              <a:gd name="adj" fmla="val 14887"/>
            </a:avLst>
          </a:prstGeom>
          <a:solidFill>
            <a:srgbClr val="D7042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" name="Rectangle: Rounded Corners 421"/>
          <p:cNvSpPr/>
          <p:nvPr/>
        </p:nvSpPr>
        <p:spPr>
          <a:xfrm>
            <a:off x="15520198" y="6520390"/>
            <a:ext cx="1285658" cy="1284409"/>
          </a:xfrm>
          <a:prstGeom prst="roundRect">
            <a:avLst>
              <a:gd name="adj" fmla="val 14887"/>
            </a:avLst>
          </a:prstGeom>
          <a:solidFill>
            <a:srgbClr val="EB909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" name="Rectangle: Rounded Corners 422"/>
          <p:cNvSpPr/>
          <p:nvPr/>
        </p:nvSpPr>
        <p:spPr>
          <a:xfrm>
            <a:off x="17300435" y="8761569"/>
            <a:ext cx="1285658" cy="1284409"/>
          </a:xfrm>
          <a:prstGeom prst="roundRect">
            <a:avLst>
              <a:gd name="adj" fmla="val 14887"/>
            </a:avLst>
          </a:prstGeom>
          <a:solidFill>
            <a:srgbClr val="F4C0C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8" name="Freeform: Shape 3"/>
          <p:cNvSpPr/>
          <p:nvPr/>
        </p:nvSpPr>
        <p:spPr>
          <a:xfrm>
            <a:off x="6350" y="2408"/>
            <a:ext cx="13407641" cy="13711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96" name="Group 1"/>
          <p:cNvGrpSpPr/>
          <p:nvPr/>
        </p:nvGrpSpPr>
        <p:grpSpPr>
          <a:xfrm>
            <a:off x="1510024" y="4419985"/>
            <a:ext cx="12774350" cy="7408724"/>
            <a:chOff x="0" y="0"/>
            <a:chExt cx="12774348" cy="7408722"/>
          </a:xfrm>
        </p:grpSpPr>
        <p:sp>
          <p:nvSpPr>
            <p:cNvPr id="159" name="Freeform: Shape 80"/>
            <p:cNvSpPr/>
            <p:nvPr/>
          </p:nvSpPr>
          <p:spPr>
            <a:xfrm>
              <a:off x="-1" y="6292493"/>
              <a:ext cx="12774350" cy="111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8"/>
                  </a:moveTo>
                  <a:cubicBezTo>
                    <a:pt x="21600" y="4840"/>
                    <a:pt x="16766" y="0"/>
                    <a:pt x="10801" y="0"/>
                  </a:cubicBezTo>
                  <a:cubicBezTo>
                    <a:pt x="4836" y="0"/>
                    <a:pt x="0" y="4840"/>
                    <a:pt x="0" y="10788"/>
                  </a:cubicBezTo>
                  <a:cubicBezTo>
                    <a:pt x="0" y="16760"/>
                    <a:pt x="4836" y="21600"/>
                    <a:pt x="10801" y="21600"/>
                  </a:cubicBezTo>
                  <a:cubicBezTo>
                    <a:pt x="16766" y="21600"/>
                    <a:pt x="21600" y="16760"/>
                    <a:pt x="21600" y="1078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" name="Freeform: Shape 81"/>
            <p:cNvSpPr/>
            <p:nvPr/>
          </p:nvSpPr>
          <p:spPr>
            <a:xfrm>
              <a:off x="8665727" y="3035994"/>
              <a:ext cx="3348689" cy="165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54" y="21600"/>
                  </a:moveTo>
                  <a:lnTo>
                    <a:pt x="554" y="21600"/>
                  </a:lnTo>
                  <a:cubicBezTo>
                    <a:pt x="249" y="21600"/>
                    <a:pt x="0" y="21096"/>
                    <a:pt x="0" y="20479"/>
                  </a:cubicBezTo>
                  <a:lnTo>
                    <a:pt x="0" y="1105"/>
                  </a:lnTo>
                  <a:cubicBezTo>
                    <a:pt x="0" y="488"/>
                    <a:pt x="249" y="0"/>
                    <a:pt x="554" y="0"/>
                  </a:cubicBezTo>
                  <a:lnTo>
                    <a:pt x="21054" y="0"/>
                  </a:lnTo>
                  <a:cubicBezTo>
                    <a:pt x="21359" y="0"/>
                    <a:pt x="21600" y="488"/>
                    <a:pt x="21600" y="1105"/>
                  </a:cubicBezTo>
                  <a:lnTo>
                    <a:pt x="21600" y="20479"/>
                  </a:lnTo>
                  <a:cubicBezTo>
                    <a:pt x="21600" y="21096"/>
                    <a:pt x="21359" y="21600"/>
                    <a:pt x="21054" y="21600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" name="Freeform: Shape 82"/>
            <p:cNvSpPr/>
            <p:nvPr/>
          </p:nvSpPr>
          <p:spPr>
            <a:xfrm>
              <a:off x="680201" y="-1"/>
              <a:ext cx="7026268" cy="378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36" y="21600"/>
                  </a:moveTo>
                  <a:lnTo>
                    <a:pt x="264" y="21600"/>
                  </a:lnTo>
                  <a:cubicBezTo>
                    <a:pt x="119" y="21600"/>
                    <a:pt x="0" y="21387"/>
                    <a:pt x="0" y="21110"/>
                  </a:cubicBezTo>
                  <a:lnTo>
                    <a:pt x="0" y="483"/>
                  </a:lnTo>
                  <a:cubicBezTo>
                    <a:pt x="0" y="213"/>
                    <a:pt x="119" y="0"/>
                    <a:pt x="264" y="0"/>
                  </a:cubicBezTo>
                  <a:lnTo>
                    <a:pt x="21336" y="0"/>
                  </a:lnTo>
                  <a:cubicBezTo>
                    <a:pt x="21481" y="0"/>
                    <a:pt x="21600" y="213"/>
                    <a:pt x="21600" y="483"/>
                  </a:cubicBezTo>
                  <a:lnTo>
                    <a:pt x="21600" y="21110"/>
                  </a:lnTo>
                  <a:cubicBezTo>
                    <a:pt x="21600" y="21387"/>
                    <a:pt x="21481" y="21600"/>
                    <a:pt x="21336" y="21600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" name="Freeform: Shape 409"/>
            <p:cNvSpPr/>
            <p:nvPr/>
          </p:nvSpPr>
          <p:spPr>
            <a:xfrm>
              <a:off x="9008216" y="3175283"/>
              <a:ext cx="2786937" cy="121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94" extrusionOk="0">
                  <a:moveTo>
                    <a:pt x="304" y="20898"/>
                  </a:moveTo>
                  <a:lnTo>
                    <a:pt x="7378" y="20898"/>
                  </a:lnTo>
                  <a:cubicBezTo>
                    <a:pt x="7454" y="20898"/>
                    <a:pt x="7511" y="21026"/>
                    <a:pt x="7511" y="21196"/>
                  </a:cubicBezTo>
                  <a:cubicBezTo>
                    <a:pt x="7511" y="21366"/>
                    <a:pt x="7454" y="21494"/>
                    <a:pt x="7378" y="21494"/>
                  </a:cubicBezTo>
                  <a:lnTo>
                    <a:pt x="304" y="21494"/>
                  </a:lnTo>
                  <a:cubicBezTo>
                    <a:pt x="228" y="21494"/>
                    <a:pt x="172" y="21366"/>
                    <a:pt x="172" y="21196"/>
                  </a:cubicBezTo>
                  <a:cubicBezTo>
                    <a:pt x="172" y="21026"/>
                    <a:pt x="228" y="20898"/>
                    <a:pt x="304" y="20898"/>
                  </a:cubicBezTo>
                  <a:close/>
                  <a:moveTo>
                    <a:pt x="304" y="16905"/>
                  </a:moveTo>
                  <a:lnTo>
                    <a:pt x="7378" y="16905"/>
                  </a:lnTo>
                  <a:cubicBezTo>
                    <a:pt x="7454" y="16905"/>
                    <a:pt x="7511" y="17033"/>
                    <a:pt x="7511" y="17203"/>
                  </a:cubicBezTo>
                  <a:cubicBezTo>
                    <a:pt x="7511" y="17373"/>
                    <a:pt x="7454" y="17523"/>
                    <a:pt x="7378" y="17523"/>
                  </a:cubicBezTo>
                  <a:lnTo>
                    <a:pt x="304" y="17523"/>
                  </a:lnTo>
                  <a:cubicBezTo>
                    <a:pt x="228" y="17523"/>
                    <a:pt x="172" y="17373"/>
                    <a:pt x="172" y="17203"/>
                  </a:cubicBezTo>
                  <a:cubicBezTo>
                    <a:pt x="172" y="17033"/>
                    <a:pt x="228" y="16905"/>
                    <a:pt x="304" y="16905"/>
                  </a:cubicBezTo>
                  <a:close/>
                  <a:moveTo>
                    <a:pt x="304" y="12933"/>
                  </a:moveTo>
                  <a:lnTo>
                    <a:pt x="7378" y="12933"/>
                  </a:lnTo>
                  <a:cubicBezTo>
                    <a:pt x="7454" y="12933"/>
                    <a:pt x="7511" y="13061"/>
                    <a:pt x="7511" y="13231"/>
                  </a:cubicBezTo>
                  <a:cubicBezTo>
                    <a:pt x="7511" y="13380"/>
                    <a:pt x="7454" y="13529"/>
                    <a:pt x="7378" y="13529"/>
                  </a:cubicBezTo>
                  <a:lnTo>
                    <a:pt x="304" y="13529"/>
                  </a:lnTo>
                  <a:cubicBezTo>
                    <a:pt x="228" y="13529"/>
                    <a:pt x="172" y="13380"/>
                    <a:pt x="172" y="13231"/>
                  </a:cubicBezTo>
                  <a:cubicBezTo>
                    <a:pt x="172" y="13061"/>
                    <a:pt x="228" y="12933"/>
                    <a:pt x="304" y="12933"/>
                  </a:cubicBezTo>
                  <a:close/>
                  <a:moveTo>
                    <a:pt x="304" y="8940"/>
                  </a:moveTo>
                  <a:lnTo>
                    <a:pt x="7378" y="8940"/>
                  </a:lnTo>
                  <a:cubicBezTo>
                    <a:pt x="7454" y="8940"/>
                    <a:pt x="7511" y="9089"/>
                    <a:pt x="7511" y="9259"/>
                  </a:cubicBezTo>
                  <a:cubicBezTo>
                    <a:pt x="7511" y="9408"/>
                    <a:pt x="7454" y="9558"/>
                    <a:pt x="7378" y="9558"/>
                  </a:cubicBezTo>
                  <a:lnTo>
                    <a:pt x="304" y="9558"/>
                  </a:lnTo>
                  <a:cubicBezTo>
                    <a:pt x="228" y="9558"/>
                    <a:pt x="172" y="9408"/>
                    <a:pt x="172" y="9259"/>
                  </a:cubicBezTo>
                  <a:cubicBezTo>
                    <a:pt x="172" y="9089"/>
                    <a:pt x="228" y="8940"/>
                    <a:pt x="304" y="8940"/>
                  </a:cubicBezTo>
                  <a:close/>
                  <a:moveTo>
                    <a:pt x="20702" y="2056"/>
                  </a:moveTo>
                  <a:cubicBezTo>
                    <a:pt x="20967" y="2056"/>
                    <a:pt x="21185" y="2563"/>
                    <a:pt x="21185" y="3158"/>
                  </a:cubicBezTo>
                  <a:cubicBezTo>
                    <a:pt x="21185" y="3775"/>
                    <a:pt x="20967" y="4282"/>
                    <a:pt x="20702" y="4282"/>
                  </a:cubicBezTo>
                  <a:cubicBezTo>
                    <a:pt x="20589" y="4282"/>
                    <a:pt x="20475" y="4172"/>
                    <a:pt x="20390" y="3995"/>
                  </a:cubicBezTo>
                  <a:lnTo>
                    <a:pt x="18308" y="7147"/>
                  </a:lnTo>
                  <a:cubicBezTo>
                    <a:pt x="18327" y="7279"/>
                    <a:pt x="18337" y="7389"/>
                    <a:pt x="18337" y="7521"/>
                  </a:cubicBezTo>
                  <a:cubicBezTo>
                    <a:pt x="18337" y="8138"/>
                    <a:pt x="18129" y="8623"/>
                    <a:pt x="17864" y="8623"/>
                  </a:cubicBezTo>
                  <a:cubicBezTo>
                    <a:pt x="17807" y="8623"/>
                    <a:pt x="17760" y="8601"/>
                    <a:pt x="17703" y="8557"/>
                  </a:cubicBezTo>
                  <a:lnTo>
                    <a:pt x="14987" y="17306"/>
                  </a:lnTo>
                  <a:cubicBezTo>
                    <a:pt x="15034" y="17482"/>
                    <a:pt x="15053" y="17658"/>
                    <a:pt x="15053" y="17857"/>
                  </a:cubicBezTo>
                  <a:cubicBezTo>
                    <a:pt x="15053" y="18474"/>
                    <a:pt x="14845" y="18981"/>
                    <a:pt x="14580" y="18981"/>
                  </a:cubicBezTo>
                  <a:cubicBezTo>
                    <a:pt x="14315" y="18981"/>
                    <a:pt x="14107" y="18474"/>
                    <a:pt x="14107" y="17857"/>
                  </a:cubicBezTo>
                  <a:cubicBezTo>
                    <a:pt x="14107" y="17835"/>
                    <a:pt x="14107" y="17791"/>
                    <a:pt x="14107" y="17769"/>
                  </a:cubicBezTo>
                  <a:lnTo>
                    <a:pt x="12470" y="15807"/>
                  </a:lnTo>
                  <a:cubicBezTo>
                    <a:pt x="12376" y="16028"/>
                    <a:pt x="12262" y="16160"/>
                    <a:pt x="12120" y="16160"/>
                  </a:cubicBezTo>
                  <a:cubicBezTo>
                    <a:pt x="12016" y="16160"/>
                    <a:pt x="11921" y="16072"/>
                    <a:pt x="11846" y="15939"/>
                  </a:cubicBezTo>
                  <a:lnTo>
                    <a:pt x="9348" y="20479"/>
                  </a:lnTo>
                  <a:cubicBezTo>
                    <a:pt x="9329" y="20523"/>
                    <a:pt x="9291" y="20545"/>
                    <a:pt x="9262" y="20545"/>
                  </a:cubicBezTo>
                  <a:cubicBezTo>
                    <a:pt x="9225" y="20545"/>
                    <a:pt x="9187" y="20501"/>
                    <a:pt x="9158" y="20435"/>
                  </a:cubicBezTo>
                  <a:cubicBezTo>
                    <a:pt x="9111" y="20303"/>
                    <a:pt x="9130" y="20082"/>
                    <a:pt x="9187" y="19972"/>
                  </a:cubicBezTo>
                  <a:lnTo>
                    <a:pt x="11675" y="15455"/>
                  </a:lnTo>
                  <a:cubicBezTo>
                    <a:pt x="11656" y="15322"/>
                    <a:pt x="11647" y="15190"/>
                    <a:pt x="11647" y="15036"/>
                  </a:cubicBezTo>
                  <a:cubicBezTo>
                    <a:pt x="11647" y="14419"/>
                    <a:pt x="11855" y="13934"/>
                    <a:pt x="12120" y="13934"/>
                  </a:cubicBezTo>
                  <a:cubicBezTo>
                    <a:pt x="12385" y="13934"/>
                    <a:pt x="12603" y="14419"/>
                    <a:pt x="12603" y="15036"/>
                  </a:cubicBezTo>
                  <a:cubicBezTo>
                    <a:pt x="12603" y="15124"/>
                    <a:pt x="12603" y="15190"/>
                    <a:pt x="12593" y="15256"/>
                  </a:cubicBezTo>
                  <a:lnTo>
                    <a:pt x="14202" y="17196"/>
                  </a:lnTo>
                  <a:cubicBezTo>
                    <a:pt x="14287" y="16931"/>
                    <a:pt x="14429" y="16755"/>
                    <a:pt x="14580" y="16755"/>
                  </a:cubicBezTo>
                  <a:cubicBezTo>
                    <a:pt x="14656" y="16755"/>
                    <a:pt x="14732" y="16799"/>
                    <a:pt x="14788" y="16887"/>
                  </a:cubicBezTo>
                  <a:lnTo>
                    <a:pt x="17485" y="8204"/>
                  </a:lnTo>
                  <a:cubicBezTo>
                    <a:pt x="17428" y="8006"/>
                    <a:pt x="17381" y="7764"/>
                    <a:pt x="17381" y="7521"/>
                  </a:cubicBezTo>
                  <a:cubicBezTo>
                    <a:pt x="17381" y="6904"/>
                    <a:pt x="17599" y="6419"/>
                    <a:pt x="17864" y="6419"/>
                  </a:cubicBezTo>
                  <a:cubicBezTo>
                    <a:pt x="17977" y="6419"/>
                    <a:pt x="18081" y="6507"/>
                    <a:pt x="18157" y="6662"/>
                  </a:cubicBezTo>
                  <a:lnTo>
                    <a:pt x="20248" y="3466"/>
                  </a:lnTo>
                  <a:cubicBezTo>
                    <a:pt x="20239" y="3378"/>
                    <a:pt x="20229" y="3268"/>
                    <a:pt x="20229" y="3158"/>
                  </a:cubicBezTo>
                  <a:cubicBezTo>
                    <a:pt x="20229" y="2563"/>
                    <a:pt x="20437" y="2056"/>
                    <a:pt x="20702" y="2056"/>
                  </a:cubicBezTo>
                  <a:close/>
                  <a:moveTo>
                    <a:pt x="4011" y="4"/>
                  </a:moveTo>
                  <a:cubicBezTo>
                    <a:pt x="5335" y="-106"/>
                    <a:pt x="6149" y="1940"/>
                    <a:pt x="6281" y="4008"/>
                  </a:cubicBezTo>
                  <a:cubicBezTo>
                    <a:pt x="6499" y="4030"/>
                    <a:pt x="6991" y="4206"/>
                    <a:pt x="7293" y="4998"/>
                  </a:cubicBezTo>
                  <a:cubicBezTo>
                    <a:pt x="7501" y="5548"/>
                    <a:pt x="7577" y="6318"/>
                    <a:pt x="7501" y="7242"/>
                  </a:cubicBezTo>
                  <a:cubicBezTo>
                    <a:pt x="7492" y="7396"/>
                    <a:pt x="7435" y="7506"/>
                    <a:pt x="7369" y="7506"/>
                  </a:cubicBezTo>
                  <a:lnTo>
                    <a:pt x="294" y="7506"/>
                  </a:lnTo>
                  <a:cubicBezTo>
                    <a:pt x="247" y="7506"/>
                    <a:pt x="200" y="7418"/>
                    <a:pt x="181" y="7308"/>
                  </a:cubicBezTo>
                  <a:cubicBezTo>
                    <a:pt x="171" y="7286"/>
                    <a:pt x="-415" y="4074"/>
                    <a:pt x="578" y="2446"/>
                  </a:cubicBezTo>
                  <a:cubicBezTo>
                    <a:pt x="1335" y="1214"/>
                    <a:pt x="1959" y="1984"/>
                    <a:pt x="2214" y="2446"/>
                  </a:cubicBezTo>
                  <a:cubicBezTo>
                    <a:pt x="2413" y="1720"/>
                    <a:pt x="2943" y="114"/>
                    <a:pt x="4011" y="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Freeform: Shape 405"/>
            <p:cNvSpPr/>
            <p:nvPr/>
          </p:nvSpPr>
          <p:spPr>
            <a:xfrm>
              <a:off x="5867679" y="520741"/>
              <a:ext cx="1504917" cy="274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8" y="21325"/>
                  </a:moveTo>
                  <a:lnTo>
                    <a:pt x="21350" y="21325"/>
                  </a:lnTo>
                  <a:cubicBezTo>
                    <a:pt x="21493" y="21325"/>
                    <a:pt x="21600" y="21392"/>
                    <a:pt x="21600" y="21467"/>
                  </a:cubicBezTo>
                  <a:cubicBezTo>
                    <a:pt x="21600" y="21534"/>
                    <a:pt x="21493" y="21600"/>
                    <a:pt x="21350" y="21600"/>
                  </a:cubicBezTo>
                  <a:lnTo>
                    <a:pt x="268" y="21600"/>
                  </a:lnTo>
                  <a:cubicBezTo>
                    <a:pt x="125" y="21600"/>
                    <a:pt x="0" y="21534"/>
                    <a:pt x="0" y="21467"/>
                  </a:cubicBezTo>
                  <a:cubicBezTo>
                    <a:pt x="0" y="21392"/>
                    <a:pt x="125" y="21325"/>
                    <a:pt x="268" y="21325"/>
                  </a:cubicBezTo>
                  <a:close/>
                  <a:moveTo>
                    <a:pt x="268" y="18951"/>
                  </a:moveTo>
                  <a:lnTo>
                    <a:pt x="21350" y="18951"/>
                  </a:lnTo>
                  <a:cubicBezTo>
                    <a:pt x="21493" y="18951"/>
                    <a:pt x="21600" y="19018"/>
                    <a:pt x="21600" y="19084"/>
                  </a:cubicBezTo>
                  <a:cubicBezTo>
                    <a:pt x="21600" y="19160"/>
                    <a:pt x="21493" y="19226"/>
                    <a:pt x="21350" y="19226"/>
                  </a:cubicBezTo>
                  <a:lnTo>
                    <a:pt x="268" y="19226"/>
                  </a:lnTo>
                  <a:cubicBezTo>
                    <a:pt x="125" y="19226"/>
                    <a:pt x="0" y="19160"/>
                    <a:pt x="0" y="19084"/>
                  </a:cubicBezTo>
                  <a:cubicBezTo>
                    <a:pt x="0" y="19018"/>
                    <a:pt x="125" y="18951"/>
                    <a:pt x="268" y="18951"/>
                  </a:cubicBezTo>
                  <a:close/>
                  <a:moveTo>
                    <a:pt x="268" y="16587"/>
                  </a:moveTo>
                  <a:lnTo>
                    <a:pt x="21350" y="16587"/>
                  </a:lnTo>
                  <a:cubicBezTo>
                    <a:pt x="21493" y="16587"/>
                    <a:pt x="21600" y="16644"/>
                    <a:pt x="21600" y="16720"/>
                  </a:cubicBezTo>
                  <a:cubicBezTo>
                    <a:pt x="21600" y="16796"/>
                    <a:pt x="21493" y="16852"/>
                    <a:pt x="21350" y="16852"/>
                  </a:cubicBezTo>
                  <a:lnTo>
                    <a:pt x="268" y="16852"/>
                  </a:lnTo>
                  <a:cubicBezTo>
                    <a:pt x="125" y="16852"/>
                    <a:pt x="0" y="16796"/>
                    <a:pt x="0" y="16720"/>
                  </a:cubicBezTo>
                  <a:cubicBezTo>
                    <a:pt x="0" y="16644"/>
                    <a:pt x="125" y="16587"/>
                    <a:pt x="268" y="16587"/>
                  </a:cubicBezTo>
                  <a:close/>
                  <a:moveTo>
                    <a:pt x="268" y="14223"/>
                  </a:moveTo>
                  <a:lnTo>
                    <a:pt x="21350" y="14223"/>
                  </a:lnTo>
                  <a:cubicBezTo>
                    <a:pt x="21493" y="14223"/>
                    <a:pt x="21600" y="14280"/>
                    <a:pt x="21600" y="14356"/>
                  </a:cubicBezTo>
                  <a:cubicBezTo>
                    <a:pt x="21600" y="14432"/>
                    <a:pt x="21493" y="14488"/>
                    <a:pt x="21350" y="14488"/>
                  </a:cubicBezTo>
                  <a:lnTo>
                    <a:pt x="268" y="14488"/>
                  </a:lnTo>
                  <a:cubicBezTo>
                    <a:pt x="125" y="14488"/>
                    <a:pt x="0" y="14432"/>
                    <a:pt x="0" y="14356"/>
                  </a:cubicBezTo>
                  <a:cubicBezTo>
                    <a:pt x="0" y="14280"/>
                    <a:pt x="125" y="14223"/>
                    <a:pt x="268" y="14223"/>
                  </a:cubicBezTo>
                  <a:close/>
                  <a:moveTo>
                    <a:pt x="268" y="11859"/>
                  </a:moveTo>
                  <a:lnTo>
                    <a:pt x="21350" y="11859"/>
                  </a:lnTo>
                  <a:cubicBezTo>
                    <a:pt x="21493" y="11859"/>
                    <a:pt x="21600" y="11916"/>
                    <a:pt x="21600" y="11992"/>
                  </a:cubicBezTo>
                  <a:cubicBezTo>
                    <a:pt x="21600" y="12067"/>
                    <a:pt x="21493" y="12124"/>
                    <a:pt x="21350" y="12124"/>
                  </a:cubicBezTo>
                  <a:lnTo>
                    <a:pt x="268" y="12124"/>
                  </a:lnTo>
                  <a:cubicBezTo>
                    <a:pt x="125" y="12124"/>
                    <a:pt x="0" y="12067"/>
                    <a:pt x="0" y="11992"/>
                  </a:cubicBezTo>
                  <a:cubicBezTo>
                    <a:pt x="0" y="11916"/>
                    <a:pt x="125" y="11859"/>
                    <a:pt x="268" y="11859"/>
                  </a:cubicBezTo>
                  <a:close/>
                  <a:moveTo>
                    <a:pt x="268" y="9486"/>
                  </a:moveTo>
                  <a:lnTo>
                    <a:pt x="21350" y="9486"/>
                  </a:lnTo>
                  <a:cubicBezTo>
                    <a:pt x="21493" y="9486"/>
                    <a:pt x="21600" y="9542"/>
                    <a:pt x="21600" y="9618"/>
                  </a:cubicBezTo>
                  <a:cubicBezTo>
                    <a:pt x="21600" y="9684"/>
                    <a:pt x="21493" y="9750"/>
                    <a:pt x="21350" y="9750"/>
                  </a:cubicBezTo>
                  <a:lnTo>
                    <a:pt x="268" y="9750"/>
                  </a:lnTo>
                  <a:cubicBezTo>
                    <a:pt x="125" y="9750"/>
                    <a:pt x="0" y="9684"/>
                    <a:pt x="0" y="9618"/>
                  </a:cubicBezTo>
                  <a:cubicBezTo>
                    <a:pt x="0" y="9542"/>
                    <a:pt x="125" y="9486"/>
                    <a:pt x="268" y="9486"/>
                  </a:cubicBezTo>
                  <a:close/>
                  <a:moveTo>
                    <a:pt x="268" y="7112"/>
                  </a:moveTo>
                  <a:lnTo>
                    <a:pt x="21350" y="7112"/>
                  </a:lnTo>
                  <a:cubicBezTo>
                    <a:pt x="21493" y="7112"/>
                    <a:pt x="21600" y="7178"/>
                    <a:pt x="21600" y="7244"/>
                  </a:cubicBezTo>
                  <a:cubicBezTo>
                    <a:pt x="21600" y="7320"/>
                    <a:pt x="21493" y="7377"/>
                    <a:pt x="21350" y="7377"/>
                  </a:cubicBezTo>
                  <a:lnTo>
                    <a:pt x="268" y="7377"/>
                  </a:lnTo>
                  <a:cubicBezTo>
                    <a:pt x="125" y="7377"/>
                    <a:pt x="0" y="7320"/>
                    <a:pt x="0" y="7244"/>
                  </a:cubicBezTo>
                  <a:cubicBezTo>
                    <a:pt x="0" y="7178"/>
                    <a:pt x="125" y="7112"/>
                    <a:pt x="268" y="7112"/>
                  </a:cubicBezTo>
                  <a:close/>
                  <a:moveTo>
                    <a:pt x="268" y="4738"/>
                  </a:moveTo>
                  <a:lnTo>
                    <a:pt x="21350" y="4738"/>
                  </a:lnTo>
                  <a:cubicBezTo>
                    <a:pt x="21493" y="4738"/>
                    <a:pt x="21600" y="4795"/>
                    <a:pt x="21600" y="4870"/>
                  </a:cubicBezTo>
                  <a:cubicBezTo>
                    <a:pt x="21600" y="4946"/>
                    <a:pt x="21493" y="5003"/>
                    <a:pt x="21350" y="5003"/>
                  </a:cubicBezTo>
                  <a:lnTo>
                    <a:pt x="268" y="5003"/>
                  </a:lnTo>
                  <a:cubicBezTo>
                    <a:pt x="125" y="5003"/>
                    <a:pt x="0" y="4946"/>
                    <a:pt x="0" y="4870"/>
                  </a:cubicBezTo>
                  <a:cubicBezTo>
                    <a:pt x="0" y="4795"/>
                    <a:pt x="125" y="4738"/>
                    <a:pt x="268" y="4738"/>
                  </a:cubicBezTo>
                  <a:close/>
                  <a:moveTo>
                    <a:pt x="268" y="2374"/>
                  </a:moveTo>
                  <a:lnTo>
                    <a:pt x="21350" y="2374"/>
                  </a:lnTo>
                  <a:cubicBezTo>
                    <a:pt x="21493" y="2374"/>
                    <a:pt x="21600" y="2431"/>
                    <a:pt x="21600" y="2506"/>
                  </a:cubicBezTo>
                  <a:cubicBezTo>
                    <a:pt x="21600" y="2582"/>
                    <a:pt x="21493" y="2639"/>
                    <a:pt x="21350" y="2639"/>
                  </a:cubicBezTo>
                  <a:lnTo>
                    <a:pt x="268" y="2639"/>
                  </a:lnTo>
                  <a:cubicBezTo>
                    <a:pt x="125" y="2639"/>
                    <a:pt x="0" y="2582"/>
                    <a:pt x="0" y="2506"/>
                  </a:cubicBezTo>
                  <a:cubicBezTo>
                    <a:pt x="0" y="2431"/>
                    <a:pt x="125" y="2374"/>
                    <a:pt x="268" y="2374"/>
                  </a:cubicBezTo>
                  <a:close/>
                  <a:moveTo>
                    <a:pt x="268" y="0"/>
                  </a:moveTo>
                  <a:lnTo>
                    <a:pt x="21350" y="0"/>
                  </a:lnTo>
                  <a:cubicBezTo>
                    <a:pt x="21493" y="0"/>
                    <a:pt x="21600" y="57"/>
                    <a:pt x="21600" y="132"/>
                  </a:cubicBezTo>
                  <a:cubicBezTo>
                    <a:pt x="21600" y="208"/>
                    <a:pt x="21493" y="265"/>
                    <a:pt x="21350" y="265"/>
                  </a:cubicBezTo>
                  <a:lnTo>
                    <a:pt x="268" y="265"/>
                  </a:lnTo>
                  <a:cubicBezTo>
                    <a:pt x="125" y="265"/>
                    <a:pt x="0" y="208"/>
                    <a:pt x="0" y="132"/>
                  </a:cubicBezTo>
                  <a:cubicBezTo>
                    <a:pt x="0" y="57"/>
                    <a:pt x="1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Freeform: Shape 99"/>
            <p:cNvSpPr/>
            <p:nvPr/>
          </p:nvSpPr>
          <p:spPr>
            <a:xfrm>
              <a:off x="845892" y="170673"/>
              <a:ext cx="4705357" cy="342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0" y="0"/>
                  </a:moveTo>
                  <a:lnTo>
                    <a:pt x="74" y="0"/>
                  </a:lnTo>
                  <a:cubicBezTo>
                    <a:pt x="34" y="0"/>
                    <a:pt x="0" y="47"/>
                    <a:pt x="0" y="110"/>
                  </a:cubicBezTo>
                  <a:lnTo>
                    <a:pt x="0" y="21490"/>
                  </a:lnTo>
                  <a:cubicBezTo>
                    <a:pt x="0" y="21553"/>
                    <a:pt x="34" y="21600"/>
                    <a:pt x="74" y="21600"/>
                  </a:cubicBezTo>
                  <a:lnTo>
                    <a:pt x="21520" y="21600"/>
                  </a:lnTo>
                  <a:cubicBezTo>
                    <a:pt x="21566" y="21600"/>
                    <a:pt x="21600" y="21553"/>
                    <a:pt x="21600" y="21490"/>
                  </a:cubicBezTo>
                  <a:lnTo>
                    <a:pt x="21600" y="110"/>
                  </a:lnTo>
                  <a:cubicBezTo>
                    <a:pt x="21600" y="47"/>
                    <a:pt x="21566" y="0"/>
                    <a:pt x="215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" name="Freeform: Shape 434"/>
            <p:cNvSpPr/>
            <p:nvPr/>
          </p:nvSpPr>
          <p:spPr>
            <a:xfrm>
              <a:off x="1243298" y="846945"/>
              <a:ext cx="3429265" cy="21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65" extrusionOk="0">
                  <a:moveTo>
                    <a:pt x="14101" y="15785"/>
                  </a:moveTo>
                  <a:cubicBezTo>
                    <a:pt x="14078" y="15785"/>
                    <a:pt x="14047" y="15834"/>
                    <a:pt x="14016" y="15920"/>
                  </a:cubicBezTo>
                  <a:cubicBezTo>
                    <a:pt x="13978" y="16042"/>
                    <a:pt x="13909" y="16091"/>
                    <a:pt x="13863" y="16140"/>
                  </a:cubicBezTo>
                  <a:cubicBezTo>
                    <a:pt x="13809" y="16188"/>
                    <a:pt x="13809" y="16201"/>
                    <a:pt x="13809" y="16225"/>
                  </a:cubicBezTo>
                  <a:cubicBezTo>
                    <a:pt x="13817" y="16262"/>
                    <a:pt x="13824" y="16298"/>
                    <a:pt x="13832" y="16323"/>
                  </a:cubicBezTo>
                  <a:cubicBezTo>
                    <a:pt x="13855" y="16408"/>
                    <a:pt x="13878" y="16494"/>
                    <a:pt x="13794" y="16579"/>
                  </a:cubicBezTo>
                  <a:cubicBezTo>
                    <a:pt x="13763" y="16604"/>
                    <a:pt x="13748" y="16665"/>
                    <a:pt x="13755" y="16738"/>
                  </a:cubicBezTo>
                  <a:cubicBezTo>
                    <a:pt x="13755" y="16799"/>
                    <a:pt x="13771" y="16873"/>
                    <a:pt x="13817" y="16909"/>
                  </a:cubicBezTo>
                  <a:cubicBezTo>
                    <a:pt x="13840" y="16921"/>
                    <a:pt x="13855" y="16921"/>
                    <a:pt x="13878" y="16897"/>
                  </a:cubicBezTo>
                  <a:cubicBezTo>
                    <a:pt x="13947" y="16824"/>
                    <a:pt x="14016" y="16653"/>
                    <a:pt x="14032" y="16469"/>
                  </a:cubicBezTo>
                  <a:cubicBezTo>
                    <a:pt x="14047" y="16237"/>
                    <a:pt x="14085" y="16030"/>
                    <a:pt x="14131" y="15871"/>
                  </a:cubicBezTo>
                  <a:cubicBezTo>
                    <a:pt x="14139" y="15834"/>
                    <a:pt x="14131" y="15810"/>
                    <a:pt x="14116" y="15785"/>
                  </a:cubicBezTo>
                  <a:cubicBezTo>
                    <a:pt x="14108" y="15785"/>
                    <a:pt x="14108" y="15785"/>
                    <a:pt x="14101" y="15785"/>
                  </a:cubicBezTo>
                  <a:close/>
                  <a:moveTo>
                    <a:pt x="14148" y="15686"/>
                  </a:moveTo>
                  <a:cubicBezTo>
                    <a:pt x="14202" y="15723"/>
                    <a:pt x="14225" y="15833"/>
                    <a:pt x="14202" y="15919"/>
                  </a:cubicBezTo>
                  <a:cubicBezTo>
                    <a:pt x="14156" y="16078"/>
                    <a:pt x="14117" y="16262"/>
                    <a:pt x="14102" y="16482"/>
                  </a:cubicBezTo>
                  <a:cubicBezTo>
                    <a:pt x="14086" y="16702"/>
                    <a:pt x="14009" y="16910"/>
                    <a:pt x="13916" y="16996"/>
                  </a:cubicBezTo>
                  <a:cubicBezTo>
                    <a:pt x="13893" y="17020"/>
                    <a:pt x="13862" y="17033"/>
                    <a:pt x="13839" y="17033"/>
                  </a:cubicBezTo>
                  <a:cubicBezTo>
                    <a:pt x="13824" y="17033"/>
                    <a:pt x="13808" y="17020"/>
                    <a:pt x="13793" y="17020"/>
                  </a:cubicBezTo>
                  <a:cubicBezTo>
                    <a:pt x="13723" y="16971"/>
                    <a:pt x="13685" y="16861"/>
                    <a:pt x="13677" y="16739"/>
                  </a:cubicBezTo>
                  <a:cubicBezTo>
                    <a:pt x="13669" y="16629"/>
                    <a:pt x="13700" y="16531"/>
                    <a:pt x="13754" y="16470"/>
                  </a:cubicBezTo>
                  <a:cubicBezTo>
                    <a:pt x="13785" y="16445"/>
                    <a:pt x="13785" y="16445"/>
                    <a:pt x="13770" y="16372"/>
                  </a:cubicBezTo>
                  <a:cubicBezTo>
                    <a:pt x="13754" y="16347"/>
                    <a:pt x="13747" y="16298"/>
                    <a:pt x="13739" y="16249"/>
                  </a:cubicBezTo>
                  <a:cubicBezTo>
                    <a:pt x="13723" y="16127"/>
                    <a:pt x="13777" y="16078"/>
                    <a:pt x="13824" y="16029"/>
                  </a:cubicBezTo>
                  <a:cubicBezTo>
                    <a:pt x="13870" y="15992"/>
                    <a:pt x="13916" y="15956"/>
                    <a:pt x="13947" y="15870"/>
                  </a:cubicBezTo>
                  <a:cubicBezTo>
                    <a:pt x="14017" y="15674"/>
                    <a:pt x="14094" y="15650"/>
                    <a:pt x="14148" y="15686"/>
                  </a:cubicBezTo>
                  <a:close/>
                  <a:moveTo>
                    <a:pt x="20835" y="15452"/>
                  </a:moveTo>
                  <a:cubicBezTo>
                    <a:pt x="20803" y="15452"/>
                    <a:pt x="20803" y="15587"/>
                    <a:pt x="20803" y="15710"/>
                  </a:cubicBezTo>
                  <a:cubicBezTo>
                    <a:pt x="20803" y="15809"/>
                    <a:pt x="20803" y="15907"/>
                    <a:pt x="20788" y="15993"/>
                  </a:cubicBezTo>
                  <a:cubicBezTo>
                    <a:pt x="20764" y="16116"/>
                    <a:pt x="20725" y="16166"/>
                    <a:pt x="20686" y="16178"/>
                  </a:cubicBezTo>
                  <a:cubicBezTo>
                    <a:pt x="20624" y="16215"/>
                    <a:pt x="20530" y="16166"/>
                    <a:pt x="20444" y="16043"/>
                  </a:cubicBezTo>
                  <a:cubicBezTo>
                    <a:pt x="20382" y="15969"/>
                    <a:pt x="20358" y="15858"/>
                    <a:pt x="20335" y="15759"/>
                  </a:cubicBezTo>
                  <a:cubicBezTo>
                    <a:pt x="20311" y="15624"/>
                    <a:pt x="20280" y="15513"/>
                    <a:pt x="20179" y="15464"/>
                  </a:cubicBezTo>
                  <a:cubicBezTo>
                    <a:pt x="20124" y="15427"/>
                    <a:pt x="20069" y="15439"/>
                    <a:pt x="20023" y="15476"/>
                  </a:cubicBezTo>
                  <a:cubicBezTo>
                    <a:pt x="19976" y="15550"/>
                    <a:pt x="19944" y="15673"/>
                    <a:pt x="19952" y="15723"/>
                  </a:cubicBezTo>
                  <a:cubicBezTo>
                    <a:pt x="19952" y="15846"/>
                    <a:pt x="19905" y="15981"/>
                    <a:pt x="19843" y="16006"/>
                  </a:cubicBezTo>
                  <a:cubicBezTo>
                    <a:pt x="19804" y="16030"/>
                    <a:pt x="19773" y="15993"/>
                    <a:pt x="19757" y="15932"/>
                  </a:cubicBezTo>
                  <a:cubicBezTo>
                    <a:pt x="19757" y="15932"/>
                    <a:pt x="19749" y="15932"/>
                    <a:pt x="19749" y="15920"/>
                  </a:cubicBezTo>
                  <a:cubicBezTo>
                    <a:pt x="19749" y="15895"/>
                    <a:pt x="19734" y="15796"/>
                    <a:pt x="19656" y="15809"/>
                  </a:cubicBezTo>
                  <a:cubicBezTo>
                    <a:pt x="19601" y="15821"/>
                    <a:pt x="19601" y="15846"/>
                    <a:pt x="19601" y="15969"/>
                  </a:cubicBezTo>
                  <a:lnTo>
                    <a:pt x="19601" y="16030"/>
                  </a:lnTo>
                  <a:cubicBezTo>
                    <a:pt x="19601" y="16141"/>
                    <a:pt x="19515" y="16166"/>
                    <a:pt x="19445" y="16203"/>
                  </a:cubicBezTo>
                  <a:cubicBezTo>
                    <a:pt x="19390" y="16215"/>
                    <a:pt x="19320" y="16240"/>
                    <a:pt x="19289" y="16301"/>
                  </a:cubicBezTo>
                  <a:cubicBezTo>
                    <a:pt x="19234" y="16437"/>
                    <a:pt x="19203" y="16449"/>
                    <a:pt x="19093" y="16510"/>
                  </a:cubicBezTo>
                  <a:cubicBezTo>
                    <a:pt x="19047" y="16535"/>
                    <a:pt x="18984" y="16560"/>
                    <a:pt x="18898" y="16609"/>
                  </a:cubicBezTo>
                  <a:cubicBezTo>
                    <a:pt x="18766" y="16683"/>
                    <a:pt x="18672" y="16806"/>
                    <a:pt x="18633" y="16954"/>
                  </a:cubicBezTo>
                  <a:cubicBezTo>
                    <a:pt x="18617" y="17040"/>
                    <a:pt x="18625" y="17126"/>
                    <a:pt x="18648" y="17187"/>
                  </a:cubicBezTo>
                  <a:cubicBezTo>
                    <a:pt x="18688" y="17311"/>
                    <a:pt x="18688" y="17335"/>
                    <a:pt x="18688" y="17421"/>
                  </a:cubicBezTo>
                  <a:cubicBezTo>
                    <a:pt x="18688" y="17458"/>
                    <a:pt x="18680" y="17508"/>
                    <a:pt x="18680" y="17581"/>
                  </a:cubicBezTo>
                  <a:cubicBezTo>
                    <a:pt x="18688" y="17717"/>
                    <a:pt x="18703" y="17778"/>
                    <a:pt x="18719" y="17828"/>
                  </a:cubicBezTo>
                  <a:cubicBezTo>
                    <a:pt x="18734" y="17889"/>
                    <a:pt x="18750" y="17951"/>
                    <a:pt x="18727" y="18012"/>
                  </a:cubicBezTo>
                  <a:cubicBezTo>
                    <a:pt x="18695" y="18098"/>
                    <a:pt x="18648" y="18332"/>
                    <a:pt x="18719" y="18419"/>
                  </a:cubicBezTo>
                  <a:cubicBezTo>
                    <a:pt x="18750" y="18443"/>
                    <a:pt x="18781" y="18431"/>
                    <a:pt x="18836" y="18369"/>
                  </a:cubicBezTo>
                  <a:cubicBezTo>
                    <a:pt x="18883" y="18320"/>
                    <a:pt x="18922" y="18283"/>
                    <a:pt x="18969" y="18283"/>
                  </a:cubicBezTo>
                  <a:cubicBezTo>
                    <a:pt x="19047" y="18295"/>
                    <a:pt x="19101" y="18283"/>
                    <a:pt x="19289" y="18172"/>
                  </a:cubicBezTo>
                  <a:cubicBezTo>
                    <a:pt x="19476" y="18037"/>
                    <a:pt x="19812" y="18025"/>
                    <a:pt x="19882" y="18037"/>
                  </a:cubicBezTo>
                  <a:cubicBezTo>
                    <a:pt x="19929" y="18049"/>
                    <a:pt x="19984" y="18098"/>
                    <a:pt x="20015" y="18172"/>
                  </a:cubicBezTo>
                  <a:cubicBezTo>
                    <a:pt x="20038" y="18234"/>
                    <a:pt x="20046" y="18295"/>
                    <a:pt x="20038" y="18357"/>
                  </a:cubicBezTo>
                  <a:cubicBezTo>
                    <a:pt x="20023" y="18419"/>
                    <a:pt x="20030" y="18468"/>
                    <a:pt x="20054" y="18505"/>
                  </a:cubicBezTo>
                  <a:cubicBezTo>
                    <a:pt x="20062" y="18542"/>
                    <a:pt x="20077" y="18554"/>
                    <a:pt x="20093" y="18566"/>
                  </a:cubicBezTo>
                  <a:cubicBezTo>
                    <a:pt x="20108" y="18566"/>
                    <a:pt x="20147" y="18517"/>
                    <a:pt x="20171" y="18468"/>
                  </a:cubicBezTo>
                  <a:cubicBezTo>
                    <a:pt x="20202" y="18419"/>
                    <a:pt x="20233" y="18369"/>
                    <a:pt x="20272" y="18369"/>
                  </a:cubicBezTo>
                  <a:cubicBezTo>
                    <a:pt x="20304" y="18369"/>
                    <a:pt x="20327" y="18394"/>
                    <a:pt x="20335" y="18431"/>
                  </a:cubicBezTo>
                  <a:cubicBezTo>
                    <a:pt x="20366" y="18505"/>
                    <a:pt x="20343" y="18640"/>
                    <a:pt x="20304" y="18726"/>
                  </a:cubicBezTo>
                  <a:cubicBezTo>
                    <a:pt x="20272" y="18788"/>
                    <a:pt x="20257" y="18837"/>
                    <a:pt x="20257" y="18874"/>
                  </a:cubicBezTo>
                  <a:cubicBezTo>
                    <a:pt x="20257" y="18874"/>
                    <a:pt x="20265" y="18899"/>
                    <a:pt x="20288" y="18923"/>
                  </a:cubicBezTo>
                  <a:cubicBezTo>
                    <a:pt x="20343" y="18972"/>
                    <a:pt x="20358" y="19022"/>
                    <a:pt x="20382" y="19083"/>
                  </a:cubicBezTo>
                  <a:cubicBezTo>
                    <a:pt x="20397" y="19133"/>
                    <a:pt x="20413" y="19169"/>
                    <a:pt x="20444" y="19219"/>
                  </a:cubicBezTo>
                  <a:cubicBezTo>
                    <a:pt x="20507" y="19305"/>
                    <a:pt x="20788" y="19280"/>
                    <a:pt x="20967" y="19157"/>
                  </a:cubicBezTo>
                  <a:cubicBezTo>
                    <a:pt x="21077" y="19083"/>
                    <a:pt x="21108" y="18886"/>
                    <a:pt x="21139" y="18689"/>
                  </a:cubicBezTo>
                  <a:cubicBezTo>
                    <a:pt x="21155" y="18591"/>
                    <a:pt x="21178" y="18492"/>
                    <a:pt x="21201" y="18419"/>
                  </a:cubicBezTo>
                  <a:cubicBezTo>
                    <a:pt x="21217" y="18382"/>
                    <a:pt x="21233" y="18332"/>
                    <a:pt x="21256" y="18283"/>
                  </a:cubicBezTo>
                  <a:cubicBezTo>
                    <a:pt x="21342" y="18037"/>
                    <a:pt x="21483" y="17655"/>
                    <a:pt x="21459" y="17409"/>
                  </a:cubicBezTo>
                  <a:cubicBezTo>
                    <a:pt x="21444" y="17175"/>
                    <a:pt x="21326" y="16978"/>
                    <a:pt x="21233" y="16818"/>
                  </a:cubicBezTo>
                  <a:cubicBezTo>
                    <a:pt x="21209" y="16781"/>
                    <a:pt x="21178" y="16744"/>
                    <a:pt x="21155" y="16707"/>
                  </a:cubicBezTo>
                  <a:cubicBezTo>
                    <a:pt x="21077" y="16547"/>
                    <a:pt x="21022" y="16141"/>
                    <a:pt x="20991" y="15883"/>
                  </a:cubicBezTo>
                  <a:cubicBezTo>
                    <a:pt x="20983" y="15809"/>
                    <a:pt x="20967" y="15735"/>
                    <a:pt x="20967" y="15698"/>
                  </a:cubicBezTo>
                  <a:cubicBezTo>
                    <a:pt x="20936" y="15501"/>
                    <a:pt x="20905" y="15439"/>
                    <a:pt x="20835" y="15452"/>
                  </a:cubicBezTo>
                  <a:close/>
                  <a:moveTo>
                    <a:pt x="20835" y="15316"/>
                  </a:moveTo>
                  <a:cubicBezTo>
                    <a:pt x="20983" y="15304"/>
                    <a:pt x="21014" y="15525"/>
                    <a:pt x="21038" y="15661"/>
                  </a:cubicBezTo>
                  <a:cubicBezTo>
                    <a:pt x="21045" y="15698"/>
                    <a:pt x="21053" y="15759"/>
                    <a:pt x="21061" y="15845"/>
                  </a:cubicBezTo>
                  <a:cubicBezTo>
                    <a:pt x="21092" y="16079"/>
                    <a:pt x="21139" y="16473"/>
                    <a:pt x="21217" y="16609"/>
                  </a:cubicBezTo>
                  <a:cubicBezTo>
                    <a:pt x="21233" y="16646"/>
                    <a:pt x="21256" y="16683"/>
                    <a:pt x="21280" y="16720"/>
                  </a:cubicBezTo>
                  <a:cubicBezTo>
                    <a:pt x="21389" y="16892"/>
                    <a:pt x="21514" y="17101"/>
                    <a:pt x="21537" y="17384"/>
                  </a:cubicBezTo>
                  <a:cubicBezTo>
                    <a:pt x="21553" y="17668"/>
                    <a:pt x="21412" y="18074"/>
                    <a:pt x="21319" y="18320"/>
                  </a:cubicBezTo>
                  <a:cubicBezTo>
                    <a:pt x="21295" y="18382"/>
                    <a:pt x="21280" y="18419"/>
                    <a:pt x="21272" y="18456"/>
                  </a:cubicBezTo>
                  <a:cubicBezTo>
                    <a:pt x="21241" y="18529"/>
                    <a:pt x="21233" y="18616"/>
                    <a:pt x="21209" y="18714"/>
                  </a:cubicBezTo>
                  <a:cubicBezTo>
                    <a:pt x="21170" y="18923"/>
                    <a:pt x="21131" y="19157"/>
                    <a:pt x="20999" y="19256"/>
                  </a:cubicBezTo>
                  <a:cubicBezTo>
                    <a:pt x="20889" y="19317"/>
                    <a:pt x="20733" y="19379"/>
                    <a:pt x="20600" y="19379"/>
                  </a:cubicBezTo>
                  <a:cubicBezTo>
                    <a:pt x="20507" y="19379"/>
                    <a:pt x="20429" y="19354"/>
                    <a:pt x="20397" y="19293"/>
                  </a:cubicBezTo>
                  <a:cubicBezTo>
                    <a:pt x="20351" y="19231"/>
                    <a:pt x="20335" y="19170"/>
                    <a:pt x="20311" y="19120"/>
                  </a:cubicBezTo>
                  <a:cubicBezTo>
                    <a:pt x="20296" y="19071"/>
                    <a:pt x="20288" y="19047"/>
                    <a:pt x="20249" y="19010"/>
                  </a:cubicBezTo>
                  <a:cubicBezTo>
                    <a:pt x="20218" y="18985"/>
                    <a:pt x="20194" y="18936"/>
                    <a:pt x="20187" y="18887"/>
                  </a:cubicBezTo>
                  <a:cubicBezTo>
                    <a:pt x="20179" y="18800"/>
                    <a:pt x="20218" y="18702"/>
                    <a:pt x="20249" y="18640"/>
                  </a:cubicBezTo>
                  <a:cubicBezTo>
                    <a:pt x="20272" y="18579"/>
                    <a:pt x="20280" y="18480"/>
                    <a:pt x="20272" y="18468"/>
                  </a:cubicBezTo>
                  <a:cubicBezTo>
                    <a:pt x="20265" y="18480"/>
                    <a:pt x="20241" y="18517"/>
                    <a:pt x="20226" y="18542"/>
                  </a:cubicBezTo>
                  <a:cubicBezTo>
                    <a:pt x="20187" y="18616"/>
                    <a:pt x="20140" y="18690"/>
                    <a:pt x="20077" y="18665"/>
                  </a:cubicBezTo>
                  <a:cubicBezTo>
                    <a:pt x="20038" y="18653"/>
                    <a:pt x="20007" y="18616"/>
                    <a:pt x="19984" y="18554"/>
                  </a:cubicBezTo>
                  <a:cubicBezTo>
                    <a:pt x="19960" y="18493"/>
                    <a:pt x="19952" y="18406"/>
                    <a:pt x="19968" y="18308"/>
                  </a:cubicBezTo>
                  <a:cubicBezTo>
                    <a:pt x="19976" y="18283"/>
                    <a:pt x="19968" y="18246"/>
                    <a:pt x="19952" y="18222"/>
                  </a:cubicBezTo>
                  <a:cubicBezTo>
                    <a:pt x="19937" y="18185"/>
                    <a:pt x="19905" y="18148"/>
                    <a:pt x="19874" y="18135"/>
                  </a:cubicBezTo>
                  <a:cubicBezTo>
                    <a:pt x="19812" y="18135"/>
                    <a:pt x="19492" y="18148"/>
                    <a:pt x="19312" y="18271"/>
                  </a:cubicBezTo>
                  <a:cubicBezTo>
                    <a:pt x="19125" y="18382"/>
                    <a:pt x="19054" y="18406"/>
                    <a:pt x="18968" y="18394"/>
                  </a:cubicBezTo>
                  <a:cubicBezTo>
                    <a:pt x="18945" y="18394"/>
                    <a:pt x="18906" y="18419"/>
                    <a:pt x="18875" y="18456"/>
                  </a:cubicBezTo>
                  <a:cubicBezTo>
                    <a:pt x="18820" y="18505"/>
                    <a:pt x="18750" y="18579"/>
                    <a:pt x="18672" y="18493"/>
                  </a:cubicBezTo>
                  <a:cubicBezTo>
                    <a:pt x="18547" y="18345"/>
                    <a:pt x="18633" y="18012"/>
                    <a:pt x="18664" y="17938"/>
                  </a:cubicBezTo>
                  <a:cubicBezTo>
                    <a:pt x="18664" y="17938"/>
                    <a:pt x="18664" y="17914"/>
                    <a:pt x="18648" y="17877"/>
                  </a:cubicBezTo>
                  <a:cubicBezTo>
                    <a:pt x="18633" y="17815"/>
                    <a:pt x="18617" y="17717"/>
                    <a:pt x="18609" y="17569"/>
                  </a:cubicBezTo>
                  <a:cubicBezTo>
                    <a:pt x="18609" y="17483"/>
                    <a:pt x="18617" y="17434"/>
                    <a:pt x="18617" y="17397"/>
                  </a:cubicBezTo>
                  <a:cubicBezTo>
                    <a:pt x="18617" y="17335"/>
                    <a:pt x="18617" y="17335"/>
                    <a:pt x="18578" y="17237"/>
                  </a:cubicBezTo>
                  <a:cubicBezTo>
                    <a:pt x="18547" y="17138"/>
                    <a:pt x="18539" y="17015"/>
                    <a:pt x="18570" y="16904"/>
                  </a:cubicBezTo>
                  <a:cubicBezTo>
                    <a:pt x="18601" y="16781"/>
                    <a:pt x="18672" y="16609"/>
                    <a:pt x="18875" y="16486"/>
                  </a:cubicBezTo>
                  <a:cubicBezTo>
                    <a:pt x="18961" y="16436"/>
                    <a:pt x="19023" y="16399"/>
                    <a:pt x="19070" y="16387"/>
                  </a:cubicBezTo>
                  <a:cubicBezTo>
                    <a:pt x="19179" y="16326"/>
                    <a:pt x="19187" y="16326"/>
                    <a:pt x="19226" y="16227"/>
                  </a:cubicBezTo>
                  <a:cubicBezTo>
                    <a:pt x="19281" y="16129"/>
                    <a:pt x="19359" y="16092"/>
                    <a:pt x="19429" y="16079"/>
                  </a:cubicBezTo>
                  <a:cubicBezTo>
                    <a:pt x="19468" y="16055"/>
                    <a:pt x="19523" y="16030"/>
                    <a:pt x="19523" y="16018"/>
                  </a:cubicBezTo>
                  <a:lnTo>
                    <a:pt x="19523" y="15956"/>
                  </a:lnTo>
                  <a:cubicBezTo>
                    <a:pt x="19523" y="15845"/>
                    <a:pt x="19523" y="15698"/>
                    <a:pt x="19648" y="15673"/>
                  </a:cubicBezTo>
                  <a:cubicBezTo>
                    <a:pt x="19757" y="15661"/>
                    <a:pt x="19804" y="15796"/>
                    <a:pt x="19820" y="15882"/>
                  </a:cubicBezTo>
                  <a:cubicBezTo>
                    <a:pt x="19827" y="15882"/>
                    <a:pt x="19827" y="15882"/>
                    <a:pt x="19827" y="15882"/>
                  </a:cubicBezTo>
                  <a:lnTo>
                    <a:pt x="19843" y="15870"/>
                  </a:lnTo>
                  <a:cubicBezTo>
                    <a:pt x="19859" y="15833"/>
                    <a:pt x="19882" y="15784"/>
                    <a:pt x="19874" y="15710"/>
                  </a:cubicBezTo>
                  <a:cubicBezTo>
                    <a:pt x="19874" y="15624"/>
                    <a:pt x="19905" y="15464"/>
                    <a:pt x="19984" y="15377"/>
                  </a:cubicBezTo>
                  <a:cubicBezTo>
                    <a:pt x="20023" y="15328"/>
                    <a:pt x="20101" y="15279"/>
                    <a:pt x="20202" y="15341"/>
                  </a:cubicBezTo>
                  <a:cubicBezTo>
                    <a:pt x="20335" y="15414"/>
                    <a:pt x="20374" y="15574"/>
                    <a:pt x="20405" y="15710"/>
                  </a:cubicBezTo>
                  <a:cubicBezTo>
                    <a:pt x="20429" y="15808"/>
                    <a:pt x="20444" y="15882"/>
                    <a:pt x="20491" y="15944"/>
                  </a:cubicBezTo>
                  <a:cubicBezTo>
                    <a:pt x="20561" y="16030"/>
                    <a:pt x="20624" y="16079"/>
                    <a:pt x="20663" y="16055"/>
                  </a:cubicBezTo>
                  <a:cubicBezTo>
                    <a:pt x="20686" y="16055"/>
                    <a:pt x="20710" y="16018"/>
                    <a:pt x="20718" y="15956"/>
                  </a:cubicBezTo>
                  <a:cubicBezTo>
                    <a:pt x="20725" y="15882"/>
                    <a:pt x="20725" y="15784"/>
                    <a:pt x="20725" y="15698"/>
                  </a:cubicBezTo>
                  <a:cubicBezTo>
                    <a:pt x="20733" y="15513"/>
                    <a:pt x="20733" y="15316"/>
                    <a:pt x="20835" y="15316"/>
                  </a:cubicBezTo>
                  <a:close/>
                  <a:moveTo>
                    <a:pt x="19292" y="14220"/>
                  </a:moveTo>
                  <a:cubicBezTo>
                    <a:pt x="19276" y="14217"/>
                    <a:pt x="19257" y="14223"/>
                    <a:pt x="19242" y="14253"/>
                  </a:cubicBezTo>
                  <a:cubicBezTo>
                    <a:pt x="19242" y="14265"/>
                    <a:pt x="19227" y="14265"/>
                    <a:pt x="19227" y="14277"/>
                  </a:cubicBezTo>
                  <a:cubicBezTo>
                    <a:pt x="19219" y="14277"/>
                    <a:pt x="19189" y="14300"/>
                    <a:pt x="19197" y="14420"/>
                  </a:cubicBezTo>
                  <a:cubicBezTo>
                    <a:pt x="19204" y="14492"/>
                    <a:pt x="19212" y="14504"/>
                    <a:pt x="19250" y="14516"/>
                  </a:cubicBezTo>
                  <a:cubicBezTo>
                    <a:pt x="19280" y="14528"/>
                    <a:pt x="19310" y="14540"/>
                    <a:pt x="19340" y="14576"/>
                  </a:cubicBezTo>
                  <a:cubicBezTo>
                    <a:pt x="19386" y="14612"/>
                    <a:pt x="19416" y="14600"/>
                    <a:pt x="19431" y="14576"/>
                  </a:cubicBezTo>
                  <a:lnTo>
                    <a:pt x="19431" y="14564"/>
                  </a:lnTo>
                  <a:cubicBezTo>
                    <a:pt x="19424" y="14540"/>
                    <a:pt x="19409" y="14528"/>
                    <a:pt x="19394" y="14504"/>
                  </a:cubicBezTo>
                  <a:cubicBezTo>
                    <a:pt x="19363" y="14480"/>
                    <a:pt x="19318" y="14420"/>
                    <a:pt x="19356" y="14312"/>
                  </a:cubicBezTo>
                  <a:cubicBezTo>
                    <a:pt x="19356" y="14289"/>
                    <a:pt x="19348" y="14265"/>
                    <a:pt x="19325" y="14241"/>
                  </a:cubicBezTo>
                  <a:cubicBezTo>
                    <a:pt x="19322" y="14235"/>
                    <a:pt x="19308" y="14223"/>
                    <a:pt x="19292" y="14220"/>
                  </a:cubicBezTo>
                  <a:close/>
                  <a:moveTo>
                    <a:pt x="19267" y="14089"/>
                  </a:moveTo>
                  <a:cubicBezTo>
                    <a:pt x="19297" y="14084"/>
                    <a:pt x="19325" y="14099"/>
                    <a:pt x="19348" y="14130"/>
                  </a:cubicBezTo>
                  <a:cubicBezTo>
                    <a:pt x="19410" y="14178"/>
                    <a:pt x="19433" y="14275"/>
                    <a:pt x="19410" y="14347"/>
                  </a:cubicBezTo>
                  <a:cubicBezTo>
                    <a:pt x="19402" y="14384"/>
                    <a:pt x="19402" y="14384"/>
                    <a:pt x="19425" y="14408"/>
                  </a:cubicBezTo>
                  <a:cubicBezTo>
                    <a:pt x="19448" y="14432"/>
                    <a:pt x="19464" y="14456"/>
                    <a:pt x="19487" y="14493"/>
                  </a:cubicBezTo>
                  <a:cubicBezTo>
                    <a:pt x="19502" y="14541"/>
                    <a:pt x="19502" y="14602"/>
                    <a:pt x="19471" y="14650"/>
                  </a:cubicBezTo>
                  <a:cubicBezTo>
                    <a:pt x="19448" y="14674"/>
                    <a:pt x="19425" y="14698"/>
                    <a:pt x="19387" y="14698"/>
                  </a:cubicBezTo>
                  <a:cubicBezTo>
                    <a:pt x="19356" y="14698"/>
                    <a:pt x="19325" y="14686"/>
                    <a:pt x="19295" y="14662"/>
                  </a:cubicBezTo>
                  <a:cubicBezTo>
                    <a:pt x="19272" y="14626"/>
                    <a:pt x="19249" y="14626"/>
                    <a:pt x="19226" y="14614"/>
                  </a:cubicBezTo>
                  <a:cubicBezTo>
                    <a:pt x="19187" y="14589"/>
                    <a:pt x="19134" y="14577"/>
                    <a:pt x="19118" y="14432"/>
                  </a:cubicBezTo>
                  <a:cubicBezTo>
                    <a:pt x="19103" y="14251"/>
                    <a:pt x="19157" y="14190"/>
                    <a:pt x="19180" y="14166"/>
                  </a:cubicBezTo>
                  <a:cubicBezTo>
                    <a:pt x="19207" y="14117"/>
                    <a:pt x="19237" y="14093"/>
                    <a:pt x="19267" y="14089"/>
                  </a:cubicBezTo>
                  <a:close/>
                  <a:moveTo>
                    <a:pt x="17513" y="13575"/>
                  </a:moveTo>
                  <a:lnTo>
                    <a:pt x="17513" y="13587"/>
                  </a:lnTo>
                  <a:cubicBezTo>
                    <a:pt x="17529" y="13636"/>
                    <a:pt x="17560" y="13709"/>
                    <a:pt x="17637" y="13758"/>
                  </a:cubicBezTo>
                  <a:cubicBezTo>
                    <a:pt x="17745" y="13819"/>
                    <a:pt x="17761" y="13941"/>
                    <a:pt x="17769" y="14026"/>
                  </a:cubicBezTo>
                  <a:cubicBezTo>
                    <a:pt x="17769" y="14087"/>
                    <a:pt x="17776" y="14136"/>
                    <a:pt x="17807" y="14185"/>
                  </a:cubicBezTo>
                  <a:cubicBezTo>
                    <a:pt x="17831" y="14222"/>
                    <a:pt x="17854" y="14258"/>
                    <a:pt x="17885" y="14271"/>
                  </a:cubicBezTo>
                  <a:cubicBezTo>
                    <a:pt x="17923" y="14332"/>
                    <a:pt x="17962" y="14368"/>
                    <a:pt x="17978" y="14466"/>
                  </a:cubicBezTo>
                  <a:cubicBezTo>
                    <a:pt x="17978" y="14490"/>
                    <a:pt x="18001" y="14686"/>
                    <a:pt x="18125" y="14674"/>
                  </a:cubicBezTo>
                  <a:cubicBezTo>
                    <a:pt x="18148" y="14674"/>
                    <a:pt x="18163" y="14661"/>
                    <a:pt x="18171" y="14661"/>
                  </a:cubicBezTo>
                  <a:cubicBezTo>
                    <a:pt x="18187" y="14613"/>
                    <a:pt x="18163" y="14515"/>
                    <a:pt x="18148" y="14466"/>
                  </a:cubicBezTo>
                  <a:cubicBezTo>
                    <a:pt x="18125" y="14393"/>
                    <a:pt x="18094" y="14344"/>
                    <a:pt x="18047" y="14271"/>
                  </a:cubicBezTo>
                  <a:cubicBezTo>
                    <a:pt x="18016" y="14234"/>
                    <a:pt x="17985" y="14185"/>
                    <a:pt x="17954" y="14112"/>
                  </a:cubicBezTo>
                  <a:cubicBezTo>
                    <a:pt x="17923" y="14063"/>
                    <a:pt x="17908" y="14002"/>
                    <a:pt x="17892" y="13965"/>
                  </a:cubicBezTo>
                  <a:cubicBezTo>
                    <a:pt x="17877" y="13904"/>
                    <a:pt x="17862" y="13868"/>
                    <a:pt x="17807" y="13819"/>
                  </a:cubicBezTo>
                  <a:cubicBezTo>
                    <a:pt x="17738" y="13758"/>
                    <a:pt x="17591" y="13636"/>
                    <a:pt x="17513" y="13575"/>
                  </a:cubicBezTo>
                  <a:close/>
                  <a:moveTo>
                    <a:pt x="17497" y="13414"/>
                  </a:moveTo>
                  <a:cubicBezTo>
                    <a:pt x="17505" y="13426"/>
                    <a:pt x="17745" y="13622"/>
                    <a:pt x="17846" y="13708"/>
                  </a:cubicBezTo>
                  <a:cubicBezTo>
                    <a:pt x="17916" y="13769"/>
                    <a:pt x="17939" y="13830"/>
                    <a:pt x="17955" y="13904"/>
                  </a:cubicBezTo>
                  <a:cubicBezTo>
                    <a:pt x="17970" y="13940"/>
                    <a:pt x="17986" y="13989"/>
                    <a:pt x="18009" y="14038"/>
                  </a:cubicBezTo>
                  <a:cubicBezTo>
                    <a:pt x="18040" y="14087"/>
                    <a:pt x="18071" y="14136"/>
                    <a:pt x="18102" y="14185"/>
                  </a:cubicBezTo>
                  <a:cubicBezTo>
                    <a:pt x="18148" y="14246"/>
                    <a:pt x="18195" y="14320"/>
                    <a:pt x="18218" y="14418"/>
                  </a:cubicBezTo>
                  <a:cubicBezTo>
                    <a:pt x="18241" y="14528"/>
                    <a:pt x="18265" y="14626"/>
                    <a:pt x="18234" y="14699"/>
                  </a:cubicBezTo>
                  <a:cubicBezTo>
                    <a:pt x="18210" y="14748"/>
                    <a:pt x="18172" y="14773"/>
                    <a:pt x="18125" y="14785"/>
                  </a:cubicBezTo>
                  <a:lnTo>
                    <a:pt x="18117" y="14785"/>
                  </a:lnTo>
                  <a:cubicBezTo>
                    <a:pt x="18001" y="14785"/>
                    <a:pt x="17924" y="14626"/>
                    <a:pt x="17900" y="14479"/>
                  </a:cubicBezTo>
                  <a:cubicBezTo>
                    <a:pt x="17893" y="14430"/>
                    <a:pt x="17885" y="14405"/>
                    <a:pt x="17831" y="14356"/>
                  </a:cubicBezTo>
                  <a:cubicBezTo>
                    <a:pt x="17815" y="14332"/>
                    <a:pt x="17792" y="14307"/>
                    <a:pt x="17761" y="14259"/>
                  </a:cubicBezTo>
                  <a:cubicBezTo>
                    <a:pt x="17706" y="14185"/>
                    <a:pt x="17699" y="14099"/>
                    <a:pt x="17691" y="14026"/>
                  </a:cubicBezTo>
                  <a:cubicBezTo>
                    <a:pt x="17683" y="13953"/>
                    <a:pt x="17683" y="13891"/>
                    <a:pt x="17613" y="13855"/>
                  </a:cubicBezTo>
                  <a:cubicBezTo>
                    <a:pt x="17497" y="13769"/>
                    <a:pt x="17458" y="13659"/>
                    <a:pt x="17443" y="13598"/>
                  </a:cubicBezTo>
                  <a:cubicBezTo>
                    <a:pt x="17427" y="13524"/>
                    <a:pt x="17435" y="13475"/>
                    <a:pt x="17451" y="13426"/>
                  </a:cubicBezTo>
                  <a:cubicBezTo>
                    <a:pt x="17466" y="13414"/>
                    <a:pt x="17482" y="13402"/>
                    <a:pt x="17497" y="13414"/>
                  </a:cubicBezTo>
                  <a:close/>
                  <a:moveTo>
                    <a:pt x="19017" y="13402"/>
                  </a:moveTo>
                  <a:cubicBezTo>
                    <a:pt x="18986" y="13414"/>
                    <a:pt x="18948" y="13463"/>
                    <a:pt x="18932" y="13536"/>
                  </a:cubicBezTo>
                  <a:cubicBezTo>
                    <a:pt x="18909" y="13634"/>
                    <a:pt x="18878" y="13646"/>
                    <a:pt x="18840" y="13658"/>
                  </a:cubicBezTo>
                  <a:cubicBezTo>
                    <a:pt x="18832" y="13658"/>
                    <a:pt x="18816" y="13658"/>
                    <a:pt x="18809" y="13683"/>
                  </a:cubicBezTo>
                  <a:cubicBezTo>
                    <a:pt x="18716" y="13841"/>
                    <a:pt x="18639" y="13915"/>
                    <a:pt x="18585" y="13915"/>
                  </a:cubicBezTo>
                  <a:cubicBezTo>
                    <a:pt x="18531" y="13915"/>
                    <a:pt x="18508" y="13939"/>
                    <a:pt x="18508" y="13939"/>
                  </a:cubicBezTo>
                  <a:cubicBezTo>
                    <a:pt x="18500" y="13951"/>
                    <a:pt x="18500" y="13951"/>
                    <a:pt x="18500" y="13976"/>
                  </a:cubicBezTo>
                  <a:cubicBezTo>
                    <a:pt x="18515" y="14110"/>
                    <a:pt x="18546" y="14391"/>
                    <a:pt x="18616" y="14416"/>
                  </a:cubicBezTo>
                  <a:cubicBezTo>
                    <a:pt x="18716" y="14477"/>
                    <a:pt x="18755" y="14501"/>
                    <a:pt x="18840" y="14526"/>
                  </a:cubicBezTo>
                  <a:lnTo>
                    <a:pt x="18855" y="14538"/>
                  </a:lnTo>
                  <a:cubicBezTo>
                    <a:pt x="18863" y="14538"/>
                    <a:pt x="18878" y="14538"/>
                    <a:pt x="18894" y="14526"/>
                  </a:cubicBezTo>
                  <a:cubicBezTo>
                    <a:pt x="18932" y="14477"/>
                    <a:pt x="18963" y="14355"/>
                    <a:pt x="18971" y="14257"/>
                  </a:cubicBezTo>
                  <a:cubicBezTo>
                    <a:pt x="18979" y="14171"/>
                    <a:pt x="19017" y="14110"/>
                    <a:pt x="19033" y="14074"/>
                  </a:cubicBezTo>
                  <a:cubicBezTo>
                    <a:pt x="19048" y="14049"/>
                    <a:pt x="19063" y="14037"/>
                    <a:pt x="19063" y="14025"/>
                  </a:cubicBezTo>
                  <a:cubicBezTo>
                    <a:pt x="19063" y="14000"/>
                    <a:pt x="19040" y="13964"/>
                    <a:pt x="19025" y="13939"/>
                  </a:cubicBezTo>
                  <a:cubicBezTo>
                    <a:pt x="18994" y="13866"/>
                    <a:pt x="18948" y="13768"/>
                    <a:pt x="18986" y="13683"/>
                  </a:cubicBezTo>
                  <a:cubicBezTo>
                    <a:pt x="19033" y="13573"/>
                    <a:pt x="19048" y="13426"/>
                    <a:pt x="19033" y="13402"/>
                  </a:cubicBezTo>
                  <a:lnTo>
                    <a:pt x="19025" y="13402"/>
                  </a:lnTo>
                  <a:close/>
                  <a:moveTo>
                    <a:pt x="18995" y="13278"/>
                  </a:moveTo>
                  <a:cubicBezTo>
                    <a:pt x="19026" y="13254"/>
                    <a:pt x="19056" y="13266"/>
                    <a:pt x="19080" y="13290"/>
                  </a:cubicBezTo>
                  <a:cubicBezTo>
                    <a:pt x="19157" y="13388"/>
                    <a:pt x="19087" y="13645"/>
                    <a:pt x="19049" y="13731"/>
                  </a:cubicBezTo>
                  <a:cubicBezTo>
                    <a:pt x="19033" y="13755"/>
                    <a:pt x="19064" y="13817"/>
                    <a:pt x="19087" y="13853"/>
                  </a:cubicBezTo>
                  <a:cubicBezTo>
                    <a:pt x="19111" y="13902"/>
                    <a:pt x="19134" y="13951"/>
                    <a:pt x="19134" y="14012"/>
                  </a:cubicBezTo>
                  <a:cubicBezTo>
                    <a:pt x="19134" y="14061"/>
                    <a:pt x="19111" y="14098"/>
                    <a:pt x="19087" y="14147"/>
                  </a:cubicBezTo>
                  <a:cubicBezTo>
                    <a:pt x="19064" y="14184"/>
                    <a:pt x="19049" y="14208"/>
                    <a:pt x="19041" y="14257"/>
                  </a:cubicBezTo>
                  <a:cubicBezTo>
                    <a:pt x="19033" y="14355"/>
                    <a:pt x="19002" y="14539"/>
                    <a:pt x="18933" y="14612"/>
                  </a:cubicBezTo>
                  <a:cubicBezTo>
                    <a:pt x="18909" y="14625"/>
                    <a:pt x="18886" y="14649"/>
                    <a:pt x="18863" y="14649"/>
                  </a:cubicBezTo>
                  <a:cubicBezTo>
                    <a:pt x="18855" y="14649"/>
                    <a:pt x="18847" y="14649"/>
                    <a:pt x="18840" y="14637"/>
                  </a:cubicBezTo>
                  <a:lnTo>
                    <a:pt x="18816" y="14625"/>
                  </a:lnTo>
                  <a:cubicBezTo>
                    <a:pt x="18747" y="14600"/>
                    <a:pt x="18700" y="14588"/>
                    <a:pt x="18592" y="14527"/>
                  </a:cubicBezTo>
                  <a:cubicBezTo>
                    <a:pt x="18460" y="14453"/>
                    <a:pt x="18429" y="14025"/>
                    <a:pt x="18429" y="13976"/>
                  </a:cubicBezTo>
                  <a:cubicBezTo>
                    <a:pt x="18429" y="13915"/>
                    <a:pt x="18437" y="13878"/>
                    <a:pt x="18453" y="13853"/>
                  </a:cubicBezTo>
                  <a:cubicBezTo>
                    <a:pt x="18483" y="13804"/>
                    <a:pt x="18545" y="13792"/>
                    <a:pt x="18584" y="13792"/>
                  </a:cubicBezTo>
                  <a:cubicBezTo>
                    <a:pt x="18615" y="13792"/>
                    <a:pt x="18669" y="13731"/>
                    <a:pt x="18754" y="13584"/>
                  </a:cubicBezTo>
                  <a:cubicBezTo>
                    <a:pt x="18785" y="13547"/>
                    <a:pt x="18809" y="13535"/>
                    <a:pt x="18832" y="13523"/>
                  </a:cubicBezTo>
                  <a:cubicBezTo>
                    <a:pt x="18847" y="13523"/>
                    <a:pt x="18855" y="13523"/>
                    <a:pt x="18863" y="13486"/>
                  </a:cubicBezTo>
                  <a:cubicBezTo>
                    <a:pt x="18894" y="13388"/>
                    <a:pt x="18940" y="13303"/>
                    <a:pt x="18995" y="13278"/>
                  </a:cubicBezTo>
                  <a:close/>
                  <a:moveTo>
                    <a:pt x="19527" y="12821"/>
                  </a:moveTo>
                  <a:cubicBezTo>
                    <a:pt x="19519" y="12821"/>
                    <a:pt x="19504" y="12857"/>
                    <a:pt x="19489" y="12881"/>
                  </a:cubicBezTo>
                  <a:cubicBezTo>
                    <a:pt x="19474" y="12929"/>
                    <a:pt x="19452" y="12977"/>
                    <a:pt x="19415" y="12977"/>
                  </a:cubicBezTo>
                  <a:cubicBezTo>
                    <a:pt x="19415" y="12989"/>
                    <a:pt x="19400" y="13013"/>
                    <a:pt x="19392" y="13049"/>
                  </a:cubicBezTo>
                  <a:cubicBezTo>
                    <a:pt x="19385" y="13061"/>
                    <a:pt x="19392" y="13085"/>
                    <a:pt x="19392" y="13085"/>
                  </a:cubicBezTo>
                  <a:cubicBezTo>
                    <a:pt x="19415" y="13109"/>
                    <a:pt x="19437" y="13145"/>
                    <a:pt x="19467" y="13181"/>
                  </a:cubicBezTo>
                  <a:cubicBezTo>
                    <a:pt x="19474" y="13193"/>
                    <a:pt x="19504" y="13217"/>
                    <a:pt x="19512" y="13241"/>
                  </a:cubicBezTo>
                  <a:cubicBezTo>
                    <a:pt x="19534" y="13169"/>
                    <a:pt x="19572" y="12917"/>
                    <a:pt x="19549" y="12833"/>
                  </a:cubicBezTo>
                  <a:cubicBezTo>
                    <a:pt x="19542" y="12821"/>
                    <a:pt x="19534" y="12821"/>
                    <a:pt x="19527" y="12821"/>
                  </a:cubicBezTo>
                  <a:close/>
                  <a:moveTo>
                    <a:pt x="19528" y="12698"/>
                  </a:moveTo>
                  <a:cubicBezTo>
                    <a:pt x="19551" y="12686"/>
                    <a:pt x="19620" y="12698"/>
                    <a:pt x="19635" y="12843"/>
                  </a:cubicBezTo>
                  <a:cubicBezTo>
                    <a:pt x="19643" y="12976"/>
                    <a:pt x="19604" y="13328"/>
                    <a:pt x="19543" y="13340"/>
                  </a:cubicBezTo>
                  <a:cubicBezTo>
                    <a:pt x="19536" y="13352"/>
                    <a:pt x="19528" y="13352"/>
                    <a:pt x="19528" y="13352"/>
                  </a:cubicBezTo>
                  <a:cubicBezTo>
                    <a:pt x="19497" y="13352"/>
                    <a:pt x="19467" y="13304"/>
                    <a:pt x="19429" y="13255"/>
                  </a:cubicBezTo>
                  <a:cubicBezTo>
                    <a:pt x="19406" y="13231"/>
                    <a:pt x="19383" y="13195"/>
                    <a:pt x="19360" y="13183"/>
                  </a:cubicBezTo>
                  <a:cubicBezTo>
                    <a:pt x="19337" y="13158"/>
                    <a:pt x="19314" y="13110"/>
                    <a:pt x="19322" y="13037"/>
                  </a:cubicBezTo>
                  <a:cubicBezTo>
                    <a:pt x="19329" y="12964"/>
                    <a:pt x="19368" y="12867"/>
                    <a:pt x="19413" y="12855"/>
                  </a:cubicBezTo>
                  <a:cubicBezTo>
                    <a:pt x="19421" y="12855"/>
                    <a:pt x="19436" y="12819"/>
                    <a:pt x="19444" y="12807"/>
                  </a:cubicBezTo>
                  <a:cubicBezTo>
                    <a:pt x="19459" y="12746"/>
                    <a:pt x="19490" y="12698"/>
                    <a:pt x="19528" y="12698"/>
                  </a:cubicBezTo>
                  <a:close/>
                  <a:moveTo>
                    <a:pt x="19188" y="11981"/>
                  </a:moveTo>
                  <a:cubicBezTo>
                    <a:pt x="19188" y="11981"/>
                    <a:pt x="19188" y="11993"/>
                    <a:pt x="19188" y="12005"/>
                  </a:cubicBezTo>
                  <a:cubicBezTo>
                    <a:pt x="19157" y="12065"/>
                    <a:pt x="19150" y="12137"/>
                    <a:pt x="19157" y="12198"/>
                  </a:cubicBezTo>
                  <a:cubicBezTo>
                    <a:pt x="19173" y="12234"/>
                    <a:pt x="19188" y="12270"/>
                    <a:pt x="19218" y="12294"/>
                  </a:cubicBezTo>
                  <a:cubicBezTo>
                    <a:pt x="19257" y="12318"/>
                    <a:pt x="19295" y="12330"/>
                    <a:pt x="19325" y="12342"/>
                  </a:cubicBezTo>
                  <a:cubicBezTo>
                    <a:pt x="19379" y="12354"/>
                    <a:pt x="19424" y="12378"/>
                    <a:pt x="19455" y="12414"/>
                  </a:cubicBezTo>
                  <a:lnTo>
                    <a:pt x="19455" y="12402"/>
                  </a:lnTo>
                  <a:cubicBezTo>
                    <a:pt x="19447" y="12354"/>
                    <a:pt x="19432" y="12342"/>
                    <a:pt x="19401" y="12330"/>
                  </a:cubicBezTo>
                  <a:cubicBezTo>
                    <a:pt x="19333" y="12282"/>
                    <a:pt x="19279" y="12174"/>
                    <a:pt x="19241" y="12089"/>
                  </a:cubicBezTo>
                  <a:cubicBezTo>
                    <a:pt x="19226" y="12053"/>
                    <a:pt x="19203" y="12005"/>
                    <a:pt x="19188" y="11981"/>
                  </a:cubicBezTo>
                  <a:close/>
                  <a:moveTo>
                    <a:pt x="19195" y="11870"/>
                  </a:moveTo>
                  <a:cubicBezTo>
                    <a:pt x="19241" y="11870"/>
                    <a:pt x="19272" y="11931"/>
                    <a:pt x="19310" y="12016"/>
                  </a:cubicBezTo>
                  <a:cubicBezTo>
                    <a:pt x="19349" y="12101"/>
                    <a:pt x="19387" y="12186"/>
                    <a:pt x="19433" y="12210"/>
                  </a:cubicBezTo>
                  <a:cubicBezTo>
                    <a:pt x="19503" y="12259"/>
                    <a:pt x="19541" y="12331"/>
                    <a:pt x="19541" y="12428"/>
                  </a:cubicBezTo>
                  <a:cubicBezTo>
                    <a:pt x="19533" y="12489"/>
                    <a:pt x="19510" y="12550"/>
                    <a:pt x="19479" y="12550"/>
                  </a:cubicBezTo>
                  <a:cubicBezTo>
                    <a:pt x="19479" y="12562"/>
                    <a:pt x="19472" y="12562"/>
                    <a:pt x="19472" y="12562"/>
                  </a:cubicBezTo>
                  <a:cubicBezTo>
                    <a:pt x="19449" y="12562"/>
                    <a:pt x="19433" y="12538"/>
                    <a:pt x="19426" y="12525"/>
                  </a:cubicBezTo>
                  <a:cubicBezTo>
                    <a:pt x="19410" y="12489"/>
                    <a:pt x="19356" y="12477"/>
                    <a:pt x="19326" y="12465"/>
                  </a:cubicBezTo>
                  <a:cubicBezTo>
                    <a:pt x="19279" y="12441"/>
                    <a:pt x="19241" y="12428"/>
                    <a:pt x="19202" y="12404"/>
                  </a:cubicBezTo>
                  <a:cubicBezTo>
                    <a:pt x="19149" y="12356"/>
                    <a:pt x="19110" y="12307"/>
                    <a:pt x="19095" y="12234"/>
                  </a:cubicBezTo>
                  <a:cubicBezTo>
                    <a:pt x="19079" y="12137"/>
                    <a:pt x="19095" y="12040"/>
                    <a:pt x="19125" y="11943"/>
                  </a:cubicBezTo>
                  <a:cubicBezTo>
                    <a:pt x="19141" y="11895"/>
                    <a:pt x="19164" y="11870"/>
                    <a:pt x="19195" y="11870"/>
                  </a:cubicBezTo>
                  <a:close/>
                  <a:moveTo>
                    <a:pt x="13030" y="8511"/>
                  </a:moveTo>
                  <a:cubicBezTo>
                    <a:pt x="13014" y="8511"/>
                    <a:pt x="12999" y="8572"/>
                    <a:pt x="12991" y="8608"/>
                  </a:cubicBezTo>
                  <a:cubicBezTo>
                    <a:pt x="12976" y="8681"/>
                    <a:pt x="12960" y="8778"/>
                    <a:pt x="12906" y="8815"/>
                  </a:cubicBezTo>
                  <a:cubicBezTo>
                    <a:pt x="12844" y="8851"/>
                    <a:pt x="12805" y="8778"/>
                    <a:pt x="12766" y="8717"/>
                  </a:cubicBezTo>
                  <a:cubicBezTo>
                    <a:pt x="12727" y="8645"/>
                    <a:pt x="12681" y="8584"/>
                    <a:pt x="12626" y="8584"/>
                  </a:cubicBezTo>
                  <a:cubicBezTo>
                    <a:pt x="12619" y="8584"/>
                    <a:pt x="12619" y="8584"/>
                    <a:pt x="12611" y="8584"/>
                  </a:cubicBezTo>
                  <a:cubicBezTo>
                    <a:pt x="12526" y="8596"/>
                    <a:pt x="12502" y="8839"/>
                    <a:pt x="12487" y="9021"/>
                  </a:cubicBezTo>
                  <a:cubicBezTo>
                    <a:pt x="12487" y="9094"/>
                    <a:pt x="12471" y="9155"/>
                    <a:pt x="12471" y="9191"/>
                  </a:cubicBezTo>
                  <a:cubicBezTo>
                    <a:pt x="12464" y="9203"/>
                    <a:pt x="12464" y="9215"/>
                    <a:pt x="12456" y="9227"/>
                  </a:cubicBezTo>
                  <a:cubicBezTo>
                    <a:pt x="12464" y="9227"/>
                    <a:pt x="12479" y="9227"/>
                    <a:pt x="12487" y="9215"/>
                  </a:cubicBezTo>
                  <a:lnTo>
                    <a:pt x="12502" y="9215"/>
                  </a:lnTo>
                  <a:cubicBezTo>
                    <a:pt x="12557" y="9191"/>
                    <a:pt x="12580" y="9167"/>
                    <a:pt x="12603" y="9142"/>
                  </a:cubicBezTo>
                  <a:cubicBezTo>
                    <a:pt x="12634" y="9106"/>
                    <a:pt x="12665" y="9070"/>
                    <a:pt x="12774" y="9045"/>
                  </a:cubicBezTo>
                  <a:cubicBezTo>
                    <a:pt x="12913" y="8985"/>
                    <a:pt x="12991" y="9057"/>
                    <a:pt x="13045" y="9118"/>
                  </a:cubicBezTo>
                  <a:cubicBezTo>
                    <a:pt x="13061" y="9130"/>
                    <a:pt x="13084" y="9155"/>
                    <a:pt x="13100" y="9155"/>
                  </a:cubicBezTo>
                  <a:cubicBezTo>
                    <a:pt x="13177" y="9179"/>
                    <a:pt x="13278" y="9155"/>
                    <a:pt x="13294" y="9082"/>
                  </a:cubicBezTo>
                  <a:cubicBezTo>
                    <a:pt x="13309" y="9033"/>
                    <a:pt x="13224" y="8924"/>
                    <a:pt x="13169" y="8851"/>
                  </a:cubicBezTo>
                  <a:cubicBezTo>
                    <a:pt x="13146" y="8827"/>
                    <a:pt x="13131" y="8802"/>
                    <a:pt x="13115" y="8790"/>
                  </a:cubicBezTo>
                  <a:cubicBezTo>
                    <a:pt x="13076" y="8730"/>
                    <a:pt x="13061" y="8645"/>
                    <a:pt x="13045" y="8584"/>
                  </a:cubicBezTo>
                  <a:cubicBezTo>
                    <a:pt x="13038" y="8511"/>
                    <a:pt x="13038" y="8511"/>
                    <a:pt x="13030" y="8511"/>
                  </a:cubicBezTo>
                  <a:close/>
                  <a:moveTo>
                    <a:pt x="10270" y="6720"/>
                  </a:moveTo>
                  <a:cubicBezTo>
                    <a:pt x="10240" y="6757"/>
                    <a:pt x="10178" y="6855"/>
                    <a:pt x="10216" y="6965"/>
                  </a:cubicBezTo>
                  <a:cubicBezTo>
                    <a:pt x="10247" y="7063"/>
                    <a:pt x="10240" y="7148"/>
                    <a:pt x="10240" y="7185"/>
                  </a:cubicBezTo>
                  <a:cubicBezTo>
                    <a:pt x="10232" y="7234"/>
                    <a:pt x="10232" y="7234"/>
                    <a:pt x="10255" y="7246"/>
                  </a:cubicBezTo>
                  <a:cubicBezTo>
                    <a:pt x="10270" y="7271"/>
                    <a:pt x="10286" y="7283"/>
                    <a:pt x="10301" y="7307"/>
                  </a:cubicBezTo>
                  <a:cubicBezTo>
                    <a:pt x="10355" y="7356"/>
                    <a:pt x="10401" y="7405"/>
                    <a:pt x="10409" y="7466"/>
                  </a:cubicBezTo>
                  <a:cubicBezTo>
                    <a:pt x="10409" y="7491"/>
                    <a:pt x="10409" y="7503"/>
                    <a:pt x="10401" y="7527"/>
                  </a:cubicBezTo>
                  <a:cubicBezTo>
                    <a:pt x="10386" y="7552"/>
                    <a:pt x="10370" y="7576"/>
                    <a:pt x="10355" y="7589"/>
                  </a:cubicBezTo>
                  <a:cubicBezTo>
                    <a:pt x="10324" y="7625"/>
                    <a:pt x="10301" y="7637"/>
                    <a:pt x="10309" y="7686"/>
                  </a:cubicBezTo>
                  <a:cubicBezTo>
                    <a:pt x="10309" y="7784"/>
                    <a:pt x="10278" y="7858"/>
                    <a:pt x="10263" y="7919"/>
                  </a:cubicBezTo>
                  <a:cubicBezTo>
                    <a:pt x="10263" y="7931"/>
                    <a:pt x="10255" y="7931"/>
                    <a:pt x="10255" y="7943"/>
                  </a:cubicBezTo>
                  <a:cubicBezTo>
                    <a:pt x="10340" y="7968"/>
                    <a:pt x="10570" y="7992"/>
                    <a:pt x="10593" y="7943"/>
                  </a:cubicBezTo>
                  <a:cubicBezTo>
                    <a:pt x="10624" y="7894"/>
                    <a:pt x="10647" y="7760"/>
                    <a:pt x="10640" y="7662"/>
                  </a:cubicBezTo>
                  <a:cubicBezTo>
                    <a:pt x="10632" y="7625"/>
                    <a:pt x="10624" y="7589"/>
                    <a:pt x="10609" y="7564"/>
                  </a:cubicBezTo>
                  <a:cubicBezTo>
                    <a:pt x="10540" y="7491"/>
                    <a:pt x="10363" y="7271"/>
                    <a:pt x="10347" y="7063"/>
                  </a:cubicBezTo>
                  <a:lnTo>
                    <a:pt x="10340" y="7014"/>
                  </a:lnTo>
                  <a:cubicBezTo>
                    <a:pt x="10324" y="6855"/>
                    <a:pt x="10316" y="6732"/>
                    <a:pt x="10270" y="6720"/>
                  </a:cubicBezTo>
                  <a:close/>
                  <a:moveTo>
                    <a:pt x="9191" y="5337"/>
                  </a:moveTo>
                  <a:cubicBezTo>
                    <a:pt x="9160" y="5349"/>
                    <a:pt x="9144" y="5433"/>
                    <a:pt x="9160" y="5481"/>
                  </a:cubicBezTo>
                  <a:cubicBezTo>
                    <a:pt x="9160" y="5505"/>
                    <a:pt x="9167" y="5529"/>
                    <a:pt x="9175" y="5565"/>
                  </a:cubicBezTo>
                  <a:cubicBezTo>
                    <a:pt x="9183" y="5625"/>
                    <a:pt x="9198" y="5709"/>
                    <a:pt x="9229" y="5757"/>
                  </a:cubicBezTo>
                  <a:cubicBezTo>
                    <a:pt x="9245" y="5781"/>
                    <a:pt x="9252" y="5781"/>
                    <a:pt x="9299" y="5745"/>
                  </a:cubicBezTo>
                  <a:cubicBezTo>
                    <a:pt x="9314" y="5733"/>
                    <a:pt x="9330" y="5721"/>
                    <a:pt x="9353" y="5697"/>
                  </a:cubicBezTo>
                  <a:cubicBezTo>
                    <a:pt x="9407" y="5661"/>
                    <a:pt x="9461" y="5661"/>
                    <a:pt x="9507" y="5673"/>
                  </a:cubicBezTo>
                  <a:cubicBezTo>
                    <a:pt x="9538" y="5673"/>
                    <a:pt x="9561" y="5673"/>
                    <a:pt x="9576" y="5673"/>
                  </a:cubicBezTo>
                  <a:cubicBezTo>
                    <a:pt x="9584" y="5673"/>
                    <a:pt x="9600" y="5661"/>
                    <a:pt x="9623" y="5589"/>
                  </a:cubicBezTo>
                  <a:cubicBezTo>
                    <a:pt x="9661" y="5505"/>
                    <a:pt x="9685" y="5397"/>
                    <a:pt x="9692" y="5349"/>
                  </a:cubicBezTo>
                  <a:cubicBezTo>
                    <a:pt x="9677" y="5349"/>
                    <a:pt x="9669" y="5361"/>
                    <a:pt x="9661" y="5373"/>
                  </a:cubicBezTo>
                  <a:cubicBezTo>
                    <a:pt x="9615" y="5397"/>
                    <a:pt x="9561" y="5433"/>
                    <a:pt x="9499" y="5409"/>
                  </a:cubicBezTo>
                  <a:lnTo>
                    <a:pt x="9492" y="5397"/>
                  </a:lnTo>
                  <a:cubicBezTo>
                    <a:pt x="9422" y="5349"/>
                    <a:pt x="9391" y="5337"/>
                    <a:pt x="9353" y="5373"/>
                  </a:cubicBezTo>
                  <a:cubicBezTo>
                    <a:pt x="9314" y="5421"/>
                    <a:pt x="9268" y="5385"/>
                    <a:pt x="9237" y="5349"/>
                  </a:cubicBezTo>
                  <a:cubicBezTo>
                    <a:pt x="9221" y="5337"/>
                    <a:pt x="9206" y="5337"/>
                    <a:pt x="9198" y="5337"/>
                  </a:cubicBezTo>
                  <a:cubicBezTo>
                    <a:pt x="9191" y="5337"/>
                    <a:pt x="9191" y="5337"/>
                    <a:pt x="9191" y="5337"/>
                  </a:cubicBezTo>
                  <a:close/>
                  <a:moveTo>
                    <a:pt x="9151" y="5226"/>
                  </a:moveTo>
                  <a:cubicBezTo>
                    <a:pt x="9198" y="5201"/>
                    <a:pt x="9236" y="5226"/>
                    <a:pt x="9267" y="5250"/>
                  </a:cubicBezTo>
                  <a:cubicBezTo>
                    <a:pt x="9298" y="5274"/>
                    <a:pt x="9298" y="5274"/>
                    <a:pt x="9306" y="5274"/>
                  </a:cubicBezTo>
                  <a:cubicBezTo>
                    <a:pt x="9376" y="5201"/>
                    <a:pt x="9445" y="5238"/>
                    <a:pt x="9515" y="5286"/>
                  </a:cubicBezTo>
                  <a:lnTo>
                    <a:pt x="9523" y="5298"/>
                  </a:lnTo>
                  <a:cubicBezTo>
                    <a:pt x="9546" y="5311"/>
                    <a:pt x="9585" y="5286"/>
                    <a:pt x="9623" y="5262"/>
                  </a:cubicBezTo>
                  <a:cubicBezTo>
                    <a:pt x="9662" y="5238"/>
                    <a:pt x="9708" y="5201"/>
                    <a:pt x="9747" y="5250"/>
                  </a:cubicBezTo>
                  <a:cubicBezTo>
                    <a:pt x="9763" y="5298"/>
                    <a:pt x="9755" y="5396"/>
                    <a:pt x="9724" y="5517"/>
                  </a:cubicBezTo>
                  <a:cubicBezTo>
                    <a:pt x="9708" y="5577"/>
                    <a:pt x="9654" y="5772"/>
                    <a:pt x="9577" y="5784"/>
                  </a:cubicBezTo>
                  <a:cubicBezTo>
                    <a:pt x="9554" y="5796"/>
                    <a:pt x="9523" y="5796"/>
                    <a:pt x="9499" y="5784"/>
                  </a:cubicBezTo>
                  <a:cubicBezTo>
                    <a:pt x="9453" y="5784"/>
                    <a:pt x="9414" y="5772"/>
                    <a:pt x="9368" y="5808"/>
                  </a:cubicBezTo>
                  <a:cubicBezTo>
                    <a:pt x="9360" y="5808"/>
                    <a:pt x="9337" y="5820"/>
                    <a:pt x="9321" y="5844"/>
                  </a:cubicBezTo>
                  <a:cubicBezTo>
                    <a:pt x="9298" y="5869"/>
                    <a:pt x="9267" y="5893"/>
                    <a:pt x="9244" y="5893"/>
                  </a:cubicBezTo>
                  <a:cubicBezTo>
                    <a:pt x="9221" y="5893"/>
                    <a:pt x="9198" y="5881"/>
                    <a:pt x="9174" y="5832"/>
                  </a:cubicBezTo>
                  <a:cubicBezTo>
                    <a:pt x="9128" y="5772"/>
                    <a:pt x="9112" y="5675"/>
                    <a:pt x="9089" y="5590"/>
                  </a:cubicBezTo>
                  <a:cubicBezTo>
                    <a:pt x="9089" y="5565"/>
                    <a:pt x="9081" y="5541"/>
                    <a:pt x="9081" y="5529"/>
                  </a:cubicBezTo>
                  <a:cubicBezTo>
                    <a:pt x="9051" y="5408"/>
                    <a:pt x="9089" y="5262"/>
                    <a:pt x="9151" y="5226"/>
                  </a:cubicBezTo>
                  <a:close/>
                  <a:moveTo>
                    <a:pt x="6103" y="3065"/>
                  </a:moveTo>
                  <a:cubicBezTo>
                    <a:pt x="6072" y="3065"/>
                    <a:pt x="6026" y="3163"/>
                    <a:pt x="6002" y="3237"/>
                  </a:cubicBezTo>
                  <a:cubicBezTo>
                    <a:pt x="5956" y="3335"/>
                    <a:pt x="5917" y="3421"/>
                    <a:pt x="5862" y="3409"/>
                  </a:cubicBezTo>
                  <a:cubicBezTo>
                    <a:pt x="5816" y="3397"/>
                    <a:pt x="5808" y="3311"/>
                    <a:pt x="5808" y="3237"/>
                  </a:cubicBezTo>
                  <a:cubicBezTo>
                    <a:pt x="5808" y="3212"/>
                    <a:pt x="5800" y="3151"/>
                    <a:pt x="5792" y="3138"/>
                  </a:cubicBezTo>
                  <a:cubicBezTo>
                    <a:pt x="5792" y="3138"/>
                    <a:pt x="5785" y="3138"/>
                    <a:pt x="5777" y="3138"/>
                  </a:cubicBezTo>
                  <a:cubicBezTo>
                    <a:pt x="5746" y="3151"/>
                    <a:pt x="5676" y="3286"/>
                    <a:pt x="5645" y="3397"/>
                  </a:cubicBezTo>
                  <a:cubicBezTo>
                    <a:pt x="5645" y="3433"/>
                    <a:pt x="5645" y="3458"/>
                    <a:pt x="5645" y="3470"/>
                  </a:cubicBezTo>
                  <a:cubicBezTo>
                    <a:pt x="5722" y="3581"/>
                    <a:pt x="5707" y="3679"/>
                    <a:pt x="5691" y="3765"/>
                  </a:cubicBezTo>
                  <a:lnTo>
                    <a:pt x="5691" y="3778"/>
                  </a:lnTo>
                  <a:cubicBezTo>
                    <a:pt x="5722" y="3851"/>
                    <a:pt x="5956" y="4036"/>
                    <a:pt x="6018" y="4011"/>
                  </a:cubicBezTo>
                  <a:cubicBezTo>
                    <a:pt x="6065" y="3999"/>
                    <a:pt x="6096" y="3962"/>
                    <a:pt x="6127" y="3925"/>
                  </a:cubicBezTo>
                  <a:cubicBezTo>
                    <a:pt x="6150" y="3901"/>
                    <a:pt x="6173" y="3876"/>
                    <a:pt x="6197" y="3876"/>
                  </a:cubicBezTo>
                  <a:cubicBezTo>
                    <a:pt x="6205" y="3876"/>
                    <a:pt x="6212" y="3876"/>
                    <a:pt x="6220" y="3888"/>
                  </a:cubicBezTo>
                  <a:cubicBezTo>
                    <a:pt x="6243" y="3913"/>
                    <a:pt x="6243" y="3950"/>
                    <a:pt x="6251" y="3987"/>
                  </a:cubicBezTo>
                  <a:cubicBezTo>
                    <a:pt x="6251" y="4085"/>
                    <a:pt x="6267" y="4171"/>
                    <a:pt x="6329" y="4208"/>
                  </a:cubicBezTo>
                  <a:cubicBezTo>
                    <a:pt x="6368" y="4245"/>
                    <a:pt x="6399" y="4282"/>
                    <a:pt x="6415" y="4355"/>
                  </a:cubicBezTo>
                  <a:cubicBezTo>
                    <a:pt x="6438" y="4515"/>
                    <a:pt x="6399" y="4724"/>
                    <a:pt x="6345" y="4872"/>
                  </a:cubicBezTo>
                  <a:cubicBezTo>
                    <a:pt x="6275" y="5044"/>
                    <a:pt x="6127" y="5081"/>
                    <a:pt x="6041" y="5093"/>
                  </a:cubicBezTo>
                  <a:lnTo>
                    <a:pt x="6026" y="5093"/>
                  </a:lnTo>
                  <a:cubicBezTo>
                    <a:pt x="6002" y="5093"/>
                    <a:pt x="5995" y="5118"/>
                    <a:pt x="5995" y="5142"/>
                  </a:cubicBezTo>
                  <a:cubicBezTo>
                    <a:pt x="5987" y="5167"/>
                    <a:pt x="6010" y="5191"/>
                    <a:pt x="6041" y="5204"/>
                  </a:cubicBezTo>
                  <a:lnTo>
                    <a:pt x="6080" y="5216"/>
                  </a:lnTo>
                  <a:cubicBezTo>
                    <a:pt x="6173" y="5240"/>
                    <a:pt x="6259" y="5265"/>
                    <a:pt x="6313" y="5388"/>
                  </a:cubicBezTo>
                  <a:cubicBezTo>
                    <a:pt x="6321" y="5425"/>
                    <a:pt x="6337" y="5462"/>
                    <a:pt x="6345" y="5499"/>
                  </a:cubicBezTo>
                  <a:cubicBezTo>
                    <a:pt x="6368" y="5585"/>
                    <a:pt x="6407" y="5708"/>
                    <a:pt x="6430" y="5695"/>
                  </a:cubicBezTo>
                  <a:cubicBezTo>
                    <a:pt x="6438" y="5695"/>
                    <a:pt x="6438" y="5646"/>
                    <a:pt x="6446" y="5621"/>
                  </a:cubicBezTo>
                  <a:cubicBezTo>
                    <a:pt x="6453" y="5560"/>
                    <a:pt x="6461" y="5437"/>
                    <a:pt x="6531" y="5425"/>
                  </a:cubicBezTo>
                  <a:cubicBezTo>
                    <a:pt x="6547" y="5425"/>
                    <a:pt x="6562" y="5388"/>
                    <a:pt x="6562" y="5376"/>
                  </a:cubicBezTo>
                  <a:cubicBezTo>
                    <a:pt x="6586" y="5290"/>
                    <a:pt x="6586" y="5154"/>
                    <a:pt x="6554" y="5093"/>
                  </a:cubicBezTo>
                  <a:cubicBezTo>
                    <a:pt x="6539" y="5044"/>
                    <a:pt x="6539" y="5007"/>
                    <a:pt x="6547" y="4995"/>
                  </a:cubicBezTo>
                  <a:cubicBezTo>
                    <a:pt x="6562" y="4945"/>
                    <a:pt x="6609" y="4945"/>
                    <a:pt x="6671" y="4933"/>
                  </a:cubicBezTo>
                  <a:cubicBezTo>
                    <a:pt x="6718" y="4921"/>
                    <a:pt x="6803" y="4921"/>
                    <a:pt x="6803" y="4884"/>
                  </a:cubicBezTo>
                  <a:cubicBezTo>
                    <a:pt x="6803" y="4810"/>
                    <a:pt x="6772" y="4749"/>
                    <a:pt x="6741" y="4687"/>
                  </a:cubicBezTo>
                  <a:cubicBezTo>
                    <a:pt x="6702" y="4614"/>
                    <a:pt x="6656" y="4527"/>
                    <a:pt x="6663" y="4417"/>
                  </a:cubicBezTo>
                  <a:cubicBezTo>
                    <a:pt x="6671" y="4232"/>
                    <a:pt x="6687" y="3950"/>
                    <a:pt x="6578" y="3790"/>
                  </a:cubicBezTo>
                  <a:cubicBezTo>
                    <a:pt x="6508" y="3679"/>
                    <a:pt x="6360" y="3446"/>
                    <a:pt x="6267" y="3421"/>
                  </a:cubicBezTo>
                  <a:cubicBezTo>
                    <a:pt x="6197" y="3409"/>
                    <a:pt x="6173" y="3298"/>
                    <a:pt x="6150" y="3200"/>
                  </a:cubicBezTo>
                  <a:cubicBezTo>
                    <a:pt x="6135" y="3138"/>
                    <a:pt x="6127" y="3065"/>
                    <a:pt x="6103" y="3065"/>
                  </a:cubicBezTo>
                  <a:close/>
                  <a:moveTo>
                    <a:pt x="6096" y="2941"/>
                  </a:moveTo>
                  <a:cubicBezTo>
                    <a:pt x="6166" y="2941"/>
                    <a:pt x="6189" y="3064"/>
                    <a:pt x="6212" y="3150"/>
                  </a:cubicBezTo>
                  <a:cubicBezTo>
                    <a:pt x="6220" y="3224"/>
                    <a:pt x="6243" y="3310"/>
                    <a:pt x="6267" y="3310"/>
                  </a:cubicBezTo>
                  <a:cubicBezTo>
                    <a:pt x="6360" y="3335"/>
                    <a:pt x="6485" y="3482"/>
                    <a:pt x="6625" y="3704"/>
                  </a:cubicBezTo>
                  <a:cubicBezTo>
                    <a:pt x="6749" y="3900"/>
                    <a:pt x="6734" y="4232"/>
                    <a:pt x="6726" y="4417"/>
                  </a:cubicBezTo>
                  <a:cubicBezTo>
                    <a:pt x="6718" y="4491"/>
                    <a:pt x="6749" y="4552"/>
                    <a:pt x="6788" y="4614"/>
                  </a:cubicBezTo>
                  <a:cubicBezTo>
                    <a:pt x="6827" y="4687"/>
                    <a:pt x="6874" y="4761"/>
                    <a:pt x="6874" y="4884"/>
                  </a:cubicBezTo>
                  <a:cubicBezTo>
                    <a:pt x="6874" y="5032"/>
                    <a:pt x="6749" y="5044"/>
                    <a:pt x="6664" y="5044"/>
                  </a:cubicBezTo>
                  <a:cubicBezTo>
                    <a:pt x="6656" y="5044"/>
                    <a:pt x="6633" y="5044"/>
                    <a:pt x="6617" y="5044"/>
                  </a:cubicBezTo>
                  <a:cubicBezTo>
                    <a:pt x="6656" y="5155"/>
                    <a:pt x="6656" y="5315"/>
                    <a:pt x="6625" y="5425"/>
                  </a:cubicBezTo>
                  <a:cubicBezTo>
                    <a:pt x="6609" y="5487"/>
                    <a:pt x="6570" y="5536"/>
                    <a:pt x="6531" y="5536"/>
                  </a:cubicBezTo>
                  <a:cubicBezTo>
                    <a:pt x="6524" y="5536"/>
                    <a:pt x="6516" y="5560"/>
                    <a:pt x="6508" y="5634"/>
                  </a:cubicBezTo>
                  <a:cubicBezTo>
                    <a:pt x="6508" y="5696"/>
                    <a:pt x="6492" y="5806"/>
                    <a:pt x="6430" y="5806"/>
                  </a:cubicBezTo>
                  <a:lnTo>
                    <a:pt x="6422" y="5806"/>
                  </a:lnTo>
                  <a:cubicBezTo>
                    <a:pt x="6352" y="5806"/>
                    <a:pt x="6306" y="5671"/>
                    <a:pt x="6275" y="5560"/>
                  </a:cubicBezTo>
                  <a:cubicBezTo>
                    <a:pt x="6259" y="5524"/>
                    <a:pt x="6251" y="5474"/>
                    <a:pt x="6243" y="5450"/>
                  </a:cubicBezTo>
                  <a:cubicBezTo>
                    <a:pt x="6212" y="5364"/>
                    <a:pt x="6158" y="5351"/>
                    <a:pt x="6057" y="5327"/>
                  </a:cubicBezTo>
                  <a:lnTo>
                    <a:pt x="6018" y="5315"/>
                  </a:lnTo>
                  <a:cubicBezTo>
                    <a:pt x="5940" y="5302"/>
                    <a:pt x="5909" y="5204"/>
                    <a:pt x="5909" y="5142"/>
                  </a:cubicBezTo>
                  <a:cubicBezTo>
                    <a:pt x="5909" y="5056"/>
                    <a:pt x="5955" y="4995"/>
                    <a:pt x="6002" y="4982"/>
                  </a:cubicBezTo>
                  <a:lnTo>
                    <a:pt x="6026" y="4970"/>
                  </a:lnTo>
                  <a:cubicBezTo>
                    <a:pt x="6103" y="4958"/>
                    <a:pt x="6220" y="4946"/>
                    <a:pt x="6275" y="4810"/>
                  </a:cubicBezTo>
                  <a:cubicBezTo>
                    <a:pt x="6321" y="4687"/>
                    <a:pt x="6360" y="4503"/>
                    <a:pt x="6337" y="4392"/>
                  </a:cubicBezTo>
                  <a:cubicBezTo>
                    <a:pt x="6321" y="4355"/>
                    <a:pt x="6306" y="4331"/>
                    <a:pt x="6290" y="4318"/>
                  </a:cubicBezTo>
                  <a:cubicBezTo>
                    <a:pt x="6189" y="4245"/>
                    <a:pt x="6173" y="4097"/>
                    <a:pt x="6166" y="4011"/>
                  </a:cubicBezTo>
                  <a:cubicBezTo>
                    <a:pt x="6166" y="4023"/>
                    <a:pt x="6166" y="4023"/>
                    <a:pt x="6158" y="4023"/>
                  </a:cubicBezTo>
                  <a:cubicBezTo>
                    <a:pt x="6127" y="4060"/>
                    <a:pt x="6080" y="4109"/>
                    <a:pt x="6033" y="4122"/>
                  </a:cubicBezTo>
                  <a:cubicBezTo>
                    <a:pt x="5940" y="4159"/>
                    <a:pt x="5722" y="3986"/>
                    <a:pt x="5652" y="3876"/>
                  </a:cubicBezTo>
                  <a:cubicBezTo>
                    <a:pt x="5636" y="3863"/>
                    <a:pt x="5613" y="3814"/>
                    <a:pt x="5613" y="3765"/>
                  </a:cubicBezTo>
                  <a:lnTo>
                    <a:pt x="5613" y="3740"/>
                  </a:lnTo>
                  <a:cubicBezTo>
                    <a:pt x="5629" y="3667"/>
                    <a:pt x="5629" y="3618"/>
                    <a:pt x="5590" y="3544"/>
                  </a:cubicBezTo>
                  <a:cubicBezTo>
                    <a:pt x="5566" y="3519"/>
                    <a:pt x="5551" y="3470"/>
                    <a:pt x="5574" y="3359"/>
                  </a:cubicBezTo>
                  <a:cubicBezTo>
                    <a:pt x="5598" y="3236"/>
                    <a:pt x="5683" y="3052"/>
                    <a:pt x="5753" y="3027"/>
                  </a:cubicBezTo>
                  <a:cubicBezTo>
                    <a:pt x="5784" y="3015"/>
                    <a:pt x="5808" y="3027"/>
                    <a:pt x="5823" y="3040"/>
                  </a:cubicBezTo>
                  <a:cubicBezTo>
                    <a:pt x="5854" y="3076"/>
                    <a:pt x="5862" y="3150"/>
                    <a:pt x="5870" y="3224"/>
                  </a:cubicBezTo>
                  <a:cubicBezTo>
                    <a:pt x="5870" y="3236"/>
                    <a:pt x="5870" y="3273"/>
                    <a:pt x="5870" y="3286"/>
                  </a:cubicBezTo>
                  <a:cubicBezTo>
                    <a:pt x="5893" y="3273"/>
                    <a:pt x="5917" y="3212"/>
                    <a:pt x="5932" y="3175"/>
                  </a:cubicBezTo>
                  <a:cubicBezTo>
                    <a:pt x="5979" y="3064"/>
                    <a:pt x="6033" y="2941"/>
                    <a:pt x="6096" y="2941"/>
                  </a:cubicBezTo>
                  <a:close/>
                  <a:moveTo>
                    <a:pt x="5262" y="2707"/>
                  </a:moveTo>
                  <a:cubicBezTo>
                    <a:pt x="5254" y="2707"/>
                    <a:pt x="5239" y="2719"/>
                    <a:pt x="5232" y="2743"/>
                  </a:cubicBezTo>
                  <a:cubicBezTo>
                    <a:pt x="5217" y="2779"/>
                    <a:pt x="5187" y="2791"/>
                    <a:pt x="5165" y="2815"/>
                  </a:cubicBezTo>
                  <a:cubicBezTo>
                    <a:pt x="5142" y="2827"/>
                    <a:pt x="5112" y="2839"/>
                    <a:pt x="5112" y="2863"/>
                  </a:cubicBezTo>
                  <a:cubicBezTo>
                    <a:pt x="5112" y="2863"/>
                    <a:pt x="5112" y="2900"/>
                    <a:pt x="5120" y="2912"/>
                  </a:cubicBezTo>
                  <a:cubicBezTo>
                    <a:pt x="5127" y="2936"/>
                    <a:pt x="5135" y="2972"/>
                    <a:pt x="5135" y="3020"/>
                  </a:cubicBezTo>
                  <a:cubicBezTo>
                    <a:pt x="5135" y="3056"/>
                    <a:pt x="5127" y="3080"/>
                    <a:pt x="5127" y="3117"/>
                  </a:cubicBezTo>
                  <a:cubicBezTo>
                    <a:pt x="5127" y="3153"/>
                    <a:pt x="5112" y="3225"/>
                    <a:pt x="5127" y="3225"/>
                  </a:cubicBezTo>
                  <a:cubicBezTo>
                    <a:pt x="5135" y="3225"/>
                    <a:pt x="5165" y="3189"/>
                    <a:pt x="5209" y="3068"/>
                  </a:cubicBezTo>
                  <a:cubicBezTo>
                    <a:pt x="5262" y="2936"/>
                    <a:pt x="5284" y="2815"/>
                    <a:pt x="5277" y="2767"/>
                  </a:cubicBezTo>
                  <a:cubicBezTo>
                    <a:pt x="5269" y="2731"/>
                    <a:pt x="5262" y="2707"/>
                    <a:pt x="5262" y="2707"/>
                  </a:cubicBezTo>
                  <a:close/>
                  <a:moveTo>
                    <a:pt x="4402" y="2703"/>
                  </a:moveTo>
                  <a:cubicBezTo>
                    <a:pt x="4377" y="2685"/>
                    <a:pt x="4354" y="2688"/>
                    <a:pt x="4327" y="2719"/>
                  </a:cubicBezTo>
                  <a:cubicBezTo>
                    <a:pt x="4304" y="2755"/>
                    <a:pt x="4273" y="2767"/>
                    <a:pt x="4249" y="2792"/>
                  </a:cubicBezTo>
                  <a:cubicBezTo>
                    <a:pt x="4203" y="2841"/>
                    <a:pt x="4156" y="2889"/>
                    <a:pt x="4118" y="2950"/>
                  </a:cubicBezTo>
                  <a:cubicBezTo>
                    <a:pt x="4110" y="2963"/>
                    <a:pt x="4110" y="2975"/>
                    <a:pt x="4110" y="2987"/>
                  </a:cubicBezTo>
                  <a:cubicBezTo>
                    <a:pt x="4110" y="3011"/>
                    <a:pt x="4110" y="3024"/>
                    <a:pt x="4118" y="3048"/>
                  </a:cubicBezTo>
                  <a:cubicBezTo>
                    <a:pt x="4156" y="3097"/>
                    <a:pt x="4172" y="3121"/>
                    <a:pt x="4164" y="3158"/>
                  </a:cubicBezTo>
                  <a:cubicBezTo>
                    <a:pt x="4164" y="3182"/>
                    <a:pt x="4156" y="3194"/>
                    <a:pt x="4149" y="3207"/>
                  </a:cubicBezTo>
                  <a:cubicBezTo>
                    <a:pt x="4149" y="3207"/>
                    <a:pt x="4040" y="3353"/>
                    <a:pt x="4102" y="3536"/>
                  </a:cubicBezTo>
                  <a:cubicBezTo>
                    <a:pt x="4149" y="3658"/>
                    <a:pt x="4195" y="3658"/>
                    <a:pt x="4327" y="3658"/>
                  </a:cubicBezTo>
                  <a:cubicBezTo>
                    <a:pt x="4366" y="3646"/>
                    <a:pt x="4404" y="3646"/>
                    <a:pt x="4451" y="3646"/>
                  </a:cubicBezTo>
                  <a:cubicBezTo>
                    <a:pt x="4536" y="3646"/>
                    <a:pt x="4598" y="3658"/>
                    <a:pt x="4652" y="3670"/>
                  </a:cubicBezTo>
                  <a:cubicBezTo>
                    <a:pt x="4722" y="3695"/>
                    <a:pt x="4761" y="3695"/>
                    <a:pt x="4792" y="3670"/>
                  </a:cubicBezTo>
                  <a:cubicBezTo>
                    <a:pt x="4846" y="3621"/>
                    <a:pt x="4792" y="3243"/>
                    <a:pt x="4776" y="3121"/>
                  </a:cubicBezTo>
                  <a:cubicBezTo>
                    <a:pt x="4761" y="3036"/>
                    <a:pt x="4768" y="2950"/>
                    <a:pt x="4768" y="2889"/>
                  </a:cubicBezTo>
                  <a:cubicBezTo>
                    <a:pt x="4768" y="2877"/>
                    <a:pt x="4776" y="2841"/>
                    <a:pt x="4768" y="2828"/>
                  </a:cubicBezTo>
                  <a:cubicBezTo>
                    <a:pt x="4745" y="2828"/>
                    <a:pt x="4722" y="2853"/>
                    <a:pt x="4691" y="2865"/>
                  </a:cubicBezTo>
                  <a:cubicBezTo>
                    <a:pt x="4637" y="2889"/>
                    <a:pt x="4567" y="2938"/>
                    <a:pt x="4505" y="2841"/>
                  </a:cubicBezTo>
                  <a:lnTo>
                    <a:pt x="4490" y="2816"/>
                  </a:lnTo>
                  <a:cubicBezTo>
                    <a:pt x="4455" y="2761"/>
                    <a:pt x="4428" y="2722"/>
                    <a:pt x="4402" y="2703"/>
                  </a:cubicBezTo>
                  <a:close/>
                  <a:moveTo>
                    <a:pt x="4373" y="2589"/>
                  </a:moveTo>
                  <a:cubicBezTo>
                    <a:pt x="4450" y="2575"/>
                    <a:pt x="4505" y="2672"/>
                    <a:pt x="4552" y="2754"/>
                  </a:cubicBezTo>
                  <a:lnTo>
                    <a:pt x="4567" y="2766"/>
                  </a:lnTo>
                  <a:cubicBezTo>
                    <a:pt x="4591" y="2803"/>
                    <a:pt x="4614" y="2803"/>
                    <a:pt x="4676" y="2766"/>
                  </a:cubicBezTo>
                  <a:cubicBezTo>
                    <a:pt x="4699" y="2754"/>
                    <a:pt x="4738" y="2730"/>
                    <a:pt x="4769" y="2730"/>
                  </a:cubicBezTo>
                  <a:cubicBezTo>
                    <a:pt x="4800" y="2730"/>
                    <a:pt x="4823" y="2730"/>
                    <a:pt x="4839" y="2754"/>
                  </a:cubicBezTo>
                  <a:cubicBezTo>
                    <a:pt x="4862" y="2803"/>
                    <a:pt x="4854" y="2852"/>
                    <a:pt x="4854" y="2913"/>
                  </a:cubicBezTo>
                  <a:cubicBezTo>
                    <a:pt x="4854" y="2974"/>
                    <a:pt x="4847" y="3035"/>
                    <a:pt x="4854" y="3109"/>
                  </a:cubicBezTo>
                  <a:cubicBezTo>
                    <a:pt x="4901" y="3402"/>
                    <a:pt x="4932" y="3684"/>
                    <a:pt x="4839" y="3781"/>
                  </a:cubicBezTo>
                  <a:cubicBezTo>
                    <a:pt x="4808" y="3806"/>
                    <a:pt x="4777" y="3818"/>
                    <a:pt x="4746" y="3818"/>
                  </a:cubicBezTo>
                  <a:cubicBezTo>
                    <a:pt x="4715" y="3818"/>
                    <a:pt x="4691" y="3806"/>
                    <a:pt x="4653" y="3806"/>
                  </a:cubicBezTo>
                  <a:cubicBezTo>
                    <a:pt x="4598" y="3794"/>
                    <a:pt x="4536" y="3769"/>
                    <a:pt x="4459" y="3769"/>
                  </a:cubicBezTo>
                  <a:cubicBezTo>
                    <a:pt x="4412" y="3769"/>
                    <a:pt x="4373" y="3781"/>
                    <a:pt x="4334" y="3781"/>
                  </a:cubicBezTo>
                  <a:cubicBezTo>
                    <a:pt x="4210" y="3794"/>
                    <a:pt x="4109" y="3806"/>
                    <a:pt x="4047" y="3598"/>
                  </a:cubicBezTo>
                  <a:cubicBezTo>
                    <a:pt x="3977" y="3402"/>
                    <a:pt x="4047" y="3231"/>
                    <a:pt x="4094" y="3158"/>
                  </a:cubicBezTo>
                  <a:cubicBezTo>
                    <a:pt x="4086" y="3146"/>
                    <a:pt x="4078" y="3146"/>
                    <a:pt x="4078" y="3133"/>
                  </a:cubicBezTo>
                  <a:cubicBezTo>
                    <a:pt x="4055" y="3109"/>
                    <a:pt x="4047" y="3060"/>
                    <a:pt x="4040" y="3011"/>
                  </a:cubicBezTo>
                  <a:cubicBezTo>
                    <a:pt x="4040" y="2962"/>
                    <a:pt x="4055" y="2913"/>
                    <a:pt x="4071" y="2877"/>
                  </a:cubicBezTo>
                  <a:cubicBezTo>
                    <a:pt x="4117" y="2803"/>
                    <a:pt x="4171" y="2754"/>
                    <a:pt x="4218" y="2705"/>
                  </a:cubicBezTo>
                  <a:cubicBezTo>
                    <a:pt x="4241" y="2693"/>
                    <a:pt x="4265" y="2669"/>
                    <a:pt x="4288" y="2644"/>
                  </a:cubicBezTo>
                  <a:cubicBezTo>
                    <a:pt x="4319" y="2611"/>
                    <a:pt x="4347" y="2594"/>
                    <a:pt x="4373" y="2589"/>
                  </a:cubicBezTo>
                  <a:close/>
                  <a:moveTo>
                    <a:pt x="5271" y="2583"/>
                  </a:moveTo>
                  <a:cubicBezTo>
                    <a:pt x="5294" y="2595"/>
                    <a:pt x="5332" y="2619"/>
                    <a:pt x="5347" y="2741"/>
                  </a:cubicBezTo>
                  <a:cubicBezTo>
                    <a:pt x="5370" y="2875"/>
                    <a:pt x="5271" y="3154"/>
                    <a:pt x="5202" y="3263"/>
                  </a:cubicBezTo>
                  <a:cubicBezTo>
                    <a:pt x="5179" y="3312"/>
                    <a:pt x="5149" y="3324"/>
                    <a:pt x="5126" y="3324"/>
                  </a:cubicBezTo>
                  <a:cubicBezTo>
                    <a:pt x="5118" y="3324"/>
                    <a:pt x="5110" y="3324"/>
                    <a:pt x="5110" y="3324"/>
                  </a:cubicBezTo>
                  <a:cubicBezTo>
                    <a:pt x="5034" y="3300"/>
                    <a:pt x="5049" y="3166"/>
                    <a:pt x="5057" y="3093"/>
                  </a:cubicBezTo>
                  <a:cubicBezTo>
                    <a:pt x="5057" y="3057"/>
                    <a:pt x="5065" y="3032"/>
                    <a:pt x="5065" y="3020"/>
                  </a:cubicBezTo>
                  <a:cubicBezTo>
                    <a:pt x="5057" y="2984"/>
                    <a:pt x="5057" y="2960"/>
                    <a:pt x="5049" y="2935"/>
                  </a:cubicBezTo>
                  <a:cubicBezTo>
                    <a:pt x="5042" y="2887"/>
                    <a:pt x="5026" y="2850"/>
                    <a:pt x="5042" y="2802"/>
                  </a:cubicBezTo>
                  <a:cubicBezTo>
                    <a:pt x="5065" y="2741"/>
                    <a:pt x="5103" y="2717"/>
                    <a:pt x="5133" y="2692"/>
                  </a:cubicBezTo>
                  <a:cubicBezTo>
                    <a:pt x="5149" y="2680"/>
                    <a:pt x="5171" y="2668"/>
                    <a:pt x="5179" y="2656"/>
                  </a:cubicBezTo>
                  <a:cubicBezTo>
                    <a:pt x="5194" y="2607"/>
                    <a:pt x="5233" y="2571"/>
                    <a:pt x="5271" y="2583"/>
                  </a:cubicBezTo>
                  <a:close/>
                  <a:moveTo>
                    <a:pt x="4068" y="2217"/>
                  </a:moveTo>
                  <a:cubicBezTo>
                    <a:pt x="4005" y="2228"/>
                    <a:pt x="3944" y="2255"/>
                    <a:pt x="3913" y="2297"/>
                  </a:cubicBezTo>
                  <a:cubicBezTo>
                    <a:pt x="3836" y="2417"/>
                    <a:pt x="3805" y="2574"/>
                    <a:pt x="3859" y="2658"/>
                  </a:cubicBezTo>
                  <a:cubicBezTo>
                    <a:pt x="3874" y="2682"/>
                    <a:pt x="3890" y="2694"/>
                    <a:pt x="3913" y="2694"/>
                  </a:cubicBezTo>
                  <a:cubicBezTo>
                    <a:pt x="3967" y="2682"/>
                    <a:pt x="4036" y="2586"/>
                    <a:pt x="4067" y="2489"/>
                  </a:cubicBezTo>
                  <a:cubicBezTo>
                    <a:pt x="4105" y="2369"/>
                    <a:pt x="4159" y="2333"/>
                    <a:pt x="4205" y="2321"/>
                  </a:cubicBezTo>
                  <a:cubicBezTo>
                    <a:pt x="4243" y="2297"/>
                    <a:pt x="4243" y="2285"/>
                    <a:pt x="4243" y="2261"/>
                  </a:cubicBezTo>
                  <a:cubicBezTo>
                    <a:pt x="4243" y="2249"/>
                    <a:pt x="4236" y="2249"/>
                    <a:pt x="4228" y="2237"/>
                  </a:cubicBezTo>
                  <a:cubicBezTo>
                    <a:pt x="4193" y="2213"/>
                    <a:pt x="4130" y="2207"/>
                    <a:pt x="4068" y="2217"/>
                  </a:cubicBezTo>
                  <a:close/>
                  <a:moveTo>
                    <a:pt x="13834" y="2188"/>
                  </a:moveTo>
                  <a:cubicBezTo>
                    <a:pt x="13818" y="2200"/>
                    <a:pt x="13811" y="2249"/>
                    <a:pt x="13803" y="2274"/>
                  </a:cubicBezTo>
                  <a:cubicBezTo>
                    <a:pt x="13788" y="2310"/>
                    <a:pt x="13772" y="2360"/>
                    <a:pt x="13749" y="2396"/>
                  </a:cubicBezTo>
                  <a:cubicBezTo>
                    <a:pt x="13718" y="2433"/>
                    <a:pt x="13672" y="2433"/>
                    <a:pt x="13626" y="2445"/>
                  </a:cubicBezTo>
                  <a:cubicBezTo>
                    <a:pt x="13595" y="2458"/>
                    <a:pt x="13549" y="2458"/>
                    <a:pt x="13533" y="2494"/>
                  </a:cubicBezTo>
                  <a:cubicBezTo>
                    <a:pt x="13518" y="2519"/>
                    <a:pt x="13495" y="2592"/>
                    <a:pt x="13487" y="2654"/>
                  </a:cubicBezTo>
                  <a:cubicBezTo>
                    <a:pt x="13449" y="2789"/>
                    <a:pt x="13418" y="2911"/>
                    <a:pt x="13364" y="2911"/>
                  </a:cubicBezTo>
                  <a:cubicBezTo>
                    <a:pt x="13348" y="2936"/>
                    <a:pt x="13356" y="3095"/>
                    <a:pt x="13364" y="3206"/>
                  </a:cubicBezTo>
                  <a:cubicBezTo>
                    <a:pt x="13364" y="3255"/>
                    <a:pt x="13364" y="3279"/>
                    <a:pt x="13364" y="3328"/>
                  </a:cubicBezTo>
                  <a:cubicBezTo>
                    <a:pt x="13364" y="3586"/>
                    <a:pt x="13387" y="3757"/>
                    <a:pt x="13433" y="3856"/>
                  </a:cubicBezTo>
                  <a:cubicBezTo>
                    <a:pt x="13449" y="3892"/>
                    <a:pt x="13487" y="3905"/>
                    <a:pt x="13518" y="3917"/>
                  </a:cubicBezTo>
                  <a:cubicBezTo>
                    <a:pt x="13433" y="3745"/>
                    <a:pt x="13449" y="3426"/>
                    <a:pt x="13456" y="3255"/>
                  </a:cubicBezTo>
                  <a:lnTo>
                    <a:pt x="13464" y="3193"/>
                  </a:lnTo>
                  <a:cubicBezTo>
                    <a:pt x="13472" y="3071"/>
                    <a:pt x="13518" y="3009"/>
                    <a:pt x="13556" y="2948"/>
                  </a:cubicBezTo>
                  <a:cubicBezTo>
                    <a:pt x="13587" y="2899"/>
                    <a:pt x="13610" y="2875"/>
                    <a:pt x="13610" y="2825"/>
                  </a:cubicBezTo>
                  <a:cubicBezTo>
                    <a:pt x="13610" y="2642"/>
                    <a:pt x="13695" y="2592"/>
                    <a:pt x="13765" y="2556"/>
                  </a:cubicBezTo>
                  <a:cubicBezTo>
                    <a:pt x="13772" y="2556"/>
                    <a:pt x="13788" y="2543"/>
                    <a:pt x="13803" y="2531"/>
                  </a:cubicBezTo>
                  <a:cubicBezTo>
                    <a:pt x="13811" y="2531"/>
                    <a:pt x="13818" y="2494"/>
                    <a:pt x="13834" y="2421"/>
                  </a:cubicBezTo>
                  <a:cubicBezTo>
                    <a:pt x="13849" y="2323"/>
                    <a:pt x="13842" y="2225"/>
                    <a:pt x="13834" y="2188"/>
                  </a:cubicBezTo>
                  <a:close/>
                  <a:moveTo>
                    <a:pt x="4060" y="2100"/>
                  </a:moveTo>
                  <a:cubicBezTo>
                    <a:pt x="4136" y="2086"/>
                    <a:pt x="4213" y="2095"/>
                    <a:pt x="4260" y="2125"/>
                  </a:cubicBezTo>
                  <a:cubicBezTo>
                    <a:pt x="4314" y="2162"/>
                    <a:pt x="4322" y="2223"/>
                    <a:pt x="4322" y="2259"/>
                  </a:cubicBezTo>
                  <a:cubicBezTo>
                    <a:pt x="4322" y="2368"/>
                    <a:pt x="4268" y="2393"/>
                    <a:pt x="4229" y="2417"/>
                  </a:cubicBezTo>
                  <a:cubicBezTo>
                    <a:pt x="4198" y="2441"/>
                    <a:pt x="4159" y="2465"/>
                    <a:pt x="4136" y="2538"/>
                  </a:cubicBezTo>
                  <a:cubicBezTo>
                    <a:pt x="4090" y="2684"/>
                    <a:pt x="4005" y="2793"/>
                    <a:pt x="3920" y="2805"/>
                  </a:cubicBezTo>
                  <a:lnTo>
                    <a:pt x="3905" y="2805"/>
                  </a:lnTo>
                  <a:cubicBezTo>
                    <a:pt x="3858" y="2805"/>
                    <a:pt x="3827" y="2781"/>
                    <a:pt x="3804" y="2745"/>
                  </a:cubicBezTo>
                  <a:cubicBezTo>
                    <a:pt x="3719" y="2611"/>
                    <a:pt x="3750" y="2380"/>
                    <a:pt x="3866" y="2210"/>
                  </a:cubicBezTo>
                  <a:cubicBezTo>
                    <a:pt x="3908" y="2150"/>
                    <a:pt x="3984" y="2113"/>
                    <a:pt x="4060" y="2100"/>
                  </a:cubicBezTo>
                  <a:close/>
                  <a:moveTo>
                    <a:pt x="13858" y="2077"/>
                  </a:moveTo>
                  <a:cubicBezTo>
                    <a:pt x="13904" y="2101"/>
                    <a:pt x="13920" y="2199"/>
                    <a:pt x="13920" y="2285"/>
                  </a:cubicBezTo>
                  <a:cubicBezTo>
                    <a:pt x="13920" y="2396"/>
                    <a:pt x="13897" y="2592"/>
                    <a:pt x="13827" y="2641"/>
                  </a:cubicBezTo>
                  <a:cubicBezTo>
                    <a:pt x="13812" y="2641"/>
                    <a:pt x="13804" y="2653"/>
                    <a:pt x="13796" y="2666"/>
                  </a:cubicBezTo>
                  <a:cubicBezTo>
                    <a:pt x="13719" y="2703"/>
                    <a:pt x="13680" y="2739"/>
                    <a:pt x="13680" y="2825"/>
                  </a:cubicBezTo>
                  <a:cubicBezTo>
                    <a:pt x="13680" y="2923"/>
                    <a:pt x="13641" y="2985"/>
                    <a:pt x="13603" y="3034"/>
                  </a:cubicBezTo>
                  <a:cubicBezTo>
                    <a:pt x="13572" y="3083"/>
                    <a:pt x="13541" y="3132"/>
                    <a:pt x="13533" y="3193"/>
                  </a:cubicBezTo>
                  <a:lnTo>
                    <a:pt x="13533" y="3255"/>
                  </a:lnTo>
                  <a:cubicBezTo>
                    <a:pt x="13518" y="3439"/>
                    <a:pt x="13502" y="3795"/>
                    <a:pt x="13618" y="3905"/>
                  </a:cubicBezTo>
                  <a:cubicBezTo>
                    <a:pt x="13641" y="3930"/>
                    <a:pt x="13641" y="3967"/>
                    <a:pt x="13641" y="3979"/>
                  </a:cubicBezTo>
                  <a:cubicBezTo>
                    <a:pt x="13641" y="4004"/>
                    <a:pt x="13634" y="4028"/>
                    <a:pt x="13603" y="4040"/>
                  </a:cubicBezTo>
                  <a:cubicBezTo>
                    <a:pt x="13595" y="4040"/>
                    <a:pt x="13580" y="4040"/>
                    <a:pt x="13572" y="4040"/>
                  </a:cubicBezTo>
                  <a:cubicBezTo>
                    <a:pt x="13502" y="4040"/>
                    <a:pt x="13409" y="4016"/>
                    <a:pt x="13371" y="3918"/>
                  </a:cubicBezTo>
                  <a:cubicBezTo>
                    <a:pt x="13317" y="3807"/>
                    <a:pt x="13293" y="3611"/>
                    <a:pt x="13286" y="3328"/>
                  </a:cubicBezTo>
                  <a:cubicBezTo>
                    <a:pt x="13286" y="3292"/>
                    <a:pt x="13286" y="3255"/>
                    <a:pt x="13286" y="3218"/>
                  </a:cubicBezTo>
                  <a:cubicBezTo>
                    <a:pt x="13278" y="3009"/>
                    <a:pt x="13278" y="2887"/>
                    <a:pt x="13317" y="2825"/>
                  </a:cubicBezTo>
                  <a:cubicBezTo>
                    <a:pt x="13324" y="2801"/>
                    <a:pt x="13340" y="2801"/>
                    <a:pt x="13363" y="2801"/>
                  </a:cubicBezTo>
                  <a:cubicBezTo>
                    <a:pt x="13371" y="2776"/>
                    <a:pt x="13402" y="2678"/>
                    <a:pt x="13409" y="2617"/>
                  </a:cubicBezTo>
                  <a:cubicBezTo>
                    <a:pt x="13433" y="2531"/>
                    <a:pt x="13456" y="2457"/>
                    <a:pt x="13479" y="2408"/>
                  </a:cubicBezTo>
                  <a:cubicBezTo>
                    <a:pt x="13518" y="2347"/>
                    <a:pt x="13572" y="2334"/>
                    <a:pt x="13626" y="2334"/>
                  </a:cubicBezTo>
                  <a:cubicBezTo>
                    <a:pt x="13649" y="2322"/>
                    <a:pt x="13688" y="2322"/>
                    <a:pt x="13703" y="2298"/>
                  </a:cubicBezTo>
                  <a:cubicBezTo>
                    <a:pt x="13719" y="2285"/>
                    <a:pt x="13726" y="2248"/>
                    <a:pt x="13734" y="2212"/>
                  </a:cubicBezTo>
                  <a:cubicBezTo>
                    <a:pt x="13765" y="2138"/>
                    <a:pt x="13804" y="2040"/>
                    <a:pt x="13858" y="2077"/>
                  </a:cubicBezTo>
                  <a:close/>
                  <a:moveTo>
                    <a:pt x="1795" y="2074"/>
                  </a:moveTo>
                  <a:cubicBezTo>
                    <a:pt x="1774" y="2067"/>
                    <a:pt x="1740" y="2064"/>
                    <a:pt x="1689" y="2077"/>
                  </a:cubicBezTo>
                  <a:cubicBezTo>
                    <a:pt x="1478" y="2114"/>
                    <a:pt x="1197" y="2311"/>
                    <a:pt x="1158" y="2410"/>
                  </a:cubicBezTo>
                  <a:cubicBezTo>
                    <a:pt x="1126" y="2472"/>
                    <a:pt x="1150" y="2607"/>
                    <a:pt x="1173" y="2731"/>
                  </a:cubicBezTo>
                  <a:cubicBezTo>
                    <a:pt x="1197" y="2891"/>
                    <a:pt x="1220" y="3052"/>
                    <a:pt x="1142" y="3113"/>
                  </a:cubicBezTo>
                  <a:cubicBezTo>
                    <a:pt x="1095" y="3150"/>
                    <a:pt x="1009" y="3138"/>
                    <a:pt x="923" y="3101"/>
                  </a:cubicBezTo>
                  <a:cubicBezTo>
                    <a:pt x="813" y="3064"/>
                    <a:pt x="688" y="3027"/>
                    <a:pt x="649" y="3138"/>
                  </a:cubicBezTo>
                  <a:cubicBezTo>
                    <a:pt x="595" y="3311"/>
                    <a:pt x="681" y="3422"/>
                    <a:pt x="798" y="3558"/>
                  </a:cubicBezTo>
                  <a:lnTo>
                    <a:pt x="813" y="3570"/>
                  </a:lnTo>
                  <a:cubicBezTo>
                    <a:pt x="876" y="3644"/>
                    <a:pt x="900" y="3718"/>
                    <a:pt x="884" y="3805"/>
                  </a:cubicBezTo>
                  <a:cubicBezTo>
                    <a:pt x="876" y="3854"/>
                    <a:pt x="837" y="3953"/>
                    <a:pt x="696" y="3953"/>
                  </a:cubicBezTo>
                  <a:cubicBezTo>
                    <a:pt x="579" y="3953"/>
                    <a:pt x="485" y="4002"/>
                    <a:pt x="446" y="4076"/>
                  </a:cubicBezTo>
                  <a:cubicBezTo>
                    <a:pt x="422" y="4113"/>
                    <a:pt x="415" y="4150"/>
                    <a:pt x="422" y="4200"/>
                  </a:cubicBezTo>
                  <a:cubicBezTo>
                    <a:pt x="422" y="4249"/>
                    <a:pt x="430" y="4286"/>
                    <a:pt x="430" y="4323"/>
                  </a:cubicBezTo>
                  <a:cubicBezTo>
                    <a:pt x="446" y="4446"/>
                    <a:pt x="454" y="4520"/>
                    <a:pt x="415" y="4681"/>
                  </a:cubicBezTo>
                  <a:cubicBezTo>
                    <a:pt x="407" y="4718"/>
                    <a:pt x="446" y="4767"/>
                    <a:pt x="508" y="4829"/>
                  </a:cubicBezTo>
                  <a:cubicBezTo>
                    <a:pt x="579" y="4903"/>
                    <a:pt x="681" y="5002"/>
                    <a:pt x="649" y="5199"/>
                  </a:cubicBezTo>
                  <a:cubicBezTo>
                    <a:pt x="602" y="5520"/>
                    <a:pt x="274" y="5705"/>
                    <a:pt x="125" y="5730"/>
                  </a:cubicBezTo>
                  <a:cubicBezTo>
                    <a:pt x="110" y="5742"/>
                    <a:pt x="94" y="5742"/>
                    <a:pt x="86" y="5755"/>
                  </a:cubicBezTo>
                  <a:cubicBezTo>
                    <a:pt x="110" y="5767"/>
                    <a:pt x="157" y="5804"/>
                    <a:pt x="258" y="5804"/>
                  </a:cubicBezTo>
                  <a:cubicBezTo>
                    <a:pt x="469" y="5804"/>
                    <a:pt x="900" y="5594"/>
                    <a:pt x="986" y="5162"/>
                  </a:cubicBezTo>
                  <a:cubicBezTo>
                    <a:pt x="1072" y="4730"/>
                    <a:pt x="1103" y="4619"/>
                    <a:pt x="1150" y="4594"/>
                  </a:cubicBezTo>
                  <a:cubicBezTo>
                    <a:pt x="1165" y="4582"/>
                    <a:pt x="1181" y="4582"/>
                    <a:pt x="1205" y="4607"/>
                  </a:cubicBezTo>
                  <a:cubicBezTo>
                    <a:pt x="1244" y="4631"/>
                    <a:pt x="1244" y="4718"/>
                    <a:pt x="1244" y="4817"/>
                  </a:cubicBezTo>
                  <a:cubicBezTo>
                    <a:pt x="1244" y="4928"/>
                    <a:pt x="1244" y="5026"/>
                    <a:pt x="1275" y="5039"/>
                  </a:cubicBezTo>
                  <a:cubicBezTo>
                    <a:pt x="1298" y="5039"/>
                    <a:pt x="1338" y="5026"/>
                    <a:pt x="1377" y="5002"/>
                  </a:cubicBezTo>
                  <a:cubicBezTo>
                    <a:pt x="1494" y="4965"/>
                    <a:pt x="1666" y="4903"/>
                    <a:pt x="1854" y="5150"/>
                  </a:cubicBezTo>
                  <a:cubicBezTo>
                    <a:pt x="2073" y="5458"/>
                    <a:pt x="2495" y="7248"/>
                    <a:pt x="2472" y="7754"/>
                  </a:cubicBezTo>
                  <a:cubicBezTo>
                    <a:pt x="2464" y="7828"/>
                    <a:pt x="2448" y="7877"/>
                    <a:pt x="2425" y="7902"/>
                  </a:cubicBezTo>
                  <a:cubicBezTo>
                    <a:pt x="2292" y="8026"/>
                    <a:pt x="2245" y="8174"/>
                    <a:pt x="2276" y="8359"/>
                  </a:cubicBezTo>
                  <a:cubicBezTo>
                    <a:pt x="2307" y="8569"/>
                    <a:pt x="2292" y="8964"/>
                    <a:pt x="2237" y="9260"/>
                  </a:cubicBezTo>
                  <a:cubicBezTo>
                    <a:pt x="2190" y="9494"/>
                    <a:pt x="2174" y="9828"/>
                    <a:pt x="2323" y="10062"/>
                  </a:cubicBezTo>
                  <a:cubicBezTo>
                    <a:pt x="2542" y="10371"/>
                    <a:pt x="2644" y="10593"/>
                    <a:pt x="2636" y="10766"/>
                  </a:cubicBezTo>
                  <a:cubicBezTo>
                    <a:pt x="2636" y="10938"/>
                    <a:pt x="2698" y="11235"/>
                    <a:pt x="2761" y="11284"/>
                  </a:cubicBezTo>
                  <a:cubicBezTo>
                    <a:pt x="2761" y="11259"/>
                    <a:pt x="2769" y="11198"/>
                    <a:pt x="2769" y="11160"/>
                  </a:cubicBezTo>
                  <a:cubicBezTo>
                    <a:pt x="2769" y="11049"/>
                    <a:pt x="2784" y="10951"/>
                    <a:pt x="2824" y="10901"/>
                  </a:cubicBezTo>
                  <a:cubicBezTo>
                    <a:pt x="2831" y="10889"/>
                    <a:pt x="2847" y="10889"/>
                    <a:pt x="2855" y="10889"/>
                  </a:cubicBezTo>
                  <a:cubicBezTo>
                    <a:pt x="2870" y="10889"/>
                    <a:pt x="2886" y="10889"/>
                    <a:pt x="2894" y="10901"/>
                  </a:cubicBezTo>
                  <a:cubicBezTo>
                    <a:pt x="2957" y="10951"/>
                    <a:pt x="2988" y="11086"/>
                    <a:pt x="3043" y="11284"/>
                  </a:cubicBezTo>
                  <a:cubicBezTo>
                    <a:pt x="3105" y="11555"/>
                    <a:pt x="3191" y="11913"/>
                    <a:pt x="3379" y="12136"/>
                  </a:cubicBezTo>
                  <a:cubicBezTo>
                    <a:pt x="3668" y="12481"/>
                    <a:pt x="3731" y="12506"/>
                    <a:pt x="3879" y="12543"/>
                  </a:cubicBezTo>
                  <a:lnTo>
                    <a:pt x="3926" y="12555"/>
                  </a:lnTo>
                  <a:cubicBezTo>
                    <a:pt x="4130" y="12605"/>
                    <a:pt x="4607" y="13135"/>
                    <a:pt x="4701" y="13283"/>
                  </a:cubicBezTo>
                  <a:cubicBezTo>
                    <a:pt x="4771" y="13382"/>
                    <a:pt x="4818" y="13382"/>
                    <a:pt x="4943" y="13382"/>
                  </a:cubicBezTo>
                  <a:cubicBezTo>
                    <a:pt x="4959" y="13382"/>
                    <a:pt x="4990" y="13382"/>
                    <a:pt x="5014" y="13382"/>
                  </a:cubicBezTo>
                  <a:cubicBezTo>
                    <a:pt x="5100" y="13382"/>
                    <a:pt x="5178" y="13444"/>
                    <a:pt x="5201" y="13555"/>
                  </a:cubicBezTo>
                  <a:cubicBezTo>
                    <a:pt x="5233" y="13641"/>
                    <a:pt x="5225" y="13752"/>
                    <a:pt x="5178" y="13839"/>
                  </a:cubicBezTo>
                  <a:cubicBezTo>
                    <a:pt x="5092" y="14024"/>
                    <a:pt x="4943" y="14444"/>
                    <a:pt x="4998" y="14752"/>
                  </a:cubicBezTo>
                  <a:cubicBezTo>
                    <a:pt x="5014" y="14814"/>
                    <a:pt x="5021" y="14875"/>
                    <a:pt x="5029" y="14937"/>
                  </a:cubicBezTo>
                  <a:cubicBezTo>
                    <a:pt x="5092" y="15258"/>
                    <a:pt x="5186" y="15801"/>
                    <a:pt x="5272" y="15875"/>
                  </a:cubicBezTo>
                  <a:cubicBezTo>
                    <a:pt x="5295" y="15888"/>
                    <a:pt x="5319" y="15900"/>
                    <a:pt x="5358" y="15925"/>
                  </a:cubicBezTo>
                  <a:cubicBezTo>
                    <a:pt x="5483" y="16011"/>
                    <a:pt x="5678" y="16134"/>
                    <a:pt x="5717" y="16492"/>
                  </a:cubicBezTo>
                  <a:cubicBezTo>
                    <a:pt x="5741" y="16690"/>
                    <a:pt x="5717" y="16912"/>
                    <a:pt x="5686" y="17134"/>
                  </a:cubicBezTo>
                  <a:cubicBezTo>
                    <a:pt x="5655" y="17369"/>
                    <a:pt x="5631" y="17578"/>
                    <a:pt x="5671" y="17764"/>
                  </a:cubicBezTo>
                  <a:cubicBezTo>
                    <a:pt x="5686" y="17850"/>
                    <a:pt x="5702" y="17924"/>
                    <a:pt x="5725" y="18010"/>
                  </a:cubicBezTo>
                  <a:cubicBezTo>
                    <a:pt x="5772" y="18196"/>
                    <a:pt x="5819" y="18368"/>
                    <a:pt x="5764" y="18702"/>
                  </a:cubicBezTo>
                  <a:cubicBezTo>
                    <a:pt x="5749" y="18776"/>
                    <a:pt x="5733" y="18837"/>
                    <a:pt x="5725" y="18899"/>
                  </a:cubicBezTo>
                  <a:cubicBezTo>
                    <a:pt x="5671" y="19195"/>
                    <a:pt x="5647" y="19319"/>
                    <a:pt x="5733" y="19467"/>
                  </a:cubicBezTo>
                  <a:cubicBezTo>
                    <a:pt x="5858" y="19677"/>
                    <a:pt x="5952" y="19849"/>
                    <a:pt x="5866" y="20121"/>
                  </a:cubicBezTo>
                  <a:cubicBezTo>
                    <a:pt x="5749" y="20491"/>
                    <a:pt x="5725" y="20763"/>
                    <a:pt x="5811" y="20898"/>
                  </a:cubicBezTo>
                  <a:cubicBezTo>
                    <a:pt x="5874" y="21010"/>
                    <a:pt x="5968" y="21071"/>
                    <a:pt x="6046" y="21108"/>
                  </a:cubicBezTo>
                  <a:cubicBezTo>
                    <a:pt x="6116" y="21145"/>
                    <a:pt x="6171" y="21170"/>
                    <a:pt x="6187" y="21244"/>
                  </a:cubicBezTo>
                  <a:cubicBezTo>
                    <a:pt x="6195" y="21293"/>
                    <a:pt x="6234" y="21491"/>
                    <a:pt x="6382" y="21454"/>
                  </a:cubicBezTo>
                  <a:cubicBezTo>
                    <a:pt x="6406" y="21442"/>
                    <a:pt x="6414" y="21442"/>
                    <a:pt x="6414" y="21442"/>
                  </a:cubicBezTo>
                  <a:cubicBezTo>
                    <a:pt x="6414" y="21417"/>
                    <a:pt x="6367" y="21318"/>
                    <a:pt x="6327" y="21244"/>
                  </a:cubicBezTo>
                  <a:cubicBezTo>
                    <a:pt x="6304" y="21195"/>
                    <a:pt x="6273" y="21145"/>
                    <a:pt x="6249" y="21071"/>
                  </a:cubicBezTo>
                  <a:cubicBezTo>
                    <a:pt x="6171" y="20898"/>
                    <a:pt x="6195" y="20750"/>
                    <a:pt x="6218" y="20627"/>
                  </a:cubicBezTo>
                  <a:cubicBezTo>
                    <a:pt x="6226" y="20565"/>
                    <a:pt x="6241" y="20516"/>
                    <a:pt x="6241" y="20442"/>
                  </a:cubicBezTo>
                  <a:cubicBezTo>
                    <a:pt x="6241" y="20368"/>
                    <a:pt x="6210" y="20306"/>
                    <a:pt x="6171" y="20232"/>
                  </a:cubicBezTo>
                  <a:cubicBezTo>
                    <a:pt x="6132" y="20133"/>
                    <a:pt x="6085" y="20022"/>
                    <a:pt x="6093" y="19874"/>
                  </a:cubicBezTo>
                  <a:cubicBezTo>
                    <a:pt x="6108" y="19751"/>
                    <a:pt x="6218" y="19590"/>
                    <a:pt x="6398" y="19319"/>
                  </a:cubicBezTo>
                  <a:cubicBezTo>
                    <a:pt x="6500" y="19171"/>
                    <a:pt x="6648" y="18948"/>
                    <a:pt x="6656" y="18887"/>
                  </a:cubicBezTo>
                  <a:cubicBezTo>
                    <a:pt x="6656" y="18837"/>
                    <a:pt x="6656" y="18763"/>
                    <a:pt x="6656" y="18689"/>
                  </a:cubicBezTo>
                  <a:cubicBezTo>
                    <a:pt x="6648" y="18504"/>
                    <a:pt x="6640" y="18344"/>
                    <a:pt x="6711" y="18319"/>
                  </a:cubicBezTo>
                  <a:cubicBezTo>
                    <a:pt x="6726" y="18307"/>
                    <a:pt x="6750" y="18307"/>
                    <a:pt x="6773" y="18319"/>
                  </a:cubicBezTo>
                  <a:cubicBezTo>
                    <a:pt x="6852" y="18331"/>
                    <a:pt x="6969" y="18344"/>
                    <a:pt x="7071" y="18010"/>
                  </a:cubicBezTo>
                  <a:cubicBezTo>
                    <a:pt x="7125" y="17850"/>
                    <a:pt x="7149" y="17702"/>
                    <a:pt x="7164" y="17578"/>
                  </a:cubicBezTo>
                  <a:cubicBezTo>
                    <a:pt x="7196" y="17369"/>
                    <a:pt x="7219" y="17196"/>
                    <a:pt x="7391" y="17048"/>
                  </a:cubicBezTo>
                  <a:cubicBezTo>
                    <a:pt x="7477" y="16949"/>
                    <a:pt x="7563" y="16912"/>
                    <a:pt x="7626" y="16875"/>
                  </a:cubicBezTo>
                  <a:cubicBezTo>
                    <a:pt x="7751" y="16813"/>
                    <a:pt x="7790" y="16776"/>
                    <a:pt x="7790" y="16640"/>
                  </a:cubicBezTo>
                  <a:cubicBezTo>
                    <a:pt x="7798" y="16332"/>
                    <a:pt x="7845" y="16147"/>
                    <a:pt x="7946" y="15912"/>
                  </a:cubicBezTo>
                  <a:cubicBezTo>
                    <a:pt x="8009" y="15752"/>
                    <a:pt x="8197" y="15098"/>
                    <a:pt x="7954" y="14777"/>
                  </a:cubicBezTo>
                  <a:cubicBezTo>
                    <a:pt x="7806" y="14579"/>
                    <a:pt x="7673" y="14629"/>
                    <a:pt x="7563" y="14666"/>
                  </a:cubicBezTo>
                  <a:cubicBezTo>
                    <a:pt x="7485" y="14690"/>
                    <a:pt x="7415" y="14715"/>
                    <a:pt x="7352" y="14666"/>
                  </a:cubicBezTo>
                  <a:cubicBezTo>
                    <a:pt x="7196" y="14555"/>
                    <a:pt x="7063" y="14431"/>
                    <a:pt x="7024" y="14061"/>
                  </a:cubicBezTo>
                  <a:cubicBezTo>
                    <a:pt x="6984" y="13777"/>
                    <a:pt x="6836" y="13752"/>
                    <a:pt x="6719" y="13728"/>
                  </a:cubicBezTo>
                  <a:cubicBezTo>
                    <a:pt x="6711" y="13728"/>
                    <a:pt x="6695" y="13728"/>
                    <a:pt x="6679" y="13715"/>
                  </a:cubicBezTo>
                  <a:cubicBezTo>
                    <a:pt x="6617" y="13703"/>
                    <a:pt x="6531" y="13604"/>
                    <a:pt x="6429" y="13481"/>
                  </a:cubicBezTo>
                  <a:cubicBezTo>
                    <a:pt x="6343" y="13382"/>
                    <a:pt x="6257" y="13283"/>
                    <a:pt x="6187" y="13234"/>
                  </a:cubicBezTo>
                  <a:cubicBezTo>
                    <a:pt x="5999" y="13123"/>
                    <a:pt x="5647" y="13024"/>
                    <a:pt x="5600" y="13086"/>
                  </a:cubicBezTo>
                  <a:cubicBezTo>
                    <a:pt x="5530" y="13185"/>
                    <a:pt x="5193" y="13271"/>
                    <a:pt x="4990" y="13222"/>
                  </a:cubicBezTo>
                  <a:cubicBezTo>
                    <a:pt x="4888" y="13197"/>
                    <a:pt x="4826" y="13160"/>
                    <a:pt x="4795" y="13086"/>
                  </a:cubicBezTo>
                  <a:cubicBezTo>
                    <a:pt x="4724" y="12925"/>
                    <a:pt x="4740" y="12777"/>
                    <a:pt x="4748" y="12679"/>
                  </a:cubicBezTo>
                  <a:cubicBezTo>
                    <a:pt x="4748" y="12642"/>
                    <a:pt x="4755" y="12605"/>
                    <a:pt x="4748" y="12605"/>
                  </a:cubicBezTo>
                  <a:cubicBezTo>
                    <a:pt x="4732" y="12580"/>
                    <a:pt x="4630" y="12580"/>
                    <a:pt x="4568" y="12567"/>
                  </a:cubicBezTo>
                  <a:cubicBezTo>
                    <a:pt x="4380" y="12543"/>
                    <a:pt x="4310" y="12530"/>
                    <a:pt x="4294" y="12469"/>
                  </a:cubicBezTo>
                  <a:cubicBezTo>
                    <a:pt x="4286" y="12444"/>
                    <a:pt x="4286" y="12407"/>
                    <a:pt x="4302" y="12395"/>
                  </a:cubicBezTo>
                  <a:cubicBezTo>
                    <a:pt x="4317" y="12358"/>
                    <a:pt x="4435" y="12123"/>
                    <a:pt x="4349" y="11963"/>
                  </a:cubicBezTo>
                  <a:cubicBezTo>
                    <a:pt x="4341" y="11938"/>
                    <a:pt x="4333" y="11938"/>
                    <a:pt x="4333" y="11938"/>
                  </a:cubicBezTo>
                  <a:cubicBezTo>
                    <a:pt x="4310" y="11926"/>
                    <a:pt x="4263" y="12000"/>
                    <a:pt x="4224" y="12061"/>
                  </a:cubicBezTo>
                  <a:cubicBezTo>
                    <a:pt x="4153" y="12148"/>
                    <a:pt x="4075" y="12259"/>
                    <a:pt x="3989" y="12259"/>
                  </a:cubicBezTo>
                  <a:cubicBezTo>
                    <a:pt x="3903" y="12247"/>
                    <a:pt x="3817" y="12148"/>
                    <a:pt x="3754" y="12012"/>
                  </a:cubicBezTo>
                  <a:cubicBezTo>
                    <a:pt x="3660" y="11778"/>
                    <a:pt x="3653" y="11494"/>
                    <a:pt x="3731" y="11222"/>
                  </a:cubicBezTo>
                  <a:cubicBezTo>
                    <a:pt x="3833" y="10840"/>
                    <a:pt x="4028" y="10840"/>
                    <a:pt x="4169" y="10815"/>
                  </a:cubicBezTo>
                  <a:cubicBezTo>
                    <a:pt x="4224" y="10815"/>
                    <a:pt x="4278" y="10815"/>
                    <a:pt x="4310" y="10790"/>
                  </a:cubicBezTo>
                  <a:cubicBezTo>
                    <a:pt x="4450" y="10679"/>
                    <a:pt x="4599" y="10568"/>
                    <a:pt x="4701" y="10667"/>
                  </a:cubicBezTo>
                  <a:cubicBezTo>
                    <a:pt x="4740" y="10716"/>
                    <a:pt x="4771" y="10778"/>
                    <a:pt x="4802" y="10840"/>
                  </a:cubicBezTo>
                  <a:cubicBezTo>
                    <a:pt x="4841" y="10926"/>
                    <a:pt x="4888" y="11012"/>
                    <a:pt x="4920" y="11000"/>
                  </a:cubicBezTo>
                  <a:cubicBezTo>
                    <a:pt x="4943" y="10988"/>
                    <a:pt x="4951" y="10852"/>
                    <a:pt x="4951" y="10778"/>
                  </a:cubicBezTo>
                  <a:cubicBezTo>
                    <a:pt x="4967" y="10580"/>
                    <a:pt x="4990" y="10346"/>
                    <a:pt x="5076" y="10235"/>
                  </a:cubicBezTo>
                  <a:cubicBezTo>
                    <a:pt x="5201" y="10111"/>
                    <a:pt x="5365" y="9926"/>
                    <a:pt x="5365" y="9729"/>
                  </a:cubicBezTo>
                  <a:cubicBezTo>
                    <a:pt x="5365" y="9457"/>
                    <a:pt x="5592" y="9210"/>
                    <a:pt x="5702" y="9173"/>
                  </a:cubicBezTo>
                  <a:cubicBezTo>
                    <a:pt x="5780" y="9149"/>
                    <a:pt x="5827" y="9050"/>
                    <a:pt x="5843" y="8865"/>
                  </a:cubicBezTo>
                  <a:cubicBezTo>
                    <a:pt x="5843" y="8803"/>
                    <a:pt x="5858" y="8754"/>
                    <a:pt x="5890" y="8717"/>
                  </a:cubicBezTo>
                  <a:cubicBezTo>
                    <a:pt x="5960" y="8643"/>
                    <a:pt x="6069" y="8655"/>
                    <a:pt x="6132" y="8667"/>
                  </a:cubicBezTo>
                  <a:cubicBezTo>
                    <a:pt x="6179" y="8692"/>
                    <a:pt x="6265" y="8704"/>
                    <a:pt x="6312" y="8643"/>
                  </a:cubicBezTo>
                  <a:cubicBezTo>
                    <a:pt x="6343" y="8606"/>
                    <a:pt x="6351" y="8532"/>
                    <a:pt x="6351" y="8445"/>
                  </a:cubicBezTo>
                  <a:cubicBezTo>
                    <a:pt x="6351" y="8235"/>
                    <a:pt x="6265" y="8198"/>
                    <a:pt x="6155" y="8174"/>
                  </a:cubicBezTo>
                  <a:cubicBezTo>
                    <a:pt x="6124" y="8174"/>
                    <a:pt x="6093" y="8174"/>
                    <a:pt x="6077" y="8149"/>
                  </a:cubicBezTo>
                  <a:cubicBezTo>
                    <a:pt x="6046" y="8137"/>
                    <a:pt x="6022" y="8100"/>
                    <a:pt x="6030" y="8050"/>
                  </a:cubicBezTo>
                  <a:cubicBezTo>
                    <a:pt x="6046" y="7915"/>
                    <a:pt x="6273" y="7705"/>
                    <a:pt x="6429" y="7717"/>
                  </a:cubicBezTo>
                  <a:cubicBezTo>
                    <a:pt x="6484" y="7729"/>
                    <a:pt x="6531" y="7729"/>
                    <a:pt x="6578" y="7742"/>
                  </a:cubicBezTo>
                  <a:cubicBezTo>
                    <a:pt x="6672" y="7779"/>
                    <a:pt x="6742" y="7791"/>
                    <a:pt x="6820" y="7680"/>
                  </a:cubicBezTo>
                  <a:cubicBezTo>
                    <a:pt x="6844" y="7643"/>
                    <a:pt x="6859" y="7606"/>
                    <a:pt x="6859" y="7569"/>
                  </a:cubicBezTo>
                  <a:cubicBezTo>
                    <a:pt x="6859" y="7507"/>
                    <a:pt x="6805" y="7433"/>
                    <a:pt x="6750" y="7359"/>
                  </a:cubicBezTo>
                  <a:lnTo>
                    <a:pt x="6742" y="7359"/>
                  </a:lnTo>
                  <a:cubicBezTo>
                    <a:pt x="6734" y="7334"/>
                    <a:pt x="6719" y="7322"/>
                    <a:pt x="6711" y="7310"/>
                  </a:cubicBezTo>
                  <a:cubicBezTo>
                    <a:pt x="6617" y="7199"/>
                    <a:pt x="6562" y="7112"/>
                    <a:pt x="6586" y="6754"/>
                  </a:cubicBezTo>
                  <a:cubicBezTo>
                    <a:pt x="6601" y="6396"/>
                    <a:pt x="6531" y="6285"/>
                    <a:pt x="6507" y="6285"/>
                  </a:cubicBezTo>
                  <a:cubicBezTo>
                    <a:pt x="6500" y="6285"/>
                    <a:pt x="6468" y="6335"/>
                    <a:pt x="6445" y="6372"/>
                  </a:cubicBezTo>
                  <a:cubicBezTo>
                    <a:pt x="6367" y="6458"/>
                    <a:pt x="6288" y="6569"/>
                    <a:pt x="6226" y="6508"/>
                  </a:cubicBezTo>
                  <a:cubicBezTo>
                    <a:pt x="6195" y="6470"/>
                    <a:pt x="6195" y="6384"/>
                    <a:pt x="6187" y="6236"/>
                  </a:cubicBezTo>
                  <a:cubicBezTo>
                    <a:pt x="6179" y="6051"/>
                    <a:pt x="6179" y="5779"/>
                    <a:pt x="6085" y="5668"/>
                  </a:cubicBezTo>
                  <a:cubicBezTo>
                    <a:pt x="6038" y="5607"/>
                    <a:pt x="5999" y="5607"/>
                    <a:pt x="5960" y="5644"/>
                  </a:cubicBezTo>
                  <a:cubicBezTo>
                    <a:pt x="5874" y="5730"/>
                    <a:pt x="5811" y="5952"/>
                    <a:pt x="5843" y="6100"/>
                  </a:cubicBezTo>
                  <a:cubicBezTo>
                    <a:pt x="5866" y="6261"/>
                    <a:pt x="5843" y="6372"/>
                    <a:pt x="5819" y="6433"/>
                  </a:cubicBezTo>
                  <a:cubicBezTo>
                    <a:pt x="5788" y="6520"/>
                    <a:pt x="5749" y="6557"/>
                    <a:pt x="5717" y="6557"/>
                  </a:cubicBezTo>
                  <a:cubicBezTo>
                    <a:pt x="5694" y="6569"/>
                    <a:pt x="5639" y="6680"/>
                    <a:pt x="5647" y="6816"/>
                  </a:cubicBezTo>
                  <a:cubicBezTo>
                    <a:pt x="5655" y="7001"/>
                    <a:pt x="5600" y="7075"/>
                    <a:pt x="5506" y="7223"/>
                  </a:cubicBezTo>
                  <a:lnTo>
                    <a:pt x="5483" y="7248"/>
                  </a:lnTo>
                  <a:cubicBezTo>
                    <a:pt x="5420" y="7334"/>
                    <a:pt x="5412" y="7433"/>
                    <a:pt x="5412" y="7495"/>
                  </a:cubicBezTo>
                  <a:cubicBezTo>
                    <a:pt x="5412" y="7544"/>
                    <a:pt x="5412" y="7618"/>
                    <a:pt x="5365" y="7631"/>
                  </a:cubicBezTo>
                  <a:cubicBezTo>
                    <a:pt x="5334" y="7631"/>
                    <a:pt x="5279" y="7594"/>
                    <a:pt x="5233" y="7532"/>
                  </a:cubicBezTo>
                  <a:cubicBezTo>
                    <a:pt x="5193" y="7470"/>
                    <a:pt x="5115" y="7334"/>
                    <a:pt x="5107" y="7112"/>
                  </a:cubicBezTo>
                  <a:cubicBezTo>
                    <a:pt x="5100" y="6816"/>
                    <a:pt x="5076" y="6767"/>
                    <a:pt x="4990" y="6705"/>
                  </a:cubicBezTo>
                  <a:cubicBezTo>
                    <a:pt x="4896" y="6631"/>
                    <a:pt x="4693" y="6470"/>
                    <a:pt x="4701" y="5878"/>
                  </a:cubicBezTo>
                  <a:cubicBezTo>
                    <a:pt x="4701" y="5372"/>
                    <a:pt x="4912" y="5249"/>
                    <a:pt x="5053" y="5175"/>
                  </a:cubicBezTo>
                  <a:cubicBezTo>
                    <a:pt x="5084" y="5162"/>
                    <a:pt x="5107" y="5150"/>
                    <a:pt x="5123" y="5138"/>
                  </a:cubicBezTo>
                  <a:cubicBezTo>
                    <a:pt x="5201" y="5088"/>
                    <a:pt x="5272" y="4952"/>
                    <a:pt x="5326" y="4841"/>
                  </a:cubicBezTo>
                  <a:cubicBezTo>
                    <a:pt x="5381" y="4730"/>
                    <a:pt x="5412" y="4693"/>
                    <a:pt x="5444" y="4681"/>
                  </a:cubicBezTo>
                  <a:cubicBezTo>
                    <a:pt x="5452" y="4681"/>
                    <a:pt x="5467" y="4681"/>
                    <a:pt x="5491" y="4681"/>
                  </a:cubicBezTo>
                  <a:cubicBezTo>
                    <a:pt x="5561" y="4669"/>
                    <a:pt x="5686" y="4656"/>
                    <a:pt x="5725" y="4496"/>
                  </a:cubicBezTo>
                  <a:cubicBezTo>
                    <a:pt x="5741" y="4446"/>
                    <a:pt x="5757" y="4385"/>
                    <a:pt x="5733" y="4348"/>
                  </a:cubicBezTo>
                  <a:cubicBezTo>
                    <a:pt x="5717" y="4323"/>
                    <a:pt x="5671" y="4311"/>
                    <a:pt x="5608" y="4323"/>
                  </a:cubicBezTo>
                  <a:cubicBezTo>
                    <a:pt x="5506" y="4360"/>
                    <a:pt x="5467" y="4101"/>
                    <a:pt x="5428" y="3842"/>
                  </a:cubicBezTo>
                  <a:cubicBezTo>
                    <a:pt x="5412" y="3768"/>
                    <a:pt x="5397" y="3669"/>
                    <a:pt x="5389" y="3632"/>
                  </a:cubicBezTo>
                  <a:cubicBezTo>
                    <a:pt x="5326" y="3656"/>
                    <a:pt x="5162" y="3805"/>
                    <a:pt x="5162" y="4051"/>
                  </a:cubicBezTo>
                  <a:cubicBezTo>
                    <a:pt x="5162" y="4187"/>
                    <a:pt x="5146" y="4261"/>
                    <a:pt x="5107" y="4311"/>
                  </a:cubicBezTo>
                  <a:cubicBezTo>
                    <a:pt x="5076" y="4360"/>
                    <a:pt x="5014" y="4335"/>
                    <a:pt x="4951" y="4323"/>
                  </a:cubicBezTo>
                  <a:cubicBezTo>
                    <a:pt x="4935" y="4323"/>
                    <a:pt x="4912" y="4311"/>
                    <a:pt x="4896" y="4311"/>
                  </a:cubicBezTo>
                  <a:cubicBezTo>
                    <a:pt x="4701" y="4261"/>
                    <a:pt x="4583" y="4175"/>
                    <a:pt x="4521" y="4039"/>
                  </a:cubicBezTo>
                  <a:cubicBezTo>
                    <a:pt x="4513" y="4014"/>
                    <a:pt x="4497" y="3990"/>
                    <a:pt x="4466" y="4002"/>
                  </a:cubicBezTo>
                  <a:cubicBezTo>
                    <a:pt x="4411" y="4002"/>
                    <a:pt x="4333" y="4076"/>
                    <a:pt x="4317" y="4125"/>
                  </a:cubicBezTo>
                  <a:cubicBezTo>
                    <a:pt x="4286" y="4187"/>
                    <a:pt x="4224" y="4200"/>
                    <a:pt x="4161" y="4200"/>
                  </a:cubicBezTo>
                  <a:cubicBezTo>
                    <a:pt x="4059" y="4187"/>
                    <a:pt x="3981" y="4113"/>
                    <a:pt x="3950" y="3977"/>
                  </a:cubicBezTo>
                  <a:cubicBezTo>
                    <a:pt x="3887" y="3768"/>
                    <a:pt x="3731" y="3471"/>
                    <a:pt x="3606" y="3397"/>
                  </a:cubicBezTo>
                  <a:cubicBezTo>
                    <a:pt x="3465" y="3299"/>
                    <a:pt x="3410" y="3262"/>
                    <a:pt x="3340" y="3113"/>
                  </a:cubicBezTo>
                  <a:cubicBezTo>
                    <a:pt x="3293" y="3027"/>
                    <a:pt x="3176" y="3076"/>
                    <a:pt x="3089" y="3138"/>
                  </a:cubicBezTo>
                  <a:cubicBezTo>
                    <a:pt x="2996" y="3200"/>
                    <a:pt x="2769" y="3212"/>
                    <a:pt x="2620" y="2965"/>
                  </a:cubicBezTo>
                  <a:cubicBezTo>
                    <a:pt x="2589" y="2904"/>
                    <a:pt x="2565" y="2842"/>
                    <a:pt x="2534" y="2780"/>
                  </a:cubicBezTo>
                  <a:cubicBezTo>
                    <a:pt x="2448" y="2632"/>
                    <a:pt x="2378" y="2484"/>
                    <a:pt x="2253" y="2435"/>
                  </a:cubicBezTo>
                  <a:cubicBezTo>
                    <a:pt x="2073" y="2361"/>
                    <a:pt x="1940" y="2249"/>
                    <a:pt x="1830" y="2089"/>
                  </a:cubicBezTo>
                  <a:cubicBezTo>
                    <a:pt x="1826" y="2089"/>
                    <a:pt x="1817" y="2080"/>
                    <a:pt x="1795" y="2074"/>
                  </a:cubicBezTo>
                  <a:close/>
                  <a:moveTo>
                    <a:pt x="1674" y="1941"/>
                  </a:moveTo>
                  <a:cubicBezTo>
                    <a:pt x="1775" y="1928"/>
                    <a:pt x="1838" y="1941"/>
                    <a:pt x="1877" y="1990"/>
                  </a:cubicBezTo>
                  <a:cubicBezTo>
                    <a:pt x="1979" y="2138"/>
                    <a:pt x="2096" y="2237"/>
                    <a:pt x="2276" y="2311"/>
                  </a:cubicBezTo>
                  <a:cubicBezTo>
                    <a:pt x="2425" y="2373"/>
                    <a:pt x="2503" y="2533"/>
                    <a:pt x="2589" y="2706"/>
                  </a:cubicBezTo>
                  <a:cubicBezTo>
                    <a:pt x="2620" y="2755"/>
                    <a:pt x="2651" y="2817"/>
                    <a:pt x="2683" y="2879"/>
                  </a:cubicBezTo>
                  <a:cubicBezTo>
                    <a:pt x="2800" y="3089"/>
                    <a:pt x="2996" y="3064"/>
                    <a:pt x="3058" y="3015"/>
                  </a:cubicBezTo>
                  <a:cubicBezTo>
                    <a:pt x="3254" y="2879"/>
                    <a:pt x="3348" y="2953"/>
                    <a:pt x="3394" y="3027"/>
                  </a:cubicBezTo>
                  <a:cubicBezTo>
                    <a:pt x="3457" y="3150"/>
                    <a:pt x="3496" y="3187"/>
                    <a:pt x="3629" y="3274"/>
                  </a:cubicBezTo>
                  <a:cubicBezTo>
                    <a:pt x="3778" y="3373"/>
                    <a:pt x="3950" y="3681"/>
                    <a:pt x="4012" y="3916"/>
                  </a:cubicBezTo>
                  <a:cubicBezTo>
                    <a:pt x="4044" y="4027"/>
                    <a:pt x="4114" y="4064"/>
                    <a:pt x="4169" y="4076"/>
                  </a:cubicBezTo>
                  <a:cubicBezTo>
                    <a:pt x="4224" y="4076"/>
                    <a:pt x="4247" y="4051"/>
                    <a:pt x="4255" y="4039"/>
                  </a:cubicBezTo>
                  <a:cubicBezTo>
                    <a:pt x="4286" y="3965"/>
                    <a:pt x="4388" y="3866"/>
                    <a:pt x="4466" y="3866"/>
                  </a:cubicBezTo>
                  <a:cubicBezTo>
                    <a:pt x="4521" y="3866"/>
                    <a:pt x="4560" y="3903"/>
                    <a:pt x="4583" y="3953"/>
                  </a:cubicBezTo>
                  <a:cubicBezTo>
                    <a:pt x="4630" y="4064"/>
                    <a:pt x="4740" y="4138"/>
                    <a:pt x="4904" y="4187"/>
                  </a:cubicBezTo>
                  <a:cubicBezTo>
                    <a:pt x="4920" y="4187"/>
                    <a:pt x="4943" y="4187"/>
                    <a:pt x="4959" y="4187"/>
                  </a:cubicBezTo>
                  <a:cubicBezTo>
                    <a:pt x="5014" y="4212"/>
                    <a:pt x="5053" y="4224"/>
                    <a:pt x="5060" y="4199"/>
                  </a:cubicBezTo>
                  <a:cubicBezTo>
                    <a:pt x="5076" y="4187"/>
                    <a:pt x="5084" y="4162"/>
                    <a:pt x="5084" y="4039"/>
                  </a:cubicBezTo>
                  <a:cubicBezTo>
                    <a:pt x="5092" y="3693"/>
                    <a:pt x="5326" y="3496"/>
                    <a:pt x="5397" y="3496"/>
                  </a:cubicBezTo>
                  <a:cubicBezTo>
                    <a:pt x="5452" y="3496"/>
                    <a:pt x="5467" y="3595"/>
                    <a:pt x="5498" y="3804"/>
                  </a:cubicBezTo>
                  <a:cubicBezTo>
                    <a:pt x="5514" y="3916"/>
                    <a:pt x="5561" y="4187"/>
                    <a:pt x="5592" y="4199"/>
                  </a:cubicBezTo>
                  <a:cubicBezTo>
                    <a:pt x="5678" y="4175"/>
                    <a:pt x="5757" y="4187"/>
                    <a:pt x="5788" y="4274"/>
                  </a:cubicBezTo>
                  <a:cubicBezTo>
                    <a:pt x="5811" y="4311"/>
                    <a:pt x="5835" y="4385"/>
                    <a:pt x="5796" y="4533"/>
                  </a:cubicBezTo>
                  <a:cubicBezTo>
                    <a:pt x="5741" y="4755"/>
                    <a:pt x="5569" y="4767"/>
                    <a:pt x="5491" y="4780"/>
                  </a:cubicBezTo>
                  <a:cubicBezTo>
                    <a:pt x="5483" y="4780"/>
                    <a:pt x="5467" y="4780"/>
                    <a:pt x="5459" y="4780"/>
                  </a:cubicBezTo>
                  <a:cubicBezTo>
                    <a:pt x="5444" y="4792"/>
                    <a:pt x="5412" y="4854"/>
                    <a:pt x="5381" y="4903"/>
                  </a:cubicBezTo>
                  <a:cubicBezTo>
                    <a:pt x="5326" y="5026"/>
                    <a:pt x="5248" y="5162"/>
                    <a:pt x="5154" y="5224"/>
                  </a:cubicBezTo>
                  <a:cubicBezTo>
                    <a:pt x="5139" y="5236"/>
                    <a:pt x="5107" y="5261"/>
                    <a:pt x="5076" y="5273"/>
                  </a:cubicBezTo>
                  <a:cubicBezTo>
                    <a:pt x="4943" y="5347"/>
                    <a:pt x="4779" y="5446"/>
                    <a:pt x="4779" y="5866"/>
                  </a:cubicBezTo>
                  <a:cubicBezTo>
                    <a:pt x="4771" y="6384"/>
                    <a:pt x="4943" y="6520"/>
                    <a:pt x="5021" y="6594"/>
                  </a:cubicBezTo>
                  <a:cubicBezTo>
                    <a:pt x="5139" y="6680"/>
                    <a:pt x="5178" y="6754"/>
                    <a:pt x="5186" y="7100"/>
                  </a:cubicBezTo>
                  <a:cubicBezTo>
                    <a:pt x="5193" y="7347"/>
                    <a:pt x="5295" y="7458"/>
                    <a:pt x="5342" y="7495"/>
                  </a:cubicBezTo>
                  <a:cubicBezTo>
                    <a:pt x="5342" y="7482"/>
                    <a:pt x="5342" y="7482"/>
                    <a:pt x="5342" y="7482"/>
                  </a:cubicBezTo>
                  <a:cubicBezTo>
                    <a:pt x="5350" y="7408"/>
                    <a:pt x="5350" y="7273"/>
                    <a:pt x="5428" y="7149"/>
                  </a:cubicBezTo>
                  <a:lnTo>
                    <a:pt x="5452" y="7125"/>
                  </a:lnTo>
                  <a:cubicBezTo>
                    <a:pt x="5553" y="6976"/>
                    <a:pt x="5577" y="6939"/>
                    <a:pt x="5577" y="6816"/>
                  </a:cubicBezTo>
                  <a:cubicBezTo>
                    <a:pt x="5569" y="6643"/>
                    <a:pt x="5639" y="6458"/>
                    <a:pt x="5702" y="6433"/>
                  </a:cubicBezTo>
                  <a:cubicBezTo>
                    <a:pt x="5710" y="6433"/>
                    <a:pt x="5733" y="6409"/>
                    <a:pt x="5757" y="6359"/>
                  </a:cubicBezTo>
                  <a:cubicBezTo>
                    <a:pt x="5772" y="6310"/>
                    <a:pt x="5788" y="6236"/>
                    <a:pt x="5764" y="6113"/>
                  </a:cubicBezTo>
                  <a:cubicBezTo>
                    <a:pt x="5741" y="5927"/>
                    <a:pt x="5811" y="5643"/>
                    <a:pt x="5913" y="5532"/>
                  </a:cubicBezTo>
                  <a:cubicBezTo>
                    <a:pt x="5983" y="5458"/>
                    <a:pt x="6062" y="5471"/>
                    <a:pt x="6132" y="5557"/>
                  </a:cubicBezTo>
                  <a:cubicBezTo>
                    <a:pt x="6249" y="5718"/>
                    <a:pt x="6257" y="6001"/>
                    <a:pt x="6257" y="6224"/>
                  </a:cubicBezTo>
                  <a:cubicBezTo>
                    <a:pt x="6265" y="6298"/>
                    <a:pt x="6265" y="6384"/>
                    <a:pt x="6273" y="6409"/>
                  </a:cubicBezTo>
                  <a:cubicBezTo>
                    <a:pt x="6296" y="6409"/>
                    <a:pt x="6367" y="6310"/>
                    <a:pt x="6398" y="6261"/>
                  </a:cubicBezTo>
                  <a:cubicBezTo>
                    <a:pt x="6445" y="6199"/>
                    <a:pt x="6476" y="6162"/>
                    <a:pt x="6500" y="6162"/>
                  </a:cubicBezTo>
                  <a:cubicBezTo>
                    <a:pt x="6531" y="6150"/>
                    <a:pt x="6554" y="6174"/>
                    <a:pt x="6578" y="6211"/>
                  </a:cubicBezTo>
                  <a:cubicBezTo>
                    <a:pt x="6609" y="6248"/>
                    <a:pt x="6672" y="6396"/>
                    <a:pt x="6656" y="6742"/>
                  </a:cubicBezTo>
                  <a:cubicBezTo>
                    <a:pt x="6640" y="7075"/>
                    <a:pt x="6679" y="7112"/>
                    <a:pt x="6758" y="7211"/>
                  </a:cubicBezTo>
                  <a:cubicBezTo>
                    <a:pt x="6766" y="7223"/>
                    <a:pt x="6781" y="7236"/>
                    <a:pt x="6789" y="7248"/>
                  </a:cubicBezTo>
                  <a:lnTo>
                    <a:pt x="6797" y="7260"/>
                  </a:lnTo>
                  <a:cubicBezTo>
                    <a:pt x="6867" y="7347"/>
                    <a:pt x="6930" y="7433"/>
                    <a:pt x="6938" y="7557"/>
                  </a:cubicBezTo>
                  <a:cubicBezTo>
                    <a:pt x="6938" y="7618"/>
                    <a:pt x="6914" y="7692"/>
                    <a:pt x="6867" y="7766"/>
                  </a:cubicBezTo>
                  <a:cubicBezTo>
                    <a:pt x="6766" y="7914"/>
                    <a:pt x="6664" y="7877"/>
                    <a:pt x="6562" y="7853"/>
                  </a:cubicBezTo>
                  <a:cubicBezTo>
                    <a:pt x="6515" y="7840"/>
                    <a:pt x="6476" y="7828"/>
                    <a:pt x="6429" y="7816"/>
                  </a:cubicBezTo>
                  <a:cubicBezTo>
                    <a:pt x="6304" y="7803"/>
                    <a:pt x="6148" y="7964"/>
                    <a:pt x="6109" y="8038"/>
                  </a:cubicBezTo>
                  <a:cubicBezTo>
                    <a:pt x="6124" y="8038"/>
                    <a:pt x="6148" y="8050"/>
                    <a:pt x="6163" y="8050"/>
                  </a:cubicBezTo>
                  <a:cubicBezTo>
                    <a:pt x="6257" y="8075"/>
                    <a:pt x="6421" y="8100"/>
                    <a:pt x="6429" y="8433"/>
                  </a:cubicBezTo>
                  <a:cubicBezTo>
                    <a:pt x="6429" y="8556"/>
                    <a:pt x="6406" y="8655"/>
                    <a:pt x="6359" y="8717"/>
                  </a:cubicBezTo>
                  <a:cubicBezTo>
                    <a:pt x="6265" y="8840"/>
                    <a:pt x="6132" y="8778"/>
                    <a:pt x="6116" y="8778"/>
                  </a:cubicBezTo>
                  <a:cubicBezTo>
                    <a:pt x="6069" y="8754"/>
                    <a:pt x="5976" y="8754"/>
                    <a:pt x="5936" y="8791"/>
                  </a:cubicBezTo>
                  <a:cubicBezTo>
                    <a:pt x="5921" y="8815"/>
                    <a:pt x="5913" y="8840"/>
                    <a:pt x="5913" y="8865"/>
                  </a:cubicBezTo>
                  <a:cubicBezTo>
                    <a:pt x="5897" y="9149"/>
                    <a:pt x="5803" y="9247"/>
                    <a:pt x="5717" y="9272"/>
                  </a:cubicBezTo>
                  <a:cubicBezTo>
                    <a:pt x="5631" y="9297"/>
                    <a:pt x="5444" y="9519"/>
                    <a:pt x="5444" y="9716"/>
                  </a:cubicBezTo>
                  <a:cubicBezTo>
                    <a:pt x="5444" y="9988"/>
                    <a:pt x="5256" y="10185"/>
                    <a:pt x="5123" y="10321"/>
                  </a:cubicBezTo>
                  <a:cubicBezTo>
                    <a:pt x="5053" y="10395"/>
                    <a:pt x="5037" y="10605"/>
                    <a:pt x="5029" y="10766"/>
                  </a:cubicBezTo>
                  <a:cubicBezTo>
                    <a:pt x="5014" y="10963"/>
                    <a:pt x="5006" y="11099"/>
                    <a:pt x="4935" y="11111"/>
                  </a:cubicBezTo>
                  <a:cubicBezTo>
                    <a:pt x="4857" y="11123"/>
                    <a:pt x="4802" y="11012"/>
                    <a:pt x="4748" y="10901"/>
                  </a:cubicBezTo>
                  <a:cubicBezTo>
                    <a:pt x="4716" y="10840"/>
                    <a:pt x="4693" y="10778"/>
                    <a:pt x="4662" y="10753"/>
                  </a:cubicBezTo>
                  <a:cubicBezTo>
                    <a:pt x="4583" y="10679"/>
                    <a:pt x="4419" y="10815"/>
                    <a:pt x="4341" y="10877"/>
                  </a:cubicBezTo>
                  <a:cubicBezTo>
                    <a:pt x="4294" y="10914"/>
                    <a:pt x="4239" y="10914"/>
                    <a:pt x="4177" y="10914"/>
                  </a:cubicBezTo>
                  <a:cubicBezTo>
                    <a:pt x="4036" y="10938"/>
                    <a:pt x="3879" y="10938"/>
                    <a:pt x="3793" y="11259"/>
                  </a:cubicBezTo>
                  <a:cubicBezTo>
                    <a:pt x="3707" y="11605"/>
                    <a:pt x="3778" y="11839"/>
                    <a:pt x="3817" y="11926"/>
                  </a:cubicBezTo>
                  <a:cubicBezTo>
                    <a:pt x="3864" y="12049"/>
                    <a:pt x="3926" y="12123"/>
                    <a:pt x="3989" y="12123"/>
                  </a:cubicBezTo>
                  <a:cubicBezTo>
                    <a:pt x="4051" y="12123"/>
                    <a:pt x="4114" y="12037"/>
                    <a:pt x="4177" y="11950"/>
                  </a:cubicBezTo>
                  <a:cubicBezTo>
                    <a:pt x="4239" y="11864"/>
                    <a:pt x="4286" y="11802"/>
                    <a:pt x="4341" y="11815"/>
                  </a:cubicBezTo>
                  <a:cubicBezTo>
                    <a:pt x="4372" y="11815"/>
                    <a:pt x="4388" y="11827"/>
                    <a:pt x="4411" y="11864"/>
                  </a:cubicBezTo>
                  <a:cubicBezTo>
                    <a:pt x="4497" y="12037"/>
                    <a:pt x="4450" y="12259"/>
                    <a:pt x="4380" y="12407"/>
                  </a:cubicBezTo>
                  <a:cubicBezTo>
                    <a:pt x="4419" y="12419"/>
                    <a:pt x="4513" y="12432"/>
                    <a:pt x="4568" y="12432"/>
                  </a:cubicBezTo>
                  <a:cubicBezTo>
                    <a:pt x="4716" y="12456"/>
                    <a:pt x="4779" y="12469"/>
                    <a:pt x="4802" y="12506"/>
                  </a:cubicBezTo>
                  <a:cubicBezTo>
                    <a:pt x="4826" y="12543"/>
                    <a:pt x="4826" y="12605"/>
                    <a:pt x="4818" y="12679"/>
                  </a:cubicBezTo>
                  <a:cubicBezTo>
                    <a:pt x="4810" y="12765"/>
                    <a:pt x="4802" y="12888"/>
                    <a:pt x="4857" y="13012"/>
                  </a:cubicBezTo>
                  <a:cubicBezTo>
                    <a:pt x="4873" y="13049"/>
                    <a:pt x="4920" y="13074"/>
                    <a:pt x="4998" y="13098"/>
                  </a:cubicBezTo>
                  <a:cubicBezTo>
                    <a:pt x="5201" y="13135"/>
                    <a:pt x="5506" y="13037"/>
                    <a:pt x="5553" y="12987"/>
                  </a:cubicBezTo>
                  <a:cubicBezTo>
                    <a:pt x="5655" y="12864"/>
                    <a:pt x="6085" y="13037"/>
                    <a:pt x="6210" y="13111"/>
                  </a:cubicBezTo>
                  <a:cubicBezTo>
                    <a:pt x="6296" y="13160"/>
                    <a:pt x="6390" y="13271"/>
                    <a:pt x="6476" y="13382"/>
                  </a:cubicBezTo>
                  <a:cubicBezTo>
                    <a:pt x="6562" y="13481"/>
                    <a:pt x="6648" y="13580"/>
                    <a:pt x="6695" y="13592"/>
                  </a:cubicBezTo>
                  <a:cubicBezTo>
                    <a:pt x="6703" y="13592"/>
                    <a:pt x="6719" y="13604"/>
                    <a:pt x="6734" y="13604"/>
                  </a:cubicBezTo>
                  <a:cubicBezTo>
                    <a:pt x="6844" y="13629"/>
                    <a:pt x="7047" y="13678"/>
                    <a:pt x="7094" y="14024"/>
                  </a:cubicBezTo>
                  <a:cubicBezTo>
                    <a:pt x="7125" y="14345"/>
                    <a:pt x="7243" y="14444"/>
                    <a:pt x="7376" y="14542"/>
                  </a:cubicBezTo>
                  <a:cubicBezTo>
                    <a:pt x="7423" y="14579"/>
                    <a:pt x="7485" y="14555"/>
                    <a:pt x="7555" y="14530"/>
                  </a:cubicBezTo>
                  <a:cubicBezTo>
                    <a:pt x="7673" y="14493"/>
                    <a:pt x="7829" y="14456"/>
                    <a:pt x="8001" y="14666"/>
                  </a:cubicBezTo>
                  <a:cubicBezTo>
                    <a:pt x="8259" y="15011"/>
                    <a:pt x="8111" y="15690"/>
                    <a:pt x="8009" y="15962"/>
                  </a:cubicBezTo>
                  <a:cubicBezTo>
                    <a:pt x="7915" y="16184"/>
                    <a:pt x="7868" y="16357"/>
                    <a:pt x="7868" y="16628"/>
                  </a:cubicBezTo>
                  <a:cubicBezTo>
                    <a:pt x="7861" y="16863"/>
                    <a:pt x="7774" y="16912"/>
                    <a:pt x="7649" y="16974"/>
                  </a:cubicBezTo>
                  <a:cubicBezTo>
                    <a:pt x="7587" y="17011"/>
                    <a:pt x="7516" y="17048"/>
                    <a:pt x="7423" y="17134"/>
                  </a:cubicBezTo>
                  <a:cubicBezTo>
                    <a:pt x="7282" y="17258"/>
                    <a:pt x="7266" y="17393"/>
                    <a:pt x="7235" y="17591"/>
                  </a:cubicBezTo>
                  <a:cubicBezTo>
                    <a:pt x="7211" y="17714"/>
                    <a:pt x="7196" y="17875"/>
                    <a:pt x="7141" y="18047"/>
                  </a:cubicBezTo>
                  <a:cubicBezTo>
                    <a:pt x="7008" y="18455"/>
                    <a:pt x="6852" y="18430"/>
                    <a:pt x="6766" y="18418"/>
                  </a:cubicBezTo>
                  <a:cubicBezTo>
                    <a:pt x="6750" y="18418"/>
                    <a:pt x="6734" y="18418"/>
                    <a:pt x="6726" y="18418"/>
                  </a:cubicBezTo>
                  <a:cubicBezTo>
                    <a:pt x="6719" y="18442"/>
                    <a:pt x="6719" y="18591"/>
                    <a:pt x="6719" y="18677"/>
                  </a:cubicBezTo>
                  <a:cubicBezTo>
                    <a:pt x="6719" y="18751"/>
                    <a:pt x="6726" y="18825"/>
                    <a:pt x="6719" y="18887"/>
                  </a:cubicBezTo>
                  <a:cubicBezTo>
                    <a:pt x="6719" y="18998"/>
                    <a:pt x="6617" y="19158"/>
                    <a:pt x="6453" y="19393"/>
                  </a:cubicBezTo>
                  <a:cubicBezTo>
                    <a:pt x="6328" y="19566"/>
                    <a:pt x="6179" y="19788"/>
                    <a:pt x="6171" y="19886"/>
                  </a:cubicBezTo>
                  <a:cubicBezTo>
                    <a:pt x="6163" y="19985"/>
                    <a:pt x="6195" y="20059"/>
                    <a:pt x="6234" y="20146"/>
                  </a:cubicBezTo>
                  <a:cubicBezTo>
                    <a:pt x="6273" y="20232"/>
                    <a:pt x="6312" y="20331"/>
                    <a:pt x="6312" y="20430"/>
                  </a:cubicBezTo>
                  <a:cubicBezTo>
                    <a:pt x="6312" y="20516"/>
                    <a:pt x="6304" y="20590"/>
                    <a:pt x="6288" y="20652"/>
                  </a:cubicBezTo>
                  <a:cubicBezTo>
                    <a:pt x="6265" y="20775"/>
                    <a:pt x="6249" y="20861"/>
                    <a:pt x="6304" y="20997"/>
                  </a:cubicBezTo>
                  <a:cubicBezTo>
                    <a:pt x="6335" y="21059"/>
                    <a:pt x="6367" y="21121"/>
                    <a:pt x="6390" y="21158"/>
                  </a:cubicBezTo>
                  <a:cubicBezTo>
                    <a:pt x="6453" y="21293"/>
                    <a:pt x="6500" y="21392"/>
                    <a:pt x="6484" y="21466"/>
                  </a:cubicBezTo>
                  <a:cubicBezTo>
                    <a:pt x="6468" y="21540"/>
                    <a:pt x="6414" y="21553"/>
                    <a:pt x="6390" y="21553"/>
                  </a:cubicBezTo>
                  <a:cubicBezTo>
                    <a:pt x="6382" y="21565"/>
                    <a:pt x="6359" y="21565"/>
                    <a:pt x="6343" y="21565"/>
                  </a:cubicBezTo>
                  <a:cubicBezTo>
                    <a:pt x="6218" y="21565"/>
                    <a:pt x="6140" y="21405"/>
                    <a:pt x="6116" y="21269"/>
                  </a:cubicBezTo>
                  <a:cubicBezTo>
                    <a:pt x="6109" y="21256"/>
                    <a:pt x="6062" y="21232"/>
                    <a:pt x="6022" y="21207"/>
                  </a:cubicBezTo>
                  <a:cubicBezTo>
                    <a:pt x="5944" y="21158"/>
                    <a:pt x="5835" y="21108"/>
                    <a:pt x="5757" y="20973"/>
                  </a:cubicBezTo>
                  <a:cubicBezTo>
                    <a:pt x="5592" y="20689"/>
                    <a:pt x="5749" y="20207"/>
                    <a:pt x="5803" y="20047"/>
                  </a:cubicBezTo>
                  <a:cubicBezTo>
                    <a:pt x="5858" y="19849"/>
                    <a:pt x="5811" y="19763"/>
                    <a:pt x="5678" y="19541"/>
                  </a:cubicBezTo>
                  <a:cubicBezTo>
                    <a:pt x="5561" y="19343"/>
                    <a:pt x="5592" y="19158"/>
                    <a:pt x="5655" y="18862"/>
                  </a:cubicBezTo>
                  <a:cubicBezTo>
                    <a:pt x="5671" y="18800"/>
                    <a:pt x="5678" y="18726"/>
                    <a:pt x="5686" y="18665"/>
                  </a:cubicBezTo>
                  <a:cubicBezTo>
                    <a:pt x="5741" y="18356"/>
                    <a:pt x="5702" y="18233"/>
                    <a:pt x="5655" y="18035"/>
                  </a:cubicBezTo>
                  <a:cubicBezTo>
                    <a:pt x="5639" y="17961"/>
                    <a:pt x="5616" y="17875"/>
                    <a:pt x="5592" y="17776"/>
                  </a:cubicBezTo>
                  <a:cubicBezTo>
                    <a:pt x="5553" y="17578"/>
                    <a:pt x="5584" y="17332"/>
                    <a:pt x="5616" y="17097"/>
                  </a:cubicBezTo>
                  <a:cubicBezTo>
                    <a:pt x="5639" y="16887"/>
                    <a:pt x="5671" y="16677"/>
                    <a:pt x="5647" y="16492"/>
                  </a:cubicBezTo>
                  <a:cubicBezTo>
                    <a:pt x="5616" y="16208"/>
                    <a:pt x="5452" y="16097"/>
                    <a:pt x="5326" y="16023"/>
                  </a:cubicBezTo>
                  <a:cubicBezTo>
                    <a:pt x="5295" y="15999"/>
                    <a:pt x="5264" y="15986"/>
                    <a:pt x="5233" y="15962"/>
                  </a:cubicBezTo>
                  <a:cubicBezTo>
                    <a:pt x="5139" y="15875"/>
                    <a:pt x="5053" y="15468"/>
                    <a:pt x="4959" y="14962"/>
                  </a:cubicBezTo>
                  <a:cubicBezTo>
                    <a:pt x="4951" y="14888"/>
                    <a:pt x="4943" y="14826"/>
                    <a:pt x="4927" y="14777"/>
                  </a:cubicBezTo>
                  <a:cubicBezTo>
                    <a:pt x="4841" y="14332"/>
                    <a:pt x="5107" y="13777"/>
                    <a:pt x="5123" y="13752"/>
                  </a:cubicBezTo>
                  <a:cubicBezTo>
                    <a:pt x="5146" y="13703"/>
                    <a:pt x="5154" y="13641"/>
                    <a:pt x="5139" y="13580"/>
                  </a:cubicBezTo>
                  <a:cubicBezTo>
                    <a:pt x="5123" y="13518"/>
                    <a:pt x="5076" y="13481"/>
                    <a:pt x="5014" y="13481"/>
                  </a:cubicBezTo>
                  <a:cubicBezTo>
                    <a:pt x="4982" y="13481"/>
                    <a:pt x="4959" y="13481"/>
                    <a:pt x="4943" y="13481"/>
                  </a:cubicBezTo>
                  <a:cubicBezTo>
                    <a:pt x="4810" y="13481"/>
                    <a:pt x="4740" y="13481"/>
                    <a:pt x="4654" y="13345"/>
                  </a:cubicBezTo>
                  <a:cubicBezTo>
                    <a:pt x="4552" y="13209"/>
                    <a:pt x="4091" y="12703"/>
                    <a:pt x="3919" y="12654"/>
                  </a:cubicBezTo>
                  <a:lnTo>
                    <a:pt x="3872" y="12642"/>
                  </a:lnTo>
                  <a:cubicBezTo>
                    <a:pt x="3715" y="12605"/>
                    <a:pt x="3637" y="12580"/>
                    <a:pt x="3340" y="12222"/>
                  </a:cubicBezTo>
                  <a:cubicBezTo>
                    <a:pt x="3129" y="11975"/>
                    <a:pt x="3035" y="11592"/>
                    <a:pt x="2972" y="11309"/>
                  </a:cubicBezTo>
                  <a:cubicBezTo>
                    <a:pt x="2933" y="11173"/>
                    <a:pt x="2902" y="11012"/>
                    <a:pt x="2870" y="10988"/>
                  </a:cubicBezTo>
                  <a:cubicBezTo>
                    <a:pt x="2863" y="10988"/>
                    <a:pt x="2855" y="10988"/>
                    <a:pt x="2855" y="10988"/>
                  </a:cubicBezTo>
                  <a:cubicBezTo>
                    <a:pt x="2847" y="11012"/>
                    <a:pt x="2847" y="11111"/>
                    <a:pt x="2839" y="11148"/>
                  </a:cubicBezTo>
                  <a:cubicBezTo>
                    <a:pt x="2839" y="11259"/>
                    <a:pt x="2831" y="11346"/>
                    <a:pt x="2800" y="11383"/>
                  </a:cubicBezTo>
                  <a:cubicBezTo>
                    <a:pt x="2784" y="11395"/>
                    <a:pt x="2761" y="11407"/>
                    <a:pt x="2745" y="11395"/>
                  </a:cubicBezTo>
                  <a:cubicBezTo>
                    <a:pt x="2636" y="11346"/>
                    <a:pt x="2558" y="10938"/>
                    <a:pt x="2565" y="10741"/>
                  </a:cubicBezTo>
                  <a:cubicBezTo>
                    <a:pt x="2565" y="10667"/>
                    <a:pt x="2518" y="10482"/>
                    <a:pt x="2276" y="10124"/>
                  </a:cubicBezTo>
                  <a:cubicBezTo>
                    <a:pt x="2127" y="9914"/>
                    <a:pt x="2088" y="9605"/>
                    <a:pt x="2167" y="9223"/>
                  </a:cubicBezTo>
                  <a:cubicBezTo>
                    <a:pt x="2213" y="8939"/>
                    <a:pt x="2237" y="8556"/>
                    <a:pt x="2206" y="8371"/>
                  </a:cubicBezTo>
                  <a:cubicBezTo>
                    <a:pt x="2174" y="8211"/>
                    <a:pt x="2182" y="7989"/>
                    <a:pt x="2386" y="7791"/>
                  </a:cubicBezTo>
                  <a:cubicBezTo>
                    <a:pt x="2386" y="7791"/>
                    <a:pt x="2393" y="7779"/>
                    <a:pt x="2393" y="7717"/>
                  </a:cubicBezTo>
                  <a:cubicBezTo>
                    <a:pt x="2409" y="7211"/>
                    <a:pt x="1994" y="5495"/>
                    <a:pt x="1799" y="5224"/>
                  </a:cubicBezTo>
                  <a:cubicBezTo>
                    <a:pt x="1650" y="5014"/>
                    <a:pt x="1510" y="5076"/>
                    <a:pt x="1392" y="5100"/>
                  </a:cubicBezTo>
                  <a:cubicBezTo>
                    <a:pt x="1345" y="5125"/>
                    <a:pt x="1306" y="5150"/>
                    <a:pt x="1267" y="5137"/>
                  </a:cubicBezTo>
                  <a:cubicBezTo>
                    <a:pt x="1165" y="5113"/>
                    <a:pt x="1173" y="4928"/>
                    <a:pt x="1173" y="4804"/>
                  </a:cubicBezTo>
                  <a:cubicBezTo>
                    <a:pt x="1173" y="4767"/>
                    <a:pt x="1173" y="4730"/>
                    <a:pt x="1173" y="4693"/>
                  </a:cubicBezTo>
                  <a:cubicBezTo>
                    <a:pt x="1134" y="4767"/>
                    <a:pt x="1087" y="5039"/>
                    <a:pt x="1056" y="5187"/>
                  </a:cubicBezTo>
                  <a:cubicBezTo>
                    <a:pt x="962" y="5681"/>
                    <a:pt x="477" y="5903"/>
                    <a:pt x="258" y="5903"/>
                  </a:cubicBezTo>
                  <a:cubicBezTo>
                    <a:pt x="102" y="5903"/>
                    <a:pt x="0" y="5841"/>
                    <a:pt x="0" y="5742"/>
                  </a:cubicBezTo>
                  <a:cubicBezTo>
                    <a:pt x="0" y="5705"/>
                    <a:pt x="16" y="5631"/>
                    <a:pt x="117" y="5606"/>
                  </a:cubicBezTo>
                  <a:cubicBezTo>
                    <a:pt x="282" y="5569"/>
                    <a:pt x="548" y="5384"/>
                    <a:pt x="579" y="5150"/>
                  </a:cubicBezTo>
                  <a:cubicBezTo>
                    <a:pt x="594" y="5051"/>
                    <a:pt x="548" y="4989"/>
                    <a:pt x="461" y="4915"/>
                  </a:cubicBezTo>
                  <a:cubicBezTo>
                    <a:pt x="391" y="4841"/>
                    <a:pt x="321" y="4755"/>
                    <a:pt x="344" y="4631"/>
                  </a:cubicBezTo>
                  <a:cubicBezTo>
                    <a:pt x="375" y="4496"/>
                    <a:pt x="368" y="4446"/>
                    <a:pt x="360" y="4323"/>
                  </a:cubicBezTo>
                  <a:cubicBezTo>
                    <a:pt x="352" y="4298"/>
                    <a:pt x="352" y="4249"/>
                    <a:pt x="344" y="4187"/>
                  </a:cubicBezTo>
                  <a:cubicBezTo>
                    <a:pt x="344" y="4113"/>
                    <a:pt x="360" y="4039"/>
                    <a:pt x="391" y="3977"/>
                  </a:cubicBezTo>
                  <a:cubicBezTo>
                    <a:pt x="446" y="3879"/>
                    <a:pt x="555" y="3829"/>
                    <a:pt x="696" y="3829"/>
                  </a:cubicBezTo>
                  <a:cubicBezTo>
                    <a:pt x="774" y="3829"/>
                    <a:pt x="806" y="3792"/>
                    <a:pt x="813" y="3755"/>
                  </a:cubicBezTo>
                  <a:cubicBezTo>
                    <a:pt x="821" y="3730"/>
                    <a:pt x="798" y="3681"/>
                    <a:pt x="774" y="3656"/>
                  </a:cubicBezTo>
                  <a:lnTo>
                    <a:pt x="759" y="3632"/>
                  </a:lnTo>
                  <a:cubicBezTo>
                    <a:pt x="657" y="3533"/>
                    <a:pt x="493" y="3360"/>
                    <a:pt x="594" y="3064"/>
                  </a:cubicBezTo>
                  <a:cubicBezTo>
                    <a:pt x="649" y="2891"/>
                    <a:pt x="813" y="2941"/>
                    <a:pt x="939" y="2978"/>
                  </a:cubicBezTo>
                  <a:cubicBezTo>
                    <a:pt x="1009" y="3002"/>
                    <a:pt x="1079" y="3027"/>
                    <a:pt x="1103" y="3002"/>
                  </a:cubicBezTo>
                  <a:cubicBezTo>
                    <a:pt x="1134" y="2978"/>
                    <a:pt x="1111" y="2842"/>
                    <a:pt x="1095" y="2743"/>
                  </a:cubicBezTo>
                  <a:cubicBezTo>
                    <a:pt x="1072" y="2595"/>
                    <a:pt x="1048" y="2435"/>
                    <a:pt x="1095" y="2336"/>
                  </a:cubicBezTo>
                  <a:cubicBezTo>
                    <a:pt x="1158" y="2188"/>
                    <a:pt x="1478" y="1990"/>
                    <a:pt x="1674" y="1941"/>
                  </a:cubicBezTo>
                  <a:close/>
                  <a:moveTo>
                    <a:pt x="5801" y="1904"/>
                  </a:moveTo>
                  <a:cubicBezTo>
                    <a:pt x="5809" y="1916"/>
                    <a:pt x="5809" y="1940"/>
                    <a:pt x="5817" y="1952"/>
                  </a:cubicBezTo>
                  <a:cubicBezTo>
                    <a:pt x="5832" y="2001"/>
                    <a:pt x="5855" y="2086"/>
                    <a:pt x="5832" y="2159"/>
                  </a:cubicBezTo>
                  <a:cubicBezTo>
                    <a:pt x="5817" y="2207"/>
                    <a:pt x="5778" y="2377"/>
                    <a:pt x="5855" y="2462"/>
                  </a:cubicBezTo>
                  <a:cubicBezTo>
                    <a:pt x="5940" y="2559"/>
                    <a:pt x="6248" y="2632"/>
                    <a:pt x="6279" y="2583"/>
                  </a:cubicBezTo>
                  <a:cubicBezTo>
                    <a:pt x="6294" y="2571"/>
                    <a:pt x="6294" y="2547"/>
                    <a:pt x="6287" y="2535"/>
                  </a:cubicBezTo>
                  <a:cubicBezTo>
                    <a:pt x="6279" y="2486"/>
                    <a:pt x="6233" y="2438"/>
                    <a:pt x="6163" y="2438"/>
                  </a:cubicBezTo>
                  <a:cubicBezTo>
                    <a:pt x="6048" y="2450"/>
                    <a:pt x="5979" y="2426"/>
                    <a:pt x="5932" y="2365"/>
                  </a:cubicBezTo>
                  <a:cubicBezTo>
                    <a:pt x="5917" y="2329"/>
                    <a:pt x="5901" y="2280"/>
                    <a:pt x="5901" y="2231"/>
                  </a:cubicBezTo>
                  <a:cubicBezTo>
                    <a:pt x="5901" y="2147"/>
                    <a:pt x="5909" y="1977"/>
                    <a:pt x="5863" y="1916"/>
                  </a:cubicBezTo>
                  <a:cubicBezTo>
                    <a:pt x="5863" y="1916"/>
                    <a:pt x="5847" y="1892"/>
                    <a:pt x="5801" y="1904"/>
                  </a:cubicBezTo>
                  <a:close/>
                  <a:moveTo>
                    <a:pt x="5559" y="1842"/>
                  </a:moveTo>
                  <a:cubicBezTo>
                    <a:pt x="5543" y="1842"/>
                    <a:pt x="5506" y="1854"/>
                    <a:pt x="5476" y="1866"/>
                  </a:cubicBezTo>
                  <a:cubicBezTo>
                    <a:pt x="5446" y="1878"/>
                    <a:pt x="5408" y="1902"/>
                    <a:pt x="5371" y="1914"/>
                  </a:cubicBezTo>
                  <a:cubicBezTo>
                    <a:pt x="5371" y="1914"/>
                    <a:pt x="5378" y="1962"/>
                    <a:pt x="5401" y="1998"/>
                  </a:cubicBezTo>
                  <a:lnTo>
                    <a:pt x="5408" y="2021"/>
                  </a:lnTo>
                  <a:cubicBezTo>
                    <a:pt x="5431" y="2081"/>
                    <a:pt x="5438" y="2117"/>
                    <a:pt x="5423" y="2213"/>
                  </a:cubicBezTo>
                  <a:lnTo>
                    <a:pt x="5423" y="2225"/>
                  </a:lnTo>
                  <a:cubicBezTo>
                    <a:pt x="5431" y="2213"/>
                    <a:pt x="5453" y="2213"/>
                    <a:pt x="5483" y="2165"/>
                  </a:cubicBezTo>
                  <a:cubicBezTo>
                    <a:pt x="5536" y="2081"/>
                    <a:pt x="5566" y="1902"/>
                    <a:pt x="5559" y="1842"/>
                  </a:cubicBezTo>
                  <a:close/>
                  <a:moveTo>
                    <a:pt x="5762" y="1817"/>
                  </a:moveTo>
                  <a:cubicBezTo>
                    <a:pt x="5816" y="1780"/>
                    <a:pt x="5870" y="1793"/>
                    <a:pt x="5901" y="1841"/>
                  </a:cubicBezTo>
                  <a:cubicBezTo>
                    <a:pt x="5978" y="1927"/>
                    <a:pt x="5970" y="2134"/>
                    <a:pt x="5970" y="2244"/>
                  </a:cubicBezTo>
                  <a:cubicBezTo>
                    <a:pt x="5970" y="2268"/>
                    <a:pt x="5970" y="2280"/>
                    <a:pt x="5978" y="2292"/>
                  </a:cubicBezTo>
                  <a:cubicBezTo>
                    <a:pt x="5994" y="2317"/>
                    <a:pt x="6032" y="2353"/>
                    <a:pt x="6156" y="2341"/>
                  </a:cubicBezTo>
                  <a:cubicBezTo>
                    <a:pt x="6264" y="2341"/>
                    <a:pt x="6326" y="2426"/>
                    <a:pt x="6349" y="2500"/>
                  </a:cubicBezTo>
                  <a:cubicBezTo>
                    <a:pt x="6365" y="2561"/>
                    <a:pt x="6357" y="2634"/>
                    <a:pt x="6326" y="2682"/>
                  </a:cubicBezTo>
                  <a:cubicBezTo>
                    <a:pt x="6303" y="2719"/>
                    <a:pt x="6257" y="2731"/>
                    <a:pt x="6202" y="2731"/>
                  </a:cubicBezTo>
                  <a:cubicBezTo>
                    <a:pt x="6063" y="2731"/>
                    <a:pt x="5870" y="2634"/>
                    <a:pt x="5808" y="2573"/>
                  </a:cubicBezTo>
                  <a:cubicBezTo>
                    <a:pt x="5707" y="2451"/>
                    <a:pt x="5723" y="2256"/>
                    <a:pt x="5762" y="2122"/>
                  </a:cubicBezTo>
                  <a:cubicBezTo>
                    <a:pt x="5769" y="2097"/>
                    <a:pt x="5754" y="2049"/>
                    <a:pt x="5738" y="2000"/>
                  </a:cubicBezTo>
                  <a:cubicBezTo>
                    <a:pt x="5723" y="1951"/>
                    <a:pt x="5715" y="1915"/>
                    <a:pt x="5723" y="1854"/>
                  </a:cubicBezTo>
                  <a:cubicBezTo>
                    <a:pt x="5723" y="1841"/>
                    <a:pt x="5738" y="1817"/>
                    <a:pt x="5762" y="1817"/>
                  </a:cubicBezTo>
                  <a:close/>
                  <a:moveTo>
                    <a:pt x="5540" y="1726"/>
                  </a:moveTo>
                  <a:cubicBezTo>
                    <a:pt x="5564" y="1722"/>
                    <a:pt x="5583" y="1725"/>
                    <a:pt x="5598" y="1743"/>
                  </a:cubicBezTo>
                  <a:cubicBezTo>
                    <a:pt x="5621" y="1755"/>
                    <a:pt x="5629" y="1791"/>
                    <a:pt x="5629" y="1828"/>
                  </a:cubicBezTo>
                  <a:cubicBezTo>
                    <a:pt x="5637" y="1924"/>
                    <a:pt x="5598" y="2154"/>
                    <a:pt x="5537" y="2251"/>
                  </a:cubicBezTo>
                  <a:cubicBezTo>
                    <a:pt x="5491" y="2312"/>
                    <a:pt x="5453" y="2336"/>
                    <a:pt x="5415" y="2336"/>
                  </a:cubicBezTo>
                  <a:cubicBezTo>
                    <a:pt x="5407" y="2336"/>
                    <a:pt x="5400" y="2336"/>
                    <a:pt x="5384" y="2324"/>
                  </a:cubicBezTo>
                  <a:cubicBezTo>
                    <a:pt x="5369" y="2312"/>
                    <a:pt x="5346" y="2288"/>
                    <a:pt x="5354" y="2191"/>
                  </a:cubicBezTo>
                  <a:cubicBezTo>
                    <a:pt x="5361" y="2130"/>
                    <a:pt x="5361" y="2130"/>
                    <a:pt x="5346" y="2082"/>
                  </a:cubicBezTo>
                  <a:lnTo>
                    <a:pt x="5331" y="2070"/>
                  </a:lnTo>
                  <a:cubicBezTo>
                    <a:pt x="5315" y="2009"/>
                    <a:pt x="5285" y="1924"/>
                    <a:pt x="5308" y="1864"/>
                  </a:cubicBezTo>
                  <a:cubicBezTo>
                    <a:pt x="5315" y="1828"/>
                    <a:pt x="5331" y="1803"/>
                    <a:pt x="5361" y="1791"/>
                  </a:cubicBezTo>
                  <a:cubicBezTo>
                    <a:pt x="5400" y="1779"/>
                    <a:pt x="5423" y="1767"/>
                    <a:pt x="5453" y="1755"/>
                  </a:cubicBezTo>
                  <a:cubicBezTo>
                    <a:pt x="5488" y="1743"/>
                    <a:pt x="5516" y="1731"/>
                    <a:pt x="5540" y="1726"/>
                  </a:cubicBezTo>
                  <a:close/>
                  <a:moveTo>
                    <a:pt x="4711" y="1706"/>
                  </a:moveTo>
                  <a:cubicBezTo>
                    <a:pt x="4673" y="1706"/>
                    <a:pt x="4634" y="1754"/>
                    <a:pt x="4595" y="1850"/>
                  </a:cubicBezTo>
                  <a:cubicBezTo>
                    <a:pt x="4580" y="1886"/>
                    <a:pt x="4580" y="1922"/>
                    <a:pt x="4588" y="1946"/>
                  </a:cubicBezTo>
                  <a:cubicBezTo>
                    <a:pt x="4595" y="1994"/>
                    <a:pt x="4626" y="2054"/>
                    <a:pt x="4673" y="2090"/>
                  </a:cubicBezTo>
                  <a:cubicBezTo>
                    <a:pt x="4742" y="2150"/>
                    <a:pt x="5050" y="2078"/>
                    <a:pt x="5104" y="2030"/>
                  </a:cubicBezTo>
                  <a:cubicBezTo>
                    <a:pt x="5097" y="1742"/>
                    <a:pt x="5074" y="1706"/>
                    <a:pt x="5074" y="1706"/>
                  </a:cubicBezTo>
                  <a:cubicBezTo>
                    <a:pt x="5074" y="1706"/>
                    <a:pt x="5050" y="1754"/>
                    <a:pt x="5035" y="1778"/>
                  </a:cubicBezTo>
                  <a:cubicBezTo>
                    <a:pt x="5004" y="1850"/>
                    <a:pt x="4958" y="1946"/>
                    <a:pt x="4888" y="1898"/>
                  </a:cubicBezTo>
                  <a:cubicBezTo>
                    <a:pt x="4865" y="1886"/>
                    <a:pt x="4850" y="1850"/>
                    <a:pt x="4827" y="1814"/>
                  </a:cubicBezTo>
                  <a:cubicBezTo>
                    <a:pt x="4788" y="1754"/>
                    <a:pt x="4757" y="1706"/>
                    <a:pt x="4719" y="1706"/>
                  </a:cubicBezTo>
                  <a:cubicBezTo>
                    <a:pt x="4711" y="1706"/>
                    <a:pt x="4711" y="1706"/>
                    <a:pt x="4711" y="1706"/>
                  </a:cubicBezTo>
                  <a:close/>
                  <a:moveTo>
                    <a:pt x="4695" y="1583"/>
                  </a:moveTo>
                  <a:cubicBezTo>
                    <a:pt x="4772" y="1571"/>
                    <a:pt x="4827" y="1668"/>
                    <a:pt x="4865" y="1740"/>
                  </a:cubicBezTo>
                  <a:cubicBezTo>
                    <a:pt x="4889" y="1752"/>
                    <a:pt x="4904" y="1789"/>
                    <a:pt x="4912" y="1789"/>
                  </a:cubicBezTo>
                  <a:cubicBezTo>
                    <a:pt x="4927" y="1801"/>
                    <a:pt x="4950" y="1752"/>
                    <a:pt x="4966" y="1716"/>
                  </a:cubicBezTo>
                  <a:cubicBezTo>
                    <a:pt x="4997" y="1643"/>
                    <a:pt x="5028" y="1583"/>
                    <a:pt x="5074" y="1583"/>
                  </a:cubicBezTo>
                  <a:cubicBezTo>
                    <a:pt x="5136" y="1583"/>
                    <a:pt x="5167" y="1728"/>
                    <a:pt x="5167" y="2043"/>
                  </a:cubicBezTo>
                  <a:cubicBezTo>
                    <a:pt x="5167" y="2068"/>
                    <a:pt x="5167" y="2104"/>
                    <a:pt x="5136" y="2128"/>
                  </a:cubicBezTo>
                  <a:cubicBezTo>
                    <a:pt x="5082" y="2177"/>
                    <a:pt x="4904" y="2237"/>
                    <a:pt x="4772" y="2237"/>
                  </a:cubicBezTo>
                  <a:cubicBezTo>
                    <a:pt x="4711" y="2237"/>
                    <a:pt x="4656" y="2213"/>
                    <a:pt x="4625" y="2189"/>
                  </a:cubicBezTo>
                  <a:cubicBezTo>
                    <a:pt x="4564" y="2140"/>
                    <a:pt x="4517" y="2055"/>
                    <a:pt x="4502" y="1971"/>
                  </a:cubicBezTo>
                  <a:cubicBezTo>
                    <a:pt x="4494" y="1910"/>
                    <a:pt x="4502" y="1837"/>
                    <a:pt x="4525" y="1789"/>
                  </a:cubicBezTo>
                  <a:cubicBezTo>
                    <a:pt x="4579" y="1655"/>
                    <a:pt x="4641" y="1595"/>
                    <a:pt x="4695" y="1583"/>
                  </a:cubicBezTo>
                  <a:close/>
                  <a:moveTo>
                    <a:pt x="15551" y="1289"/>
                  </a:moveTo>
                  <a:cubicBezTo>
                    <a:pt x="15529" y="1277"/>
                    <a:pt x="15509" y="1280"/>
                    <a:pt x="15490" y="1299"/>
                  </a:cubicBezTo>
                  <a:cubicBezTo>
                    <a:pt x="15474" y="1323"/>
                    <a:pt x="15466" y="1336"/>
                    <a:pt x="15466" y="1373"/>
                  </a:cubicBezTo>
                  <a:cubicBezTo>
                    <a:pt x="15458" y="1459"/>
                    <a:pt x="15505" y="1558"/>
                    <a:pt x="15529" y="1595"/>
                  </a:cubicBezTo>
                  <a:cubicBezTo>
                    <a:pt x="15536" y="1607"/>
                    <a:pt x="15536" y="1619"/>
                    <a:pt x="15536" y="1632"/>
                  </a:cubicBezTo>
                  <a:cubicBezTo>
                    <a:pt x="15536" y="1644"/>
                    <a:pt x="15536" y="1805"/>
                    <a:pt x="15474" y="1916"/>
                  </a:cubicBezTo>
                  <a:cubicBezTo>
                    <a:pt x="15443" y="1965"/>
                    <a:pt x="15396" y="1990"/>
                    <a:pt x="15341" y="1990"/>
                  </a:cubicBezTo>
                  <a:cubicBezTo>
                    <a:pt x="15184" y="1990"/>
                    <a:pt x="15130" y="2076"/>
                    <a:pt x="15114" y="2175"/>
                  </a:cubicBezTo>
                  <a:cubicBezTo>
                    <a:pt x="15091" y="2249"/>
                    <a:pt x="15044" y="2311"/>
                    <a:pt x="15012" y="2348"/>
                  </a:cubicBezTo>
                  <a:cubicBezTo>
                    <a:pt x="14989" y="2385"/>
                    <a:pt x="14965" y="2422"/>
                    <a:pt x="14958" y="2446"/>
                  </a:cubicBezTo>
                  <a:cubicBezTo>
                    <a:pt x="14965" y="2471"/>
                    <a:pt x="14973" y="2483"/>
                    <a:pt x="14973" y="2520"/>
                  </a:cubicBezTo>
                  <a:cubicBezTo>
                    <a:pt x="14997" y="2607"/>
                    <a:pt x="15036" y="2755"/>
                    <a:pt x="14965" y="2817"/>
                  </a:cubicBezTo>
                  <a:cubicBezTo>
                    <a:pt x="14918" y="2866"/>
                    <a:pt x="14848" y="2965"/>
                    <a:pt x="14840" y="3051"/>
                  </a:cubicBezTo>
                  <a:cubicBezTo>
                    <a:pt x="14832" y="3076"/>
                    <a:pt x="14840" y="3100"/>
                    <a:pt x="14848" y="3125"/>
                  </a:cubicBezTo>
                  <a:cubicBezTo>
                    <a:pt x="14871" y="3174"/>
                    <a:pt x="14911" y="3187"/>
                    <a:pt x="14950" y="3199"/>
                  </a:cubicBezTo>
                  <a:cubicBezTo>
                    <a:pt x="15012" y="3236"/>
                    <a:pt x="15098" y="3261"/>
                    <a:pt x="15122" y="3434"/>
                  </a:cubicBezTo>
                  <a:cubicBezTo>
                    <a:pt x="15153" y="3606"/>
                    <a:pt x="15098" y="3680"/>
                    <a:pt x="15075" y="3705"/>
                  </a:cubicBezTo>
                  <a:cubicBezTo>
                    <a:pt x="15036" y="3742"/>
                    <a:pt x="14989" y="3730"/>
                    <a:pt x="14958" y="3680"/>
                  </a:cubicBezTo>
                  <a:cubicBezTo>
                    <a:pt x="14950" y="3656"/>
                    <a:pt x="14934" y="3643"/>
                    <a:pt x="14926" y="3619"/>
                  </a:cubicBezTo>
                  <a:cubicBezTo>
                    <a:pt x="14895" y="3557"/>
                    <a:pt x="14879" y="3508"/>
                    <a:pt x="14801" y="3471"/>
                  </a:cubicBezTo>
                  <a:cubicBezTo>
                    <a:pt x="14754" y="3458"/>
                    <a:pt x="14738" y="3471"/>
                    <a:pt x="14715" y="3495"/>
                  </a:cubicBezTo>
                  <a:cubicBezTo>
                    <a:pt x="14699" y="3520"/>
                    <a:pt x="14668" y="3545"/>
                    <a:pt x="14621" y="3532"/>
                  </a:cubicBezTo>
                  <a:cubicBezTo>
                    <a:pt x="14598" y="3520"/>
                    <a:pt x="14582" y="3532"/>
                    <a:pt x="14566" y="3545"/>
                  </a:cubicBezTo>
                  <a:cubicBezTo>
                    <a:pt x="14559" y="3569"/>
                    <a:pt x="14566" y="3606"/>
                    <a:pt x="14582" y="3656"/>
                  </a:cubicBezTo>
                  <a:cubicBezTo>
                    <a:pt x="14598" y="3693"/>
                    <a:pt x="14613" y="3730"/>
                    <a:pt x="14629" y="3742"/>
                  </a:cubicBezTo>
                  <a:cubicBezTo>
                    <a:pt x="14676" y="3841"/>
                    <a:pt x="14715" y="3927"/>
                    <a:pt x="14707" y="4038"/>
                  </a:cubicBezTo>
                  <a:cubicBezTo>
                    <a:pt x="14707" y="4075"/>
                    <a:pt x="14715" y="4075"/>
                    <a:pt x="14715" y="4075"/>
                  </a:cubicBezTo>
                  <a:cubicBezTo>
                    <a:pt x="14715" y="4075"/>
                    <a:pt x="14738" y="4075"/>
                    <a:pt x="14762" y="4075"/>
                  </a:cubicBezTo>
                  <a:lnTo>
                    <a:pt x="14785" y="4075"/>
                  </a:lnTo>
                  <a:cubicBezTo>
                    <a:pt x="14879" y="4063"/>
                    <a:pt x="15098" y="4137"/>
                    <a:pt x="15114" y="4310"/>
                  </a:cubicBezTo>
                  <a:cubicBezTo>
                    <a:pt x="15122" y="4372"/>
                    <a:pt x="15106" y="4433"/>
                    <a:pt x="15075" y="4470"/>
                  </a:cubicBezTo>
                  <a:cubicBezTo>
                    <a:pt x="15036" y="4520"/>
                    <a:pt x="14973" y="4544"/>
                    <a:pt x="14911" y="4507"/>
                  </a:cubicBezTo>
                  <a:lnTo>
                    <a:pt x="14895" y="4495"/>
                  </a:lnTo>
                  <a:cubicBezTo>
                    <a:pt x="14856" y="4470"/>
                    <a:pt x="14785" y="4433"/>
                    <a:pt x="14762" y="4433"/>
                  </a:cubicBezTo>
                  <a:cubicBezTo>
                    <a:pt x="14762" y="4446"/>
                    <a:pt x="14762" y="4483"/>
                    <a:pt x="14762" y="4507"/>
                  </a:cubicBezTo>
                  <a:cubicBezTo>
                    <a:pt x="14762" y="4618"/>
                    <a:pt x="14762" y="4766"/>
                    <a:pt x="14707" y="4841"/>
                  </a:cubicBezTo>
                  <a:cubicBezTo>
                    <a:pt x="14684" y="4878"/>
                    <a:pt x="14660" y="4890"/>
                    <a:pt x="14629" y="4878"/>
                  </a:cubicBezTo>
                  <a:cubicBezTo>
                    <a:pt x="14559" y="4878"/>
                    <a:pt x="14504" y="4816"/>
                    <a:pt x="14488" y="4717"/>
                  </a:cubicBezTo>
                  <a:cubicBezTo>
                    <a:pt x="14480" y="4643"/>
                    <a:pt x="14504" y="4581"/>
                    <a:pt x="14535" y="4544"/>
                  </a:cubicBezTo>
                  <a:cubicBezTo>
                    <a:pt x="14582" y="4507"/>
                    <a:pt x="14582" y="4495"/>
                    <a:pt x="14551" y="4372"/>
                  </a:cubicBezTo>
                  <a:cubicBezTo>
                    <a:pt x="14535" y="4273"/>
                    <a:pt x="14504" y="4162"/>
                    <a:pt x="14465" y="4051"/>
                  </a:cubicBezTo>
                  <a:cubicBezTo>
                    <a:pt x="14433" y="3964"/>
                    <a:pt x="14402" y="3878"/>
                    <a:pt x="14379" y="3792"/>
                  </a:cubicBezTo>
                  <a:cubicBezTo>
                    <a:pt x="14347" y="3668"/>
                    <a:pt x="14347" y="3532"/>
                    <a:pt x="14347" y="3409"/>
                  </a:cubicBezTo>
                  <a:cubicBezTo>
                    <a:pt x="14347" y="3335"/>
                    <a:pt x="14339" y="3249"/>
                    <a:pt x="14332" y="3224"/>
                  </a:cubicBezTo>
                  <a:cubicBezTo>
                    <a:pt x="14316" y="3224"/>
                    <a:pt x="14300" y="3224"/>
                    <a:pt x="14285" y="3249"/>
                  </a:cubicBezTo>
                  <a:cubicBezTo>
                    <a:pt x="14246" y="3298"/>
                    <a:pt x="14222" y="3384"/>
                    <a:pt x="14222" y="3495"/>
                  </a:cubicBezTo>
                  <a:cubicBezTo>
                    <a:pt x="14214" y="3643"/>
                    <a:pt x="14191" y="3717"/>
                    <a:pt x="14175" y="3767"/>
                  </a:cubicBezTo>
                  <a:cubicBezTo>
                    <a:pt x="14167" y="3792"/>
                    <a:pt x="14159" y="3804"/>
                    <a:pt x="14159" y="3816"/>
                  </a:cubicBezTo>
                  <a:cubicBezTo>
                    <a:pt x="14167" y="3841"/>
                    <a:pt x="14214" y="3890"/>
                    <a:pt x="14238" y="3940"/>
                  </a:cubicBezTo>
                  <a:cubicBezTo>
                    <a:pt x="14300" y="4026"/>
                    <a:pt x="14363" y="4112"/>
                    <a:pt x="14386" y="4186"/>
                  </a:cubicBezTo>
                  <a:cubicBezTo>
                    <a:pt x="14402" y="4273"/>
                    <a:pt x="14386" y="4347"/>
                    <a:pt x="14347" y="4409"/>
                  </a:cubicBezTo>
                  <a:cubicBezTo>
                    <a:pt x="14308" y="4446"/>
                    <a:pt x="14261" y="4446"/>
                    <a:pt x="14222" y="4396"/>
                  </a:cubicBezTo>
                  <a:cubicBezTo>
                    <a:pt x="14183" y="4372"/>
                    <a:pt x="14175" y="4322"/>
                    <a:pt x="14152" y="4297"/>
                  </a:cubicBezTo>
                  <a:cubicBezTo>
                    <a:pt x="14128" y="4248"/>
                    <a:pt x="14120" y="4223"/>
                    <a:pt x="14058" y="4211"/>
                  </a:cubicBezTo>
                  <a:cubicBezTo>
                    <a:pt x="13940" y="4211"/>
                    <a:pt x="13893" y="4223"/>
                    <a:pt x="13870" y="4236"/>
                  </a:cubicBezTo>
                  <a:cubicBezTo>
                    <a:pt x="13878" y="4248"/>
                    <a:pt x="13878" y="4260"/>
                    <a:pt x="13893" y="4273"/>
                  </a:cubicBezTo>
                  <a:cubicBezTo>
                    <a:pt x="13909" y="4322"/>
                    <a:pt x="13940" y="4384"/>
                    <a:pt x="13925" y="4433"/>
                  </a:cubicBezTo>
                  <a:cubicBezTo>
                    <a:pt x="13925" y="4458"/>
                    <a:pt x="13909" y="4483"/>
                    <a:pt x="13878" y="4495"/>
                  </a:cubicBezTo>
                  <a:cubicBezTo>
                    <a:pt x="13839" y="4520"/>
                    <a:pt x="13807" y="4495"/>
                    <a:pt x="13776" y="4483"/>
                  </a:cubicBezTo>
                  <a:cubicBezTo>
                    <a:pt x="13737" y="4458"/>
                    <a:pt x="13714" y="4446"/>
                    <a:pt x="13667" y="4507"/>
                  </a:cubicBezTo>
                  <a:cubicBezTo>
                    <a:pt x="13573" y="4618"/>
                    <a:pt x="13487" y="4655"/>
                    <a:pt x="13432" y="4618"/>
                  </a:cubicBezTo>
                  <a:cubicBezTo>
                    <a:pt x="13416" y="4643"/>
                    <a:pt x="13377" y="4692"/>
                    <a:pt x="13354" y="4742"/>
                  </a:cubicBezTo>
                  <a:cubicBezTo>
                    <a:pt x="13299" y="4828"/>
                    <a:pt x="13268" y="4878"/>
                    <a:pt x="13236" y="4878"/>
                  </a:cubicBezTo>
                  <a:cubicBezTo>
                    <a:pt x="13189" y="4890"/>
                    <a:pt x="13158" y="4816"/>
                    <a:pt x="13127" y="4705"/>
                  </a:cubicBezTo>
                  <a:cubicBezTo>
                    <a:pt x="13111" y="4668"/>
                    <a:pt x="13088" y="4606"/>
                    <a:pt x="13080" y="4594"/>
                  </a:cubicBezTo>
                  <a:cubicBezTo>
                    <a:pt x="13064" y="4594"/>
                    <a:pt x="13048" y="4606"/>
                    <a:pt x="13041" y="4631"/>
                  </a:cubicBezTo>
                  <a:cubicBezTo>
                    <a:pt x="13025" y="4668"/>
                    <a:pt x="13002" y="4717"/>
                    <a:pt x="13017" y="4828"/>
                  </a:cubicBezTo>
                  <a:lnTo>
                    <a:pt x="13025" y="4902"/>
                  </a:lnTo>
                  <a:cubicBezTo>
                    <a:pt x="13041" y="5038"/>
                    <a:pt x="13048" y="5100"/>
                    <a:pt x="13033" y="5149"/>
                  </a:cubicBezTo>
                  <a:cubicBezTo>
                    <a:pt x="13025" y="5161"/>
                    <a:pt x="13009" y="5186"/>
                    <a:pt x="12994" y="5186"/>
                  </a:cubicBezTo>
                  <a:lnTo>
                    <a:pt x="12978" y="5198"/>
                  </a:lnTo>
                  <a:cubicBezTo>
                    <a:pt x="12955" y="5198"/>
                    <a:pt x="12915" y="5211"/>
                    <a:pt x="12900" y="5235"/>
                  </a:cubicBezTo>
                  <a:cubicBezTo>
                    <a:pt x="12900" y="5235"/>
                    <a:pt x="12892" y="5235"/>
                    <a:pt x="12900" y="5260"/>
                  </a:cubicBezTo>
                  <a:cubicBezTo>
                    <a:pt x="12908" y="5359"/>
                    <a:pt x="12900" y="5458"/>
                    <a:pt x="12869" y="5519"/>
                  </a:cubicBezTo>
                  <a:cubicBezTo>
                    <a:pt x="12853" y="5544"/>
                    <a:pt x="12837" y="5556"/>
                    <a:pt x="12822" y="5556"/>
                  </a:cubicBezTo>
                  <a:cubicBezTo>
                    <a:pt x="12814" y="5569"/>
                    <a:pt x="12814" y="5581"/>
                    <a:pt x="12814" y="5593"/>
                  </a:cubicBezTo>
                  <a:cubicBezTo>
                    <a:pt x="12806" y="5643"/>
                    <a:pt x="12790" y="5766"/>
                    <a:pt x="12696" y="5741"/>
                  </a:cubicBezTo>
                  <a:cubicBezTo>
                    <a:pt x="12587" y="5717"/>
                    <a:pt x="12305" y="5149"/>
                    <a:pt x="12305" y="5001"/>
                  </a:cubicBezTo>
                  <a:cubicBezTo>
                    <a:pt x="12313" y="4964"/>
                    <a:pt x="12329" y="4927"/>
                    <a:pt x="12352" y="4927"/>
                  </a:cubicBezTo>
                  <a:cubicBezTo>
                    <a:pt x="12399" y="4915"/>
                    <a:pt x="12438" y="4952"/>
                    <a:pt x="12493" y="4989"/>
                  </a:cubicBezTo>
                  <a:cubicBezTo>
                    <a:pt x="12556" y="5038"/>
                    <a:pt x="12634" y="5100"/>
                    <a:pt x="12704" y="5075"/>
                  </a:cubicBezTo>
                  <a:cubicBezTo>
                    <a:pt x="12775" y="5038"/>
                    <a:pt x="12790" y="4952"/>
                    <a:pt x="12798" y="4915"/>
                  </a:cubicBezTo>
                  <a:cubicBezTo>
                    <a:pt x="12806" y="4853"/>
                    <a:pt x="12798" y="4803"/>
                    <a:pt x="12790" y="4803"/>
                  </a:cubicBezTo>
                  <a:cubicBezTo>
                    <a:pt x="12767" y="4779"/>
                    <a:pt x="12728" y="4742"/>
                    <a:pt x="12681" y="4705"/>
                  </a:cubicBezTo>
                  <a:cubicBezTo>
                    <a:pt x="12618" y="4655"/>
                    <a:pt x="12548" y="4606"/>
                    <a:pt x="12501" y="4544"/>
                  </a:cubicBezTo>
                  <a:cubicBezTo>
                    <a:pt x="12477" y="4520"/>
                    <a:pt x="12462" y="4520"/>
                    <a:pt x="12415" y="4544"/>
                  </a:cubicBezTo>
                  <a:cubicBezTo>
                    <a:pt x="12376" y="4569"/>
                    <a:pt x="12329" y="4594"/>
                    <a:pt x="12274" y="4569"/>
                  </a:cubicBezTo>
                  <a:cubicBezTo>
                    <a:pt x="12219" y="4544"/>
                    <a:pt x="12204" y="4446"/>
                    <a:pt x="12180" y="4384"/>
                  </a:cubicBezTo>
                  <a:cubicBezTo>
                    <a:pt x="12164" y="4310"/>
                    <a:pt x="12149" y="4273"/>
                    <a:pt x="12125" y="4273"/>
                  </a:cubicBezTo>
                  <a:cubicBezTo>
                    <a:pt x="12024" y="4248"/>
                    <a:pt x="11922" y="4273"/>
                    <a:pt x="11891" y="4322"/>
                  </a:cubicBezTo>
                  <a:cubicBezTo>
                    <a:pt x="11859" y="4372"/>
                    <a:pt x="11812" y="4396"/>
                    <a:pt x="11758" y="4433"/>
                  </a:cubicBezTo>
                  <a:cubicBezTo>
                    <a:pt x="11695" y="4458"/>
                    <a:pt x="11625" y="4507"/>
                    <a:pt x="11570" y="4569"/>
                  </a:cubicBezTo>
                  <a:cubicBezTo>
                    <a:pt x="11468" y="4692"/>
                    <a:pt x="11280" y="5223"/>
                    <a:pt x="11280" y="5322"/>
                  </a:cubicBezTo>
                  <a:cubicBezTo>
                    <a:pt x="11288" y="5421"/>
                    <a:pt x="11241" y="5445"/>
                    <a:pt x="11210" y="5458"/>
                  </a:cubicBezTo>
                  <a:cubicBezTo>
                    <a:pt x="11179" y="5470"/>
                    <a:pt x="11163" y="5482"/>
                    <a:pt x="11163" y="5532"/>
                  </a:cubicBezTo>
                  <a:cubicBezTo>
                    <a:pt x="11155" y="5704"/>
                    <a:pt x="11147" y="5840"/>
                    <a:pt x="11046" y="5865"/>
                  </a:cubicBezTo>
                  <a:cubicBezTo>
                    <a:pt x="11030" y="5865"/>
                    <a:pt x="11022" y="5902"/>
                    <a:pt x="11014" y="5976"/>
                  </a:cubicBezTo>
                  <a:cubicBezTo>
                    <a:pt x="11014" y="6001"/>
                    <a:pt x="11006" y="6025"/>
                    <a:pt x="10999" y="6050"/>
                  </a:cubicBezTo>
                  <a:cubicBezTo>
                    <a:pt x="10983" y="6099"/>
                    <a:pt x="10952" y="6099"/>
                    <a:pt x="10920" y="6099"/>
                  </a:cubicBezTo>
                  <a:cubicBezTo>
                    <a:pt x="10873" y="6099"/>
                    <a:pt x="10866" y="6099"/>
                    <a:pt x="10858" y="6136"/>
                  </a:cubicBezTo>
                  <a:cubicBezTo>
                    <a:pt x="10858" y="6198"/>
                    <a:pt x="10873" y="6223"/>
                    <a:pt x="10889" y="6247"/>
                  </a:cubicBezTo>
                  <a:cubicBezTo>
                    <a:pt x="10905" y="6297"/>
                    <a:pt x="10920" y="6358"/>
                    <a:pt x="10905" y="6457"/>
                  </a:cubicBezTo>
                  <a:cubicBezTo>
                    <a:pt x="10873" y="6618"/>
                    <a:pt x="10889" y="6667"/>
                    <a:pt x="10936" y="6704"/>
                  </a:cubicBezTo>
                  <a:cubicBezTo>
                    <a:pt x="10952" y="6716"/>
                    <a:pt x="10975" y="6692"/>
                    <a:pt x="11006" y="6642"/>
                  </a:cubicBezTo>
                  <a:cubicBezTo>
                    <a:pt x="11038" y="6605"/>
                    <a:pt x="11085" y="6568"/>
                    <a:pt x="11132" y="6568"/>
                  </a:cubicBezTo>
                  <a:cubicBezTo>
                    <a:pt x="11202" y="6581"/>
                    <a:pt x="11202" y="6667"/>
                    <a:pt x="11202" y="6704"/>
                  </a:cubicBezTo>
                  <a:cubicBezTo>
                    <a:pt x="11202" y="6741"/>
                    <a:pt x="11202" y="6741"/>
                    <a:pt x="11218" y="6753"/>
                  </a:cubicBezTo>
                  <a:cubicBezTo>
                    <a:pt x="11304" y="6815"/>
                    <a:pt x="11351" y="6877"/>
                    <a:pt x="11359" y="7025"/>
                  </a:cubicBezTo>
                  <a:cubicBezTo>
                    <a:pt x="11359" y="7099"/>
                    <a:pt x="11374" y="7148"/>
                    <a:pt x="11390" y="7161"/>
                  </a:cubicBezTo>
                  <a:cubicBezTo>
                    <a:pt x="11405" y="7185"/>
                    <a:pt x="11437" y="7185"/>
                    <a:pt x="11468" y="7161"/>
                  </a:cubicBezTo>
                  <a:cubicBezTo>
                    <a:pt x="11507" y="7148"/>
                    <a:pt x="11554" y="7037"/>
                    <a:pt x="11585" y="6901"/>
                  </a:cubicBezTo>
                  <a:cubicBezTo>
                    <a:pt x="11609" y="6766"/>
                    <a:pt x="11609" y="6655"/>
                    <a:pt x="11593" y="6618"/>
                  </a:cubicBezTo>
                  <a:cubicBezTo>
                    <a:pt x="11531" y="6482"/>
                    <a:pt x="11546" y="6112"/>
                    <a:pt x="11593" y="5840"/>
                  </a:cubicBezTo>
                  <a:cubicBezTo>
                    <a:pt x="11632" y="5630"/>
                    <a:pt x="11718" y="5309"/>
                    <a:pt x="11828" y="5322"/>
                  </a:cubicBezTo>
                  <a:cubicBezTo>
                    <a:pt x="11867" y="5334"/>
                    <a:pt x="11891" y="5359"/>
                    <a:pt x="11914" y="5408"/>
                  </a:cubicBezTo>
                  <a:cubicBezTo>
                    <a:pt x="11938" y="5482"/>
                    <a:pt x="11938" y="5593"/>
                    <a:pt x="11906" y="5717"/>
                  </a:cubicBezTo>
                  <a:lnTo>
                    <a:pt x="11891" y="5766"/>
                  </a:lnTo>
                  <a:cubicBezTo>
                    <a:pt x="11859" y="5877"/>
                    <a:pt x="11805" y="6112"/>
                    <a:pt x="11836" y="6198"/>
                  </a:cubicBezTo>
                  <a:cubicBezTo>
                    <a:pt x="11836" y="6198"/>
                    <a:pt x="11836" y="6210"/>
                    <a:pt x="11851" y="6223"/>
                  </a:cubicBezTo>
                  <a:cubicBezTo>
                    <a:pt x="11906" y="6235"/>
                    <a:pt x="11938" y="6198"/>
                    <a:pt x="11969" y="6173"/>
                  </a:cubicBezTo>
                  <a:cubicBezTo>
                    <a:pt x="12008" y="6136"/>
                    <a:pt x="12047" y="6099"/>
                    <a:pt x="12102" y="6161"/>
                  </a:cubicBezTo>
                  <a:cubicBezTo>
                    <a:pt x="12149" y="6223"/>
                    <a:pt x="12211" y="6198"/>
                    <a:pt x="12258" y="6186"/>
                  </a:cubicBezTo>
                  <a:lnTo>
                    <a:pt x="12282" y="6173"/>
                  </a:lnTo>
                  <a:cubicBezTo>
                    <a:pt x="12313" y="6161"/>
                    <a:pt x="12344" y="6186"/>
                    <a:pt x="12368" y="6235"/>
                  </a:cubicBezTo>
                  <a:cubicBezTo>
                    <a:pt x="12383" y="6297"/>
                    <a:pt x="12383" y="6408"/>
                    <a:pt x="12329" y="6494"/>
                  </a:cubicBezTo>
                  <a:cubicBezTo>
                    <a:pt x="12290" y="6568"/>
                    <a:pt x="12266" y="6679"/>
                    <a:pt x="12266" y="6704"/>
                  </a:cubicBezTo>
                  <a:cubicBezTo>
                    <a:pt x="12274" y="6729"/>
                    <a:pt x="12266" y="6753"/>
                    <a:pt x="12250" y="6766"/>
                  </a:cubicBezTo>
                  <a:cubicBezTo>
                    <a:pt x="12227" y="6790"/>
                    <a:pt x="12204" y="6753"/>
                    <a:pt x="12180" y="6729"/>
                  </a:cubicBezTo>
                  <a:cubicBezTo>
                    <a:pt x="12157" y="6704"/>
                    <a:pt x="12086" y="6593"/>
                    <a:pt x="12055" y="6618"/>
                  </a:cubicBezTo>
                  <a:cubicBezTo>
                    <a:pt x="12039" y="6618"/>
                    <a:pt x="12039" y="6618"/>
                    <a:pt x="12039" y="6655"/>
                  </a:cubicBezTo>
                  <a:cubicBezTo>
                    <a:pt x="12039" y="6704"/>
                    <a:pt x="12039" y="6778"/>
                    <a:pt x="11992" y="6840"/>
                  </a:cubicBezTo>
                  <a:cubicBezTo>
                    <a:pt x="11938" y="6901"/>
                    <a:pt x="11883" y="7013"/>
                    <a:pt x="11883" y="7074"/>
                  </a:cubicBezTo>
                  <a:cubicBezTo>
                    <a:pt x="11883" y="7087"/>
                    <a:pt x="11883" y="7087"/>
                    <a:pt x="11891" y="7099"/>
                  </a:cubicBezTo>
                  <a:cubicBezTo>
                    <a:pt x="11938" y="7161"/>
                    <a:pt x="11961" y="7284"/>
                    <a:pt x="11930" y="7370"/>
                  </a:cubicBezTo>
                  <a:cubicBezTo>
                    <a:pt x="11922" y="7432"/>
                    <a:pt x="11883" y="7469"/>
                    <a:pt x="11836" y="7469"/>
                  </a:cubicBezTo>
                  <a:cubicBezTo>
                    <a:pt x="11797" y="7469"/>
                    <a:pt x="11758" y="7444"/>
                    <a:pt x="11718" y="7420"/>
                  </a:cubicBezTo>
                  <a:cubicBezTo>
                    <a:pt x="11656" y="7370"/>
                    <a:pt x="11617" y="7346"/>
                    <a:pt x="11570" y="7420"/>
                  </a:cubicBezTo>
                  <a:cubicBezTo>
                    <a:pt x="11484" y="7543"/>
                    <a:pt x="11382" y="7667"/>
                    <a:pt x="11265" y="7556"/>
                  </a:cubicBezTo>
                  <a:cubicBezTo>
                    <a:pt x="11210" y="7494"/>
                    <a:pt x="11186" y="7370"/>
                    <a:pt x="11163" y="7259"/>
                  </a:cubicBezTo>
                  <a:cubicBezTo>
                    <a:pt x="11155" y="7210"/>
                    <a:pt x="11139" y="7136"/>
                    <a:pt x="11124" y="7111"/>
                  </a:cubicBezTo>
                  <a:cubicBezTo>
                    <a:pt x="11116" y="7111"/>
                    <a:pt x="11093" y="7099"/>
                    <a:pt x="11069" y="7346"/>
                  </a:cubicBezTo>
                  <a:cubicBezTo>
                    <a:pt x="11053" y="7593"/>
                    <a:pt x="10960" y="7617"/>
                    <a:pt x="10905" y="7617"/>
                  </a:cubicBezTo>
                  <a:cubicBezTo>
                    <a:pt x="10897" y="7617"/>
                    <a:pt x="10889" y="7630"/>
                    <a:pt x="10881" y="7630"/>
                  </a:cubicBezTo>
                  <a:cubicBezTo>
                    <a:pt x="10858" y="7630"/>
                    <a:pt x="10827" y="7741"/>
                    <a:pt x="10811" y="7790"/>
                  </a:cubicBezTo>
                  <a:cubicBezTo>
                    <a:pt x="10795" y="7827"/>
                    <a:pt x="10787" y="7864"/>
                    <a:pt x="10772" y="7901"/>
                  </a:cubicBezTo>
                  <a:cubicBezTo>
                    <a:pt x="10756" y="7938"/>
                    <a:pt x="10701" y="7987"/>
                    <a:pt x="10592" y="8074"/>
                  </a:cubicBezTo>
                  <a:cubicBezTo>
                    <a:pt x="10514" y="8136"/>
                    <a:pt x="10381" y="8234"/>
                    <a:pt x="10357" y="8296"/>
                  </a:cubicBezTo>
                  <a:cubicBezTo>
                    <a:pt x="10357" y="8308"/>
                    <a:pt x="10412" y="8370"/>
                    <a:pt x="10443" y="8395"/>
                  </a:cubicBezTo>
                  <a:cubicBezTo>
                    <a:pt x="10498" y="8469"/>
                    <a:pt x="10561" y="8518"/>
                    <a:pt x="10545" y="8629"/>
                  </a:cubicBezTo>
                  <a:cubicBezTo>
                    <a:pt x="10545" y="8666"/>
                    <a:pt x="10514" y="9073"/>
                    <a:pt x="10373" y="9036"/>
                  </a:cubicBezTo>
                  <a:cubicBezTo>
                    <a:pt x="10365" y="9036"/>
                    <a:pt x="10349" y="9036"/>
                    <a:pt x="10326" y="9036"/>
                  </a:cubicBezTo>
                  <a:cubicBezTo>
                    <a:pt x="10255" y="9012"/>
                    <a:pt x="10099" y="8987"/>
                    <a:pt x="10044" y="9049"/>
                  </a:cubicBezTo>
                  <a:cubicBezTo>
                    <a:pt x="10036" y="9049"/>
                    <a:pt x="10036" y="9073"/>
                    <a:pt x="10036" y="9086"/>
                  </a:cubicBezTo>
                  <a:cubicBezTo>
                    <a:pt x="10028" y="9148"/>
                    <a:pt x="10021" y="9222"/>
                    <a:pt x="10005" y="9296"/>
                  </a:cubicBezTo>
                  <a:cubicBezTo>
                    <a:pt x="9989" y="9419"/>
                    <a:pt x="9958" y="9567"/>
                    <a:pt x="9989" y="9616"/>
                  </a:cubicBezTo>
                  <a:cubicBezTo>
                    <a:pt x="10052" y="9703"/>
                    <a:pt x="10216" y="9826"/>
                    <a:pt x="10381" y="9802"/>
                  </a:cubicBezTo>
                  <a:cubicBezTo>
                    <a:pt x="10420" y="9802"/>
                    <a:pt x="10521" y="9789"/>
                    <a:pt x="10537" y="9752"/>
                  </a:cubicBezTo>
                  <a:cubicBezTo>
                    <a:pt x="10545" y="9752"/>
                    <a:pt x="10545" y="9715"/>
                    <a:pt x="10537" y="9678"/>
                  </a:cubicBezTo>
                  <a:cubicBezTo>
                    <a:pt x="10514" y="9493"/>
                    <a:pt x="10615" y="9296"/>
                    <a:pt x="10709" y="9172"/>
                  </a:cubicBezTo>
                  <a:cubicBezTo>
                    <a:pt x="10748" y="9135"/>
                    <a:pt x="10748" y="9111"/>
                    <a:pt x="10748" y="9073"/>
                  </a:cubicBezTo>
                  <a:cubicBezTo>
                    <a:pt x="10748" y="9036"/>
                    <a:pt x="10756" y="8987"/>
                    <a:pt x="10811" y="8950"/>
                  </a:cubicBezTo>
                  <a:cubicBezTo>
                    <a:pt x="10827" y="8938"/>
                    <a:pt x="10850" y="8938"/>
                    <a:pt x="10873" y="8938"/>
                  </a:cubicBezTo>
                  <a:cubicBezTo>
                    <a:pt x="10928" y="8913"/>
                    <a:pt x="10983" y="8913"/>
                    <a:pt x="11038" y="8790"/>
                  </a:cubicBezTo>
                  <a:cubicBezTo>
                    <a:pt x="11069" y="8716"/>
                    <a:pt x="11108" y="8691"/>
                    <a:pt x="11139" y="8691"/>
                  </a:cubicBezTo>
                  <a:cubicBezTo>
                    <a:pt x="11233" y="8691"/>
                    <a:pt x="11312" y="8851"/>
                    <a:pt x="11390" y="8999"/>
                  </a:cubicBezTo>
                  <a:cubicBezTo>
                    <a:pt x="11460" y="9160"/>
                    <a:pt x="11492" y="9209"/>
                    <a:pt x="11625" y="9271"/>
                  </a:cubicBezTo>
                  <a:cubicBezTo>
                    <a:pt x="11687" y="9283"/>
                    <a:pt x="11734" y="9283"/>
                    <a:pt x="11773" y="9283"/>
                  </a:cubicBezTo>
                  <a:cubicBezTo>
                    <a:pt x="11812" y="9283"/>
                    <a:pt x="11851" y="9283"/>
                    <a:pt x="11891" y="9345"/>
                  </a:cubicBezTo>
                  <a:cubicBezTo>
                    <a:pt x="11922" y="9370"/>
                    <a:pt x="11953" y="9419"/>
                    <a:pt x="11977" y="9456"/>
                  </a:cubicBezTo>
                  <a:cubicBezTo>
                    <a:pt x="12000" y="9493"/>
                    <a:pt x="12031" y="9555"/>
                    <a:pt x="12055" y="9567"/>
                  </a:cubicBezTo>
                  <a:cubicBezTo>
                    <a:pt x="12063" y="9555"/>
                    <a:pt x="12063" y="9530"/>
                    <a:pt x="12063" y="9518"/>
                  </a:cubicBezTo>
                  <a:cubicBezTo>
                    <a:pt x="12078" y="9419"/>
                    <a:pt x="12094" y="9296"/>
                    <a:pt x="12172" y="9259"/>
                  </a:cubicBezTo>
                  <a:cubicBezTo>
                    <a:pt x="12204" y="9246"/>
                    <a:pt x="12243" y="9234"/>
                    <a:pt x="12274" y="9234"/>
                  </a:cubicBezTo>
                  <a:cubicBezTo>
                    <a:pt x="12352" y="9222"/>
                    <a:pt x="12383" y="9209"/>
                    <a:pt x="12399" y="9148"/>
                  </a:cubicBezTo>
                  <a:cubicBezTo>
                    <a:pt x="12399" y="9111"/>
                    <a:pt x="12415" y="9049"/>
                    <a:pt x="12415" y="8987"/>
                  </a:cubicBezTo>
                  <a:cubicBezTo>
                    <a:pt x="12430" y="8777"/>
                    <a:pt x="12462" y="8481"/>
                    <a:pt x="12603" y="8444"/>
                  </a:cubicBezTo>
                  <a:cubicBezTo>
                    <a:pt x="12704" y="8432"/>
                    <a:pt x="12767" y="8543"/>
                    <a:pt x="12822" y="8617"/>
                  </a:cubicBezTo>
                  <a:cubicBezTo>
                    <a:pt x="12837" y="8654"/>
                    <a:pt x="12869" y="8703"/>
                    <a:pt x="12876" y="8691"/>
                  </a:cubicBezTo>
                  <a:cubicBezTo>
                    <a:pt x="12908" y="8679"/>
                    <a:pt x="12915" y="8617"/>
                    <a:pt x="12923" y="8555"/>
                  </a:cubicBezTo>
                  <a:cubicBezTo>
                    <a:pt x="12939" y="8481"/>
                    <a:pt x="12962" y="8370"/>
                    <a:pt x="13025" y="8370"/>
                  </a:cubicBezTo>
                  <a:cubicBezTo>
                    <a:pt x="13095" y="8370"/>
                    <a:pt x="13111" y="8469"/>
                    <a:pt x="13127" y="8530"/>
                  </a:cubicBezTo>
                  <a:cubicBezTo>
                    <a:pt x="13135" y="8592"/>
                    <a:pt x="13142" y="8642"/>
                    <a:pt x="13174" y="8679"/>
                  </a:cubicBezTo>
                  <a:cubicBezTo>
                    <a:pt x="13189" y="8703"/>
                    <a:pt x="13197" y="8728"/>
                    <a:pt x="13221" y="8753"/>
                  </a:cubicBezTo>
                  <a:cubicBezTo>
                    <a:pt x="13299" y="8851"/>
                    <a:pt x="13401" y="8987"/>
                    <a:pt x="13369" y="9111"/>
                  </a:cubicBezTo>
                  <a:cubicBezTo>
                    <a:pt x="13346" y="9271"/>
                    <a:pt x="13189" y="9296"/>
                    <a:pt x="13088" y="9271"/>
                  </a:cubicBezTo>
                  <a:cubicBezTo>
                    <a:pt x="13056" y="9246"/>
                    <a:pt x="13033" y="9222"/>
                    <a:pt x="13002" y="9209"/>
                  </a:cubicBezTo>
                  <a:cubicBezTo>
                    <a:pt x="12955" y="9148"/>
                    <a:pt x="12908" y="9111"/>
                    <a:pt x="12790" y="9148"/>
                  </a:cubicBezTo>
                  <a:cubicBezTo>
                    <a:pt x="12696" y="9172"/>
                    <a:pt x="12673" y="9209"/>
                    <a:pt x="12642" y="9234"/>
                  </a:cubicBezTo>
                  <a:cubicBezTo>
                    <a:pt x="12618" y="9259"/>
                    <a:pt x="12595" y="9283"/>
                    <a:pt x="12516" y="9320"/>
                  </a:cubicBezTo>
                  <a:lnTo>
                    <a:pt x="12509" y="9320"/>
                  </a:lnTo>
                  <a:cubicBezTo>
                    <a:pt x="12368" y="9382"/>
                    <a:pt x="12360" y="9394"/>
                    <a:pt x="12344" y="9468"/>
                  </a:cubicBezTo>
                  <a:cubicBezTo>
                    <a:pt x="12344" y="9555"/>
                    <a:pt x="12407" y="9728"/>
                    <a:pt x="12501" y="9777"/>
                  </a:cubicBezTo>
                  <a:cubicBezTo>
                    <a:pt x="12548" y="9802"/>
                    <a:pt x="12595" y="9777"/>
                    <a:pt x="12642" y="9752"/>
                  </a:cubicBezTo>
                  <a:cubicBezTo>
                    <a:pt x="12689" y="9728"/>
                    <a:pt x="12736" y="9703"/>
                    <a:pt x="12767" y="9728"/>
                  </a:cubicBezTo>
                  <a:cubicBezTo>
                    <a:pt x="12822" y="9789"/>
                    <a:pt x="12939" y="9863"/>
                    <a:pt x="13017" y="9789"/>
                  </a:cubicBezTo>
                  <a:cubicBezTo>
                    <a:pt x="13025" y="9777"/>
                    <a:pt x="13041" y="9777"/>
                    <a:pt x="13048" y="9789"/>
                  </a:cubicBezTo>
                  <a:cubicBezTo>
                    <a:pt x="13064" y="9789"/>
                    <a:pt x="13064" y="9802"/>
                    <a:pt x="13072" y="9826"/>
                  </a:cubicBezTo>
                  <a:cubicBezTo>
                    <a:pt x="13080" y="9863"/>
                    <a:pt x="13142" y="10209"/>
                    <a:pt x="13041" y="10357"/>
                  </a:cubicBezTo>
                  <a:cubicBezTo>
                    <a:pt x="12978" y="10468"/>
                    <a:pt x="12908" y="10468"/>
                    <a:pt x="12837" y="10480"/>
                  </a:cubicBezTo>
                  <a:cubicBezTo>
                    <a:pt x="12806" y="10480"/>
                    <a:pt x="12767" y="10493"/>
                    <a:pt x="12736" y="10493"/>
                  </a:cubicBezTo>
                  <a:cubicBezTo>
                    <a:pt x="12696" y="10505"/>
                    <a:pt x="12657" y="10530"/>
                    <a:pt x="12634" y="10554"/>
                  </a:cubicBezTo>
                  <a:cubicBezTo>
                    <a:pt x="12563" y="10604"/>
                    <a:pt x="12493" y="10641"/>
                    <a:pt x="12430" y="10554"/>
                  </a:cubicBezTo>
                  <a:cubicBezTo>
                    <a:pt x="12383" y="10480"/>
                    <a:pt x="12125" y="10320"/>
                    <a:pt x="11977" y="10443"/>
                  </a:cubicBezTo>
                  <a:cubicBezTo>
                    <a:pt x="11812" y="10579"/>
                    <a:pt x="11711" y="10665"/>
                    <a:pt x="11625" y="10530"/>
                  </a:cubicBezTo>
                  <a:cubicBezTo>
                    <a:pt x="11562" y="10419"/>
                    <a:pt x="11437" y="10332"/>
                    <a:pt x="11351" y="10332"/>
                  </a:cubicBezTo>
                  <a:cubicBezTo>
                    <a:pt x="11257" y="10332"/>
                    <a:pt x="11257" y="10184"/>
                    <a:pt x="11249" y="10073"/>
                  </a:cubicBezTo>
                  <a:cubicBezTo>
                    <a:pt x="11249" y="10024"/>
                    <a:pt x="11241" y="9950"/>
                    <a:pt x="11233" y="9937"/>
                  </a:cubicBezTo>
                  <a:cubicBezTo>
                    <a:pt x="11194" y="9888"/>
                    <a:pt x="10936" y="9913"/>
                    <a:pt x="10662" y="10048"/>
                  </a:cubicBezTo>
                  <a:lnTo>
                    <a:pt x="10631" y="10061"/>
                  </a:lnTo>
                  <a:cubicBezTo>
                    <a:pt x="10428" y="10160"/>
                    <a:pt x="10412" y="10160"/>
                    <a:pt x="10318" y="10122"/>
                  </a:cubicBezTo>
                  <a:cubicBezTo>
                    <a:pt x="10240" y="10098"/>
                    <a:pt x="10091" y="10184"/>
                    <a:pt x="10036" y="10332"/>
                  </a:cubicBezTo>
                  <a:cubicBezTo>
                    <a:pt x="10013" y="10369"/>
                    <a:pt x="9997" y="10419"/>
                    <a:pt x="9974" y="10468"/>
                  </a:cubicBezTo>
                  <a:cubicBezTo>
                    <a:pt x="9903" y="10678"/>
                    <a:pt x="9794" y="10949"/>
                    <a:pt x="9669" y="11134"/>
                  </a:cubicBezTo>
                  <a:cubicBezTo>
                    <a:pt x="9504" y="11369"/>
                    <a:pt x="9426" y="11542"/>
                    <a:pt x="9442" y="11677"/>
                  </a:cubicBezTo>
                  <a:cubicBezTo>
                    <a:pt x="9457" y="11752"/>
                    <a:pt x="9465" y="11789"/>
                    <a:pt x="9489" y="11826"/>
                  </a:cubicBezTo>
                  <a:cubicBezTo>
                    <a:pt x="9512" y="11900"/>
                    <a:pt x="9543" y="11986"/>
                    <a:pt x="9536" y="12134"/>
                  </a:cubicBezTo>
                  <a:cubicBezTo>
                    <a:pt x="9528" y="12183"/>
                    <a:pt x="9528" y="12220"/>
                    <a:pt x="9520" y="12270"/>
                  </a:cubicBezTo>
                  <a:cubicBezTo>
                    <a:pt x="9489" y="12517"/>
                    <a:pt x="9450" y="12862"/>
                    <a:pt x="9684" y="13183"/>
                  </a:cubicBezTo>
                  <a:cubicBezTo>
                    <a:pt x="9997" y="13603"/>
                    <a:pt x="10130" y="13701"/>
                    <a:pt x="10295" y="13652"/>
                  </a:cubicBezTo>
                  <a:cubicBezTo>
                    <a:pt x="10396" y="13615"/>
                    <a:pt x="10451" y="13640"/>
                    <a:pt x="10482" y="13652"/>
                  </a:cubicBezTo>
                  <a:cubicBezTo>
                    <a:pt x="10506" y="13664"/>
                    <a:pt x="10521" y="13664"/>
                    <a:pt x="10545" y="13640"/>
                  </a:cubicBezTo>
                  <a:cubicBezTo>
                    <a:pt x="10576" y="13627"/>
                    <a:pt x="10607" y="13578"/>
                    <a:pt x="10639" y="13541"/>
                  </a:cubicBezTo>
                  <a:cubicBezTo>
                    <a:pt x="10701" y="13455"/>
                    <a:pt x="10772" y="13344"/>
                    <a:pt x="10850" y="13393"/>
                  </a:cubicBezTo>
                  <a:cubicBezTo>
                    <a:pt x="10920" y="13418"/>
                    <a:pt x="10928" y="13504"/>
                    <a:pt x="10936" y="13553"/>
                  </a:cubicBezTo>
                  <a:cubicBezTo>
                    <a:pt x="10936" y="13615"/>
                    <a:pt x="10936" y="13640"/>
                    <a:pt x="10991" y="13640"/>
                  </a:cubicBezTo>
                  <a:cubicBezTo>
                    <a:pt x="11046" y="13640"/>
                    <a:pt x="11100" y="13640"/>
                    <a:pt x="11155" y="13640"/>
                  </a:cubicBezTo>
                  <a:cubicBezTo>
                    <a:pt x="11179" y="13640"/>
                    <a:pt x="11210" y="13640"/>
                    <a:pt x="11241" y="13640"/>
                  </a:cubicBezTo>
                  <a:cubicBezTo>
                    <a:pt x="11304" y="13640"/>
                    <a:pt x="11366" y="13652"/>
                    <a:pt x="11390" y="13726"/>
                  </a:cubicBezTo>
                  <a:cubicBezTo>
                    <a:pt x="11413" y="13800"/>
                    <a:pt x="11382" y="13862"/>
                    <a:pt x="11343" y="13936"/>
                  </a:cubicBezTo>
                  <a:cubicBezTo>
                    <a:pt x="11288" y="14059"/>
                    <a:pt x="11226" y="14195"/>
                    <a:pt x="11296" y="14368"/>
                  </a:cubicBezTo>
                  <a:cubicBezTo>
                    <a:pt x="11335" y="14467"/>
                    <a:pt x="11390" y="14565"/>
                    <a:pt x="11437" y="14664"/>
                  </a:cubicBezTo>
                  <a:cubicBezTo>
                    <a:pt x="11562" y="14874"/>
                    <a:pt x="11687" y="15108"/>
                    <a:pt x="11648" y="15392"/>
                  </a:cubicBezTo>
                  <a:cubicBezTo>
                    <a:pt x="11632" y="15528"/>
                    <a:pt x="11609" y="15651"/>
                    <a:pt x="11585" y="15762"/>
                  </a:cubicBezTo>
                  <a:cubicBezTo>
                    <a:pt x="11546" y="15935"/>
                    <a:pt x="11515" y="16083"/>
                    <a:pt x="11531" y="16268"/>
                  </a:cubicBezTo>
                  <a:cubicBezTo>
                    <a:pt x="11546" y="16441"/>
                    <a:pt x="11585" y="16540"/>
                    <a:pt x="11609" y="16626"/>
                  </a:cubicBezTo>
                  <a:cubicBezTo>
                    <a:pt x="11640" y="16713"/>
                    <a:pt x="11671" y="16787"/>
                    <a:pt x="11671" y="16873"/>
                  </a:cubicBezTo>
                  <a:cubicBezTo>
                    <a:pt x="11671" y="16922"/>
                    <a:pt x="11671" y="16984"/>
                    <a:pt x="11671" y="17033"/>
                  </a:cubicBezTo>
                  <a:cubicBezTo>
                    <a:pt x="11664" y="17231"/>
                    <a:pt x="11656" y="17502"/>
                    <a:pt x="11742" y="17663"/>
                  </a:cubicBezTo>
                  <a:cubicBezTo>
                    <a:pt x="11859" y="17885"/>
                    <a:pt x="11938" y="18132"/>
                    <a:pt x="11938" y="18280"/>
                  </a:cubicBezTo>
                  <a:cubicBezTo>
                    <a:pt x="11938" y="18280"/>
                    <a:pt x="11938" y="18292"/>
                    <a:pt x="11945" y="18292"/>
                  </a:cubicBezTo>
                  <a:cubicBezTo>
                    <a:pt x="11992" y="18342"/>
                    <a:pt x="12157" y="18342"/>
                    <a:pt x="12399" y="18144"/>
                  </a:cubicBezTo>
                  <a:cubicBezTo>
                    <a:pt x="12696" y="17897"/>
                    <a:pt x="12853" y="17502"/>
                    <a:pt x="12892" y="17219"/>
                  </a:cubicBezTo>
                  <a:cubicBezTo>
                    <a:pt x="12915" y="17009"/>
                    <a:pt x="13002" y="16922"/>
                    <a:pt x="13048" y="16861"/>
                  </a:cubicBezTo>
                  <a:cubicBezTo>
                    <a:pt x="13072" y="16848"/>
                    <a:pt x="13095" y="16811"/>
                    <a:pt x="13103" y="16799"/>
                  </a:cubicBezTo>
                  <a:cubicBezTo>
                    <a:pt x="13103" y="16774"/>
                    <a:pt x="13095" y="16725"/>
                    <a:pt x="13088" y="16676"/>
                  </a:cubicBezTo>
                  <a:cubicBezTo>
                    <a:pt x="13080" y="16577"/>
                    <a:pt x="13072" y="16453"/>
                    <a:pt x="13103" y="16355"/>
                  </a:cubicBezTo>
                  <a:cubicBezTo>
                    <a:pt x="13119" y="16293"/>
                    <a:pt x="13158" y="16231"/>
                    <a:pt x="13205" y="16145"/>
                  </a:cubicBezTo>
                  <a:cubicBezTo>
                    <a:pt x="13299" y="16009"/>
                    <a:pt x="13416" y="15812"/>
                    <a:pt x="13424" y="15590"/>
                  </a:cubicBezTo>
                  <a:cubicBezTo>
                    <a:pt x="13432" y="15479"/>
                    <a:pt x="13416" y="15343"/>
                    <a:pt x="13408" y="15207"/>
                  </a:cubicBezTo>
                  <a:cubicBezTo>
                    <a:pt x="13385" y="14898"/>
                    <a:pt x="13361" y="14541"/>
                    <a:pt x="13494" y="14331"/>
                  </a:cubicBezTo>
                  <a:cubicBezTo>
                    <a:pt x="13581" y="14207"/>
                    <a:pt x="13643" y="14146"/>
                    <a:pt x="13706" y="14096"/>
                  </a:cubicBezTo>
                  <a:cubicBezTo>
                    <a:pt x="13784" y="14022"/>
                    <a:pt x="13847" y="13973"/>
                    <a:pt x="13925" y="13812"/>
                  </a:cubicBezTo>
                  <a:cubicBezTo>
                    <a:pt x="14019" y="13652"/>
                    <a:pt x="14050" y="13516"/>
                    <a:pt x="14073" y="13418"/>
                  </a:cubicBezTo>
                  <a:cubicBezTo>
                    <a:pt x="14097" y="13319"/>
                    <a:pt x="14120" y="13245"/>
                    <a:pt x="14167" y="13183"/>
                  </a:cubicBezTo>
                  <a:cubicBezTo>
                    <a:pt x="14206" y="13121"/>
                    <a:pt x="14222" y="13023"/>
                    <a:pt x="14230" y="12949"/>
                  </a:cubicBezTo>
                  <a:cubicBezTo>
                    <a:pt x="14230" y="12899"/>
                    <a:pt x="14222" y="12875"/>
                    <a:pt x="14222" y="12862"/>
                  </a:cubicBezTo>
                  <a:cubicBezTo>
                    <a:pt x="14214" y="12862"/>
                    <a:pt x="14199" y="12887"/>
                    <a:pt x="14183" y="12887"/>
                  </a:cubicBezTo>
                  <a:cubicBezTo>
                    <a:pt x="14128" y="12936"/>
                    <a:pt x="14026" y="13035"/>
                    <a:pt x="13893" y="12998"/>
                  </a:cubicBezTo>
                  <a:cubicBezTo>
                    <a:pt x="13682" y="12924"/>
                    <a:pt x="13565" y="12838"/>
                    <a:pt x="13408" y="12467"/>
                  </a:cubicBezTo>
                  <a:cubicBezTo>
                    <a:pt x="13330" y="12282"/>
                    <a:pt x="13291" y="12134"/>
                    <a:pt x="13260" y="12011"/>
                  </a:cubicBezTo>
                  <a:cubicBezTo>
                    <a:pt x="13228" y="11875"/>
                    <a:pt x="13197" y="11776"/>
                    <a:pt x="13142" y="11702"/>
                  </a:cubicBezTo>
                  <a:cubicBezTo>
                    <a:pt x="13009" y="11517"/>
                    <a:pt x="12962" y="11344"/>
                    <a:pt x="12915" y="11048"/>
                  </a:cubicBezTo>
                  <a:cubicBezTo>
                    <a:pt x="12876" y="10838"/>
                    <a:pt x="12908" y="10764"/>
                    <a:pt x="12947" y="10740"/>
                  </a:cubicBezTo>
                  <a:cubicBezTo>
                    <a:pt x="12986" y="10703"/>
                    <a:pt x="13033" y="10727"/>
                    <a:pt x="13056" y="10764"/>
                  </a:cubicBezTo>
                  <a:cubicBezTo>
                    <a:pt x="13064" y="10789"/>
                    <a:pt x="13088" y="10826"/>
                    <a:pt x="13111" y="10912"/>
                  </a:cubicBezTo>
                  <a:cubicBezTo>
                    <a:pt x="13174" y="11048"/>
                    <a:pt x="13275" y="11332"/>
                    <a:pt x="13338" y="11394"/>
                  </a:cubicBezTo>
                  <a:cubicBezTo>
                    <a:pt x="13401" y="11468"/>
                    <a:pt x="13408" y="11542"/>
                    <a:pt x="13416" y="11616"/>
                  </a:cubicBezTo>
                  <a:cubicBezTo>
                    <a:pt x="13424" y="11690"/>
                    <a:pt x="13432" y="11752"/>
                    <a:pt x="13471" y="11813"/>
                  </a:cubicBezTo>
                  <a:lnTo>
                    <a:pt x="13487" y="11826"/>
                  </a:lnTo>
                  <a:cubicBezTo>
                    <a:pt x="13581" y="11986"/>
                    <a:pt x="13682" y="12134"/>
                    <a:pt x="13682" y="12319"/>
                  </a:cubicBezTo>
                  <a:cubicBezTo>
                    <a:pt x="13682" y="12406"/>
                    <a:pt x="13698" y="12603"/>
                    <a:pt x="13800" y="12640"/>
                  </a:cubicBezTo>
                  <a:cubicBezTo>
                    <a:pt x="13831" y="12652"/>
                    <a:pt x="13909" y="12566"/>
                    <a:pt x="13980" y="12504"/>
                  </a:cubicBezTo>
                  <a:cubicBezTo>
                    <a:pt x="14081" y="12406"/>
                    <a:pt x="14175" y="12307"/>
                    <a:pt x="14246" y="12344"/>
                  </a:cubicBezTo>
                  <a:cubicBezTo>
                    <a:pt x="14316" y="12393"/>
                    <a:pt x="14402" y="12295"/>
                    <a:pt x="14472" y="12208"/>
                  </a:cubicBezTo>
                  <a:cubicBezTo>
                    <a:pt x="14488" y="12196"/>
                    <a:pt x="14496" y="12183"/>
                    <a:pt x="14512" y="12171"/>
                  </a:cubicBezTo>
                  <a:lnTo>
                    <a:pt x="14535" y="12134"/>
                  </a:lnTo>
                  <a:cubicBezTo>
                    <a:pt x="14605" y="12072"/>
                    <a:pt x="14637" y="12035"/>
                    <a:pt x="14676" y="11838"/>
                  </a:cubicBezTo>
                  <a:cubicBezTo>
                    <a:pt x="14707" y="11690"/>
                    <a:pt x="14754" y="11653"/>
                    <a:pt x="14785" y="11628"/>
                  </a:cubicBezTo>
                  <a:cubicBezTo>
                    <a:pt x="14793" y="11616"/>
                    <a:pt x="14801" y="11616"/>
                    <a:pt x="14801" y="11616"/>
                  </a:cubicBezTo>
                  <a:cubicBezTo>
                    <a:pt x="14801" y="11616"/>
                    <a:pt x="14801" y="11603"/>
                    <a:pt x="14801" y="11591"/>
                  </a:cubicBezTo>
                  <a:cubicBezTo>
                    <a:pt x="14778" y="11480"/>
                    <a:pt x="14535" y="11184"/>
                    <a:pt x="14480" y="11184"/>
                  </a:cubicBezTo>
                  <a:cubicBezTo>
                    <a:pt x="14472" y="11184"/>
                    <a:pt x="14457" y="11209"/>
                    <a:pt x="14441" y="11221"/>
                  </a:cubicBezTo>
                  <a:cubicBezTo>
                    <a:pt x="14386" y="11307"/>
                    <a:pt x="14292" y="11418"/>
                    <a:pt x="14199" y="11357"/>
                  </a:cubicBezTo>
                  <a:cubicBezTo>
                    <a:pt x="14113" y="11307"/>
                    <a:pt x="14066" y="11134"/>
                    <a:pt x="14026" y="10986"/>
                  </a:cubicBezTo>
                  <a:cubicBezTo>
                    <a:pt x="14011" y="10949"/>
                    <a:pt x="13995" y="10912"/>
                    <a:pt x="13987" y="10888"/>
                  </a:cubicBezTo>
                  <a:cubicBezTo>
                    <a:pt x="13956" y="10814"/>
                    <a:pt x="13909" y="10628"/>
                    <a:pt x="13940" y="10530"/>
                  </a:cubicBezTo>
                  <a:cubicBezTo>
                    <a:pt x="13956" y="10493"/>
                    <a:pt x="13980" y="10468"/>
                    <a:pt x="14011" y="10468"/>
                  </a:cubicBezTo>
                  <a:cubicBezTo>
                    <a:pt x="14066" y="10468"/>
                    <a:pt x="14113" y="10579"/>
                    <a:pt x="14175" y="10703"/>
                  </a:cubicBezTo>
                  <a:cubicBezTo>
                    <a:pt x="14206" y="10777"/>
                    <a:pt x="14253" y="10888"/>
                    <a:pt x="14277" y="10900"/>
                  </a:cubicBezTo>
                  <a:cubicBezTo>
                    <a:pt x="14308" y="10912"/>
                    <a:pt x="14347" y="10888"/>
                    <a:pt x="14394" y="10875"/>
                  </a:cubicBezTo>
                  <a:cubicBezTo>
                    <a:pt x="14465" y="10838"/>
                    <a:pt x="14535" y="10826"/>
                    <a:pt x="14590" y="10851"/>
                  </a:cubicBezTo>
                  <a:cubicBezTo>
                    <a:pt x="14621" y="10875"/>
                    <a:pt x="14637" y="10912"/>
                    <a:pt x="14668" y="10937"/>
                  </a:cubicBezTo>
                  <a:cubicBezTo>
                    <a:pt x="14715" y="11011"/>
                    <a:pt x="14778" y="11085"/>
                    <a:pt x="14887" y="11097"/>
                  </a:cubicBezTo>
                  <a:cubicBezTo>
                    <a:pt x="14950" y="11110"/>
                    <a:pt x="15036" y="11097"/>
                    <a:pt x="15114" y="11097"/>
                  </a:cubicBezTo>
                  <a:cubicBezTo>
                    <a:pt x="15278" y="11085"/>
                    <a:pt x="15349" y="11085"/>
                    <a:pt x="15380" y="11147"/>
                  </a:cubicBezTo>
                  <a:cubicBezTo>
                    <a:pt x="15396" y="11184"/>
                    <a:pt x="15403" y="11221"/>
                    <a:pt x="15403" y="11258"/>
                  </a:cubicBezTo>
                  <a:cubicBezTo>
                    <a:pt x="15403" y="11320"/>
                    <a:pt x="15411" y="11344"/>
                    <a:pt x="15466" y="11357"/>
                  </a:cubicBezTo>
                  <a:cubicBezTo>
                    <a:pt x="15552" y="11381"/>
                    <a:pt x="15568" y="11443"/>
                    <a:pt x="15583" y="11517"/>
                  </a:cubicBezTo>
                  <a:cubicBezTo>
                    <a:pt x="15583" y="11542"/>
                    <a:pt x="15591" y="11554"/>
                    <a:pt x="15599" y="11566"/>
                  </a:cubicBezTo>
                  <a:cubicBezTo>
                    <a:pt x="15615" y="11603"/>
                    <a:pt x="15677" y="11603"/>
                    <a:pt x="15709" y="11603"/>
                  </a:cubicBezTo>
                  <a:cubicBezTo>
                    <a:pt x="15779" y="11603"/>
                    <a:pt x="15826" y="11616"/>
                    <a:pt x="15834" y="11677"/>
                  </a:cubicBezTo>
                  <a:cubicBezTo>
                    <a:pt x="15834" y="11702"/>
                    <a:pt x="15834" y="11739"/>
                    <a:pt x="15826" y="11776"/>
                  </a:cubicBezTo>
                  <a:cubicBezTo>
                    <a:pt x="15810" y="11875"/>
                    <a:pt x="15795" y="11961"/>
                    <a:pt x="15842" y="12035"/>
                  </a:cubicBezTo>
                  <a:cubicBezTo>
                    <a:pt x="15935" y="12159"/>
                    <a:pt x="15943" y="12220"/>
                    <a:pt x="15943" y="12381"/>
                  </a:cubicBezTo>
                  <a:cubicBezTo>
                    <a:pt x="15943" y="12406"/>
                    <a:pt x="15943" y="12430"/>
                    <a:pt x="15943" y="12467"/>
                  </a:cubicBezTo>
                  <a:cubicBezTo>
                    <a:pt x="15943" y="12640"/>
                    <a:pt x="15990" y="12739"/>
                    <a:pt x="16053" y="12838"/>
                  </a:cubicBezTo>
                  <a:cubicBezTo>
                    <a:pt x="16084" y="12899"/>
                    <a:pt x="16100" y="12973"/>
                    <a:pt x="16108" y="13047"/>
                  </a:cubicBezTo>
                  <a:cubicBezTo>
                    <a:pt x="16108" y="13072"/>
                    <a:pt x="16115" y="13121"/>
                    <a:pt x="16115" y="13134"/>
                  </a:cubicBezTo>
                  <a:cubicBezTo>
                    <a:pt x="16131" y="13134"/>
                    <a:pt x="16162" y="13121"/>
                    <a:pt x="16194" y="13097"/>
                  </a:cubicBezTo>
                  <a:cubicBezTo>
                    <a:pt x="16225" y="13060"/>
                    <a:pt x="16280" y="12973"/>
                    <a:pt x="16288" y="12825"/>
                  </a:cubicBezTo>
                  <a:cubicBezTo>
                    <a:pt x="16288" y="12751"/>
                    <a:pt x="16295" y="12689"/>
                    <a:pt x="16295" y="12628"/>
                  </a:cubicBezTo>
                  <a:cubicBezTo>
                    <a:pt x="16303" y="12455"/>
                    <a:pt x="16311" y="12307"/>
                    <a:pt x="16374" y="12208"/>
                  </a:cubicBezTo>
                  <a:cubicBezTo>
                    <a:pt x="16405" y="12171"/>
                    <a:pt x="16428" y="12146"/>
                    <a:pt x="16452" y="12122"/>
                  </a:cubicBezTo>
                  <a:cubicBezTo>
                    <a:pt x="16491" y="12097"/>
                    <a:pt x="16499" y="12085"/>
                    <a:pt x="16499" y="11986"/>
                  </a:cubicBezTo>
                  <a:cubicBezTo>
                    <a:pt x="16499" y="11924"/>
                    <a:pt x="16514" y="11863"/>
                    <a:pt x="16538" y="11826"/>
                  </a:cubicBezTo>
                  <a:cubicBezTo>
                    <a:pt x="16577" y="11764"/>
                    <a:pt x="16632" y="11764"/>
                    <a:pt x="16671" y="11764"/>
                  </a:cubicBezTo>
                  <a:cubicBezTo>
                    <a:pt x="16679" y="11764"/>
                    <a:pt x="16687" y="11764"/>
                    <a:pt x="16687" y="11764"/>
                  </a:cubicBezTo>
                  <a:cubicBezTo>
                    <a:pt x="16694" y="11752"/>
                    <a:pt x="16694" y="11739"/>
                    <a:pt x="16710" y="11714"/>
                  </a:cubicBezTo>
                  <a:cubicBezTo>
                    <a:pt x="16741" y="11616"/>
                    <a:pt x="16796" y="11468"/>
                    <a:pt x="16898" y="11418"/>
                  </a:cubicBezTo>
                  <a:cubicBezTo>
                    <a:pt x="16968" y="11381"/>
                    <a:pt x="17054" y="11418"/>
                    <a:pt x="17125" y="11492"/>
                  </a:cubicBezTo>
                  <a:cubicBezTo>
                    <a:pt x="17187" y="11566"/>
                    <a:pt x="17242" y="11677"/>
                    <a:pt x="17266" y="11813"/>
                  </a:cubicBezTo>
                  <a:cubicBezTo>
                    <a:pt x="17289" y="11912"/>
                    <a:pt x="17289" y="11998"/>
                    <a:pt x="17289" y="12085"/>
                  </a:cubicBezTo>
                  <a:cubicBezTo>
                    <a:pt x="17289" y="12220"/>
                    <a:pt x="17297" y="12257"/>
                    <a:pt x="17336" y="12270"/>
                  </a:cubicBezTo>
                  <a:cubicBezTo>
                    <a:pt x="17375" y="12295"/>
                    <a:pt x="17399" y="12257"/>
                    <a:pt x="17430" y="12183"/>
                  </a:cubicBezTo>
                  <a:cubicBezTo>
                    <a:pt x="17453" y="12134"/>
                    <a:pt x="17485" y="12072"/>
                    <a:pt x="17524" y="12085"/>
                  </a:cubicBezTo>
                  <a:cubicBezTo>
                    <a:pt x="17563" y="12109"/>
                    <a:pt x="17579" y="12183"/>
                    <a:pt x="17602" y="12282"/>
                  </a:cubicBezTo>
                  <a:cubicBezTo>
                    <a:pt x="17625" y="12356"/>
                    <a:pt x="17641" y="12492"/>
                    <a:pt x="17680" y="12492"/>
                  </a:cubicBezTo>
                  <a:cubicBezTo>
                    <a:pt x="17712" y="12504"/>
                    <a:pt x="17727" y="12504"/>
                    <a:pt x="17758" y="12504"/>
                  </a:cubicBezTo>
                  <a:cubicBezTo>
                    <a:pt x="17813" y="12492"/>
                    <a:pt x="17876" y="12492"/>
                    <a:pt x="17938" y="12566"/>
                  </a:cubicBezTo>
                  <a:cubicBezTo>
                    <a:pt x="17970" y="12615"/>
                    <a:pt x="17993" y="12665"/>
                    <a:pt x="18024" y="12726"/>
                  </a:cubicBezTo>
                  <a:cubicBezTo>
                    <a:pt x="18079" y="12825"/>
                    <a:pt x="18126" y="12936"/>
                    <a:pt x="18181" y="12936"/>
                  </a:cubicBezTo>
                  <a:cubicBezTo>
                    <a:pt x="18220" y="12924"/>
                    <a:pt x="18259" y="12887"/>
                    <a:pt x="18298" y="12813"/>
                  </a:cubicBezTo>
                  <a:cubicBezTo>
                    <a:pt x="18345" y="12726"/>
                    <a:pt x="18361" y="12615"/>
                    <a:pt x="18345" y="12517"/>
                  </a:cubicBezTo>
                  <a:lnTo>
                    <a:pt x="18337" y="12430"/>
                  </a:lnTo>
                  <a:cubicBezTo>
                    <a:pt x="18322" y="12257"/>
                    <a:pt x="18314" y="12196"/>
                    <a:pt x="18212" y="12085"/>
                  </a:cubicBezTo>
                  <a:cubicBezTo>
                    <a:pt x="18134" y="11986"/>
                    <a:pt x="18087" y="11863"/>
                    <a:pt x="18079" y="11752"/>
                  </a:cubicBezTo>
                  <a:cubicBezTo>
                    <a:pt x="18079" y="11677"/>
                    <a:pt x="18103" y="11603"/>
                    <a:pt x="18134" y="11554"/>
                  </a:cubicBezTo>
                  <a:cubicBezTo>
                    <a:pt x="18189" y="11480"/>
                    <a:pt x="18236" y="11505"/>
                    <a:pt x="18283" y="11529"/>
                  </a:cubicBezTo>
                  <a:cubicBezTo>
                    <a:pt x="18322" y="11554"/>
                    <a:pt x="18369" y="11579"/>
                    <a:pt x="18447" y="11542"/>
                  </a:cubicBezTo>
                  <a:cubicBezTo>
                    <a:pt x="18611" y="11468"/>
                    <a:pt x="18940" y="11048"/>
                    <a:pt x="18979" y="10912"/>
                  </a:cubicBezTo>
                  <a:cubicBezTo>
                    <a:pt x="18987" y="10838"/>
                    <a:pt x="18987" y="10826"/>
                    <a:pt x="18979" y="10789"/>
                  </a:cubicBezTo>
                  <a:cubicBezTo>
                    <a:pt x="18963" y="10764"/>
                    <a:pt x="18956" y="10715"/>
                    <a:pt x="18979" y="10665"/>
                  </a:cubicBezTo>
                  <a:cubicBezTo>
                    <a:pt x="18987" y="10641"/>
                    <a:pt x="18995" y="10628"/>
                    <a:pt x="19002" y="10604"/>
                  </a:cubicBezTo>
                  <a:cubicBezTo>
                    <a:pt x="19049" y="10517"/>
                    <a:pt x="19089" y="10443"/>
                    <a:pt x="19057" y="10382"/>
                  </a:cubicBezTo>
                  <a:cubicBezTo>
                    <a:pt x="19018" y="10295"/>
                    <a:pt x="19026" y="10246"/>
                    <a:pt x="19049" y="10197"/>
                  </a:cubicBezTo>
                  <a:cubicBezTo>
                    <a:pt x="19057" y="10184"/>
                    <a:pt x="19065" y="10172"/>
                    <a:pt x="19049" y="10122"/>
                  </a:cubicBezTo>
                  <a:cubicBezTo>
                    <a:pt x="19034" y="10073"/>
                    <a:pt x="18995" y="9987"/>
                    <a:pt x="18948" y="9913"/>
                  </a:cubicBezTo>
                  <a:cubicBezTo>
                    <a:pt x="18862" y="9728"/>
                    <a:pt x="18791" y="9567"/>
                    <a:pt x="18838" y="9481"/>
                  </a:cubicBezTo>
                  <a:cubicBezTo>
                    <a:pt x="18846" y="9468"/>
                    <a:pt x="18862" y="9431"/>
                    <a:pt x="18877" y="9419"/>
                  </a:cubicBezTo>
                  <a:cubicBezTo>
                    <a:pt x="18932" y="9345"/>
                    <a:pt x="18971" y="9271"/>
                    <a:pt x="18948" y="9222"/>
                  </a:cubicBezTo>
                  <a:cubicBezTo>
                    <a:pt x="18940" y="9209"/>
                    <a:pt x="18885" y="9246"/>
                    <a:pt x="18854" y="9271"/>
                  </a:cubicBezTo>
                  <a:cubicBezTo>
                    <a:pt x="18799" y="9308"/>
                    <a:pt x="18744" y="9345"/>
                    <a:pt x="18697" y="9308"/>
                  </a:cubicBezTo>
                  <a:cubicBezTo>
                    <a:pt x="18643" y="9271"/>
                    <a:pt x="18619" y="9123"/>
                    <a:pt x="18619" y="9012"/>
                  </a:cubicBezTo>
                  <a:cubicBezTo>
                    <a:pt x="18627" y="8876"/>
                    <a:pt x="18666" y="8765"/>
                    <a:pt x="18729" y="8703"/>
                  </a:cubicBezTo>
                  <a:cubicBezTo>
                    <a:pt x="18760" y="8679"/>
                    <a:pt x="18791" y="8679"/>
                    <a:pt x="18815" y="8691"/>
                  </a:cubicBezTo>
                  <a:cubicBezTo>
                    <a:pt x="18862" y="8716"/>
                    <a:pt x="18885" y="8790"/>
                    <a:pt x="18901" y="8864"/>
                  </a:cubicBezTo>
                  <a:cubicBezTo>
                    <a:pt x="18909" y="8888"/>
                    <a:pt x="18916" y="8913"/>
                    <a:pt x="18924" y="8925"/>
                  </a:cubicBezTo>
                  <a:cubicBezTo>
                    <a:pt x="18924" y="8925"/>
                    <a:pt x="18940" y="8913"/>
                    <a:pt x="18963" y="8901"/>
                  </a:cubicBezTo>
                  <a:cubicBezTo>
                    <a:pt x="19002" y="8864"/>
                    <a:pt x="19049" y="8827"/>
                    <a:pt x="19112" y="8851"/>
                  </a:cubicBezTo>
                  <a:cubicBezTo>
                    <a:pt x="19175" y="8876"/>
                    <a:pt x="19190" y="8950"/>
                    <a:pt x="19206" y="9024"/>
                  </a:cubicBezTo>
                  <a:cubicBezTo>
                    <a:pt x="19222" y="9086"/>
                    <a:pt x="19237" y="9123"/>
                    <a:pt x="19261" y="9135"/>
                  </a:cubicBezTo>
                  <a:cubicBezTo>
                    <a:pt x="19300" y="9148"/>
                    <a:pt x="19331" y="9148"/>
                    <a:pt x="19355" y="9148"/>
                  </a:cubicBezTo>
                  <a:cubicBezTo>
                    <a:pt x="19386" y="9148"/>
                    <a:pt x="19409" y="9148"/>
                    <a:pt x="19433" y="9172"/>
                  </a:cubicBezTo>
                  <a:cubicBezTo>
                    <a:pt x="19441" y="9197"/>
                    <a:pt x="19448" y="9222"/>
                    <a:pt x="19448" y="9246"/>
                  </a:cubicBezTo>
                  <a:cubicBezTo>
                    <a:pt x="19448" y="9271"/>
                    <a:pt x="19441" y="9296"/>
                    <a:pt x="19441" y="9345"/>
                  </a:cubicBezTo>
                  <a:cubicBezTo>
                    <a:pt x="19425" y="9530"/>
                    <a:pt x="19425" y="9629"/>
                    <a:pt x="19441" y="9654"/>
                  </a:cubicBezTo>
                  <a:cubicBezTo>
                    <a:pt x="19441" y="9654"/>
                    <a:pt x="19448" y="9641"/>
                    <a:pt x="19456" y="9629"/>
                  </a:cubicBezTo>
                  <a:cubicBezTo>
                    <a:pt x="19495" y="9567"/>
                    <a:pt x="19534" y="9357"/>
                    <a:pt x="19527" y="9148"/>
                  </a:cubicBezTo>
                  <a:cubicBezTo>
                    <a:pt x="19519" y="9012"/>
                    <a:pt x="19480" y="8987"/>
                    <a:pt x="19433" y="8962"/>
                  </a:cubicBezTo>
                  <a:cubicBezTo>
                    <a:pt x="19386" y="8938"/>
                    <a:pt x="19331" y="8913"/>
                    <a:pt x="19300" y="8827"/>
                  </a:cubicBezTo>
                  <a:cubicBezTo>
                    <a:pt x="19237" y="8691"/>
                    <a:pt x="19284" y="8605"/>
                    <a:pt x="19323" y="8555"/>
                  </a:cubicBezTo>
                  <a:cubicBezTo>
                    <a:pt x="19347" y="8518"/>
                    <a:pt x="19370" y="8493"/>
                    <a:pt x="19370" y="8432"/>
                  </a:cubicBezTo>
                  <a:cubicBezTo>
                    <a:pt x="19378" y="8345"/>
                    <a:pt x="19394" y="8284"/>
                    <a:pt x="19425" y="8247"/>
                  </a:cubicBezTo>
                  <a:cubicBezTo>
                    <a:pt x="19456" y="8197"/>
                    <a:pt x="19503" y="8185"/>
                    <a:pt x="19566" y="8197"/>
                  </a:cubicBezTo>
                  <a:cubicBezTo>
                    <a:pt x="19574" y="8197"/>
                    <a:pt x="19589" y="8197"/>
                    <a:pt x="19597" y="8197"/>
                  </a:cubicBezTo>
                  <a:cubicBezTo>
                    <a:pt x="19667" y="8210"/>
                    <a:pt x="19699" y="8210"/>
                    <a:pt x="19730" y="7987"/>
                  </a:cubicBezTo>
                  <a:lnTo>
                    <a:pt x="19738" y="7889"/>
                  </a:lnTo>
                  <a:cubicBezTo>
                    <a:pt x="19777" y="7568"/>
                    <a:pt x="19824" y="7124"/>
                    <a:pt x="19754" y="6803"/>
                  </a:cubicBezTo>
                  <a:cubicBezTo>
                    <a:pt x="19707" y="6605"/>
                    <a:pt x="19691" y="6457"/>
                    <a:pt x="19691" y="6358"/>
                  </a:cubicBezTo>
                  <a:cubicBezTo>
                    <a:pt x="19683" y="6297"/>
                    <a:pt x="19683" y="6223"/>
                    <a:pt x="19667" y="6223"/>
                  </a:cubicBezTo>
                  <a:cubicBezTo>
                    <a:pt x="19652" y="6210"/>
                    <a:pt x="19597" y="6223"/>
                    <a:pt x="19542" y="6223"/>
                  </a:cubicBezTo>
                  <a:cubicBezTo>
                    <a:pt x="19464" y="6235"/>
                    <a:pt x="19394" y="6247"/>
                    <a:pt x="19347" y="6223"/>
                  </a:cubicBezTo>
                  <a:cubicBezTo>
                    <a:pt x="19308" y="6186"/>
                    <a:pt x="19245" y="6099"/>
                    <a:pt x="19222" y="5976"/>
                  </a:cubicBezTo>
                  <a:cubicBezTo>
                    <a:pt x="19206" y="5865"/>
                    <a:pt x="19198" y="5692"/>
                    <a:pt x="19292" y="5470"/>
                  </a:cubicBezTo>
                  <a:cubicBezTo>
                    <a:pt x="19355" y="5297"/>
                    <a:pt x="19394" y="5186"/>
                    <a:pt x="19425" y="5087"/>
                  </a:cubicBezTo>
                  <a:cubicBezTo>
                    <a:pt x="19456" y="4964"/>
                    <a:pt x="19480" y="4890"/>
                    <a:pt x="19542" y="4878"/>
                  </a:cubicBezTo>
                  <a:cubicBezTo>
                    <a:pt x="19566" y="4865"/>
                    <a:pt x="19589" y="4865"/>
                    <a:pt x="19605" y="4865"/>
                  </a:cubicBezTo>
                  <a:cubicBezTo>
                    <a:pt x="19652" y="4878"/>
                    <a:pt x="19707" y="4878"/>
                    <a:pt x="19800" y="4766"/>
                  </a:cubicBezTo>
                  <a:cubicBezTo>
                    <a:pt x="19902" y="4668"/>
                    <a:pt x="19965" y="4692"/>
                    <a:pt x="20020" y="4717"/>
                  </a:cubicBezTo>
                  <a:cubicBezTo>
                    <a:pt x="20051" y="4742"/>
                    <a:pt x="20090" y="4742"/>
                    <a:pt x="20121" y="4729"/>
                  </a:cubicBezTo>
                  <a:cubicBezTo>
                    <a:pt x="20239" y="4668"/>
                    <a:pt x="20293" y="4828"/>
                    <a:pt x="20356" y="4989"/>
                  </a:cubicBezTo>
                  <a:cubicBezTo>
                    <a:pt x="20387" y="5075"/>
                    <a:pt x="20419" y="5149"/>
                    <a:pt x="20458" y="5223"/>
                  </a:cubicBezTo>
                  <a:cubicBezTo>
                    <a:pt x="20512" y="5334"/>
                    <a:pt x="20575" y="5544"/>
                    <a:pt x="20638" y="5766"/>
                  </a:cubicBezTo>
                  <a:cubicBezTo>
                    <a:pt x="20692" y="5976"/>
                    <a:pt x="20786" y="6309"/>
                    <a:pt x="20833" y="6334"/>
                  </a:cubicBezTo>
                  <a:cubicBezTo>
                    <a:pt x="20857" y="6309"/>
                    <a:pt x="20857" y="6136"/>
                    <a:pt x="20849" y="6025"/>
                  </a:cubicBezTo>
                  <a:cubicBezTo>
                    <a:pt x="20849" y="5852"/>
                    <a:pt x="20849" y="5692"/>
                    <a:pt x="20904" y="5630"/>
                  </a:cubicBezTo>
                  <a:cubicBezTo>
                    <a:pt x="20958" y="5581"/>
                    <a:pt x="20990" y="5507"/>
                    <a:pt x="20982" y="5470"/>
                  </a:cubicBezTo>
                  <a:cubicBezTo>
                    <a:pt x="20982" y="5470"/>
                    <a:pt x="20982" y="5458"/>
                    <a:pt x="20966" y="5445"/>
                  </a:cubicBezTo>
                  <a:cubicBezTo>
                    <a:pt x="20919" y="5408"/>
                    <a:pt x="20833" y="5309"/>
                    <a:pt x="20888" y="5075"/>
                  </a:cubicBezTo>
                  <a:cubicBezTo>
                    <a:pt x="20911" y="4989"/>
                    <a:pt x="20880" y="4952"/>
                    <a:pt x="20794" y="4853"/>
                  </a:cubicBezTo>
                  <a:cubicBezTo>
                    <a:pt x="20778" y="4828"/>
                    <a:pt x="20763" y="4816"/>
                    <a:pt x="20755" y="4803"/>
                  </a:cubicBezTo>
                  <a:cubicBezTo>
                    <a:pt x="20685" y="4717"/>
                    <a:pt x="20614" y="4495"/>
                    <a:pt x="20638" y="4297"/>
                  </a:cubicBezTo>
                  <a:cubicBezTo>
                    <a:pt x="20653" y="4186"/>
                    <a:pt x="20700" y="4063"/>
                    <a:pt x="20841" y="4014"/>
                  </a:cubicBezTo>
                  <a:cubicBezTo>
                    <a:pt x="21099" y="3915"/>
                    <a:pt x="21107" y="3890"/>
                    <a:pt x="21123" y="3705"/>
                  </a:cubicBezTo>
                  <a:cubicBezTo>
                    <a:pt x="21131" y="3532"/>
                    <a:pt x="21217" y="3421"/>
                    <a:pt x="21279" y="3335"/>
                  </a:cubicBezTo>
                  <a:cubicBezTo>
                    <a:pt x="21318" y="3298"/>
                    <a:pt x="21342" y="3261"/>
                    <a:pt x="21357" y="3236"/>
                  </a:cubicBezTo>
                  <a:cubicBezTo>
                    <a:pt x="21357" y="3224"/>
                    <a:pt x="21357" y="3224"/>
                    <a:pt x="21357" y="3199"/>
                  </a:cubicBezTo>
                  <a:cubicBezTo>
                    <a:pt x="21342" y="3125"/>
                    <a:pt x="21248" y="3026"/>
                    <a:pt x="21154" y="2977"/>
                  </a:cubicBezTo>
                  <a:cubicBezTo>
                    <a:pt x="21154" y="2977"/>
                    <a:pt x="20904" y="2841"/>
                    <a:pt x="20911" y="2706"/>
                  </a:cubicBezTo>
                  <a:cubicBezTo>
                    <a:pt x="20911" y="2656"/>
                    <a:pt x="20943" y="2631"/>
                    <a:pt x="20990" y="2631"/>
                  </a:cubicBezTo>
                  <a:cubicBezTo>
                    <a:pt x="21068" y="2631"/>
                    <a:pt x="21123" y="2582"/>
                    <a:pt x="21131" y="2545"/>
                  </a:cubicBezTo>
                  <a:cubicBezTo>
                    <a:pt x="21138" y="2520"/>
                    <a:pt x="21138" y="2496"/>
                    <a:pt x="21131" y="2483"/>
                  </a:cubicBezTo>
                  <a:cubicBezTo>
                    <a:pt x="21123" y="2459"/>
                    <a:pt x="21091" y="2422"/>
                    <a:pt x="21068" y="2385"/>
                  </a:cubicBezTo>
                  <a:cubicBezTo>
                    <a:pt x="21021" y="2335"/>
                    <a:pt x="20966" y="2274"/>
                    <a:pt x="20966" y="2187"/>
                  </a:cubicBezTo>
                  <a:cubicBezTo>
                    <a:pt x="20966" y="2138"/>
                    <a:pt x="20982" y="2101"/>
                    <a:pt x="21013" y="2051"/>
                  </a:cubicBezTo>
                  <a:cubicBezTo>
                    <a:pt x="21123" y="1903"/>
                    <a:pt x="21201" y="1965"/>
                    <a:pt x="21256" y="2002"/>
                  </a:cubicBezTo>
                  <a:cubicBezTo>
                    <a:pt x="21271" y="2014"/>
                    <a:pt x="21279" y="2027"/>
                    <a:pt x="21295" y="2039"/>
                  </a:cubicBezTo>
                  <a:cubicBezTo>
                    <a:pt x="21326" y="2039"/>
                    <a:pt x="21357" y="2076"/>
                    <a:pt x="21381" y="2113"/>
                  </a:cubicBezTo>
                  <a:cubicBezTo>
                    <a:pt x="21404" y="2150"/>
                    <a:pt x="21443" y="2187"/>
                    <a:pt x="21451" y="2187"/>
                  </a:cubicBezTo>
                  <a:cubicBezTo>
                    <a:pt x="21459" y="2187"/>
                    <a:pt x="21467" y="2175"/>
                    <a:pt x="21483" y="2150"/>
                  </a:cubicBezTo>
                  <a:cubicBezTo>
                    <a:pt x="21506" y="2051"/>
                    <a:pt x="21475" y="1990"/>
                    <a:pt x="21397" y="1916"/>
                  </a:cubicBezTo>
                  <a:cubicBezTo>
                    <a:pt x="21381" y="1916"/>
                    <a:pt x="21365" y="1903"/>
                    <a:pt x="21357" y="1891"/>
                  </a:cubicBezTo>
                  <a:cubicBezTo>
                    <a:pt x="21326" y="1854"/>
                    <a:pt x="21334" y="1780"/>
                    <a:pt x="21342" y="1706"/>
                  </a:cubicBezTo>
                  <a:cubicBezTo>
                    <a:pt x="21357" y="1595"/>
                    <a:pt x="21357" y="1508"/>
                    <a:pt x="21326" y="1484"/>
                  </a:cubicBezTo>
                  <a:cubicBezTo>
                    <a:pt x="21295" y="1471"/>
                    <a:pt x="21264" y="1533"/>
                    <a:pt x="21232" y="1619"/>
                  </a:cubicBezTo>
                  <a:cubicBezTo>
                    <a:pt x="21193" y="1694"/>
                    <a:pt x="21162" y="1768"/>
                    <a:pt x="21107" y="1755"/>
                  </a:cubicBezTo>
                  <a:cubicBezTo>
                    <a:pt x="21084" y="1743"/>
                    <a:pt x="21052" y="1718"/>
                    <a:pt x="20998" y="1669"/>
                  </a:cubicBezTo>
                  <a:cubicBezTo>
                    <a:pt x="20904" y="1570"/>
                    <a:pt x="20747" y="1434"/>
                    <a:pt x="20645" y="1434"/>
                  </a:cubicBezTo>
                  <a:cubicBezTo>
                    <a:pt x="20356" y="1447"/>
                    <a:pt x="20270" y="1545"/>
                    <a:pt x="20246" y="1619"/>
                  </a:cubicBezTo>
                  <a:cubicBezTo>
                    <a:pt x="20207" y="1743"/>
                    <a:pt x="20176" y="1817"/>
                    <a:pt x="20113" y="1842"/>
                  </a:cubicBezTo>
                  <a:cubicBezTo>
                    <a:pt x="20059" y="1879"/>
                    <a:pt x="20004" y="1854"/>
                    <a:pt x="19933" y="1805"/>
                  </a:cubicBezTo>
                  <a:cubicBezTo>
                    <a:pt x="19840" y="1731"/>
                    <a:pt x="19722" y="1805"/>
                    <a:pt x="19605" y="1891"/>
                  </a:cubicBezTo>
                  <a:cubicBezTo>
                    <a:pt x="19566" y="1903"/>
                    <a:pt x="19534" y="1940"/>
                    <a:pt x="19503" y="1953"/>
                  </a:cubicBezTo>
                  <a:cubicBezTo>
                    <a:pt x="19417" y="1990"/>
                    <a:pt x="19362" y="1916"/>
                    <a:pt x="19308" y="1842"/>
                  </a:cubicBezTo>
                  <a:cubicBezTo>
                    <a:pt x="19245" y="1755"/>
                    <a:pt x="19175" y="1657"/>
                    <a:pt x="19034" y="1718"/>
                  </a:cubicBezTo>
                  <a:cubicBezTo>
                    <a:pt x="19002" y="1731"/>
                    <a:pt x="18979" y="1743"/>
                    <a:pt x="18948" y="1755"/>
                  </a:cubicBezTo>
                  <a:cubicBezTo>
                    <a:pt x="18744" y="1842"/>
                    <a:pt x="18713" y="1842"/>
                    <a:pt x="18517" y="1619"/>
                  </a:cubicBezTo>
                  <a:cubicBezTo>
                    <a:pt x="18455" y="1545"/>
                    <a:pt x="18408" y="1533"/>
                    <a:pt x="18377" y="1545"/>
                  </a:cubicBezTo>
                  <a:cubicBezTo>
                    <a:pt x="18330" y="1570"/>
                    <a:pt x="18314" y="1681"/>
                    <a:pt x="18314" y="1681"/>
                  </a:cubicBezTo>
                  <a:cubicBezTo>
                    <a:pt x="18314" y="1706"/>
                    <a:pt x="18298" y="1731"/>
                    <a:pt x="18275" y="1731"/>
                  </a:cubicBezTo>
                  <a:cubicBezTo>
                    <a:pt x="18220" y="1718"/>
                    <a:pt x="18048" y="1731"/>
                    <a:pt x="18032" y="1842"/>
                  </a:cubicBezTo>
                  <a:lnTo>
                    <a:pt x="18024" y="1928"/>
                  </a:lnTo>
                  <a:cubicBezTo>
                    <a:pt x="18009" y="2051"/>
                    <a:pt x="18001" y="2113"/>
                    <a:pt x="17954" y="2175"/>
                  </a:cubicBezTo>
                  <a:cubicBezTo>
                    <a:pt x="17931" y="2187"/>
                    <a:pt x="17907" y="2212"/>
                    <a:pt x="17868" y="2237"/>
                  </a:cubicBezTo>
                  <a:cubicBezTo>
                    <a:pt x="17829" y="2274"/>
                    <a:pt x="17758" y="2311"/>
                    <a:pt x="17758" y="2360"/>
                  </a:cubicBezTo>
                  <a:cubicBezTo>
                    <a:pt x="17758" y="2385"/>
                    <a:pt x="17758" y="2409"/>
                    <a:pt x="17758" y="2422"/>
                  </a:cubicBezTo>
                  <a:cubicBezTo>
                    <a:pt x="17766" y="2496"/>
                    <a:pt x="17766" y="2582"/>
                    <a:pt x="17735" y="2619"/>
                  </a:cubicBezTo>
                  <a:cubicBezTo>
                    <a:pt x="17712" y="2656"/>
                    <a:pt x="17680" y="2656"/>
                    <a:pt x="17641" y="2656"/>
                  </a:cubicBezTo>
                  <a:cubicBezTo>
                    <a:pt x="17579" y="2631"/>
                    <a:pt x="17508" y="2496"/>
                    <a:pt x="17399" y="2286"/>
                  </a:cubicBezTo>
                  <a:cubicBezTo>
                    <a:pt x="17352" y="2187"/>
                    <a:pt x="17273" y="2039"/>
                    <a:pt x="17242" y="2014"/>
                  </a:cubicBezTo>
                  <a:cubicBezTo>
                    <a:pt x="17179" y="1990"/>
                    <a:pt x="17133" y="2076"/>
                    <a:pt x="17117" y="2125"/>
                  </a:cubicBezTo>
                  <a:cubicBezTo>
                    <a:pt x="17093" y="2212"/>
                    <a:pt x="17046" y="2187"/>
                    <a:pt x="17015" y="2175"/>
                  </a:cubicBezTo>
                  <a:cubicBezTo>
                    <a:pt x="16984" y="2150"/>
                    <a:pt x="16945" y="2125"/>
                    <a:pt x="16882" y="2175"/>
                  </a:cubicBezTo>
                  <a:cubicBezTo>
                    <a:pt x="16757" y="2237"/>
                    <a:pt x="16687" y="2249"/>
                    <a:pt x="16601" y="2212"/>
                  </a:cubicBezTo>
                  <a:cubicBezTo>
                    <a:pt x="16577" y="2200"/>
                    <a:pt x="16546" y="2237"/>
                    <a:pt x="16514" y="2274"/>
                  </a:cubicBezTo>
                  <a:cubicBezTo>
                    <a:pt x="16475" y="2311"/>
                    <a:pt x="16428" y="2360"/>
                    <a:pt x="16389" y="2360"/>
                  </a:cubicBezTo>
                  <a:cubicBezTo>
                    <a:pt x="16350" y="2360"/>
                    <a:pt x="16327" y="2409"/>
                    <a:pt x="16288" y="2496"/>
                  </a:cubicBezTo>
                  <a:cubicBezTo>
                    <a:pt x="16272" y="2533"/>
                    <a:pt x="16241" y="2582"/>
                    <a:pt x="16217" y="2619"/>
                  </a:cubicBezTo>
                  <a:cubicBezTo>
                    <a:pt x="16170" y="2706"/>
                    <a:pt x="16131" y="2693"/>
                    <a:pt x="16115" y="2668"/>
                  </a:cubicBezTo>
                  <a:cubicBezTo>
                    <a:pt x="16045" y="2607"/>
                    <a:pt x="16076" y="2385"/>
                    <a:pt x="16100" y="2249"/>
                  </a:cubicBezTo>
                  <a:cubicBezTo>
                    <a:pt x="16155" y="1965"/>
                    <a:pt x="16194" y="1743"/>
                    <a:pt x="16170" y="1607"/>
                  </a:cubicBezTo>
                  <a:cubicBezTo>
                    <a:pt x="16155" y="1545"/>
                    <a:pt x="16147" y="1545"/>
                    <a:pt x="16108" y="1521"/>
                  </a:cubicBezTo>
                  <a:cubicBezTo>
                    <a:pt x="16092" y="1508"/>
                    <a:pt x="16069" y="1496"/>
                    <a:pt x="16029" y="1459"/>
                  </a:cubicBezTo>
                  <a:cubicBezTo>
                    <a:pt x="16022" y="1447"/>
                    <a:pt x="16006" y="1422"/>
                    <a:pt x="15982" y="1410"/>
                  </a:cubicBezTo>
                  <a:cubicBezTo>
                    <a:pt x="15928" y="1336"/>
                    <a:pt x="15896" y="1299"/>
                    <a:pt x="15865" y="1323"/>
                  </a:cubicBezTo>
                  <a:cubicBezTo>
                    <a:pt x="15842" y="1336"/>
                    <a:pt x="15834" y="1360"/>
                    <a:pt x="15826" y="1385"/>
                  </a:cubicBezTo>
                  <a:cubicBezTo>
                    <a:pt x="15795" y="1434"/>
                    <a:pt x="15763" y="1496"/>
                    <a:pt x="15701" y="1459"/>
                  </a:cubicBezTo>
                  <a:cubicBezTo>
                    <a:pt x="15677" y="1434"/>
                    <a:pt x="15654" y="1410"/>
                    <a:pt x="15630" y="1373"/>
                  </a:cubicBezTo>
                  <a:cubicBezTo>
                    <a:pt x="15599" y="1329"/>
                    <a:pt x="15574" y="1302"/>
                    <a:pt x="15551" y="1289"/>
                  </a:cubicBezTo>
                  <a:close/>
                  <a:moveTo>
                    <a:pt x="15503" y="1179"/>
                  </a:moveTo>
                  <a:cubicBezTo>
                    <a:pt x="15570" y="1167"/>
                    <a:pt x="15628" y="1243"/>
                    <a:pt x="15669" y="1299"/>
                  </a:cubicBezTo>
                  <a:cubicBezTo>
                    <a:pt x="15693" y="1323"/>
                    <a:pt x="15709" y="1348"/>
                    <a:pt x="15724" y="1360"/>
                  </a:cubicBezTo>
                  <a:cubicBezTo>
                    <a:pt x="15732" y="1360"/>
                    <a:pt x="15732" y="1360"/>
                    <a:pt x="15756" y="1323"/>
                  </a:cubicBezTo>
                  <a:cubicBezTo>
                    <a:pt x="15771" y="1299"/>
                    <a:pt x="15787" y="1261"/>
                    <a:pt x="15826" y="1237"/>
                  </a:cubicBezTo>
                  <a:cubicBezTo>
                    <a:pt x="15889" y="1175"/>
                    <a:pt x="15959" y="1261"/>
                    <a:pt x="16022" y="1336"/>
                  </a:cubicBezTo>
                  <a:cubicBezTo>
                    <a:pt x="16037" y="1348"/>
                    <a:pt x="16053" y="1360"/>
                    <a:pt x="16068" y="1373"/>
                  </a:cubicBezTo>
                  <a:cubicBezTo>
                    <a:pt x="16092" y="1410"/>
                    <a:pt x="16108" y="1410"/>
                    <a:pt x="16131" y="1422"/>
                  </a:cubicBezTo>
                  <a:cubicBezTo>
                    <a:pt x="16170" y="1447"/>
                    <a:pt x="16209" y="1471"/>
                    <a:pt x="16233" y="1582"/>
                  </a:cubicBezTo>
                  <a:cubicBezTo>
                    <a:pt x="16264" y="1755"/>
                    <a:pt x="16225" y="1977"/>
                    <a:pt x="16170" y="2286"/>
                  </a:cubicBezTo>
                  <a:cubicBezTo>
                    <a:pt x="16139" y="2459"/>
                    <a:pt x="16139" y="2545"/>
                    <a:pt x="16147" y="2570"/>
                  </a:cubicBezTo>
                  <a:lnTo>
                    <a:pt x="16162" y="2557"/>
                  </a:lnTo>
                  <a:cubicBezTo>
                    <a:pt x="16178" y="2508"/>
                    <a:pt x="16194" y="2483"/>
                    <a:pt x="16217" y="2434"/>
                  </a:cubicBezTo>
                  <a:cubicBezTo>
                    <a:pt x="16264" y="2335"/>
                    <a:pt x="16311" y="2249"/>
                    <a:pt x="16381" y="2249"/>
                  </a:cubicBezTo>
                  <a:cubicBezTo>
                    <a:pt x="16405" y="2249"/>
                    <a:pt x="16428" y="2224"/>
                    <a:pt x="16460" y="2187"/>
                  </a:cubicBezTo>
                  <a:cubicBezTo>
                    <a:pt x="16507" y="2138"/>
                    <a:pt x="16554" y="2088"/>
                    <a:pt x="16616" y="2113"/>
                  </a:cubicBezTo>
                  <a:cubicBezTo>
                    <a:pt x="16679" y="2138"/>
                    <a:pt x="16726" y="2138"/>
                    <a:pt x="16851" y="2064"/>
                  </a:cubicBezTo>
                  <a:cubicBezTo>
                    <a:pt x="16937" y="2027"/>
                    <a:pt x="16992" y="2051"/>
                    <a:pt x="17031" y="2064"/>
                  </a:cubicBezTo>
                  <a:cubicBezTo>
                    <a:pt x="17039" y="2076"/>
                    <a:pt x="17039" y="2076"/>
                    <a:pt x="17046" y="2076"/>
                  </a:cubicBezTo>
                  <a:cubicBezTo>
                    <a:pt x="17078" y="1977"/>
                    <a:pt x="17164" y="1866"/>
                    <a:pt x="17258" y="1916"/>
                  </a:cubicBezTo>
                  <a:cubicBezTo>
                    <a:pt x="17305" y="1953"/>
                    <a:pt x="17367" y="2051"/>
                    <a:pt x="17453" y="2224"/>
                  </a:cubicBezTo>
                  <a:cubicBezTo>
                    <a:pt x="17516" y="2360"/>
                    <a:pt x="17610" y="2533"/>
                    <a:pt x="17649" y="2557"/>
                  </a:cubicBezTo>
                  <a:cubicBezTo>
                    <a:pt x="17672" y="2557"/>
                    <a:pt x="17672" y="2557"/>
                    <a:pt x="17672" y="2557"/>
                  </a:cubicBezTo>
                  <a:cubicBezTo>
                    <a:pt x="17688" y="2533"/>
                    <a:pt x="17680" y="2483"/>
                    <a:pt x="17680" y="2446"/>
                  </a:cubicBezTo>
                  <a:cubicBezTo>
                    <a:pt x="17672" y="2422"/>
                    <a:pt x="17672" y="2397"/>
                    <a:pt x="17672" y="2372"/>
                  </a:cubicBezTo>
                  <a:cubicBezTo>
                    <a:pt x="17672" y="2249"/>
                    <a:pt x="17758" y="2187"/>
                    <a:pt x="17837" y="2138"/>
                  </a:cubicBezTo>
                  <a:cubicBezTo>
                    <a:pt x="17860" y="2125"/>
                    <a:pt x="17884" y="2113"/>
                    <a:pt x="17899" y="2088"/>
                  </a:cubicBezTo>
                  <a:cubicBezTo>
                    <a:pt x="17931" y="2051"/>
                    <a:pt x="17931" y="2051"/>
                    <a:pt x="17946" y="1916"/>
                  </a:cubicBezTo>
                  <a:lnTo>
                    <a:pt x="17954" y="1842"/>
                  </a:lnTo>
                  <a:cubicBezTo>
                    <a:pt x="17978" y="1632"/>
                    <a:pt x="18165" y="1619"/>
                    <a:pt x="18244" y="1619"/>
                  </a:cubicBezTo>
                  <a:cubicBezTo>
                    <a:pt x="18251" y="1558"/>
                    <a:pt x="18283" y="1484"/>
                    <a:pt x="18337" y="1447"/>
                  </a:cubicBezTo>
                  <a:cubicBezTo>
                    <a:pt x="18392" y="1410"/>
                    <a:pt x="18463" y="1447"/>
                    <a:pt x="18549" y="1533"/>
                  </a:cubicBezTo>
                  <a:cubicBezTo>
                    <a:pt x="18729" y="1743"/>
                    <a:pt x="18729" y="1743"/>
                    <a:pt x="18924" y="1656"/>
                  </a:cubicBezTo>
                  <a:cubicBezTo>
                    <a:pt x="18940" y="1644"/>
                    <a:pt x="18971" y="1632"/>
                    <a:pt x="19010" y="1619"/>
                  </a:cubicBezTo>
                  <a:cubicBezTo>
                    <a:pt x="19190" y="1545"/>
                    <a:pt x="19276" y="1681"/>
                    <a:pt x="19347" y="1767"/>
                  </a:cubicBezTo>
                  <a:cubicBezTo>
                    <a:pt x="19401" y="1842"/>
                    <a:pt x="19425" y="1879"/>
                    <a:pt x="19472" y="1854"/>
                  </a:cubicBezTo>
                  <a:cubicBezTo>
                    <a:pt x="19503" y="1842"/>
                    <a:pt x="19534" y="1817"/>
                    <a:pt x="19574" y="1792"/>
                  </a:cubicBezTo>
                  <a:cubicBezTo>
                    <a:pt x="19691" y="1706"/>
                    <a:pt x="19840" y="1607"/>
                    <a:pt x="19965" y="1706"/>
                  </a:cubicBezTo>
                  <a:cubicBezTo>
                    <a:pt x="20012" y="1755"/>
                    <a:pt x="20051" y="1767"/>
                    <a:pt x="20082" y="1743"/>
                  </a:cubicBezTo>
                  <a:cubicBezTo>
                    <a:pt x="20113" y="1730"/>
                    <a:pt x="20145" y="1681"/>
                    <a:pt x="20168" y="1582"/>
                  </a:cubicBezTo>
                  <a:cubicBezTo>
                    <a:pt x="20215" y="1422"/>
                    <a:pt x="20364" y="1348"/>
                    <a:pt x="20638" y="1336"/>
                  </a:cubicBezTo>
                  <a:cubicBezTo>
                    <a:pt x="20763" y="1336"/>
                    <a:pt x="20911" y="1471"/>
                    <a:pt x="21029" y="1570"/>
                  </a:cubicBezTo>
                  <a:cubicBezTo>
                    <a:pt x="21068" y="1607"/>
                    <a:pt x="21107" y="1644"/>
                    <a:pt x="21123" y="1656"/>
                  </a:cubicBezTo>
                  <a:cubicBezTo>
                    <a:pt x="21123" y="1644"/>
                    <a:pt x="21146" y="1595"/>
                    <a:pt x="21162" y="1558"/>
                  </a:cubicBezTo>
                  <a:cubicBezTo>
                    <a:pt x="21201" y="1471"/>
                    <a:pt x="21256" y="1336"/>
                    <a:pt x="21342" y="1385"/>
                  </a:cubicBezTo>
                  <a:cubicBezTo>
                    <a:pt x="21436" y="1447"/>
                    <a:pt x="21420" y="1619"/>
                    <a:pt x="21404" y="1730"/>
                  </a:cubicBezTo>
                  <a:cubicBezTo>
                    <a:pt x="21404" y="1755"/>
                    <a:pt x="21397" y="1792"/>
                    <a:pt x="21404" y="1817"/>
                  </a:cubicBezTo>
                  <a:cubicBezTo>
                    <a:pt x="21404" y="1817"/>
                    <a:pt x="21412" y="1829"/>
                    <a:pt x="21420" y="1842"/>
                  </a:cubicBezTo>
                  <a:cubicBezTo>
                    <a:pt x="21475" y="1879"/>
                    <a:pt x="21600" y="1990"/>
                    <a:pt x="21530" y="2212"/>
                  </a:cubicBezTo>
                  <a:cubicBezTo>
                    <a:pt x="21522" y="2261"/>
                    <a:pt x="21490" y="2298"/>
                    <a:pt x="21459" y="2310"/>
                  </a:cubicBezTo>
                  <a:cubicBezTo>
                    <a:pt x="21412" y="2335"/>
                    <a:pt x="21365" y="2273"/>
                    <a:pt x="21326" y="2224"/>
                  </a:cubicBezTo>
                  <a:cubicBezTo>
                    <a:pt x="21311" y="2199"/>
                    <a:pt x="21287" y="2162"/>
                    <a:pt x="21271" y="2162"/>
                  </a:cubicBezTo>
                  <a:cubicBezTo>
                    <a:pt x="21248" y="2150"/>
                    <a:pt x="21232" y="2138"/>
                    <a:pt x="21209" y="2125"/>
                  </a:cubicBezTo>
                  <a:cubicBezTo>
                    <a:pt x="21162" y="2088"/>
                    <a:pt x="21123" y="2051"/>
                    <a:pt x="21052" y="2138"/>
                  </a:cubicBezTo>
                  <a:cubicBezTo>
                    <a:pt x="21037" y="2162"/>
                    <a:pt x="21029" y="2187"/>
                    <a:pt x="21037" y="2199"/>
                  </a:cubicBezTo>
                  <a:cubicBezTo>
                    <a:pt x="21037" y="2224"/>
                    <a:pt x="21076" y="2273"/>
                    <a:pt x="21099" y="2310"/>
                  </a:cubicBezTo>
                  <a:cubicBezTo>
                    <a:pt x="21138" y="2348"/>
                    <a:pt x="21162" y="2385"/>
                    <a:pt x="21185" y="2434"/>
                  </a:cubicBezTo>
                  <a:cubicBezTo>
                    <a:pt x="21209" y="2496"/>
                    <a:pt x="21209" y="2557"/>
                    <a:pt x="21185" y="2619"/>
                  </a:cubicBezTo>
                  <a:cubicBezTo>
                    <a:pt x="21162" y="2693"/>
                    <a:pt x="21091" y="2755"/>
                    <a:pt x="21013" y="2755"/>
                  </a:cubicBezTo>
                  <a:cubicBezTo>
                    <a:pt x="21045" y="2792"/>
                    <a:pt x="21107" y="2841"/>
                    <a:pt x="21170" y="2878"/>
                  </a:cubicBezTo>
                  <a:cubicBezTo>
                    <a:pt x="21271" y="2928"/>
                    <a:pt x="21389" y="3039"/>
                    <a:pt x="21420" y="3162"/>
                  </a:cubicBezTo>
                  <a:cubicBezTo>
                    <a:pt x="21428" y="3211"/>
                    <a:pt x="21428" y="3261"/>
                    <a:pt x="21412" y="3310"/>
                  </a:cubicBezTo>
                  <a:cubicBezTo>
                    <a:pt x="21397" y="3347"/>
                    <a:pt x="21357" y="3397"/>
                    <a:pt x="21318" y="3446"/>
                  </a:cubicBezTo>
                  <a:cubicBezTo>
                    <a:pt x="21264" y="3520"/>
                    <a:pt x="21201" y="3606"/>
                    <a:pt x="21185" y="3717"/>
                  </a:cubicBezTo>
                  <a:cubicBezTo>
                    <a:pt x="21162" y="3977"/>
                    <a:pt x="21138" y="4038"/>
                    <a:pt x="20857" y="4137"/>
                  </a:cubicBezTo>
                  <a:cubicBezTo>
                    <a:pt x="20771" y="4174"/>
                    <a:pt x="20716" y="4236"/>
                    <a:pt x="20708" y="4334"/>
                  </a:cubicBezTo>
                  <a:cubicBezTo>
                    <a:pt x="20677" y="4470"/>
                    <a:pt x="20739" y="4655"/>
                    <a:pt x="20794" y="4717"/>
                  </a:cubicBezTo>
                  <a:cubicBezTo>
                    <a:pt x="20810" y="4742"/>
                    <a:pt x="20818" y="4754"/>
                    <a:pt x="20825" y="4766"/>
                  </a:cubicBezTo>
                  <a:cubicBezTo>
                    <a:pt x="20911" y="4865"/>
                    <a:pt x="20990" y="4964"/>
                    <a:pt x="20951" y="5124"/>
                  </a:cubicBezTo>
                  <a:cubicBezTo>
                    <a:pt x="20919" y="5285"/>
                    <a:pt x="20958" y="5334"/>
                    <a:pt x="20990" y="5346"/>
                  </a:cubicBezTo>
                  <a:cubicBezTo>
                    <a:pt x="21029" y="5383"/>
                    <a:pt x="21045" y="5433"/>
                    <a:pt x="21045" y="5482"/>
                  </a:cubicBezTo>
                  <a:cubicBezTo>
                    <a:pt x="21045" y="5569"/>
                    <a:pt x="21013" y="5667"/>
                    <a:pt x="20943" y="5741"/>
                  </a:cubicBezTo>
                  <a:cubicBezTo>
                    <a:pt x="20911" y="5754"/>
                    <a:pt x="20911" y="5926"/>
                    <a:pt x="20919" y="6038"/>
                  </a:cubicBezTo>
                  <a:cubicBezTo>
                    <a:pt x="20919" y="6223"/>
                    <a:pt x="20919" y="6395"/>
                    <a:pt x="20857" y="6457"/>
                  </a:cubicBezTo>
                  <a:cubicBezTo>
                    <a:pt x="20833" y="6469"/>
                    <a:pt x="20818" y="6469"/>
                    <a:pt x="20802" y="6457"/>
                  </a:cubicBezTo>
                  <a:cubicBezTo>
                    <a:pt x="20732" y="6420"/>
                    <a:pt x="20661" y="6198"/>
                    <a:pt x="20559" y="5828"/>
                  </a:cubicBezTo>
                  <a:cubicBezTo>
                    <a:pt x="20497" y="5618"/>
                    <a:pt x="20442" y="5408"/>
                    <a:pt x="20395" y="5309"/>
                  </a:cubicBezTo>
                  <a:cubicBezTo>
                    <a:pt x="20348" y="5235"/>
                    <a:pt x="20317" y="5137"/>
                    <a:pt x="20286" y="5063"/>
                  </a:cubicBezTo>
                  <a:cubicBezTo>
                    <a:pt x="20223" y="4890"/>
                    <a:pt x="20192" y="4828"/>
                    <a:pt x="20137" y="4840"/>
                  </a:cubicBezTo>
                  <a:cubicBezTo>
                    <a:pt x="20082" y="4877"/>
                    <a:pt x="20035" y="4865"/>
                    <a:pt x="19996" y="4840"/>
                  </a:cubicBezTo>
                  <a:cubicBezTo>
                    <a:pt x="19941" y="4828"/>
                    <a:pt x="19910" y="4816"/>
                    <a:pt x="19840" y="4877"/>
                  </a:cubicBezTo>
                  <a:cubicBezTo>
                    <a:pt x="19722" y="5001"/>
                    <a:pt x="19652" y="5001"/>
                    <a:pt x="19597" y="5001"/>
                  </a:cubicBezTo>
                  <a:cubicBezTo>
                    <a:pt x="19581" y="5001"/>
                    <a:pt x="19566" y="5001"/>
                    <a:pt x="19550" y="5001"/>
                  </a:cubicBezTo>
                  <a:cubicBezTo>
                    <a:pt x="19519" y="5001"/>
                    <a:pt x="19511" y="5038"/>
                    <a:pt x="19480" y="5149"/>
                  </a:cubicBezTo>
                  <a:cubicBezTo>
                    <a:pt x="19456" y="5248"/>
                    <a:pt x="19417" y="5371"/>
                    <a:pt x="19347" y="5544"/>
                  </a:cubicBezTo>
                  <a:cubicBezTo>
                    <a:pt x="19284" y="5692"/>
                    <a:pt x="19268" y="5828"/>
                    <a:pt x="19292" y="5951"/>
                  </a:cubicBezTo>
                  <a:cubicBezTo>
                    <a:pt x="19308" y="6050"/>
                    <a:pt x="19347" y="6112"/>
                    <a:pt x="19370" y="6124"/>
                  </a:cubicBezTo>
                  <a:cubicBezTo>
                    <a:pt x="19394" y="6136"/>
                    <a:pt x="19472" y="6124"/>
                    <a:pt x="19527" y="6112"/>
                  </a:cubicBezTo>
                  <a:cubicBezTo>
                    <a:pt x="19597" y="6112"/>
                    <a:pt x="19644" y="6099"/>
                    <a:pt x="19683" y="6112"/>
                  </a:cubicBezTo>
                  <a:cubicBezTo>
                    <a:pt x="19738" y="6149"/>
                    <a:pt x="19746" y="6235"/>
                    <a:pt x="19754" y="6346"/>
                  </a:cubicBezTo>
                  <a:cubicBezTo>
                    <a:pt x="19761" y="6457"/>
                    <a:pt x="19769" y="6593"/>
                    <a:pt x="19808" y="6778"/>
                  </a:cubicBezTo>
                  <a:cubicBezTo>
                    <a:pt x="19894" y="7124"/>
                    <a:pt x="19840" y="7593"/>
                    <a:pt x="19801" y="7926"/>
                  </a:cubicBezTo>
                  <a:lnTo>
                    <a:pt x="19793" y="8012"/>
                  </a:lnTo>
                  <a:cubicBezTo>
                    <a:pt x="19754" y="8333"/>
                    <a:pt x="19683" y="8345"/>
                    <a:pt x="19581" y="8321"/>
                  </a:cubicBezTo>
                  <a:cubicBezTo>
                    <a:pt x="19574" y="8321"/>
                    <a:pt x="19558" y="8321"/>
                    <a:pt x="19550" y="8321"/>
                  </a:cubicBezTo>
                  <a:cubicBezTo>
                    <a:pt x="19503" y="8321"/>
                    <a:pt x="19472" y="8321"/>
                    <a:pt x="19464" y="8345"/>
                  </a:cubicBezTo>
                  <a:cubicBezTo>
                    <a:pt x="19448" y="8370"/>
                    <a:pt x="19441" y="8395"/>
                    <a:pt x="19433" y="8456"/>
                  </a:cubicBezTo>
                  <a:cubicBezTo>
                    <a:pt x="19433" y="8543"/>
                    <a:pt x="19401" y="8605"/>
                    <a:pt x="19370" y="8654"/>
                  </a:cubicBezTo>
                  <a:cubicBezTo>
                    <a:pt x="19331" y="8703"/>
                    <a:pt x="19323" y="8716"/>
                    <a:pt x="19347" y="8777"/>
                  </a:cubicBezTo>
                  <a:cubicBezTo>
                    <a:pt x="19370" y="8827"/>
                    <a:pt x="19401" y="8851"/>
                    <a:pt x="19441" y="8864"/>
                  </a:cubicBezTo>
                  <a:cubicBezTo>
                    <a:pt x="19503" y="8901"/>
                    <a:pt x="19581" y="8938"/>
                    <a:pt x="19589" y="9148"/>
                  </a:cubicBezTo>
                  <a:cubicBezTo>
                    <a:pt x="19597" y="9394"/>
                    <a:pt x="19558" y="9629"/>
                    <a:pt x="19503" y="9728"/>
                  </a:cubicBezTo>
                  <a:cubicBezTo>
                    <a:pt x="19464" y="9777"/>
                    <a:pt x="19433" y="9789"/>
                    <a:pt x="19417" y="9777"/>
                  </a:cubicBezTo>
                  <a:cubicBezTo>
                    <a:pt x="19401" y="9777"/>
                    <a:pt x="19386" y="9765"/>
                    <a:pt x="19370" y="9728"/>
                  </a:cubicBezTo>
                  <a:cubicBezTo>
                    <a:pt x="19339" y="9653"/>
                    <a:pt x="19347" y="9505"/>
                    <a:pt x="19362" y="9345"/>
                  </a:cubicBezTo>
                  <a:cubicBezTo>
                    <a:pt x="19362" y="9308"/>
                    <a:pt x="19362" y="9296"/>
                    <a:pt x="19370" y="9283"/>
                  </a:cubicBezTo>
                  <a:cubicBezTo>
                    <a:pt x="19362" y="9283"/>
                    <a:pt x="19355" y="9283"/>
                    <a:pt x="19347" y="9283"/>
                  </a:cubicBezTo>
                  <a:cubicBezTo>
                    <a:pt x="19323" y="9283"/>
                    <a:pt x="19276" y="9283"/>
                    <a:pt x="19229" y="9259"/>
                  </a:cubicBezTo>
                  <a:cubicBezTo>
                    <a:pt x="19167" y="9234"/>
                    <a:pt x="19143" y="9148"/>
                    <a:pt x="19128" y="9073"/>
                  </a:cubicBezTo>
                  <a:cubicBezTo>
                    <a:pt x="19112" y="9012"/>
                    <a:pt x="19104" y="8987"/>
                    <a:pt x="19089" y="8975"/>
                  </a:cubicBezTo>
                  <a:cubicBezTo>
                    <a:pt x="19049" y="8962"/>
                    <a:pt x="19018" y="8987"/>
                    <a:pt x="18987" y="9012"/>
                  </a:cubicBezTo>
                  <a:cubicBezTo>
                    <a:pt x="18956" y="9036"/>
                    <a:pt x="18932" y="9061"/>
                    <a:pt x="18893" y="9049"/>
                  </a:cubicBezTo>
                  <a:cubicBezTo>
                    <a:pt x="18854" y="9036"/>
                    <a:pt x="18838" y="8975"/>
                    <a:pt x="18823" y="8925"/>
                  </a:cubicBezTo>
                  <a:cubicBezTo>
                    <a:pt x="18815" y="8876"/>
                    <a:pt x="18799" y="8827"/>
                    <a:pt x="18783" y="8814"/>
                  </a:cubicBezTo>
                  <a:cubicBezTo>
                    <a:pt x="18776" y="8802"/>
                    <a:pt x="18760" y="8814"/>
                    <a:pt x="18752" y="8827"/>
                  </a:cubicBezTo>
                  <a:cubicBezTo>
                    <a:pt x="18697" y="8864"/>
                    <a:pt x="18690" y="8987"/>
                    <a:pt x="18690" y="9024"/>
                  </a:cubicBezTo>
                  <a:cubicBezTo>
                    <a:pt x="18690" y="9135"/>
                    <a:pt x="18705" y="9209"/>
                    <a:pt x="18721" y="9222"/>
                  </a:cubicBezTo>
                  <a:cubicBezTo>
                    <a:pt x="18736" y="9234"/>
                    <a:pt x="18783" y="9197"/>
                    <a:pt x="18815" y="9172"/>
                  </a:cubicBezTo>
                  <a:cubicBezTo>
                    <a:pt x="18877" y="9135"/>
                    <a:pt x="18956" y="9073"/>
                    <a:pt x="19002" y="9160"/>
                  </a:cubicBezTo>
                  <a:cubicBezTo>
                    <a:pt x="19065" y="9296"/>
                    <a:pt x="18979" y="9419"/>
                    <a:pt x="18924" y="9505"/>
                  </a:cubicBezTo>
                  <a:cubicBezTo>
                    <a:pt x="18909" y="9530"/>
                    <a:pt x="18893" y="9555"/>
                    <a:pt x="18885" y="9567"/>
                  </a:cubicBezTo>
                  <a:cubicBezTo>
                    <a:pt x="18885" y="9604"/>
                    <a:pt x="18963" y="9765"/>
                    <a:pt x="19010" y="9851"/>
                  </a:cubicBezTo>
                  <a:cubicBezTo>
                    <a:pt x="19057" y="9950"/>
                    <a:pt x="19096" y="10036"/>
                    <a:pt x="19112" y="10098"/>
                  </a:cubicBezTo>
                  <a:cubicBezTo>
                    <a:pt x="19135" y="10197"/>
                    <a:pt x="19112" y="10246"/>
                    <a:pt x="19104" y="10271"/>
                  </a:cubicBezTo>
                  <a:cubicBezTo>
                    <a:pt x="19104" y="10283"/>
                    <a:pt x="19096" y="10283"/>
                    <a:pt x="19096" y="10283"/>
                  </a:cubicBezTo>
                  <a:cubicBezTo>
                    <a:pt x="19096" y="10283"/>
                    <a:pt x="19096" y="10308"/>
                    <a:pt x="19112" y="10332"/>
                  </a:cubicBezTo>
                  <a:cubicBezTo>
                    <a:pt x="19167" y="10468"/>
                    <a:pt x="19096" y="10616"/>
                    <a:pt x="19057" y="10690"/>
                  </a:cubicBezTo>
                  <a:cubicBezTo>
                    <a:pt x="19042" y="10703"/>
                    <a:pt x="19034" y="10715"/>
                    <a:pt x="19026" y="10727"/>
                  </a:cubicBezTo>
                  <a:lnTo>
                    <a:pt x="19034" y="10752"/>
                  </a:lnTo>
                  <a:cubicBezTo>
                    <a:pt x="19042" y="10789"/>
                    <a:pt x="19065" y="10851"/>
                    <a:pt x="19034" y="10974"/>
                  </a:cubicBezTo>
                  <a:cubicBezTo>
                    <a:pt x="18995" y="11159"/>
                    <a:pt x="18635" y="11579"/>
                    <a:pt x="18463" y="11665"/>
                  </a:cubicBezTo>
                  <a:cubicBezTo>
                    <a:pt x="18361" y="11702"/>
                    <a:pt x="18298" y="11677"/>
                    <a:pt x="18251" y="11653"/>
                  </a:cubicBezTo>
                  <a:cubicBezTo>
                    <a:pt x="18212" y="11628"/>
                    <a:pt x="18204" y="11628"/>
                    <a:pt x="18181" y="11653"/>
                  </a:cubicBezTo>
                  <a:cubicBezTo>
                    <a:pt x="18157" y="11690"/>
                    <a:pt x="18150" y="11714"/>
                    <a:pt x="18150" y="11764"/>
                  </a:cubicBezTo>
                  <a:cubicBezTo>
                    <a:pt x="18150" y="11838"/>
                    <a:pt x="18189" y="11924"/>
                    <a:pt x="18251" y="11998"/>
                  </a:cubicBezTo>
                  <a:cubicBezTo>
                    <a:pt x="18377" y="12146"/>
                    <a:pt x="18384" y="12233"/>
                    <a:pt x="18408" y="12418"/>
                  </a:cubicBezTo>
                  <a:lnTo>
                    <a:pt x="18416" y="12504"/>
                  </a:lnTo>
                  <a:cubicBezTo>
                    <a:pt x="18431" y="12640"/>
                    <a:pt x="18400" y="12776"/>
                    <a:pt x="18345" y="12899"/>
                  </a:cubicBezTo>
                  <a:cubicBezTo>
                    <a:pt x="18306" y="12986"/>
                    <a:pt x="18236" y="13047"/>
                    <a:pt x="18181" y="13060"/>
                  </a:cubicBezTo>
                  <a:cubicBezTo>
                    <a:pt x="18079" y="13060"/>
                    <a:pt x="18017" y="12924"/>
                    <a:pt x="17954" y="12813"/>
                  </a:cubicBezTo>
                  <a:cubicBezTo>
                    <a:pt x="17938" y="12751"/>
                    <a:pt x="17907" y="12702"/>
                    <a:pt x="17884" y="12677"/>
                  </a:cubicBezTo>
                  <a:cubicBezTo>
                    <a:pt x="17845" y="12615"/>
                    <a:pt x="17805" y="12615"/>
                    <a:pt x="17758" y="12628"/>
                  </a:cubicBezTo>
                  <a:cubicBezTo>
                    <a:pt x="17727" y="12628"/>
                    <a:pt x="17688" y="12640"/>
                    <a:pt x="17657" y="12615"/>
                  </a:cubicBezTo>
                  <a:cubicBezTo>
                    <a:pt x="17586" y="12603"/>
                    <a:pt x="17547" y="12455"/>
                    <a:pt x="17524" y="12332"/>
                  </a:cubicBezTo>
                  <a:cubicBezTo>
                    <a:pt x="17516" y="12295"/>
                    <a:pt x="17508" y="12257"/>
                    <a:pt x="17500" y="12233"/>
                  </a:cubicBezTo>
                  <a:cubicBezTo>
                    <a:pt x="17492" y="12233"/>
                    <a:pt x="17485" y="12257"/>
                    <a:pt x="17477" y="12270"/>
                  </a:cubicBezTo>
                  <a:cubicBezTo>
                    <a:pt x="17453" y="12332"/>
                    <a:pt x="17391" y="12443"/>
                    <a:pt x="17305" y="12406"/>
                  </a:cubicBezTo>
                  <a:cubicBezTo>
                    <a:pt x="17211" y="12356"/>
                    <a:pt x="17211" y="12233"/>
                    <a:pt x="17211" y="12097"/>
                  </a:cubicBezTo>
                  <a:cubicBezTo>
                    <a:pt x="17211" y="12023"/>
                    <a:pt x="17203" y="11937"/>
                    <a:pt x="17187" y="11850"/>
                  </a:cubicBezTo>
                  <a:cubicBezTo>
                    <a:pt x="17172" y="11752"/>
                    <a:pt x="17133" y="11653"/>
                    <a:pt x="17078" y="11591"/>
                  </a:cubicBezTo>
                  <a:cubicBezTo>
                    <a:pt x="17023" y="11542"/>
                    <a:pt x="16960" y="11517"/>
                    <a:pt x="16913" y="11542"/>
                  </a:cubicBezTo>
                  <a:cubicBezTo>
                    <a:pt x="16835" y="11579"/>
                    <a:pt x="16788" y="11702"/>
                    <a:pt x="16765" y="11776"/>
                  </a:cubicBezTo>
                  <a:cubicBezTo>
                    <a:pt x="16741" y="11838"/>
                    <a:pt x="16726" y="11875"/>
                    <a:pt x="16702" y="11900"/>
                  </a:cubicBezTo>
                  <a:cubicBezTo>
                    <a:pt x="16694" y="11900"/>
                    <a:pt x="16679" y="11900"/>
                    <a:pt x="16663" y="11900"/>
                  </a:cubicBezTo>
                  <a:cubicBezTo>
                    <a:pt x="16632" y="11900"/>
                    <a:pt x="16593" y="11900"/>
                    <a:pt x="16585" y="11924"/>
                  </a:cubicBezTo>
                  <a:cubicBezTo>
                    <a:pt x="16569" y="11937"/>
                    <a:pt x="16569" y="11961"/>
                    <a:pt x="16569" y="11998"/>
                  </a:cubicBezTo>
                  <a:cubicBezTo>
                    <a:pt x="16569" y="12146"/>
                    <a:pt x="16530" y="12196"/>
                    <a:pt x="16475" y="12245"/>
                  </a:cubicBezTo>
                  <a:cubicBezTo>
                    <a:pt x="16460" y="12257"/>
                    <a:pt x="16436" y="12270"/>
                    <a:pt x="16421" y="12307"/>
                  </a:cubicBezTo>
                  <a:cubicBezTo>
                    <a:pt x="16374" y="12369"/>
                    <a:pt x="16366" y="12480"/>
                    <a:pt x="16358" y="12640"/>
                  </a:cubicBezTo>
                  <a:cubicBezTo>
                    <a:pt x="16358" y="12702"/>
                    <a:pt x="16358" y="12776"/>
                    <a:pt x="16350" y="12838"/>
                  </a:cubicBezTo>
                  <a:cubicBezTo>
                    <a:pt x="16342" y="13047"/>
                    <a:pt x="16272" y="13158"/>
                    <a:pt x="16233" y="13195"/>
                  </a:cubicBezTo>
                  <a:cubicBezTo>
                    <a:pt x="16186" y="13245"/>
                    <a:pt x="16139" y="13269"/>
                    <a:pt x="16100" y="13257"/>
                  </a:cubicBezTo>
                  <a:cubicBezTo>
                    <a:pt x="16045" y="13245"/>
                    <a:pt x="16037" y="13158"/>
                    <a:pt x="16022" y="13084"/>
                  </a:cubicBezTo>
                  <a:cubicBezTo>
                    <a:pt x="16014" y="13035"/>
                    <a:pt x="16006" y="12973"/>
                    <a:pt x="15990" y="12936"/>
                  </a:cubicBezTo>
                  <a:cubicBezTo>
                    <a:pt x="15928" y="12825"/>
                    <a:pt x="15865" y="12702"/>
                    <a:pt x="15865" y="12480"/>
                  </a:cubicBezTo>
                  <a:cubicBezTo>
                    <a:pt x="15865" y="12443"/>
                    <a:pt x="15865" y="12418"/>
                    <a:pt x="15865" y="12393"/>
                  </a:cubicBezTo>
                  <a:cubicBezTo>
                    <a:pt x="15865" y="12257"/>
                    <a:pt x="15865" y="12233"/>
                    <a:pt x="15787" y="12134"/>
                  </a:cubicBezTo>
                  <a:cubicBezTo>
                    <a:pt x="15701" y="12011"/>
                    <a:pt x="15732" y="11850"/>
                    <a:pt x="15748" y="11764"/>
                  </a:cubicBezTo>
                  <a:cubicBezTo>
                    <a:pt x="15748" y="11752"/>
                    <a:pt x="15748" y="11752"/>
                    <a:pt x="15748" y="11739"/>
                  </a:cubicBezTo>
                  <a:cubicBezTo>
                    <a:pt x="15740" y="11727"/>
                    <a:pt x="15716" y="11727"/>
                    <a:pt x="15701" y="11727"/>
                  </a:cubicBezTo>
                  <a:cubicBezTo>
                    <a:pt x="15638" y="11714"/>
                    <a:pt x="15568" y="11714"/>
                    <a:pt x="15536" y="11665"/>
                  </a:cubicBezTo>
                  <a:cubicBezTo>
                    <a:pt x="15513" y="11628"/>
                    <a:pt x="15505" y="11579"/>
                    <a:pt x="15505" y="11554"/>
                  </a:cubicBezTo>
                  <a:cubicBezTo>
                    <a:pt x="15497" y="11505"/>
                    <a:pt x="15497" y="11492"/>
                    <a:pt x="15443" y="11492"/>
                  </a:cubicBezTo>
                  <a:cubicBezTo>
                    <a:pt x="15341" y="11455"/>
                    <a:pt x="15333" y="11344"/>
                    <a:pt x="15333" y="11283"/>
                  </a:cubicBezTo>
                  <a:cubicBezTo>
                    <a:pt x="15333" y="11258"/>
                    <a:pt x="15325" y="11233"/>
                    <a:pt x="15325" y="11221"/>
                  </a:cubicBezTo>
                  <a:cubicBezTo>
                    <a:pt x="15302" y="11208"/>
                    <a:pt x="15200" y="11221"/>
                    <a:pt x="15122" y="11221"/>
                  </a:cubicBezTo>
                  <a:cubicBezTo>
                    <a:pt x="15036" y="11233"/>
                    <a:pt x="14950" y="11233"/>
                    <a:pt x="14879" y="11221"/>
                  </a:cubicBezTo>
                  <a:cubicBezTo>
                    <a:pt x="14754" y="11196"/>
                    <a:pt x="14676" y="11122"/>
                    <a:pt x="14621" y="11048"/>
                  </a:cubicBezTo>
                  <a:cubicBezTo>
                    <a:pt x="14598" y="11011"/>
                    <a:pt x="14574" y="10986"/>
                    <a:pt x="14551" y="10974"/>
                  </a:cubicBezTo>
                  <a:cubicBezTo>
                    <a:pt x="14527" y="10949"/>
                    <a:pt x="14472" y="10974"/>
                    <a:pt x="14418" y="10999"/>
                  </a:cubicBezTo>
                  <a:cubicBezTo>
                    <a:pt x="14355" y="11023"/>
                    <a:pt x="14308" y="11048"/>
                    <a:pt x="14261" y="11023"/>
                  </a:cubicBezTo>
                  <a:cubicBezTo>
                    <a:pt x="14214" y="10999"/>
                    <a:pt x="14159" y="10900"/>
                    <a:pt x="14113" y="10789"/>
                  </a:cubicBezTo>
                  <a:cubicBezTo>
                    <a:pt x="14081" y="10715"/>
                    <a:pt x="14026" y="10604"/>
                    <a:pt x="14011" y="10591"/>
                  </a:cubicBezTo>
                  <a:cubicBezTo>
                    <a:pt x="13995" y="10616"/>
                    <a:pt x="14011" y="10752"/>
                    <a:pt x="14050" y="10838"/>
                  </a:cubicBezTo>
                  <a:cubicBezTo>
                    <a:pt x="14066" y="10863"/>
                    <a:pt x="14073" y="10912"/>
                    <a:pt x="14089" y="10962"/>
                  </a:cubicBezTo>
                  <a:cubicBezTo>
                    <a:pt x="14120" y="11073"/>
                    <a:pt x="14167" y="11221"/>
                    <a:pt x="14222" y="11258"/>
                  </a:cubicBezTo>
                  <a:cubicBezTo>
                    <a:pt x="14277" y="11295"/>
                    <a:pt x="14347" y="11208"/>
                    <a:pt x="14394" y="11147"/>
                  </a:cubicBezTo>
                  <a:cubicBezTo>
                    <a:pt x="14418" y="11122"/>
                    <a:pt x="14433" y="11097"/>
                    <a:pt x="14457" y="11085"/>
                  </a:cubicBezTo>
                  <a:cubicBezTo>
                    <a:pt x="14480" y="11060"/>
                    <a:pt x="14512" y="11085"/>
                    <a:pt x="14535" y="11097"/>
                  </a:cubicBezTo>
                  <a:cubicBezTo>
                    <a:pt x="14637" y="11171"/>
                    <a:pt x="14848" y="11443"/>
                    <a:pt x="14871" y="11579"/>
                  </a:cubicBezTo>
                  <a:cubicBezTo>
                    <a:pt x="14887" y="11690"/>
                    <a:pt x="14848" y="11714"/>
                    <a:pt x="14824" y="11739"/>
                  </a:cubicBezTo>
                  <a:cubicBezTo>
                    <a:pt x="14801" y="11764"/>
                    <a:pt x="14770" y="11776"/>
                    <a:pt x="14754" y="11887"/>
                  </a:cubicBezTo>
                  <a:cubicBezTo>
                    <a:pt x="14707" y="12122"/>
                    <a:pt x="14645" y="12171"/>
                    <a:pt x="14582" y="12257"/>
                  </a:cubicBezTo>
                  <a:lnTo>
                    <a:pt x="14551" y="12270"/>
                  </a:lnTo>
                  <a:cubicBezTo>
                    <a:pt x="14543" y="12282"/>
                    <a:pt x="14527" y="12307"/>
                    <a:pt x="14519" y="12319"/>
                  </a:cubicBezTo>
                  <a:cubicBezTo>
                    <a:pt x="14433" y="12406"/>
                    <a:pt x="14324" y="12541"/>
                    <a:pt x="14222" y="12467"/>
                  </a:cubicBezTo>
                  <a:cubicBezTo>
                    <a:pt x="14183" y="12443"/>
                    <a:pt x="14089" y="12541"/>
                    <a:pt x="14019" y="12615"/>
                  </a:cubicBezTo>
                  <a:cubicBezTo>
                    <a:pt x="13933" y="12702"/>
                    <a:pt x="13847" y="12788"/>
                    <a:pt x="13776" y="12776"/>
                  </a:cubicBezTo>
                  <a:cubicBezTo>
                    <a:pt x="13674" y="12739"/>
                    <a:pt x="13612" y="12578"/>
                    <a:pt x="13604" y="12332"/>
                  </a:cubicBezTo>
                  <a:cubicBezTo>
                    <a:pt x="13604" y="12196"/>
                    <a:pt x="13518" y="12060"/>
                    <a:pt x="13432" y="11924"/>
                  </a:cubicBezTo>
                  <a:lnTo>
                    <a:pt x="13416" y="11900"/>
                  </a:lnTo>
                  <a:cubicBezTo>
                    <a:pt x="13361" y="11826"/>
                    <a:pt x="13354" y="11727"/>
                    <a:pt x="13346" y="11653"/>
                  </a:cubicBezTo>
                  <a:cubicBezTo>
                    <a:pt x="13330" y="11591"/>
                    <a:pt x="13330" y="11542"/>
                    <a:pt x="13299" y="11505"/>
                  </a:cubicBezTo>
                  <a:cubicBezTo>
                    <a:pt x="13228" y="11431"/>
                    <a:pt x="13135" y="11196"/>
                    <a:pt x="13048" y="10986"/>
                  </a:cubicBezTo>
                  <a:cubicBezTo>
                    <a:pt x="13033" y="10925"/>
                    <a:pt x="13009" y="10863"/>
                    <a:pt x="13002" y="10863"/>
                  </a:cubicBezTo>
                  <a:cubicBezTo>
                    <a:pt x="13002" y="10851"/>
                    <a:pt x="12986" y="10851"/>
                    <a:pt x="12978" y="10851"/>
                  </a:cubicBezTo>
                  <a:cubicBezTo>
                    <a:pt x="12978" y="10851"/>
                    <a:pt x="12962" y="10900"/>
                    <a:pt x="12986" y="11036"/>
                  </a:cubicBezTo>
                  <a:cubicBezTo>
                    <a:pt x="13033" y="11320"/>
                    <a:pt x="13080" y="11468"/>
                    <a:pt x="13189" y="11628"/>
                  </a:cubicBezTo>
                  <a:cubicBezTo>
                    <a:pt x="13268" y="11714"/>
                    <a:pt x="13291" y="11838"/>
                    <a:pt x="13322" y="11974"/>
                  </a:cubicBezTo>
                  <a:cubicBezTo>
                    <a:pt x="13361" y="12097"/>
                    <a:pt x="13393" y="12245"/>
                    <a:pt x="13463" y="12418"/>
                  </a:cubicBezTo>
                  <a:cubicBezTo>
                    <a:pt x="13620" y="12776"/>
                    <a:pt x="13721" y="12838"/>
                    <a:pt x="13901" y="12887"/>
                  </a:cubicBezTo>
                  <a:cubicBezTo>
                    <a:pt x="14019" y="12924"/>
                    <a:pt x="14089" y="12850"/>
                    <a:pt x="14144" y="12801"/>
                  </a:cubicBezTo>
                  <a:cubicBezTo>
                    <a:pt x="14183" y="12763"/>
                    <a:pt x="14222" y="12739"/>
                    <a:pt x="14253" y="12763"/>
                  </a:cubicBezTo>
                  <a:cubicBezTo>
                    <a:pt x="14285" y="12788"/>
                    <a:pt x="14300" y="12838"/>
                    <a:pt x="14300" y="12899"/>
                  </a:cubicBezTo>
                  <a:cubicBezTo>
                    <a:pt x="14308" y="13023"/>
                    <a:pt x="14285" y="13183"/>
                    <a:pt x="14214" y="13282"/>
                  </a:cubicBezTo>
                  <a:cubicBezTo>
                    <a:pt x="14183" y="13319"/>
                    <a:pt x="14167" y="13381"/>
                    <a:pt x="14144" y="13467"/>
                  </a:cubicBezTo>
                  <a:cubicBezTo>
                    <a:pt x="14113" y="13578"/>
                    <a:pt x="14081" y="13726"/>
                    <a:pt x="13987" y="13899"/>
                  </a:cubicBezTo>
                  <a:cubicBezTo>
                    <a:pt x="13893" y="14072"/>
                    <a:pt x="13815" y="14146"/>
                    <a:pt x="13745" y="14207"/>
                  </a:cubicBezTo>
                  <a:cubicBezTo>
                    <a:pt x="13682" y="14257"/>
                    <a:pt x="13620" y="14318"/>
                    <a:pt x="13541" y="14430"/>
                  </a:cubicBezTo>
                  <a:cubicBezTo>
                    <a:pt x="13432" y="14602"/>
                    <a:pt x="13455" y="14911"/>
                    <a:pt x="13487" y="15195"/>
                  </a:cubicBezTo>
                  <a:cubicBezTo>
                    <a:pt x="13494" y="15355"/>
                    <a:pt x="13502" y="15491"/>
                    <a:pt x="13502" y="15614"/>
                  </a:cubicBezTo>
                  <a:cubicBezTo>
                    <a:pt x="13487" y="15886"/>
                    <a:pt x="13354" y="16096"/>
                    <a:pt x="13260" y="16244"/>
                  </a:cubicBezTo>
                  <a:cubicBezTo>
                    <a:pt x="13221" y="16305"/>
                    <a:pt x="13181" y="16367"/>
                    <a:pt x="13166" y="16404"/>
                  </a:cubicBezTo>
                  <a:cubicBezTo>
                    <a:pt x="13142" y="16478"/>
                    <a:pt x="13158" y="16589"/>
                    <a:pt x="13166" y="16663"/>
                  </a:cubicBezTo>
                  <a:cubicBezTo>
                    <a:pt x="13174" y="16737"/>
                    <a:pt x="13174" y="16787"/>
                    <a:pt x="13174" y="16836"/>
                  </a:cubicBezTo>
                  <a:cubicBezTo>
                    <a:pt x="13166" y="16885"/>
                    <a:pt x="13127" y="16935"/>
                    <a:pt x="13095" y="16972"/>
                  </a:cubicBezTo>
                  <a:cubicBezTo>
                    <a:pt x="13048" y="17021"/>
                    <a:pt x="12986" y="17083"/>
                    <a:pt x="12962" y="17256"/>
                  </a:cubicBezTo>
                  <a:cubicBezTo>
                    <a:pt x="12939" y="17404"/>
                    <a:pt x="12837" y="17922"/>
                    <a:pt x="12430" y="18255"/>
                  </a:cubicBezTo>
                  <a:cubicBezTo>
                    <a:pt x="12266" y="18403"/>
                    <a:pt x="12125" y="18440"/>
                    <a:pt x="12031" y="18440"/>
                  </a:cubicBezTo>
                  <a:cubicBezTo>
                    <a:pt x="11977" y="18440"/>
                    <a:pt x="11930" y="18428"/>
                    <a:pt x="11906" y="18416"/>
                  </a:cubicBezTo>
                  <a:cubicBezTo>
                    <a:pt x="11883" y="18379"/>
                    <a:pt x="11859" y="18342"/>
                    <a:pt x="11859" y="18292"/>
                  </a:cubicBezTo>
                  <a:cubicBezTo>
                    <a:pt x="11859" y="18194"/>
                    <a:pt x="11804" y="17984"/>
                    <a:pt x="11687" y="17749"/>
                  </a:cubicBezTo>
                  <a:cubicBezTo>
                    <a:pt x="11585" y="17552"/>
                    <a:pt x="11585" y="17256"/>
                    <a:pt x="11593" y="17046"/>
                  </a:cubicBezTo>
                  <a:cubicBezTo>
                    <a:pt x="11601" y="16997"/>
                    <a:pt x="11601" y="16935"/>
                    <a:pt x="11601" y="16898"/>
                  </a:cubicBezTo>
                  <a:cubicBezTo>
                    <a:pt x="11593" y="16824"/>
                    <a:pt x="11570" y="16774"/>
                    <a:pt x="11546" y="16700"/>
                  </a:cubicBezTo>
                  <a:cubicBezTo>
                    <a:pt x="11515" y="16602"/>
                    <a:pt x="11476" y="16478"/>
                    <a:pt x="11460" y="16293"/>
                  </a:cubicBezTo>
                  <a:cubicBezTo>
                    <a:pt x="11445" y="16083"/>
                    <a:pt x="11476" y="15910"/>
                    <a:pt x="11515" y="15738"/>
                  </a:cubicBezTo>
                  <a:cubicBezTo>
                    <a:pt x="11538" y="15627"/>
                    <a:pt x="11562" y="15516"/>
                    <a:pt x="11578" y="15380"/>
                  </a:cubicBezTo>
                  <a:cubicBezTo>
                    <a:pt x="11601" y="15158"/>
                    <a:pt x="11499" y="14960"/>
                    <a:pt x="11382" y="14750"/>
                  </a:cubicBezTo>
                  <a:cubicBezTo>
                    <a:pt x="11327" y="14652"/>
                    <a:pt x="11272" y="14541"/>
                    <a:pt x="11233" y="14454"/>
                  </a:cubicBezTo>
                  <a:cubicBezTo>
                    <a:pt x="11139" y="14195"/>
                    <a:pt x="11226" y="13998"/>
                    <a:pt x="11280" y="13887"/>
                  </a:cubicBezTo>
                  <a:cubicBezTo>
                    <a:pt x="11304" y="13837"/>
                    <a:pt x="11319" y="13800"/>
                    <a:pt x="11319" y="13775"/>
                  </a:cubicBezTo>
                  <a:cubicBezTo>
                    <a:pt x="11312" y="13751"/>
                    <a:pt x="11218" y="13763"/>
                    <a:pt x="11155" y="13763"/>
                  </a:cubicBezTo>
                  <a:cubicBezTo>
                    <a:pt x="11108" y="13763"/>
                    <a:pt x="11046" y="13775"/>
                    <a:pt x="10991" y="13763"/>
                  </a:cubicBezTo>
                  <a:cubicBezTo>
                    <a:pt x="10873" y="13763"/>
                    <a:pt x="10866" y="13652"/>
                    <a:pt x="10858" y="13590"/>
                  </a:cubicBezTo>
                  <a:cubicBezTo>
                    <a:pt x="10850" y="13541"/>
                    <a:pt x="10850" y="13529"/>
                    <a:pt x="10834" y="13516"/>
                  </a:cubicBezTo>
                  <a:cubicBezTo>
                    <a:pt x="10787" y="13492"/>
                    <a:pt x="10733" y="13566"/>
                    <a:pt x="10686" y="13640"/>
                  </a:cubicBezTo>
                  <a:cubicBezTo>
                    <a:pt x="10647" y="13689"/>
                    <a:pt x="10615" y="13738"/>
                    <a:pt x="10576" y="13763"/>
                  </a:cubicBezTo>
                  <a:cubicBezTo>
                    <a:pt x="10529" y="13800"/>
                    <a:pt x="10498" y="13775"/>
                    <a:pt x="10467" y="13775"/>
                  </a:cubicBezTo>
                  <a:cubicBezTo>
                    <a:pt x="10435" y="13763"/>
                    <a:pt x="10396" y="13751"/>
                    <a:pt x="10302" y="13775"/>
                  </a:cubicBezTo>
                  <a:cubicBezTo>
                    <a:pt x="10099" y="13837"/>
                    <a:pt x="9935" y="13677"/>
                    <a:pt x="9637" y="13282"/>
                  </a:cubicBezTo>
                  <a:cubicBezTo>
                    <a:pt x="9371" y="12912"/>
                    <a:pt x="9418" y="12504"/>
                    <a:pt x="9449" y="12257"/>
                  </a:cubicBezTo>
                  <a:cubicBezTo>
                    <a:pt x="9457" y="12208"/>
                    <a:pt x="9457" y="12171"/>
                    <a:pt x="9457" y="12134"/>
                  </a:cubicBezTo>
                  <a:cubicBezTo>
                    <a:pt x="9465" y="12011"/>
                    <a:pt x="9449" y="11974"/>
                    <a:pt x="9426" y="11900"/>
                  </a:cubicBezTo>
                  <a:cubicBezTo>
                    <a:pt x="9410" y="11863"/>
                    <a:pt x="9379" y="11801"/>
                    <a:pt x="9371" y="11714"/>
                  </a:cubicBezTo>
                  <a:cubicBezTo>
                    <a:pt x="9340" y="11480"/>
                    <a:pt x="9489" y="11233"/>
                    <a:pt x="9622" y="11048"/>
                  </a:cubicBezTo>
                  <a:cubicBezTo>
                    <a:pt x="9739" y="10888"/>
                    <a:pt x="9833" y="10616"/>
                    <a:pt x="9911" y="10419"/>
                  </a:cubicBezTo>
                  <a:cubicBezTo>
                    <a:pt x="9935" y="10369"/>
                    <a:pt x="9958" y="10320"/>
                    <a:pt x="9974" y="10283"/>
                  </a:cubicBezTo>
                  <a:cubicBezTo>
                    <a:pt x="10044" y="10110"/>
                    <a:pt x="10216" y="9974"/>
                    <a:pt x="10334" y="10024"/>
                  </a:cubicBezTo>
                  <a:cubicBezTo>
                    <a:pt x="10412" y="10061"/>
                    <a:pt x="10412" y="10061"/>
                    <a:pt x="10615" y="9950"/>
                  </a:cubicBezTo>
                  <a:lnTo>
                    <a:pt x="10639" y="9937"/>
                  </a:lnTo>
                  <a:cubicBezTo>
                    <a:pt x="10850" y="9851"/>
                    <a:pt x="11194" y="9752"/>
                    <a:pt x="11280" y="9863"/>
                  </a:cubicBezTo>
                  <a:cubicBezTo>
                    <a:pt x="11312" y="9900"/>
                    <a:pt x="11319" y="9999"/>
                    <a:pt x="11319" y="10073"/>
                  </a:cubicBezTo>
                  <a:cubicBezTo>
                    <a:pt x="11327" y="10197"/>
                    <a:pt x="11327" y="10221"/>
                    <a:pt x="11351" y="10221"/>
                  </a:cubicBezTo>
                  <a:cubicBezTo>
                    <a:pt x="11460" y="10234"/>
                    <a:pt x="11601" y="10332"/>
                    <a:pt x="11671" y="10456"/>
                  </a:cubicBezTo>
                  <a:cubicBezTo>
                    <a:pt x="11718" y="10530"/>
                    <a:pt x="11773" y="10505"/>
                    <a:pt x="11945" y="10357"/>
                  </a:cubicBezTo>
                  <a:cubicBezTo>
                    <a:pt x="12141" y="10197"/>
                    <a:pt x="12423" y="10394"/>
                    <a:pt x="12485" y="10480"/>
                  </a:cubicBezTo>
                  <a:cubicBezTo>
                    <a:pt x="12509" y="10517"/>
                    <a:pt x="12532" y="10505"/>
                    <a:pt x="12603" y="10468"/>
                  </a:cubicBezTo>
                  <a:cubicBezTo>
                    <a:pt x="12634" y="10443"/>
                    <a:pt x="12673" y="10419"/>
                    <a:pt x="12720" y="10406"/>
                  </a:cubicBezTo>
                  <a:cubicBezTo>
                    <a:pt x="12759" y="10382"/>
                    <a:pt x="12798" y="10382"/>
                    <a:pt x="12829" y="10369"/>
                  </a:cubicBezTo>
                  <a:cubicBezTo>
                    <a:pt x="12900" y="10357"/>
                    <a:pt x="12939" y="10357"/>
                    <a:pt x="12994" y="10283"/>
                  </a:cubicBezTo>
                  <a:cubicBezTo>
                    <a:pt x="13041" y="10221"/>
                    <a:pt x="13025" y="10036"/>
                    <a:pt x="13009" y="9937"/>
                  </a:cubicBezTo>
                  <a:cubicBezTo>
                    <a:pt x="12892" y="9999"/>
                    <a:pt x="12743" y="9863"/>
                    <a:pt x="12728" y="9839"/>
                  </a:cubicBezTo>
                  <a:cubicBezTo>
                    <a:pt x="12720" y="9839"/>
                    <a:pt x="12689" y="9863"/>
                    <a:pt x="12673" y="9876"/>
                  </a:cubicBezTo>
                  <a:cubicBezTo>
                    <a:pt x="12618" y="9900"/>
                    <a:pt x="12548" y="9937"/>
                    <a:pt x="12470" y="9900"/>
                  </a:cubicBezTo>
                  <a:cubicBezTo>
                    <a:pt x="12344" y="9839"/>
                    <a:pt x="12266" y="9604"/>
                    <a:pt x="12274" y="9468"/>
                  </a:cubicBezTo>
                  <a:cubicBezTo>
                    <a:pt x="12282" y="9419"/>
                    <a:pt x="12290" y="9382"/>
                    <a:pt x="12297" y="9357"/>
                  </a:cubicBezTo>
                  <a:cubicBezTo>
                    <a:pt x="12297" y="9357"/>
                    <a:pt x="12290" y="9357"/>
                    <a:pt x="12282" y="9357"/>
                  </a:cubicBezTo>
                  <a:cubicBezTo>
                    <a:pt x="12250" y="9357"/>
                    <a:pt x="12219" y="9370"/>
                    <a:pt x="12188" y="9382"/>
                  </a:cubicBezTo>
                  <a:cubicBezTo>
                    <a:pt x="12157" y="9394"/>
                    <a:pt x="12149" y="9456"/>
                    <a:pt x="12141" y="9542"/>
                  </a:cubicBezTo>
                  <a:cubicBezTo>
                    <a:pt x="12125" y="9604"/>
                    <a:pt x="12117" y="9703"/>
                    <a:pt x="12063" y="9703"/>
                  </a:cubicBezTo>
                  <a:cubicBezTo>
                    <a:pt x="12008" y="9691"/>
                    <a:pt x="11969" y="9629"/>
                    <a:pt x="11922" y="9555"/>
                  </a:cubicBezTo>
                  <a:cubicBezTo>
                    <a:pt x="11898" y="9505"/>
                    <a:pt x="11875" y="9468"/>
                    <a:pt x="11851" y="9444"/>
                  </a:cubicBezTo>
                  <a:cubicBezTo>
                    <a:pt x="11836" y="9419"/>
                    <a:pt x="11812" y="9419"/>
                    <a:pt x="11773" y="9419"/>
                  </a:cubicBezTo>
                  <a:cubicBezTo>
                    <a:pt x="11734" y="9419"/>
                    <a:pt x="11679" y="9419"/>
                    <a:pt x="11609" y="9394"/>
                  </a:cubicBezTo>
                  <a:cubicBezTo>
                    <a:pt x="11445" y="9333"/>
                    <a:pt x="11398" y="9234"/>
                    <a:pt x="11327" y="9086"/>
                  </a:cubicBezTo>
                  <a:cubicBezTo>
                    <a:pt x="11288" y="8999"/>
                    <a:pt x="11202" y="8827"/>
                    <a:pt x="11139" y="8827"/>
                  </a:cubicBezTo>
                  <a:cubicBezTo>
                    <a:pt x="11139" y="8814"/>
                    <a:pt x="11116" y="8827"/>
                    <a:pt x="11092" y="8864"/>
                  </a:cubicBezTo>
                  <a:cubicBezTo>
                    <a:pt x="11022" y="9024"/>
                    <a:pt x="10944" y="9049"/>
                    <a:pt x="10889" y="9061"/>
                  </a:cubicBezTo>
                  <a:cubicBezTo>
                    <a:pt x="10866" y="9061"/>
                    <a:pt x="10850" y="9061"/>
                    <a:pt x="10834" y="9073"/>
                  </a:cubicBezTo>
                  <a:cubicBezTo>
                    <a:pt x="10826" y="9086"/>
                    <a:pt x="10819" y="9086"/>
                    <a:pt x="10819" y="9086"/>
                  </a:cubicBezTo>
                  <a:cubicBezTo>
                    <a:pt x="10819" y="9148"/>
                    <a:pt x="10819" y="9209"/>
                    <a:pt x="10756" y="9283"/>
                  </a:cubicBezTo>
                  <a:cubicBezTo>
                    <a:pt x="10670" y="9382"/>
                    <a:pt x="10592" y="9555"/>
                    <a:pt x="10615" y="9666"/>
                  </a:cubicBezTo>
                  <a:cubicBezTo>
                    <a:pt x="10615" y="9728"/>
                    <a:pt x="10623" y="9789"/>
                    <a:pt x="10600" y="9839"/>
                  </a:cubicBezTo>
                  <a:cubicBezTo>
                    <a:pt x="10568" y="9913"/>
                    <a:pt x="10498" y="9925"/>
                    <a:pt x="10388" y="9937"/>
                  </a:cubicBezTo>
                  <a:cubicBezTo>
                    <a:pt x="10208" y="9950"/>
                    <a:pt x="10021" y="9826"/>
                    <a:pt x="9942" y="9703"/>
                  </a:cubicBezTo>
                  <a:cubicBezTo>
                    <a:pt x="9880" y="9604"/>
                    <a:pt x="9911" y="9444"/>
                    <a:pt x="9935" y="9283"/>
                  </a:cubicBezTo>
                  <a:cubicBezTo>
                    <a:pt x="9950" y="9222"/>
                    <a:pt x="9958" y="9148"/>
                    <a:pt x="9958" y="9086"/>
                  </a:cubicBezTo>
                  <a:cubicBezTo>
                    <a:pt x="9966" y="9036"/>
                    <a:pt x="9982" y="8999"/>
                    <a:pt x="10005" y="8962"/>
                  </a:cubicBezTo>
                  <a:cubicBezTo>
                    <a:pt x="10075" y="8888"/>
                    <a:pt x="10208" y="8901"/>
                    <a:pt x="10341" y="8925"/>
                  </a:cubicBezTo>
                  <a:cubicBezTo>
                    <a:pt x="10357" y="8938"/>
                    <a:pt x="10373" y="8938"/>
                    <a:pt x="10381" y="8938"/>
                  </a:cubicBezTo>
                  <a:cubicBezTo>
                    <a:pt x="10427" y="8950"/>
                    <a:pt x="10467" y="8777"/>
                    <a:pt x="10482" y="8617"/>
                  </a:cubicBezTo>
                  <a:cubicBezTo>
                    <a:pt x="10482" y="8592"/>
                    <a:pt x="10420" y="8530"/>
                    <a:pt x="10396" y="8506"/>
                  </a:cubicBezTo>
                  <a:cubicBezTo>
                    <a:pt x="10334" y="8444"/>
                    <a:pt x="10255" y="8370"/>
                    <a:pt x="10294" y="8259"/>
                  </a:cubicBezTo>
                  <a:cubicBezTo>
                    <a:pt x="10306" y="8216"/>
                    <a:pt x="10336" y="8173"/>
                    <a:pt x="10381" y="8126"/>
                  </a:cubicBezTo>
                  <a:lnTo>
                    <a:pt x="10445" y="8075"/>
                  </a:lnTo>
                  <a:lnTo>
                    <a:pt x="10299" y="8059"/>
                  </a:lnTo>
                  <a:cubicBezTo>
                    <a:pt x="10247" y="8048"/>
                    <a:pt x="10208" y="8036"/>
                    <a:pt x="10200" y="8030"/>
                  </a:cubicBezTo>
                  <a:cubicBezTo>
                    <a:pt x="10185" y="8018"/>
                    <a:pt x="10177" y="8005"/>
                    <a:pt x="10177" y="7993"/>
                  </a:cubicBezTo>
                  <a:cubicBezTo>
                    <a:pt x="10169" y="7944"/>
                    <a:pt x="10177" y="7920"/>
                    <a:pt x="10192" y="7871"/>
                  </a:cubicBezTo>
                  <a:cubicBezTo>
                    <a:pt x="10216" y="7809"/>
                    <a:pt x="10239" y="7748"/>
                    <a:pt x="10231" y="7699"/>
                  </a:cubicBezTo>
                  <a:cubicBezTo>
                    <a:pt x="10231" y="7577"/>
                    <a:pt x="10277" y="7528"/>
                    <a:pt x="10316" y="7491"/>
                  </a:cubicBezTo>
                  <a:lnTo>
                    <a:pt x="10324" y="7479"/>
                  </a:lnTo>
                  <a:cubicBezTo>
                    <a:pt x="10316" y="7454"/>
                    <a:pt x="10277" y="7417"/>
                    <a:pt x="10262" y="7405"/>
                  </a:cubicBezTo>
                  <a:cubicBezTo>
                    <a:pt x="10239" y="7381"/>
                    <a:pt x="10223" y="7368"/>
                    <a:pt x="10208" y="7344"/>
                  </a:cubicBezTo>
                  <a:cubicBezTo>
                    <a:pt x="10162" y="7295"/>
                    <a:pt x="10162" y="7221"/>
                    <a:pt x="10169" y="7172"/>
                  </a:cubicBezTo>
                  <a:cubicBezTo>
                    <a:pt x="10169" y="7136"/>
                    <a:pt x="10169" y="7087"/>
                    <a:pt x="10146" y="7013"/>
                  </a:cubicBezTo>
                  <a:cubicBezTo>
                    <a:pt x="10084" y="6793"/>
                    <a:pt x="10223" y="6609"/>
                    <a:pt x="10231" y="6609"/>
                  </a:cubicBezTo>
                  <a:cubicBezTo>
                    <a:pt x="10239" y="6597"/>
                    <a:pt x="10239" y="6597"/>
                    <a:pt x="10254" y="6597"/>
                  </a:cubicBezTo>
                  <a:cubicBezTo>
                    <a:pt x="10386" y="6597"/>
                    <a:pt x="10401" y="6829"/>
                    <a:pt x="10409" y="7001"/>
                  </a:cubicBezTo>
                  <a:lnTo>
                    <a:pt x="10417" y="7050"/>
                  </a:lnTo>
                  <a:cubicBezTo>
                    <a:pt x="10432" y="7197"/>
                    <a:pt x="10563" y="7368"/>
                    <a:pt x="10641" y="7466"/>
                  </a:cubicBezTo>
                  <a:cubicBezTo>
                    <a:pt x="10679" y="7491"/>
                    <a:pt x="10702" y="7564"/>
                    <a:pt x="10710" y="7638"/>
                  </a:cubicBezTo>
                  <a:lnTo>
                    <a:pt x="10703" y="7847"/>
                  </a:lnTo>
                  <a:lnTo>
                    <a:pt x="10709" y="7839"/>
                  </a:lnTo>
                  <a:cubicBezTo>
                    <a:pt x="10725" y="7827"/>
                    <a:pt x="10733" y="7790"/>
                    <a:pt x="10748" y="7753"/>
                  </a:cubicBezTo>
                  <a:cubicBezTo>
                    <a:pt x="10772" y="7654"/>
                    <a:pt x="10811" y="7543"/>
                    <a:pt x="10866" y="7531"/>
                  </a:cubicBezTo>
                  <a:cubicBezTo>
                    <a:pt x="10873" y="7531"/>
                    <a:pt x="10889" y="7518"/>
                    <a:pt x="10897" y="7518"/>
                  </a:cubicBezTo>
                  <a:cubicBezTo>
                    <a:pt x="10944" y="7506"/>
                    <a:pt x="10983" y="7494"/>
                    <a:pt x="10999" y="7346"/>
                  </a:cubicBezTo>
                  <a:cubicBezTo>
                    <a:pt x="11014" y="7161"/>
                    <a:pt x="11038" y="7000"/>
                    <a:pt x="11139" y="7012"/>
                  </a:cubicBezTo>
                  <a:cubicBezTo>
                    <a:pt x="11194" y="7025"/>
                    <a:pt x="11218" y="7111"/>
                    <a:pt x="11233" y="7235"/>
                  </a:cubicBezTo>
                  <a:cubicBezTo>
                    <a:pt x="11257" y="7321"/>
                    <a:pt x="11272" y="7432"/>
                    <a:pt x="11304" y="7469"/>
                  </a:cubicBezTo>
                  <a:cubicBezTo>
                    <a:pt x="11366" y="7531"/>
                    <a:pt x="11413" y="7494"/>
                    <a:pt x="11523" y="7346"/>
                  </a:cubicBezTo>
                  <a:cubicBezTo>
                    <a:pt x="11601" y="7222"/>
                    <a:pt x="11687" y="7284"/>
                    <a:pt x="11750" y="7321"/>
                  </a:cubicBezTo>
                  <a:cubicBezTo>
                    <a:pt x="11781" y="7346"/>
                    <a:pt x="11812" y="7370"/>
                    <a:pt x="11836" y="7370"/>
                  </a:cubicBezTo>
                  <a:cubicBezTo>
                    <a:pt x="11859" y="7370"/>
                    <a:pt x="11867" y="7358"/>
                    <a:pt x="11867" y="7346"/>
                  </a:cubicBezTo>
                  <a:cubicBezTo>
                    <a:pt x="11875" y="7309"/>
                    <a:pt x="11867" y="7235"/>
                    <a:pt x="11836" y="7198"/>
                  </a:cubicBezTo>
                  <a:cubicBezTo>
                    <a:pt x="11820" y="7161"/>
                    <a:pt x="11804" y="7124"/>
                    <a:pt x="11804" y="7087"/>
                  </a:cubicBezTo>
                  <a:cubicBezTo>
                    <a:pt x="11812" y="6951"/>
                    <a:pt x="11906" y="6815"/>
                    <a:pt x="11953" y="6753"/>
                  </a:cubicBezTo>
                  <a:cubicBezTo>
                    <a:pt x="11969" y="6729"/>
                    <a:pt x="11969" y="6716"/>
                    <a:pt x="11969" y="6667"/>
                  </a:cubicBezTo>
                  <a:cubicBezTo>
                    <a:pt x="11969" y="6630"/>
                    <a:pt x="11969" y="6544"/>
                    <a:pt x="12031" y="6519"/>
                  </a:cubicBezTo>
                  <a:cubicBezTo>
                    <a:pt x="12094" y="6482"/>
                    <a:pt x="12157" y="6556"/>
                    <a:pt x="12203" y="6618"/>
                  </a:cubicBezTo>
                  <a:cubicBezTo>
                    <a:pt x="12219" y="6556"/>
                    <a:pt x="12243" y="6482"/>
                    <a:pt x="12274" y="6420"/>
                  </a:cubicBezTo>
                  <a:cubicBezTo>
                    <a:pt x="12290" y="6395"/>
                    <a:pt x="12297" y="6371"/>
                    <a:pt x="12297" y="6321"/>
                  </a:cubicBezTo>
                  <a:cubicBezTo>
                    <a:pt x="12297" y="6309"/>
                    <a:pt x="12297" y="6309"/>
                    <a:pt x="12290" y="6309"/>
                  </a:cubicBezTo>
                  <a:lnTo>
                    <a:pt x="12274" y="6309"/>
                  </a:lnTo>
                  <a:cubicBezTo>
                    <a:pt x="12219" y="6321"/>
                    <a:pt x="12141" y="6358"/>
                    <a:pt x="12063" y="6272"/>
                  </a:cubicBezTo>
                  <a:cubicBezTo>
                    <a:pt x="12039" y="6260"/>
                    <a:pt x="12039" y="6260"/>
                    <a:pt x="12008" y="6284"/>
                  </a:cubicBezTo>
                  <a:cubicBezTo>
                    <a:pt x="11969" y="6321"/>
                    <a:pt x="11922" y="6371"/>
                    <a:pt x="11844" y="6346"/>
                  </a:cubicBezTo>
                  <a:cubicBezTo>
                    <a:pt x="11804" y="6334"/>
                    <a:pt x="11781" y="6309"/>
                    <a:pt x="11765" y="6260"/>
                  </a:cubicBezTo>
                  <a:cubicBezTo>
                    <a:pt x="11718" y="6124"/>
                    <a:pt x="11781" y="5902"/>
                    <a:pt x="11828" y="5741"/>
                  </a:cubicBezTo>
                  <a:lnTo>
                    <a:pt x="11844" y="5680"/>
                  </a:lnTo>
                  <a:cubicBezTo>
                    <a:pt x="11859" y="5593"/>
                    <a:pt x="11867" y="5519"/>
                    <a:pt x="11844" y="5482"/>
                  </a:cubicBezTo>
                  <a:cubicBezTo>
                    <a:pt x="11844" y="5470"/>
                    <a:pt x="11836" y="5457"/>
                    <a:pt x="11820" y="5457"/>
                  </a:cubicBezTo>
                  <a:cubicBezTo>
                    <a:pt x="11797" y="5457"/>
                    <a:pt x="11718" y="5593"/>
                    <a:pt x="11664" y="5877"/>
                  </a:cubicBezTo>
                  <a:cubicBezTo>
                    <a:pt x="11617" y="6149"/>
                    <a:pt x="11609" y="6469"/>
                    <a:pt x="11656" y="6568"/>
                  </a:cubicBezTo>
                  <a:cubicBezTo>
                    <a:pt x="11695" y="6655"/>
                    <a:pt x="11679" y="6827"/>
                    <a:pt x="11648" y="6951"/>
                  </a:cubicBezTo>
                  <a:cubicBezTo>
                    <a:pt x="11632" y="7012"/>
                    <a:pt x="11585" y="7235"/>
                    <a:pt x="11492" y="7284"/>
                  </a:cubicBezTo>
                  <a:cubicBezTo>
                    <a:pt x="11437" y="7321"/>
                    <a:pt x="11390" y="7309"/>
                    <a:pt x="11351" y="7272"/>
                  </a:cubicBezTo>
                  <a:cubicBezTo>
                    <a:pt x="11312" y="7235"/>
                    <a:pt x="11288" y="7161"/>
                    <a:pt x="11280" y="7050"/>
                  </a:cubicBezTo>
                  <a:cubicBezTo>
                    <a:pt x="11280" y="6951"/>
                    <a:pt x="11257" y="6926"/>
                    <a:pt x="11194" y="6877"/>
                  </a:cubicBezTo>
                  <a:cubicBezTo>
                    <a:pt x="11124" y="6840"/>
                    <a:pt x="11124" y="6753"/>
                    <a:pt x="11124" y="6716"/>
                  </a:cubicBezTo>
                  <a:cubicBezTo>
                    <a:pt x="11124" y="6716"/>
                    <a:pt x="11124" y="6704"/>
                    <a:pt x="11124" y="6692"/>
                  </a:cubicBezTo>
                  <a:cubicBezTo>
                    <a:pt x="11108" y="6692"/>
                    <a:pt x="11077" y="6729"/>
                    <a:pt x="11053" y="6753"/>
                  </a:cubicBezTo>
                  <a:cubicBezTo>
                    <a:pt x="11014" y="6803"/>
                    <a:pt x="10959" y="6864"/>
                    <a:pt x="10897" y="6815"/>
                  </a:cubicBezTo>
                  <a:cubicBezTo>
                    <a:pt x="10795" y="6729"/>
                    <a:pt x="10811" y="6581"/>
                    <a:pt x="10834" y="6432"/>
                  </a:cubicBezTo>
                  <a:cubicBezTo>
                    <a:pt x="10842" y="6383"/>
                    <a:pt x="10834" y="6371"/>
                    <a:pt x="10819" y="6334"/>
                  </a:cubicBezTo>
                  <a:cubicBezTo>
                    <a:pt x="10811" y="6297"/>
                    <a:pt x="10787" y="6247"/>
                    <a:pt x="10787" y="6149"/>
                  </a:cubicBezTo>
                  <a:cubicBezTo>
                    <a:pt x="10795" y="5988"/>
                    <a:pt x="10889" y="5988"/>
                    <a:pt x="10928" y="5988"/>
                  </a:cubicBezTo>
                  <a:lnTo>
                    <a:pt x="10936" y="5988"/>
                  </a:lnTo>
                  <a:cubicBezTo>
                    <a:pt x="10944" y="5988"/>
                    <a:pt x="10944" y="5976"/>
                    <a:pt x="10944" y="5976"/>
                  </a:cubicBezTo>
                  <a:cubicBezTo>
                    <a:pt x="10944" y="5902"/>
                    <a:pt x="10959" y="5778"/>
                    <a:pt x="11030" y="5754"/>
                  </a:cubicBezTo>
                  <a:cubicBezTo>
                    <a:pt x="11077" y="5754"/>
                    <a:pt x="11077" y="5729"/>
                    <a:pt x="11092" y="5532"/>
                  </a:cubicBezTo>
                  <a:cubicBezTo>
                    <a:pt x="11100" y="5408"/>
                    <a:pt x="11155" y="5371"/>
                    <a:pt x="11186" y="5359"/>
                  </a:cubicBezTo>
                  <a:cubicBezTo>
                    <a:pt x="11194" y="5346"/>
                    <a:pt x="11202" y="5346"/>
                    <a:pt x="11210" y="5346"/>
                  </a:cubicBezTo>
                  <a:cubicBezTo>
                    <a:pt x="11202" y="5198"/>
                    <a:pt x="11413" y="4618"/>
                    <a:pt x="11531" y="4483"/>
                  </a:cubicBezTo>
                  <a:cubicBezTo>
                    <a:pt x="11593" y="4408"/>
                    <a:pt x="11671" y="4359"/>
                    <a:pt x="11734" y="4334"/>
                  </a:cubicBezTo>
                  <a:cubicBezTo>
                    <a:pt x="11781" y="4310"/>
                    <a:pt x="11820" y="4285"/>
                    <a:pt x="11836" y="4248"/>
                  </a:cubicBezTo>
                  <a:cubicBezTo>
                    <a:pt x="11898" y="4162"/>
                    <a:pt x="12039" y="4149"/>
                    <a:pt x="12141" y="4174"/>
                  </a:cubicBezTo>
                  <a:cubicBezTo>
                    <a:pt x="12203" y="4186"/>
                    <a:pt x="12227" y="4273"/>
                    <a:pt x="12250" y="4359"/>
                  </a:cubicBezTo>
                  <a:cubicBezTo>
                    <a:pt x="12266" y="4421"/>
                    <a:pt x="12274" y="4458"/>
                    <a:pt x="12297" y="4470"/>
                  </a:cubicBezTo>
                  <a:cubicBezTo>
                    <a:pt x="12329" y="4483"/>
                    <a:pt x="12352" y="4470"/>
                    <a:pt x="12383" y="4446"/>
                  </a:cubicBezTo>
                  <a:cubicBezTo>
                    <a:pt x="12430" y="4421"/>
                    <a:pt x="12493" y="4396"/>
                    <a:pt x="12548" y="4458"/>
                  </a:cubicBezTo>
                  <a:cubicBezTo>
                    <a:pt x="12587" y="4520"/>
                    <a:pt x="12657" y="4569"/>
                    <a:pt x="12720" y="4618"/>
                  </a:cubicBezTo>
                  <a:cubicBezTo>
                    <a:pt x="12767" y="4655"/>
                    <a:pt x="12806" y="4692"/>
                    <a:pt x="12829" y="4705"/>
                  </a:cubicBezTo>
                  <a:cubicBezTo>
                    <a:pt x="12869" y="4754"/>
                    <a:pt x="12884" y="4840"/>
                    <a:pt x="12869" y="4939"/>
                  </a:cubicBezTo>
                  <a:cubicBezTo>
                    <a:pt x="12853" y="5063"/>
                    <a:pt x="12806" y="5161"/>
                    <a:pt x="12720" y="5198"/>
                  </a:cubicBezTo>
                  <a:cubicBezTo>
                    <a:pt x="12618" y="5235"/>
                    <a:pt x="12532" y="5161"/>
                    <a:pt x="12462" y="5112"/>
                  </a:cubicBezTo>
                  <a:cubicBezTo>
                    <a:pt x="12430" y="5087"/>
                    <a:pt x="12415" y="5075"/>
                    <a:pt x="12383" y="5050"/>
                  </a:cubicBezTo>
                  <a:cubicBezTo>
                    <a:pt x="12430" y="5211"/>
                    <a:pt x="12642" y="5618"/>
                    <a:pt x="12704" y="5643"/>
                  </a:cubicBezTo>
                  <a:cubicBezTo>
                    <a:pt x="12728" y="5643"/>
                    <a:pt x="12736" y="5643"/>
                    <a:pt x="12743" y="5569"/>
                  </a:cubicBezTo>
                  <a:cubicBezTo>
                    <a:pt x="12743" y="5532"/>
                    <a:pt x="12751" y="5457"/>
                    <a:pt x="12806" y="5457"/>
                  </a:cubicBezTo>
                  <a:cubicBezTo>
                    <a:pt x="12822" y="5433"/>
                    <a:pt x="12829" y="5359"/>
                    <a:pt x="12829" y="5297"/>
                  </a:cubicBezTo>
                  <a:cubicBezTo>
                    <a:pt x="12822" y="5248"/>
                    <a:pt x="12829" y="5211"/>
                    <a:pt x="12837" y="5174"/>
                  </a:cubicBezTo>
                  <a:cubicBezTo>
                    <a:pt x="12869" y="5112"/>
                    <a:pt x="12923" y="5100"/>
                    <a:pt x="12962" y="5087"/>
                  </a:cubicBezTo>
                  <a:lnTo>
                    <a:pt x="12970" y="5087"/>
                  </a:lnTo>
                  <a:cubicBezTo>
                    <a:pt x="12970" y="5063"/>
                    <a:pt x="12962" y="5001"/>
                    <a:pt x="12955" y="4939"/>
                  </a:cubicBezTo>
                  <a:lnTo>
                    <a:pt x="12947" y="4865"/>
                  </a:lnTo>
                  <a:cubicBezTo>
                    <a:pt x="12923" y="4705"/>
                    <a:pt x="12962" y="4618"/>
                    <a:pt x="12986" y="4569"/>
                  </a:cubicBezTo>
                  <a:cubicBezTo>
                    <a:pt x="13009" y="4520"/>
                    <a:pt x="13048" y="4483"/>
                    <a:pt x="13080" y="4483"/>
                  </a:cubicBezTo>
                  <a:cubicBezTo>
                    <a:pt x="13127" y="4483"/>
                    <a:pt x="13150" y="4569"/>
                    <a:pt x="13189" y="4668"/>
                  </a:cubicBezTo>
                  <a:cubicBezTo>
                    <a:pt x="13197" y="4692"/>
                    <a:pt x="13221" y="4754"/>
                    <a:pt x="13228" y="4766"/>
                  </a:cubicBezTo>
                  <a:cubicBezTo>
                    <a:pt x="13244" y="4754"/>
                    <a:pt x="13275" y="4705"/>
                    <a:pt x="13299" y="4668"/>
                  </a:cubicBezTo>
                  <a:cubicBezTo>
                    <a:pt x="13369" y="4557"/>
                    <a:pt x="13416" y="4483"/>
                    <a:pt x="13455" y="4520"/>
                  </a:cubicBezTo>
                  <a:cubicBezTo>
                    <a:pt x="13471" y="4532"/>
                    <a:pt x="13534" y="4532"/>
                    <a:pt x="13620" y="4421"/>
                  </a:cubicBezTo>
                  <a:cubicBezTo>
                    <a:pt x="13690" y="4322"/>
                    <a:pt x="13760" y="4359"/>
                    <a:pt x="13807" y="4384"/>
                  </a:cubicBezTo>
                  <a:cubicBezTo>
                    <a:pt x="13823" y="4396"/>
                    <a:pt x="13839" y="4396"/>
                    <a:pt x="13847" y="4396"/>
                  </a:cubicBezTo>
                  <a:cubicBezTo>
                    <a:pt x="13839" y="4384"/>
                    <a:pt x="13839" y="4371"/>
                    <a:pt x="13823" y="4359"/>
                  </a:cubicBezTo>
                  <a:cubicBezTo>
                    <a:pt x="13815" y="4322"/>
                    <a:pt x="13800" y="4310"/>
                    <a:pt x="13792" y="4260"/>
                  </a:cubicBezTo>
                  <a:cubicBezTo>
                    <a:pt x="13784" y="4248"/>
                    <a:pt x="13792" y="4199"/>
                    <a:pt x="13800" y="4186"/>
                  </a:cubicBezTo>
                  <a:cubicBezTo>
                    <a:pt x="13823" y="4125"/>
                    <a:pt x="13893" y="4112"/>
                    <a:pt x="14066" y="4112"/>
                  </a:cubicBezTo>
                  <a:cubicBezTo>
                    <a:pt x="14152" y="4125"/>
                    <a:pt x="14183" y="4186"/>
                    <a:pt x="14214" y="4236"/>
                  </a:cubicBezTo>
                  <a:cubicBezTo>
                    <a:pt x="14222" y="4260"/>
                    <a:pt x="14238" y="4285"/>
                    <a:pt x="14261" y="4310"/>
                  </a:cubicBezTo>
                  <a:cubicBezTo>
                    <a:pt x="14269" y="4322"/>
                    <a:pt x="14292" y="4334"/>
                    <a:pt x="14300" y="4322"/>
                  </a:cubicBezTo>
                  <a:cubicBezTo>
                    <a:pt x="14316" y="4310"/>
                    <a:pt x="14316" y="4273"/>
                    <a:pt x="14308" y="4236"/>
                  </a:cubicBezTo>
                  <a:cubicBezTo>
                    <a:pt x="14300" y="4186"/>
                    <a:pt x="14238" y="4100"/>
                    <a:pt x="14191" y="4038"/>
                  </a:cubicBezTo>
                  <a:cubicBezTo>
                    <a:pt x="14136" y="3952"/>
                    <a:pt x="14097" y="3915"/>
                    <a:pt x="14089" y="3865"/>
                  </a:cubicBezTo>
                  <a:cubicBezTo>
                    <a:pt x="14073" y="3816"/>
                    <a:pt x="14089" y="3767"/>
                    <a:pt x="14105" y="3730"/>
                  </a:cubicBezTo>
                  <a:cubicBezTo>
                    <a:pt x="14120" y="3680"/>
                    <a:pt x="14144" y="3619"/>
                    <a:pt x="14144" y="3508"/>
                  </a:cubicBezTo>
                  <a:cubicBezTo>
                    <a:pt x="14152" y="3359"/>
                    <a:pt x="14183" y="3236"/>
                    <a:pt x="14238" y="3174"/>
                  </a:cubicBezTo>
                  <a:cubicBezTo>
                    <a:pt x="14269" y="3125"/>
                    <a:pt x="14308" y="3113"/>
                    <a:pt x="14347" y="3125"/>
                  </a:cubicBezTo>
                  <a:cubicBezTo>
                    <a:pt x="14410" y="3137"/>
                    <a:pt x="14418" y="3273"/>
                    <a:pt x="14418" y="3421"/>
                  </a:cubicBezTo>
                  <a:cubicBezTo>
                    <a:pt x="14418" y="3532"/>
                    <a:pt x="14418" y="3656"/>
                    <a:pt x="14441" y="3754"/>
                  </a:cubicBezTo>
                  <a:cubicBezTo>
                    <a:pt x="14472" y="3841"/>
                    <a:pt x="14504" y="3927"/>
                    <a:pt x="14527" y="4014"/>
                  </a:cubicBezTo>
                  <a:cubicBezTo>
                    <a:pt x="14566" y="4125"/>
                    <a:pt x="14605" y="4236"/>
                    <a:pt x="14629" y="4334"/>
                  </a:cubicBezTo>
                  <a:cubicBezTo>
                    <a:pt x="14668" y="4532"/>
                    <a:pt x="14645" y="4594"/>
                    <a:pt x="14582" y="4655"/>
                  </a:cubicBezTo>
                  <a:cubicBezTo>
                    <a:pt x="14566" y="4655"/>
                    <a:pt x="14566" y="4680"/>
                    <a:pt x="14566" y="4705"/>
                  </a:cubicBezTo>
                  <a:cubicBezTo>
                    <a:pt x="14574" y="4754"/>
                    <a:pt x="14598" y="4766"/>
                    <a:pt x="14637" y="4779"/>
                  </a:cubicBezTo>
                  <a:cubicBezTo>
                    <a:pt x="14652" y="4779"/>
                    <a:pt x="14652" y="4766"/>
                    <a:pt x="14660" y="4766"/>
                  </a:cubicBezTo>
                  <a:cubicBezTo>
                    <a:pt x="14691" y="4729"/>
                    <a:pt x="14691" y="4581"/>
                    <a:pt x="14691" y="4507"/>
                  </a:cubicBezTo>
                  <a:cubicBezTo>
                    <a:pt x="14691" y="4458"/>
                    <a:pt x="14691" y="4421"/>
                    <a:pt x="14691" y="4396"/>
                  </a:cubicBezTo>
                  <a:cubicBezTo>
                    <a:pt x="14699" y="4384"/>
                    <a:pt x="14707" y="4359"/>
                    <a:pt x="14723" y="4347"/>
                  </a:cubicBezTo>
                  <a:cubicBezTo>
                    <a:pt x="14762" y="4310"/>
                    <a:pt x="14824" y="4334"/>
                    <a:pt x="14918" y="4396"/>
                  </a:cubicBezTo>
                  <a:lnTo>
                    <a:pt x="14934" y="4396"/>
                  </a:lnTo>
                  <a:cubicBezTo>
                    <a:pt x="14981" y="4433"/>
                    <a:pt x="15012" y="4421"/>
                    <a:pt x="15028" y="4396"/>
                  </a:cubicBezTo>
                  <a:cubicBezTo>
                    <a:pt x="15036" y="4384"/>
                    <a:pt x="15044" y="4359"/>
                    <a:pt x="15044" y="4334"/>
                  </a:cubicBezTo>
                  <a:cubicBezTo>
                    <a:pt x="15036" y="4285"/>
                    <a:pt x="14879" y="4186"/>
                    <a:pt x="14793" y="4199"/>
                  </a:cubicBezTo>
                  <a:lnTo>
                    <a:pt x="14762" y="4199"/>
                  </a:lnTo>
                  <a:cubicBezTo>
                    <a:pt x="14715" y="4211"/>
                    <a:pt x="14684" y="4211"/>
                    <a:pt x="14660" y="4174"/>
                  </a:cubicBezTo>
                  <a:cubicBezTo>
                    <a:pt x="14637" y="4149"/>
                    <a:pt x="14637" y="4088"/>
                    <a:pt x="14637" y="4051"/>
                  </a:cubicBezTo>
                  <a:cubicBezTo>
                    <a:pt x="14637" y="3977"/>
                    <a:pt x="14605" y="3915"/>
                    <a:pt x="14566" y="3841"/>
                  </a:cubicBezTo>
                  <a:cubicBezTo>
                    <a:pt x="14551" y="3804"/>
                    <a:pt x="14543" y="3779"/>
                    <a:pt x="14519" y="3742"/>
                  </a:cubicBezTo>
                  <a:cubicBezTo>
                    <a:pt x="14480" y="3643"/>
                    <a:pt x="14480" y="3557"/>
                    <a:pt x="14512" y="3483"/>
                  </a:cubicBezTo>
                  <a:cubicBezTo>
                    <a:pt x="14535" y="3421"/>
                    <a:pt x="14590" y="3409"/>
                    <a:pt x="14637" y="3421"/>
                  </a:cubicBezTo>
                  <a:cubicBezTo>
                    <a:pt x="14652" y="3434"/>
                    <a:pt x="14660" y="3434"/>
                    <a:pt x="14676" y="3409"/>
                  </a:cubicBezTo>
                  <a:cubicBezTo>
                    <a:pt x="14707" y="3397"/>
                    <a:pt x="14738" y="3347"/>
                    <a:pt x="14817" y="3372"/>
                  </a:cubicBezTo>
                  <a:cubicBezTo>
                    <a:pt x="14918" y="3409"/>
                    <a:pt x="14958" y="3508"/>
                    <a:pt x="14981" y="3557"/>
                  </a:cubicBezTo>
                  <a:cubicBezTo>
                    <a:pt x="14997" y="3582"/>
                    <a:pt x="14997" y="3594"/>
                    <a:pt x="15012" y="3606"/>
                  </a:cubicBezTo>
                  <a:cubicBezTo>
                    <a:pt x="15012" y="3619"/>
                    <a:pt x="15036" y="3619"/>
                    <a:pt x="15044" y="3619"/>
                  </a:cubicBezTo>
                  <a:cubicBezTo>
                    <a:pt x="15059" y="3606"/>
                    <a:pt x="15067" y="3557"/>
                    <a:pt x="15051" y="3471"/>
                  </a:cubicBezTo>
                  <a:cubicBezTo>
                    <a:pt x="15036" y="3372"/>
                    <a:pt x="14997" y="3359"/>
                    <a:pt x="14934" y="3335"/>
                  </a:cubicBezTo>
                  <a:cubicBezTo>
                    <a:pt x="14887" y="3310"/>
                    <a:pt x="14824" y="3285"/>
                    <a:pt x="14793" y="3211"/>
                  </a:cubicBezTo>
                  <a:cubicBezTo>
                    <a:pt x="14762" y="3150"/>
                    <a:pt x="14754" y="3100"/>
                    <a:pt x="14762" y="3039"/>
                  </a:cubicBezTo>
                  <a:cubicBezTo>
                    <a:pt x="14785" y="2891"/>
                    <a:pt x="14887" y="2767"/>
                    <a:pt x="14926" y="2730"/>
                  </a:cubicBezTo>
                  <a:cubicBezTo>
                    <a:pt x="14950" y="2718"/>
                    <a:pt x="14926" y="2631"/>
                    <a:pt x="14911" y="2570"/>
                  </a:cubicBezTo>
                  <a:cubicBezTo>
                    <a:pt x="14895" y="2533"/>
                    <a:pt x="14895" y="2508"/>
                    <a:pt x="14887" y="2496"/>
                  </a:cubicBezTo>
                  <a:cubicBezTo>
                    <a:pt x="14879" y="2409"/>
                    <a:pt x="14918" y="2335"/>
                    <a:pt x="14965" y="2286"/>
                  </a:cubicBezTo>
                  <a:cubicBezTo>
                    <a:pt x="14997" y="2236"/>
                    <a:pt x="15028" y="2187"/>
                    <a:pt x="15044" y="2138"/>
                  </a:cubicBezTo>
                  <a:cubicBezTo>
                    <a:pt x="15091" y="1965"/>
                    <a:pt x="15184" y="1891"/>
                    <a:pt x="15341" y="1891"/>
                  </a:cubicBezTo>
                  <a:cubicBezTo>
                    <a:pt x="15380" y="1891"/>
                    <a:pt x="15403" y="1866"/>
                    <a:pt x="15411" y="1842"/>
                  </a:cubicBezTo>
                  <a:cubicBezTo>
                    <a:pt x="15443" y="1792"/>
                    <a:pt x="15450" y="1706"/>
                    <a:pt x="15458" y="1669"/>
                  </a:cubicBezTo>
                  <a:cubicBezTo>
                    <a:pt x="15435" y="1619"/>
                    <a:pt x="15380" y="1484"/>
                    <a:pt x="15388" y="1360"/>
                  </a:cubicBezTo>
                  <a:cubicBezTo>
                    <a:pt x="15396" y="1311"/>
                    <a:pt x="15411" y="1261"/>
                    <a:pt x="15435" y="1224"/>
                  </a:cubicBezTo>
                  <a:cubicBezTo>
                    <a:pt x="15458" y="1197"/>
                    <a:pt x="15481" y="1183"/>
                    <a:pt x="15503" y="1179"/>
                  </a:cubicBezTo>
                  <a:close/>
                  <a:moveTo>
                    <a:pt x="5740" y="854"/>
                  </a:moveTo>
                  <a:cubicBezTo>
                    <a:pt x="5725" y="842"/>
                    <a:pt x="5718" y="842"/>
                    <a:pt x="5695" y="878"/>
                  </a:cubicBezTo>
                  <a:lnTo>
                    <a:pt x="5680" y="914"/>
                  </a:lnTo>
                  <a:cubicBezTo>
                    <a:pt x="5605" y="1059"/>
                    <a:pt x="5582" y="1119"/>
                    <a:pt x="5582" y="1131"/>
                  </a:cubicBezTo>
                  <a:cubicBezTo>
                    <a:pt x="5590" y="1143"/>
                    <a:pt x="5605" y="1155"/>
                    <a:pt x="5612" y="1167"/>
                  </a:cubicBezTo>
                  <a:cubicBezTo>
                    <a:pt x="5642" y="1191"/>
                    <a:pt x="5687" y="1215"/>
                    <a:pt x="5702" y="1312"/>
                  </a:cubicBezTo>
                  <a:cubicBezTo>
                    <a:pt x="5702" y="1324"/>
                    <a:pt x="5710" y="1336"/>
                    <a:pt x="5718" y="1336"/>
                  </a:cubicBezTo>
                  <a:cubicBezTo>
                    <a:pt x="5725" y="1336"/>
                    <a:pt x="5740" y="1324"/>
                    <a:pt x="5740" y="1287"/>
                  </a:cubicBezTo>
                  <a:cubicBezTo>
                    <a:pt x="5740" y="1191"/>
                    <a:pt x="5755" y="1143"/>
                    <a:pt x="5770" y="1095"/>
                  </a:cubicBezTo>
                  <a:lnTo>
                    <a:pt x="5770" y="1059"/>
                  </a:lnTo>
                  <a:cubicBezTo>
                    <a:pt x="5793" y="962"/>
                    <a:pt x="5770" y="878"/>
                    <a:pt x="5740" y="854"/>
                  </a:cubicBezTo>
                  <a:close/>
                  <a:moveTo>
                    <a:pt x="5708" y="720"/>
                  </a:moveTo>
                  <a:cubicBezTo>
                    <a:pt x="5731" y="709"/>
                    <a:pt x="5756" y="712"/>
                    <a:pt x="5779" y="730"/>
                  </a:cubicBezTo>
                  <a:cubicBezTo>
                    <a:pt x="5841" y="791"/>
                    <a:pt x="5871" y="949"/>
                    <a:pt x="5841" y="1083"/>
                  </a:cubicBezTo>
                  <a:lnTo>
                    <a:pt x="5841" y="1119"/>
                  </a:lnTo>
                  <a:cubicBezTo>
                    <a:pt x="5825" y="1155"/>
                    <a:pt x="5818" y="1204"/>
                    <a:pt x="5810" y="1289"/>
                  </a:cubicBezTo>
                  <a:cubicBezTo>
                    <a:pt x="5810" y="1374"/>
                    <a:pt x="5772" y="1435"/>
                    <a:pt x="5726" y="1447"/>
                  </a:cubicBezTo>
                  <a:cubicBezTo>
                    <a:pt x="5718" y="1447"/>
                    <a:pt x="5718" y="1447"/>
                    <a:pt x="5718" y="1447"/>
                  </a:cubicBezTo>
                  <a:cubicBezTo>
                    <a:pt x="5680" y="1447"/>
                    <a:pt x="5642" y="1398"/>
                    <a:pt x="5634" y="1325"/>
                  </a:cubicBezTo>
                  <a:cubicBezTo>
                    <a:pt x="5626" y="1289"/>
                    <a:pt x="5611" y="1277"/>
                    <a:pt x="5580" y="1253"/>
                  </a:cubicBezTo>
                  <a:cubicBezTo>
                    <a:pt x="5565" y="1240"/>
                    <a:pt x="5550" y="1228"/>
                    <a:pt x="5527" y="1204"/>
                  </a:cubicBezTo>
                  <a:cubicBezTo>
                    <a:pt x="5465" y="1119"/>
                    <a:pt x="5565" y="937"/>
                    <a:pt x="5626" y="827"/>
                  </a:cubicBezTo>
                  <a:lnTo>
                    <a:pt x="5642" y="791"/>
                  </a:lnTo>
                  <a:cubicBezTo>
                    <a:pt x="5661" y="755"/>
                    <a:pt x="5684" y="730"/>
                    <a:pt x="5708" y="720"/>
                  </a:cubicBezTo>
                  <a:close/>
                  <a:moveTo>
                    <a:pt x="6367" y="484"/>
                  </a:moveTo>
                  <a:cubicBezTo>
                    <a:pt x="6344" y="484"/>
                    <a:pt x="6329" y="581"/>
                    <a:pt x="6314" y="630"/>
                  </a:cubicBezTo>
                  <a:cubicBezTo>
                    <a:pt x="6298" y="715"/>
                    <a:pt x="6283" y="801"/>
                    <a:pt x="6237" y="837"/>
                  </a:cubicBezTo>
                  <a:cubicBezTo>
                    <a:pt x="6230" y="837"/>
                    <a:pt x="6230" y="849"/>
                    <a:pt x="6222" y="923"/>
                  </a:cubicBezTo>
                  <a:cubicBezTo>
                    <a:pt x="6222" y="959"/>
                    <a:pt x="6222" y="1008"/>
                    <a:pt x="6214" y="1057"/>
                  </a:cubicBezTo>
                  <a:cubicBezTo>
                    <a:pt x="6199" y="1106"/>
                    <a:pt x="6184" y="1142"/>
                    <a:pt x="6168" y="1166"/>
                  </a:cubicBezTo>
                  <a:cubicBezTo>
                    <a:pt x="6138" y="1215"/>
                    <a:pt x="6122" y="1264"/>
                    <a:pt x="6138" y="1349"/>
                  </a:cubicBezTo>
                  <a:cubicBezTo>
                    <a:pt x="6145" y="1398"/>
                    <a:pt x="6161" y="1435"/>
                    <a:pt x="6176" y="1459"/>
                  </a:cubicBezTo>
                  <a:cubicBezTo>
                    <a:pt x="6176" y="1459"/>
                    <a:pt x="6184" y="1471"/>
                    <a:pt x="6214" y="1447"/>
                  </a:cubicBezTo>
                  <a:cubicBezTo>
                    <a:pt x="6230" y="1435"/>
                    <a:pt x="6260" y="1386"/>
                    <a:pt x="6283" y="1349"/>
                  </a:cubicBezTo>
                  <a:cubicBezTo>
                    <a:pt x="6321" y="1276"/>
                    <a:pt x="6360" y="1203"/>
                    <a:pt x="6406" y="1203"/>
                  </a:cubicBezTo>
                  <a:cubicBezTo>
                    <a:pt x="6413" y="1203"/>
                    <a:pt x="6436" y="1191"/>
                    <a:pt x="6452" y="1154"/>
                  </a:cubicBezTo>
                  <a:cubicBezTo>
                    <a:pt x="6475" y="1118"/>
                    <a:pt x="6482" y="1069"/>
                    <a:pt x="6475" y="1032"/>
                  </a:cubicBezTo>
                  <a:cubicBezTo>
                    <a:pt x="6467" y="996"/>
                    <a:pt x="6459" y="959"/>
                    <a:pt x="6452" y="923"/>
                  </a:cubicBezTo>
                  <a:cubicBezTo>
                    <a:pt x="6429" y="862"/>
                    <a:pt x="6413" y="788"/>
                    <a:pt x="6413" y="703"/>
                  </a:cubicBezTo>
                  <a:cubicBezTo>
                    <a:pt x="6413" y="557"/>
                    <a:pt x="6390" y="508"/>
                    <a:pt x="6383" y="496"/>
                  </a:cubicBezTo>
                  <a:cubicBezTo>
                    <a:pt x="6383" y="484"/>
                    <a:pt x="6375" y="484"/>
                    <a:pt x="6367" y="484"/>
                  </a:cubicBezTo>
                  <a:close/>
                  <a:moveTo>
                    <a:pt x="6360" y="360"/>
                  </a:moveTo>
                  <a:cubicBezTo>
                    <a:pt x="6391" y="360"/>
                    <a:pt x="6414" y="372"/>
                    <a:pt x="6437" y="409"/>
                  </a:cubicBezTo>
                  <a:cubicBezTo>
                    <a:pt x="6468" y="458"/>
                    <a:pt x="6491" y="556"/>
                    <a:pt x="6491" y="702"/>
                  </a:cubicBezTo>
                  <a:cubicBezTo>
                    <a:pt x="6491" y="763"/>
                    <a:pt x="6499" y="825"/>
                    <a:pt x="6514" y="886"/>
                  </a:cubicBezTo>
                  <a:cubicBezTo>
                    <a:pt x="6530" y="922"/>
                    <a:pt x="6537" y="959"/>
                    <a:pt x="6545" y="1008"/>
                  </a:cubicBezTo>
                  <a:cubicBezTo>
                    <a:pt x="6561" y="1081"/>
                    <a:pt x="6545" y="1167"/>
                    <a:pt x="6514" y="1228"/>
                  </a:cubicBezTo>
                  <a:cubicBezTo>
                    <a:pt x="6483" y="1289"/>
                    <a:pt x="6437" y="1326"/>
                    <a:pt x="6406" y="1326"/>
                  </a:cubicBezTo>
                  <a:cubicBezTo>
                    <a:pt x="6391" y="1326"/>
                    <a:pt x="6352" y="1399"/>
                    <a:pt x="6337" y="1424"/>
                  </a:cubicBezTo>
                  <a:cubicBezTo>
                    <a:pt x="6306" y="1485"/>
                    <a:pt x="6268" y="1534"/>
                    <a:pt x="6245" y="1558"/>
                  </a:cubicBezTo>
                  <a:cubicBezTo>
                    <a:pt x="6221" y="1570"/>
                    <a:pt x="6206" y="1570"/>
                    <a:pt x="6183" y="1570"/>
                  </a:cubicBezTo>
                  <a:cubicBezTo>
                    <a:pt x="6167" y="1570"/>
                    <a:pt x="6152" y="1570"/>
                    <a:pt x="6137" y="1558"/>
                  </a:cubicBezTo>
                  <a:cubicBezTo>
                    <a:pt x="6106" y="1534"/>
                    <a:pt x="6083" y="1473"/>
                    <a:pt x="6067" y="1375"/>
                  </a:cubicBezTo>
                  <a:cubicBezTo>
                    <a:pt x="6044" y="1228"/>
                    <a:pt x="6075" y="1155"/>
                    <a:pt x="6106" y="1094"/>
                  </a:cubicBezTo>
                  <a:cubicBezTo>
                    <a:pt x="6121" y="1069"/>
                    <a:pt x="6137" y="1045"/>
                    <a:pt x="6137" y="1008"/>
                  </a:cubicBezTo>
                  <a:cubicBezTo>
                    <a:pt x="6152" y="984"/>
                    <a:pt x="6152" y="947"/>
                    <a:pt x="6152" y="910"/>
                  </a:cubicBezTo>
                  <a:cubicBezTo>
                    <a:pt x="6152" y="837"/>
                    <a:pt x="6160" y="763"/>
                    <a:pt x="6214" y="715"/>
                  </a:cubicBezTo>
                  <a:cubicBezTo>
                    <a:pt x="6221" y="715"/>
                    <a:pt x="6237" y="641"/>
                    <a:pt x="6252" y="605"/>
                  </a:cubicBezTo>
                  <a:cubicBezTo>
                    <a:pt x="6268" y="495"/>
                    <a:pt x="6299" y="372"/>
                    <a:pt x="6360" y="360"/>
                  </a:cubicBezTo>
                  <a:close/>
                  <a:moveTo>
                    <a:pt x="9021" y="274"/>
                  </a:moveTo>
                  <a:cubicBezTo>
                    <a:pt x="8896" y="286"/>
                    <a:pt x="8787" y="372"/>
                    <a:pt x="8772" y="446"/>
                  </a:cubicBezTo>
                  <a:cubicBezTo>
                    <a:pt x="8764" y="471"/>
                    <a:pt x="8764" y="483"/>
                    <a:pt x="8772" y="508"/>
                  </a:cubicBezTo>
                  <a:cubicBezTo>
                    <a:pt x="8818" y="606"/>
                    <a:pt x="8873" y="730"/>
                    <a:pt x="8857" y="841"/>
                  </a:cubicBezTo>
                  <a:cubicBezTo>
                    <a:pt x="8857" y="877"/>
                    <a:pt x="8850" y="914"/>
                    <a:pt x="8826" y="927"/>
                  </a:cubicBezTo>
                  <a:cubicBezTo>
                    <a:pt x="8811" y="939"/>
                    <a:pt x="8795" y="951"/>
                    <a:pt x="8779" y="939"/>
                  </a:cubicBezTo>
                  <a:cubicBezTo>
                    <a:pt x="8748" y="927"/>
                    <a:pt x="8732" y="877"/>
                    <a:pt x="8709" y="828"/>
                  </a:cubicBezTo>
                  <a:cubicBezTo>
                    <a:pt x="8701" y="804"/>
                    <a:pt x="8678" y="754"/>
                    <a:pt x="8670" y="754"/>
                  </a:cubicBezTo>
                  <a:cubicBezTo>
                    <a:pt x="8647" y="754"/>
                    <a:pt x="8576" y="828"/>
                    <a:pt x="8530" y="877"/>
                  </a:cubicBezTo>
                  <a:cubicBezTo>
                    <a:pt x="8420" y="1001"/>
                    <a:pt x="8358" y="1062"/>
                    <a:pt x="8319" y="1050"/>
                  </a:cubicBezTo>
                  <a:cubicBezTo>
                    <a:pt x="8303" y="1038"/>
                    <a:pt x="8287" y="1025"/>
                    <a:pt x="8280" y="1001"/>
                  </a:cubicBezTo>
                  <a:cubicBezTo>
                    <a:pt x="8280" y="988"/>
                    <a:pt x="8272" y="964"/>
                    <a:pt x="8256" y="927"/>
                  </a:cubicBezTo>
                  <a:cubicBezTo>
                    <a:pt x="8217" y="791"/>
                    <a:pt x="8178" y="656"/>
                    <a:pt x="8124" y="693"/>
                  </a:cubicBezTo>
                  <a:cubicBezTo>
                    <a:pt x="8084" y="705"/>
                    <a:pt x="8053" y="779"/>
                    <a:pt x="8030" y="853"/>
                  </a:cubicBezTo>
                  <a:cubicBezTo>
                    <a:pt x="7999" y="914"/>
                    <a:pt x="7975" y="988"/>
                    <a:pt x="7921" y="988"/>
                  </a:cubicBezTo>
                  <a:cubicBezTo>
                    <a:pt x="7764" y="1001"/>
                    <a:pt x="7671" y="1087"/>
                    <a:pt x="7616" y="1272"/>
                  </a:cubicBezTo>
                  <a:cubicBezTo>
                    <a:pt x="7569" y="1457"/>
                    <a:pt x="7499" y="1568"/>
                    <a:pt x="7429" y="1629"/>
                  </a:cubicBezTo>
                  <a:cubicBezTo>
                    <a:pt x="7397" y="1642"/>
                    <a:pt x="7351" y="1666"/>
                    <a:pt x="7304" y="1679"/>
                  </a:cubicBezTo>
                  <a:cubicBezTo>
                    <a:pt x="7234" y="1703"/>
                    <a:pt x="7093" y="1740"/>
                    <a:pt x="7085" y="1802"/>
                  </a:cubicBezTo>
                  <a:cubicBezTo>
                    <a:pt x="7085" y="1851"/>
                    <a:pt x="7132" y="1913"/>
                    <a:pt x="7171" y="1962"/>
                  </a:cubicBezTo>
                  <a:cubicBezTo>
                    <a:pt x="7210" y="2011"/>
                    <a:pt x="7257" y="2073"/>
                    <a:pt x="7234" y="2147"/>
                  </a:cubicBezTo>
                  <a:cubicBezTo>
                    <a:pt x="7218" y="2184"/>
                    <a:pt x="7194" y="2209"/>
                    <a:pt x="7171" y="2233"/>
                  </a:cubicBezTo>
                  <a:cubicBezTo>
                    <a:pt x="7124" y="2270"/>
                    <a:pt x="7085" y="2307"/>
                    <a:pt x="7116" y="2443"/>
                  </a:cubicBezTo>
                  <a:cubicBezTo>
                    <a:pt x="7132" y="2554"/>
                    <a:pt x="7202" y="2554"/>
                    <a:pt x="7304" y="2517"/>
                  </a:cubicBezTo>
                  <a:cubicBezTo>
                    <a:pt x="7335" y="2517"/>
                    <a:pt x="7366" y="2504"/>
                    <a:pt x="7390" y="2504"/>
                  </a:cubicBezTo>
                  <a:cubicBezTo>
                    <a:pt x="7405" y="2504"/>
                    <a:pt x="7413" y="2504"/>
                    <a:pt x="7421" y="2517"/>
                  </a:cubicBezTo>
                  <a:cubicBezTo>
                    <a:pt x="7522" y="2541"/>
                    <a:pt x="7616" y="2652"/>
                    <a:pt x="7608" y="2874"/>
                  </a:cubicBezTo>
                  <a:cubicBezTo>
                    <a:pt x="7608" y="2923"/>
                    <a:pt x="7608" y="2985"/>
                    <a:pt x="7608" y="3059"/>
                  </a:cubicBezTo>
                  <a:cubicBezTo>
                    <a:pt x="7616" y="3379"/>
                    <a:pt x="7616" y="3601"/>
                    <a:pt x="7569" y="3687"/>
                  </a:cubicBezTo>
                  <a:cubicBezTo>
                    <a:pt x="7530" y="3737"/>
                    <a:pt x="7522" y="3786"/>
                    <a:pt x="7530" y="3798"/>
                  </a:cubicBezTo>
                  <a:cubicBezTo>
                    <a:pt x="7530" y="3811"/>
                    <a:pt x="7538" y="3811"/>
                    <a:pt x="7538" y="3811"/>
                  </a:cubicBezTo>
                  <a:cubicBezTo>
                    <a:pt x="7569" y="3823"/>
                    <a:pt x="7718" y="3885"/>
                    <a:pt x="7725" y="4020"/>
                  </a:cubicBezTo>
                  <a:cubicBezTo>
                    <a:pt x="7725" y="4094"/>
                    <a:pt x="7679" y="4131"/>
                    <a:pt x="7632" y="4168"/>
                  </a:cubicBezTo>
                  <a:cubicBezTo>
                    <a:pt x="7608" y="4193"/>
                    <a:pt x="7561" y="4242"/>
                    <a:pt x="7561" y="4254"/>
                  </a:cubicBezTo>
                  <a:cubicBezTo>
                    <a:pt x="7569" y="4291"/>
                    <a:pt x="7593" y="4341"/>
                    <a:pt x="7616" y="4390"/>
                  </a:cubicBezTo>
                  <a:cubicBezTo>
                    <a:pt x="7663" y="4489"/>
                    <a:pt x="7710" y="4600"/>
                    <a:pt x="7679" y="4686"/>
                  </a:cubicBezTo>
                  <a:cubicBezTo>
                    <a:pt x="7663" y="4710"/>
                    <a:pt x="7655" y="4735"/>
                    <a:pt x="7639" y="4772"/>
                  </a:cubicBezTo>
                  <a:cubicBezTo>
                    <a:pt x="7600" y="4834"/>
                    <a:pt x="7546" y="4932"/>
                    <a:pt x="7554" y="5154"/>
                  </a:cubicBezTo>
                  <a:cubicBezTo>
                    <a:pt x="7561" y="5462"/>
                    <a:pt x="7530" y="5635"/>
                    <a:pt x="7491" y="5770"/>
                  </a:cubicBezTo>
                  <a:cubicBezTo>
                    <a:pt x="7476" y="5844"/>
                    <a:pt x="7530" y="5992"/>
                    <a:pt x="7679" y="6165"/>
                  </a:cubicBezTo>
                  <a:cubicBezTo>
                    <a:pt x="7741" y="6239"/>
                    <a:pt x="7811" y="6263"/>
                    <a:pt x="7874" y="6226"/>
                  </a:cubicBezTo>
                  <a:cubicBezTo>
                    <a:pt x="7944" y="6189"/>
                    <a:pt x="7999" y="6091"/>
                    <a:pt x="8030" y="5931"/>
                  </a:cubicBezTo>
                  <a:cubicBezTo>
                    <a:pt x="8038" y="5869"/>
                    <a:pt x="8053" y="5807"/>
                    <a:pt x="8061" y="5758"/>
                  </a:cubicBezTo>
                  <a:cubicBezTo>
                    <a:pt x="8100" y="5462"/>
                    <a:pt x="8147" y="5154"/>
                    <a:pt x="8366" y="5092"/>
                  </a:cubicBezTo>
                  <a:cubicBezTo>
                    <a:pt x="8600" y="5006"/>
                    <a:pt x="8600" y="4982"/>
                    <a:pt x="8608" y="4908"/>
                  </a:cubicBezTo>
                  <a:cubicBezTo>
                    <a:pt x="8623" y="4772"/>
                    <a:pt x="8732" y="4686"/>
                    <a:pt x="8943" y="4673"/>
                  </a:cubicBezTo>
                  <a:cubicBezTo>
                    <a:pt x="9060" y="4673"/>
                    <a:pt x="9107" y="4600"/>
                    <a:pt x="9107" y="4538"/>
                  </a:cubicBezTo>
                  <a:cubicBezTo>
                    <a:pt x="9107" y="4526"/>
                    <a:pt x="9099" y="4489"/>
                    <a:pt x="9092" y="4464"/>
                  </a:cubicBezTo>
                  <a:cubicBezTo>
                    <a:pt x="9068" y="4378"/>
                    <a:pt x="9037" y="4242"/>
                    <a:pt x="9099" y="4180"/>
                  </a:cubicBezTo>
                  <a:cubicBezTo>
                    <a:pt x="9131" y="4143"/>
                    <a:pt x="9177" y="4156"/>
                    <a:pt x="9217" y="4156"/>
                  </a:cubicBezTo>
                  <a:cubicBezTo>
                    <a:pt x="9279" y="4168"/>
                    <a:pt x="9287" y="4156"/>
                    <a:pt x="9287" y="4131"/>
                  </a:cubicBezTo>
                  <a:cubicBezTo>
                    <a:pt x="9295" y="4094"/>
                    <a:pt x="9271" y="4033"/>
                    <a:pt x="9256" y="3971"/>
                  </a:cubicBezTo>
                  <a:cubicBezTo>
                    <a:pt x="9224" y="3860"/>
                    <a:pt x="9185" y="3724"/>
                    <a:pt x="9240" y="3564"/>
                  </a:cubicBezTo>
                  <a:cubicBezTo>
                    <a:pt x="9271" y="3478"/>
                    <a:pt x="9310" y="3429"/>
                    <a:pt x="9357" y="3367"/>
                  </a:cubicBezTo>
                  <a:cubicBezTo>
                    <a:pt x="9420" y="3281"/>
                    <a:pt x="9474" y="3219"/>
                    <a:pt x="9474" y="3059"/>
                  </a:cubicBezTo>
                  <a:cubicBezTo>
                    <a:pt x="9474" y="2960"/>
                    <a:pt x="9459" y="2886"/>
                    <a:pt x="9459" y="2812"/>
                  </a:cubicBezTo>
                  <a:cubicBezTo>
                    <a:pt x="9435" y="2665"/>
                    <a:pt x="9427" y="2529"/>
                    <a:pt x="9474" y="2369"/>
                  </a:cubicBezTo>
                  <a:lnTo>
                    <a:pt x="9498" y="2307"/>
                  </a:lnTo>
                  <a:cubicBezTo>
                    <a:pt x="9552" y="2110"/>
                    <a:pt x="9622" y="1900"/>
                    <a:pt x="9583" y="1753"/>
                  </a:cubicBezTo>
                  <a:cubicBezTo>
                    <a:pt x="9583" y="1740"/>
                    <a:pt x="9583" y="1728"/>
                    <a:pt x="9583" y="1703"/>
                  </a:cubicBezTo>
                  <a:cubicBezTo>
                    <a:pt x="9591" y="1691"/>
                    <a:pt x="9599" y="1691"/>
                    <a:pt x="9607" y="1679"/>
                  </a:cubicBezTo>
                  <a:cubicBezTo>
                    <a:pt x="9716" y="1617"/>
                    <a:pt x="9880" y="1469"/>
                    <a:pt x="9880" y="1346"/>
                  </a:cubicBezTo>
                  <a:cubicBezTo>
                    <a:pt x="9880" y="1297"/>
                    <a:pt x="9865" y="1297"/>
                    <a:pt x="9865" y="1284"/>
                  </a:cubicBezTo>
                  <a:cubicBezTo>
                    <a:pt x="9825" y="1260"/>
                    <a:pt x="9732" y="1297"/>
                    <a:pt x="9638" y="1370"/>
                  </a:cubicBezTo>
                  <a:lnTo>
                    <a:pt x="9591" y="1420"/>
                  </a:lnTo>
                  <a:cubicBezTo>
                    <a:pt x="9498" y="1506"/>
                    <a:pt x="9443" y="1555"/>
                    <a:pt x="9404" y="1531"/>
                  </a:cubicBezTo>
                  <a:cubicBezTo>
                    <a:pt x="9388" y="1518"/>
                    <a:pt x="9373" y="1506"/>
                    <a:pt x="9373" y="1457"/>
                  </a:cubicBezTo>
                  <a:cubicBezTo>
                    <a:pt x="9365" y="1395"/>
                    <a:pt x="9404" y="1346"/>
                    <a:pt x="9435" y="1297"/>
                  </a:cubicBezTo>
                  <a:cubicBezTo>
                    <a:pt x="9451" y="1272"/>
                    <a:pt x="9482" y="1223"/>
                    <a:pt x="9482" y="1210"/>
                  </a:cubicBezTo>
                  <a:lnTo>
                    <a:pt x="9474" y="1198"/>
                  </a:lnTo>
                  <a:cubicBezTo>
                    <a:pt x="9443" y="1161"/>
                    <a:pt x="9380" y="1136"/>
                    <a:pt x="9334" y="1112"/>
                  </a:cubicBezTo>
                  <a:cubicBezTo>
                    <a:pt x="9263" y="1087"/>
                    <a:pt x="9224" y="1062"/>
                    <a:pt x="9224" y="1013"/>
                  </a:cubicBezTo>
                  <a:cubicBezTo>
                    <a:pt x="9217" y="988"/>
                    <a:pt x="9224" y="964"/>
                    <a:pt x="9240" y="951"/>
                  </a:cubicBezTo>
                  <a:cubicBezTo>
                    <a:pt x="9256" y="927"/>
                    <a:pt x="9279" y="914"/>
                    <a:pt x="9318" y="890"/>
                  </a:cubicBezTo>
                  <a:cubicBezTo>
                    <a:pt x="9388" y="853"/>
                    <a:pt x="9521" y="779"/>
                    <a:pt x="9521" y="693"/>
                  </a:cubicBezTo>
                  <a:cubicBezTo>
                    <a:pt x="9521" y="656"/>
                    <a:pt x="9420" y="643"/>
                    <a:pt x="9365" y="631"/>
                  </a:cubicBezTo>
                  <a:cubicBezTo>
                    <a:pt x="9287" y="631"/>
                    <a:pt x="9224" y="619"/>
                    <a:pt x="9193" y="569"/>
                  </a:cubicBezTo>
                  <a:cubicBezTo>
                    <a:pt x="9170" y="545"/>
                    <a:pt x="9162" y="483"/>
                    <a:pt x="9154" y="434"/>
                  </a:cubicBezTo>
                  <a:cubicBezTo>
                    <a:pt x="9131" y="323"/>
                    <a:pt x="9107" y="249"/>
                    <a:pt x="9021" y="274"/>
                  </a:cubicBezTo>
                  <a:close/>
                  <a:moveTo>
                    <a:pt x="9014" y="150"/>
                  </a:moveTo>
                  <a:cubicBezTo>
                    <a:pt x="9170" y="125"/>
                    <a:pt x="9201" y="286"/>
                    <a:pt x="9217" y="397"/>
                  </a:cubicBezTo>
                  <a:cubicBezTo>
                    <a:pt x="9224" y="434"/>
                    <a:pt x="9240" y="471"/>
                    <a:pt x="9248" y="495"/>
                  </a:cubicBezTo>
                  <a:cubicBezTo>
                    <a:pt x="9263" y="508"/>
                    <a:pt x="9326" y="520"/>
                    <a:pt x="9373" y="520"/>
                  </a:cubicBezTo>
                  <a:cubicBezTo>
                    <a:pt x="9474" y="532"/>
                    <a:pt x="9591" y="544"/>
                    <a:pt x="9591" y="692"/>
                  </a:cubicBezTo>
                  <a:cubicBezTo>
                    <a:pt x="9591" y="853"/>
                    <a:pt x="9451" y="951"/>
                    <a:pt x="9349" y="1001"/>
                  </a:cubicBezTo>
                  <a:cubicBezTo>
                    <a:pt x="9412" y="1025"/>
                    <a:pt x="9474" y="1062"/>
                    <a:pt x="9521" y="1111"/>
                  </a:cubicBezTo>
                  <a:cubicBezTo>
                    <a:pt x="9545" y="1136"/>
                    <a:pt x="9552" y="1173"/>
                    <a:pt x="9552" y="1198"/>
                  </a:cubicBezTo>
                  <a:cubicBezTo>
                    <a:pt x="9556" y="1235"/>
                    <a:pt x="9548" y="1269"/>
                    <a:pt x="9536" y="1299"/>
                  </a:cubicBezTo>
                  <a:lnTo>
                    <a:pt x="9497" y="1369"/>
                  </a:lnTo>
                  <a:lnTo>
                    <a:pt x="9482" y="1383"/>
                  </a:lnTo>
                  <a:lnTo>
                    <a:pt x="9490" y="1383"/>
                  </a:lnTo>
                  <a:lnTo>
                    <a:pt x="9497" y="1369"/>
                  </a:lnTo>
                  <a:lnTo>
                    <a:pt x="9552" y="1321"/>
                  </a:lnTo>
                  <a:lnTo>
                    <a:pt x="9607" y="1272"/>
                  </a:lnTo>
                  <a:cubicBezTo>
                    <a:pt x="9677" y="1198"/>
                    <a:pt x="9818" y="1111"/>
                    <a:pt x="9904" y="1185"/>
                  </a:cubicBezTo>
                  <a:cubicBezTo>
                    <a:pt x="9927" y="1210"/>
                    <a:pt x="9951" y="1259"/>
                    <a:pt x="9951" y="1346"/>
                  </a:cubicBezTo>
                  <a:cubicBezTo>
                    <a:pt x="9951" y="1555"/>
                    <a:pt x="9748" y="1715"/>
                    <a:pt x="9669" y="1765"/>
                  </a:cubicBezTo>
                  <a:cubicBezTo>
                    <a:pt x="9685" y="1950"/>
                    <a:pt x="9623" y="2171"/>
                    <a:pt x="9560" y="2356"/>
                  </a:cubicBezTo>
                  <a:lnTo>
                    <a:pt x="9545" y="2418"/>
                  </a:lnTo>
                  <a:cubicBezTo>
                    <a:pt x="9505" y="2541"/>
                    <a:pt x="9513" y="2652"/>
                    <a:pt x="9529" y="2800"/>
                  </a:cubicBezTo>
                  <a:cubicBezTo>
                    <a:pt x="9537" y="2874"/>
                    <a:pt x="9545" y="2960"/>
                    <a:pt x="9545" y="3059"/>
                  </a:cubicBezTo>
                  <a:cubicBezTo>
                    <a:pt x="9552" y="3268"/>
                    <a:pt x="9474" y="3367"/>
                    <a:pt x="9404" y="3453"/>
                  </a:cubicBezTo>
                  <a:cubicBezTo>
                    <a:pt x="9365" y="3515"/>
                    <a:pt x="9326" y="3552"/>
                    <a:pt x="9302" y="3626"/>
                  </a:cubicBezTo>
                  <a:cubicBezTo>
                    <a:pt x="9263" y="3724"/>
                    <a:pt x="9295" y="3823"/>
                    <a:pt x="9326" y="3909"/>
                  </a:cubicBezTo>
                  <a:cubicBezTo>
                    <a:pt x="9349" y="3996"/>
                    <a:pt x="9373" y="4070"/>
                    <a:pt x="9365" y="4156"/>
                  </a:cubicBezTo>
                  <a:cubicBezTo>
                    <a:pt x="9342" y="4291"/>
                    <a:pt x="9263" y="4279"/>
                    <a:pt x="9209" y="4267"/>
                  </a:cubicBezTo>
                  <a:cubicBezTo>
                    <a:pt x="9185" y="4267"/>
                    <a:pt x="9154" y="4267"/>
                    <a:pt x="9139" y="4279"/>
                  </a:cubicBezTo>
                  <a:cubicBezTo>
                    <a:pt x="9131" y="4291"/>
                    <a:pt x="9154" y="4378"/>
                    <a:pt x="9162" y="4427"/>
                  </a:cubicBezTo>
                  <a:cubicBezTo>
                    <a:pt x="9170" y="4464"/>
                    <a:pt x="9178" y="4501"/>
                    <a:pt x="9178" y="4538"/>
                  </a:cubicBezTo>
                  <a:cubicBezTo>
                    <a:pt x="9178" y="4575"/>
                    <a:pt x="9170" y="4784"/>
                    <a:pt x="8943" y="4797"/>
                  </a:cubicBezTo>
                  <a:cubicBezTo>
                    <a:pt x="8787" y="4809"/>
                    <a:pt x="8693" y="4846"/>
                    <a:pt x="8686" y="4932"/>
                  </a:cubicBezTo>
                  <a:cubicBezTo>
                    <a:pt x="8662" y="5093"/>
                    <a:pt x="8600" y="5117"/>
                    <a:pt x="8381" y="5204"/>
                  </a:cubicBezTo>
                  <a:cubicBezTo>
                    <a:pt x="8202" y="5253"/>
                    <a:pt x="8170" y="5499"/>
                    <a:pt x="8131" y="5783"/>
                  </a:cubicBezTo>
                  <a:cubicBezTo>
                    <a:pt x="8116" y="5844"/>
                    <a:pt x="8108" y="5906"/>
                    <a:pt x="8100" y="5968"/>
                  </a:cubicBezTo>
                  <a:cubicBezTo>
                    <a:pt x="8069" y="6153"/>
                    <a:pt x="7991" y="6288"/>
                    <a:pt x="7897" y="6350"/>
                  </a:cubicBezTo>
                  <a:cubicBezTo>
                    <a:pt x="7874" y="6362"/>
                    <a:pt x="7842" y="6362"/>
                    <a:pt x="7811" y="6362"/>
                  </a:cubicBezTo>
                  <a:cubicBezTo>
                    <a:pt x="7756" y="6362"/>
                    <a:pt x="7694" y="6325"/>
                    <a:pt x="7639" y="6264"/>
                  </a:cubicBezTo>
                  <a:cubicBezTo>
                    <a:pt x="7468" y="6066"/>
                    <a:pt x="7389" y="5869"/>
                    <a:pt x="7421" y="5721"/>
                  </a:cubicBezTo>
                  <a:cubicBezTo>
                    <a:pt x="7460" y="5598"/>
                    <a:pt x="7483" y="5450"/>
                    <a:pt x="7475" y="5154"/>
                  </a:cubicBezTo>
                  <a:cubicBezTo>
                    <a:pt x="7468" y="4883"/>
                    <a:pt x="7538" y="4772"/>
                    <a:pt x="7585" y="4686"/>
                  </a:cubicBezTo>
                  <a:cubicBezTo>
                    <a:pt x="7600" y="4661"/>
                    <a:pt x="7608" y="4649"/>
                    <a:pt x="7616" y="4637"/>
                  </a:cubicBezTo>
                  <a:cubicBezTo>
                    <a:pt x="7624" y="4612"/>
                    <a:pt x="7577" y="4501"/>
                    <a:pt x="7553" y="4452"/>
                  </a:cubicBezTo>
                  <a:cubicBezTo>
                    <a:pt x="7530" y="4402"/>
                    <a:pt x="7499" y="4341"/>
                    <a:pt x="7491" y="4291"/>
                  </a:cubicBezTo>
                  <a:cubicBezTo>
                    <a:pt x="7468" y="4181"/>
                    <a:pt x="7538" y="4119"/>
                    <a:pt x="7593" y="4070"/>
                  </a:cubicBezTo>
                  <a:cubicBezTo>
                    <a:pt x="7616" y="4057"/>
                    <a:pt x="7639" y="4033"/>
                    <a:pt x="7647" y="4020"/>
                  </a:cubicBezTo>
                  <a:cubicBezTo>
                    <a:pt x="7639" y="3996"/>
                    <a:pt x="7593" y="3946"/>
                    <a:pt x="7522" y="3922"/>
                  </a:cubicBezTo>
                  <a:cubicBezTo>
                    <a:pt x="7491" y="3909"/>
                    <a:pt x="7468" y="3872"/>
                    <a:pt x="7460" y="3835"/>
                  </a:cubicBezTo>
                  <a:cubicBezTo>
                    <a:pt x="7444" y="3774"/>
                    <a:pt x="7468" y="3688"/>
                    <a:pt x="7514" y="3601"/>
                  </a:cubicBezTo>
                  <a:cubicBezTo>
                    <a:pt x="7538" y="3552"/>
                    <a:pt x="7538" y="3219"/>
                    <a:pt x="7538" y="3059"/>
                  </a:cubicBezTo>
                  <a:cubicBezTo>
                    <a:pt x="7530" y="2985"/>
                    <a:pt x="7530" y="2911"/>
                    <a:pt x="7538" y="2874"/>
                  </a:cubicBezTo>
                  <a:cubicBezTo>
                    <a:pt x="7538" y="2689"/>
                    <a:pt x="7436" y="2628"/>
                    <a:pt x="7405" y="2628"/>
                  </a:cubicBezTo>
                  <a:cubicBezTo>
                    <a:pt x="7389" y="2615"/>
                    <a:pt x="7350" y="2628"/>
                    <a:pt x="7319" y="2628"/>
                  </a:cubicBezTo>
                  <a:cubicBezTo>
                    <a:pt x="7226" y="2664"/>
                    <a:pt x="7085" y="2701"/>
                    <a:pt x="7038" y="2480"/>
                  </a:cubicBezTo>
                  <a:cubicBezTo>
                    <a:pt x="6991" y="2258"/>
                    <a:pt x="7085" y="2171"/>
                    <a:pt x="7132" y="2122"/>
                  </a:cubicBezTo>
                  <a:cubicBezTo>
                    <a:pt x="7140" y="2122"/>
                    <a:pt x="7155" y="2110"/>
                    <a:pt x="7163" y="2098"/>
                  </a:cubicBezTo>
                  <a:cubicBezTo>
                    <a:pt x="7155" y="2085"/>
                    <a:pt x="7132" y="2073"/>
                    <a:pt x="7124" y="2048"/>
                  </a:cubicBezTo>
                  <a:cubicBezTo>
                    <a:pt x="7077" y="1987"/>
                    <a:pt x="7015" y="1913"/>
                    <a:pt x="7015" y="1802"/>
                  </a:cubicBezTo>
                  <a:cubicBezTo>
                    <a:pt x="7030" y="1641"/>
                    <a:pt x="7163" y="1604"/>
                    <a:pt x="7288" y="1568"/>
                  </a:cubicBezTo>
                  <a:cubicBezTo>
                    <a:pt x="7335" y="1543"/>
                    <a:pt x="7374" y="1543"/>
                    <a:pt x="7397" y="1531"/>
                  </a:cubicBezTo>
                  <a:cubicBezTo>
                    <a:pt x="7460" y="1481"/>
                    <a:pt x="7507" y="1383"/>
                    <a:pt x="7553" y="1210"/>
                  </a:cubicBezTo>
                  <a:cubicBezTo>
                    <a:pt x="7616" y="1001"/>
                    <a:pt x="7741" y="890"/>
                    <a:pt x="7913" y="865"/>
                  </a:cubicBezTo>
                  <a:cubicBezTo>
                    <a:pt x="7928" y="865"/>
                    <a:pt x="7952" y="828"/>
                    <a:pt x="7967" y="779"/>
                  </a:cubicBezTo>
                  <a:cubicBezTo>
                    <a:pt x="7999" y="705"/>
                    <a:pt x="8030" y="618"/>
                    <a:pt x="8100" y="581"/>
                  </a:cubicBezTo>
                  <a:cubicBezTo>
                    <a:pt x="8225" y="520"/>
                    <a:pt x="8287" y="754"/>
                    <a:pt x="8326" y="877"/>
                  </a:cubicBezTo>
                  <a:cubicBezTo>
                    <a:pt x="8326" y="902"/>
                    <a:pt x="8334" y="914"/>
                    <a:pt x="8342" y="927"/>
                  </a:cubicBezTo>
                  <a:cubicBezTo>
                    <a:pt x="8373" y="914"/>
                    <a:pt x="8444" y="828"/>
                    <a:pt x="8490" y="791"/>
                  </a:cubicBezTo>
                  <a:cubicBezTo>
                    <a:pt x="8584" y="680"/>
                    <a:pt x="8639" y="618"/>
                    <a:pt x="8678" y="631"/>
                  </a:cubicBezTo>
                  <a:cubicBezTo>
                    <a:pt x="8725" y="631"/>
                    <a:pt x="8748" y="705"/>
                    <a:pt x="8772" y="766"/>
                  </a:cubicBezTo>
                  <a:cubicBezTo>
                    <a:pt x="8779" y="779"/>
                    <a:pt x="8779" y="791"/>
                    <a:pt x="8787" y="816"/>
                  </a:cubicBezTo>
                  <a:cubicBezTo>
                    <a:pt x="8787" y="766"/>
                    <a:pt x="8772" y="692"/>
                    <a:pt x="8717" y="581"/>
                  </a:cubicBezTo>
                  <a:cubicBezTo>
                    <a:pt x="8686" y="532"/>
                    <a:pt x="8686" y="471"/>
                    <a:pt x="8701" y="409"/>
                  </a:cubicBezTo>
                  <a:cubicBezTo>
                    <a:pt x="8740" y="261"/>
                    <a:pt x="8896" y="175"/>
                    <a:pt x="9014" y="150"/>
                  </a:cubicBezTo>
                  <a:close/>
                  <a:moveTo>
                    <a:pt x="6925" y="138"/>
                  </a:moveTo>
                  <a:cubicBezTo>
                    <a:pt x="6902" y="138"/>
                    <a:pt x="6886" y="187"/>
                    <a:pt x="6870" y="224"/>
                  </a:cubicBezTo>
                  <a:cubicBezTo>
                    <a:pt x="6839" y="285"/>
                    <a:pt x="6816" y="346"/>
                    <a:pt x="6761" y="346"/>
                  </a:cubicBezTo>
                  <a:cubicBezTo>
                    <a:pt x="6730" y="346"/>
                    <a:pt x="6652" y="359"/>
                    <a:pt x="6629" y="420"/>
                  </a:cubicBezTo>
                  <a:cubicBezTo>
                    <a:pt x="6613" y="469"/>
                    <a:pt x="6629" y="531"/>
                    <a:pt x="6652" y="580"/>
                  </a:cubicBezTo>
                  <a:cubicBezTo>
                    <a:pt x="6707" y="739"/>
                    <a:pt x="6777" y="825"/>
                    <a:pt x="6816" y="862"/>
                  </a:cubicBezTo>
                  <a:cubicBezTo>
                    <a:pt x="6847" y="899"/>
                    <a:pt x="6870" y="924"/>
                    <a:pt x="6878" y="973"/>
                  </a:cubicBezTo>
                  <a:cubicBezTo>
                    <a:pt x="6878" y="997"/>
                    <a:pt x="6878" y="1022"/>
                    <a:pt x="6870" y="1046"/>
                  </a:cubicBezTo>
                  <a:cubicBezTo>
                    <a:pt x="6839" y="1096"/>
                    <a:pt x="6785" y="1096"/>
                    <a:pt x="6699" y="1071"/>
                  </a:cubicBezTo>
                  <a:cubicBezTo>
                    <a:pt x="6676" y="1071"/>
                    <a:pt x="6660" y="1071"/>
                    <a:pt x="6652" y="1071"/>
                  </a:cubicBezTo>
                  <a:cubicBezTo>
                    <a:pt x="6644" y="1071"/>
                    <a:pt x="6637" y="1071"/>
                    <a:pt x="6629" y="1096"/>
                  </a:cubicBezTo>
                  <a:cubicBezTo>
                    <a:pt x="6598" y="1145"/>
                    <a:pt x="6574" y="1255"/>
                    <a:pt x="6582" y="1341"/>
                  </a:cubicBezTo>
                  <a:cubicBezTo>
                    <a:pt x="6598" y="1452"/>
                    <a:pt x="6535" y="1476"/>
                    <a:pt x="6496" y="1501"/>
                  </a:cubicBezTo>
                  <a:cubicBezTo>
                    <a:pt x="6450" y="1525"/>
                    <a:pt x="6434" y="1538"/>
                    <a:pt x="6426" y="1599"/>
                  </a:cubicBezTo>
                  <a:cubicBezTo>
                    <a:pt x="6426" y="1783"/>
                    <a:pt x="6372" y="1869"/>
                    <a:pt x="6270" y="1869"/>
                  </a:cubicBezTo>
                  <a:cubicBezTo>
                    <a:pt x="6224" y="1869"/>
                    <a:pt x="6169" y="1943"/>
                    <a:pt x="6161" y="1980"/>
                  </a:cubicBezTo>
                  <a:cubicBezTo>
                    <a:pt x="6154" y="2004"/>
                    <a:pt x="6161" y="2029"/>
                    <a:pt x="6161" y="2054"/>
                  </a:cubicBezTo>
                  <a:cubicBezTo>
                    <a:pt x="6177" y="2103"/>
                    <a:pt x="6224" y="2140"/>
                    <a:pt x="6278" y="2164"/>
                  </a:cubicBezTo>
                  <a:cubicBezTo>
                    <a:pt x="6341" y="2189"/>
                    <a:pt x="6395" y="2238"/>
                    <a:pt x="6434" y="2275"/>
                  </a:cubicBezTo>
                  <a:cubicBezTo>
                    <a:pt x="6473" y="2299"/>
                    <a:pt x="6504" y="2324"/>
                    <a:pt x="6528" y="2336"/>
                  </a:cubicBezTo>
                  <a:cubicBezTo>
                    <a:pt x="6535" y="2311"/>
                    <a:pt x="6535" y="2225"/>
                    <a:pt x="6535" y="2176"/>
                  </a:cubicBezTo>
                  <a:cubicBezTo>
                    <a:pt x="6535" y="2054"/>
                    <a:pt x="6535" y="1943"/>
                    <a:pt x="6582" y="1906"/>
                  </a:cubicBezTo>
                  <a:cubicBezTo>
                    <a:pt x="6598" y="1894"/>
                    <a:pt x="6629" y="1894"/>
                    <a:pt x="6668" y="1869"/>
                  </a:cubicBezTo>
                  <a:cubicBezTo>
                    <a:pt x="6761" y="1845"/>
                    <a:pt x="6894" y="1808"/>
                    <a:pt x="6909" y="1673"/>
                  </a:cubicBezTo>
                  <a:cubicBezTo>
                    <a:pt x="6933" y="1415"/>
                    <a:pt x="7050" y="1218"/>
                    <a:pt x="7260" y="1059"/>
                  </a:cubicBezTo>
                  <a:lnTo>
                    <a:pt x="7307" y="1010"/>
                  </a:lnTo>
                  <a:cubicBezTo>
                    <a:pt x="7447" y="911"/>
                    <a:pt x="7798" y="629"/>
                    <a:pt x="7813" y="531"/>
                  </a:cubicBezTo>
                  <a:cubicBezTo>
                    <a:pt x="7798" y="420"/>
                    <a:pt x="7611" y="101"/>
                    <a:pt x="7338" y="138"/>
                  </a:cubicBezTo>
                  <a:cubicBezTo>
                    <a:pt x="7151" y="162"/>
                    <a:pt x="7065" y="150"/>
                    <a:pt x="7003" y="138"/>
                  </a:cubicBezTo>
                  <a:cubicBezTo>
                    <a:pt x="6964" y="125"/>
                    <a:pt x="6948" y="125"/>
                    <a:pt x="6925" y="138"/>
                  </a:cubicBezTo>
                  <a:close/>
                  <a:moveTo>
                    <a:pt x="6909" y="14"/>
                  </a:moveTo>
                  <a:cubicBezTo>
                    <a:pt x="6948" y="-10"/>
                    <a:pt x="6980" y="2"/>
                    <a:pt x="7026" y="14"/>
                  </a:cubicBezTo>
                  <a:cubicBezTo>
                    <a:pt x="7081" y="26"/>
                    <a:pt x="7167" y="39"/>
                    <a:pt x="7338" y="14"/>
                  </a:cubicBezTo>
                  <a:cubicBezTo>
                    <a:pt x="7658" y="-35"/>
                    <a:pt x="7868" y="346"/>
                    <a:pt x="7892" y="506"/>
                  </a:cubicBezTo>
                  <a:cubicBezTo>
                    <a:pt x="7907" y="653"/>
                    <a:pt x="7728" y="813"/>
                    <a:pt x="7346" y="1108"/>
                  </a:cubicBezTo>
                  <a:lnTo>
                    <a:pt x="7299" y="1145"/>
                  </a:lnTo>
                  <a:cubicBezTo>
                    <a:pt x="7112" y="1292"/>
                    <a:pt x="7011" y="1452"/>
                    <a:pt x="6987" y="1685"/>
                  </a:cubicBezTo>
                  <a:cubicBezTo>
                    <a:pt x="6972" y="1894"/>
                    <a:pt x="6792" y="1943"/>
                    <a:pt x="6691" y="1968"/>
                  </a:cubicBezTo>
                  <a:cubicBezTo>
                    <a:pt x="6668" y="1980"/>
                    <a:pt x="6629" y="1980"/>
                    <a:pt x="6629" y="1992"/>
                  </a:cubicBezTo>
                  <a:cubicBezTo>
                    <a:pt x="6621" y="2017"/>
                    <a:pt x="6621" y="2115"/>
                    <a:pt x="6621" y="2164"/>
                  </a:cubicBezTo>
                  <a:cubicBezTo>
                    <a:pt x="6613" y="2300"/>
                    <a:pt x="6613" y="2423"/>
                    <a:pt x="6551" y="2435"/>
                  </a:cubicBezTo>
                  <a:cubicBezTo>
                    <a:pt x="6543" y="2435"/>
                    <a:pt x="6543" y="2435"/>
                    <a:pt x="6535" y="2435"/>
                  </a:cubicBezTo>
                  <a:cubicBezTo>
                    <a:pt x="6504" y="2435"/>
                    <a:pt x="6457" y="2410"/>
                    <a:pt x="6411" y="2361"/>
                  </a:cubicBezTo>
                  <a:cubicBezTo>
                    <a:pt x="6372" y="2324"/>
                    <a:pt x="6317" y="2275"/>
                    <a:pt x="6262" y="2263"/>
                  </a:cubicBezTo>
                  <a:cubicBezTo>
                    <a:pt x="6184" y="2238"/>
                    <a:pt x="6130" y="2164"/>
                    <a:pt x="6107" y="2091"/>
                  </a:cubicBezTo>
                  <a:cubicBezTo>
                    <a:pt x="6091" y="2029"/>
                    <a:pt x="6091" y="1980"/>
                    <a:pt x="6099" y="1931"/>
                  </a:cubicBezTo>
                  <a:cubicBezTo>
                    <a:pt x="6122" y="1845"/>
                    <a:pt x="6200" y="1734"/>
                    <a:pt x="6278" y="1734"/>
                  </a:cubicBezTo>
                  <a:cubicBezTo>
                    <a:pt x="6325" y="1734"/>
                    <a:pt x="6356" y="1734"/>
                    <a:pt x="6364" y="1575"/>
                  </a:cubicBezTo>
                  <a:cubicBezTo>
                    <a:pt x="6372" y="1440"/>
                    <a:pt x="6442" y="1403"/>
                    <a:pt x="6481" y="1378"/>
                  </a:cubicBezTo>
                  <a:cubicBezTo>
                    <a:pt x="6496" y="1366"/>
                    <a:pt x="6520" y="1366"/>
                    <a:pt x="6520" y="1341"/>
                  </a:cubicBezTo>
                  <a:cubicBezTo>
                    <a:pt x="6504" y="1243"/>
                    <a:pt x="6535" y="1095"/>
                    <a:pt x="6582" y="1009"/>
                  </a:cubicBezTo>
                  <a:cubicBezTo>
                    <a:pt x="6605" y="960"/>
                    <a:pt x="6637" y="948"/>
                    <a:pt x="6660" y="948"/>
                  </a:cubicBezTo>
                  <a:cubicBezTo>
                    <a:pt x="6668" y="948"/>
                    <a:pt x="6691" y="948"/>
                    <a:pt x="6707" y="948"/>
                  </a:cubicBezTo>
                  <a:cubicBezTo>
                    <a:pt x="6722" y="948"/>
                    <a:pt x="6761" y="960"/>
                    <a:pt x="6792" y="960"/>
                  </a:cubicBezTo>
                  <a:cubicBezTo>
                    <a:pt x="6792" y="948"/>
                    <a:pt x="6785" y="948"/>
                    <a:pt x="6785" y="948"/>
                  </a:cubicBezTo>
                  <a:cubicBezTo>
                    <a:pt x="6738" y="899"/>
                    <a:pt x="6668" y="813"/>
                    <a:pt x="6590" y="629"/>
                  </a:cubicBezTo>
                  <a:cubicBezTo>
                    <a:pt x="6559" y="518"/>
                    <a:pt x="6543" y="420"/>
                    <a:pt x="6574" y="358"/>
                  </a:cubicBezTo>
                  <a:cubicBezTo>
                    <a:pt x="6621" y="223"/>
                    <a:pt x="6746" y="223"/>
                    <a:pt x="6769" y="223"/>
                  </a:cubicBezTo>
                  <a:cubicBezTo>
                    <a:pt x="6785" y="223"/>
                    <a:pt x="6800" y="186"/>
                    <a:pt x="6816" y="149"/>
                  </a:cubicBezTo>
                  <a:cubicBezTo>
                    <a:pt x="6839" y="88"/>
                    <a:pt x="6870" y="39"/>
                    <a:pt x="6909" y="14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Freeform: Shape 162"/>
            <p:cNvSpPr/>
            <p:nvPr/>
          </p:nvSpPr>
          <p:spPr>
            <a:xfrm>
              <a:off x="8359258" y="1648181"/>
              <a:ext cx="2779362" cy="202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extrusionOk="0">
                  <a:moveTo>
                    <a:pt x="20265" y="0"/>
                  </a:moveTo>
                  <a:lnTo>
                    <a:pt x="19674" y="822"/>
                  </a:lnTo>
                  <a:cubicBezTo>
                    <a:pt x="19674" y="822"/>
                    <a:pt x="19094" y="6431"/>
                    <a:pt x="13316" y="12875"/>
                  </a:cubicBezTo>
                  <a:cubicBezTo>
                    <a:pt x="7848" y="18988"/>
                    <a:pt x="2516" y="18723"/>
                    <a:pt x="0" y="19120"/>
                  </a:cubicBezTo>
                  <a:cubicBezTo>
                    <a:pt x="68" y="19836"/>
                    <a:pt x="106" y="20659"/>
                    <a:pt x="116" y="21547"/>
                  </a:cubicBezTo>
                  <a:cubicBezTo>
                    <a:pt x="1868" y="21600"/>
                    <a:pt x="5332" y="21269"/>
                    <a:pt x="9977" y="18643"/>
                  </a:cubicBezTo>
                  <a:cubicBezTo>
                    <a:pt x="16790" y="14785"/>
                    <a:pt x="20361" y="5609"/>
                    <a:pt x="21600" y="1193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" name="Freeform: Shape 163"/>
            <p:cNvSpPr/>
            <p:nvPr/>
          </p:nvSpPr>
          <p:spPr>
            <a:xfrm>
              <a:off x="6908096" y="5314547"/>
              <a:ext cx="1031336" cy="1185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600" extrusionOk="0">
                  <a:moveTo>
                    <a:pt x="12033" y="1700"/>
                  </a:moveTo>
                  <a:cubicBezTo>
                    <a:pt x="6285" y="1745"/>
                    <a:pt x="1878" y="929"/>
                    <a:pt x="486" y="249"/>
                  </a:cubicBezTo>
                  <a:cubicBezTo>
                    <a:pt x="331" y="181"/>
                    <a:pt x="176" y="91"/>
                    <a:pt x="73" y="0"/>
                  </a:cubicBezTo>
                  <a:cubicBezTo>
                    <a:pt x="-81" y="1496"/>
                    <a:pt x="-236" y="6414"/>
                    <a:pt x="2342" y="12285"/>
                  </a:cubicBezTo>
                  <a:lnTo>
                    <a:pt x="3244" y="8454"/>
                  </a:lnTo>
                  <a:cubicBezTo>
                    <a:pt x="3244" y="8454"/>
                    <a:pt x="3785" y="14664"/>
                    <a:pt x="9533" y="21600"/>
                  </a:cubicBezTo>
                  <a:cubicBezTo>
                    <a:pt x="9533" y="21600"/>
                    <a:pt x="14198" y="15979"/>
                    <a:pt x="15204" y="10562"/>
                  </a:cubicBezTo>
                  <a:lnTo>
                    <a:pt x="16364" y="14166"/>
                  </a:lnTo>
                  <a:cubicBezTo>
                    <a:pt x="16364" y="14166"/>
                    <a:pt x="21312" y="6414"/>
                    <a:pt x="21364" y="816"/>
                  </a:cubicBezTo>
                  <a:cubicBezTo>
                    <a:pt x="19843" y="1224"/>
                    <a:pt x="16389" y="1677"/>
                    <a:pt x="12033" y="1700"/>
                  </a:cubicBezTo>
                  <a:close/>
                </a:path>
              </a:pathLst>
            </a:custGeom>
            <a:solidFill>
              <a:srgbClr val="FCB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" name="Freeform: Shape 164"/>
            <p:cNvSpPr/>
            <p:nvPr/>
          </p:nvSpPr>
          <p:spPr>
            <a:xfrm>
              <a:off x="6869056" y="5208654"/>
              <a:ext cx="1138895" cy="198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44" extrusionOk="0">
                  <a:moveTo>
                    <a:pt x="5" y="0"/>
                  </a:moveTo>
                  <a:cubicBezTo>
                    <a:pt x="5" y="0"/>
                    <a:pt x="-136" y="8800"/>
                    <a:pt x="1154" y="12800"/>
                  </a:cubicBezTo>
                  <a:cubicBezTo>
                    <a:pt x="2420" y="16800"/>
                    <a:pt x="6431" y="21600"/>
                    <a:pt x="11661" y="21333"/>
                  </a:cubicBezTo>
                  <a:cubicBezTo>
                    <a:pt x="16891" y="21200"/>
                    <a:pt x="20643" y="16400"/>
                    <a:pt x="20948" y="14133"/>
                  </a:cubicBezTo>
                  <a:cubicBezTo>
                    <a:pt x="21229" y="11733"/>
                    <a:pt x="21464" y="0"/>
                    <a:pt x="21464" y="0"/>
                  </a:cubicBezTo>
                  <a:close/>
                </a:path>
              </a:pathLst>
            </a:custGeom>
            <a:solidFill>
              <a:srgbClr val="D704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Freeform: Shape 165"/>
            <p:cNvSpPr/>
            <p:nvPr/>
          </p:nvSpPr>
          <p:spPr>
            <a:xfrm>
              <a:off x="6450847" y="3062659"/>
              <a:ext cx="1922993" cy="225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1" h="20115" extrusionOk="0">
                  <a:moveTo>
                    <a:pt x="1101" y="1297"/>
                  </a:moveTo>
                  <a:cubicBezTo>
                    <a:pt x="-1241" y="2286"/>
                    <a:pt x="544" y="17202"/>
                    <a:pt x="2811" y="18859"/>
                  </a:cubicBezTo>
                  <a:cubicBezTo>
                    <a:pt x="4868" y="20372"/>
                    <a:pt x="16431" y="20850"/>
                    <a:pt x="17459" y="18392"/>
                  </a:cubicBezTo>
                  <a:cubicBezTo>
                    <a:pt x="18500" y="15934"/>
                    <a:pt x="20359" y="2464"/>
                    <a:pt x="17992" y="1174"/>
                  </a:cubicBezTo>
                  <a:cubicBezTo>
                    <a:pt x="15737" y="-49"/>
                    <a:pt x="5996" y="-750"/>
                    <a:pt x="1101" y="129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" name="Freeform: Shape 166"/>
            <p:cNvSpPr/>
            <p:nvPr/>
          </p:nvSpPr>
          <p:spPr>
            <a:xfrm>
              <a:off x="7019659" y="5361887"/>
              <a:ext cx="808898" cy="929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12390" y="1070"/>
                  </a:moveTo>
                  <a:cubicBezTo>
                    <a:pt x="7221" y="1099"/>
                    <a:pt x="2874" y="607"/>
                    <a:pt x="141" y="0"/>
                  </a:cubicBezTo>
                  <a:cubicBezTo>
                    <a:pt x="-23" y="1735"/>
                    <a:pt x="-188" y="5176"/>
                    <a:pt x="536" y="6969"/>
                  </a:cubicBezTo>
                  <a:lnTo>
                    <a:pt x="1458" y="5234"/>
                  </a:lnTo>
                  <a:cubicBezTo>
                    <a:pt x="1458" y="5234"/>
                    <a:pt x="3599" y="15296"/>
                    <a:pt x="9394" y="21600"/>
                  </a:cubicBezTo>
                  <a:cubicBezTo>
                    <a:pt x="9394" y="21600"/>
                    <a:pt x="14761" y="14834"/>
                    <a:pt x="16868" y="8357"/>
                  </a:cubicBezTo>
                  <a:cubicBezTo>
                    <a:pt x="16868" y="8357"/>
                    <a:pt x="17560" y="9831"/>
                    <a:pt x="18580" y="10843"/>
                  </a:cubicBezTo>
                  <a:cubicBezTo>
                    <a:pt x="18580" y="10843"/>
                    <a:pt x="21280" y="6130"/>
                    <a:pt x="21412" y="463"/>
                  </a:cubicBezTo>
                  <a:cubicBezTo>
                    <a:pt x="19140" y="781"/>
                    <a:pt x="16012" y="1041"/>
                    <a:pt x="12390" y="1070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Freeform: Shape 167"/>
            <p:cNvSpPr/>
            <p:nvPr/>
          </p:nvSpPr>
          <p:spPr>
            <a:xfrm>
              <a:off x="6773812" y="3606114"/>
              <a:ext cx="362884" cy="56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1" h="20950" extrusionOk="0">
                  <a:moveTo>
                    <a:pt x="20057" y="11115"/>
                  </a:moveTo>
                  <a:cubicBezTo>
                    <a:pt x="19160" y="16893"/>
                    <a:pt x="14053" y="21296"/>
                    <a:pt x="8601" y="20929"/>
                  </a:cubicBezTo>
                  <a:cubicBezTo>
                    <a:pt x="3081" y="20608"/>
                    <a:pt x="-715" y="15609"/>
                    <a:pt x="113" y="9831"/>
                  </a:cubicBezTo>
                  <a:cubicBezTo>
                    <a:pt x="1010" y="4053"/>
                    <a:pt x="6117" y="-304"/>
                    <a:pt x="11638" y="17"/>
                  </a:cubicBezTo>
                  <a:cubicBezTo>
                    <a:pt x="17089" y="384"/>
                    <a:pt x="20885" y="5337"/>
                    <a:pt x="20057" y="11115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" name="Freeform: Shape 168"/>
            <p:cNvSpPr/>
            <p:nvPr/>
          </p:nvSpPr>
          <p:spPr>
            <a:xfrm>
              <a:off x="6887091" y="2856600"/>
              <a:ext cx="2290657" cy="118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19969" extrusionOk="0">
                  <a:moveTo>
                    <a:pt x="1984" y="19065"/>
                  </a:moveTo>
                  <a:cubicBezTo>
                    <a:pt x="4029" y="19840"/>
                    <a:pt x="7512" y="21600"/>
                    <a:pt x="13461" y="16216"/>
                  </a:cubicBezTo>
                  <a:cubicBezTo>
                    <a:pt x="19422" y="10831"/>
                    <a:pt x="21012" y="4714"/>
                    <a:pt x="21503" y="1110"/>
                  </a:cubicBezTo>
                  <a:lnTo>
                    <a:pt x="19785" y="0"/>
                  </a:lnTo>
                  <a:cubicBezTo>
                    <a:pt x="19785" y="0"/>
                    <a:pt x="18920" y="5887"/>
                    <a:pt x="14642" y="10936"/>
                  </a:cubicBezTo>
                  <a:cubicBezTo>
                    <a:pt x="10364" y="15964"/>
                    <a:pt x="5607" y="16300"/>
                    <a:pt x="3246" y="15587"/>
                  </a:cubicBezTo>
                  <a:cubicBezTo>
                    <a:pt x="967" y="14917"/>
                    <a:pt x="160" y="14498"/>
                    <a:pt x="8" y="16341"/>
                  </a:cubicBezTo>
                  <a:cubicBezTo>
                    <a:pt x="-97" y="17452"/>
                    <a:pt x="803" y="18604"/>
                    <a:pt x="1984" y="19065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Freeform: Shape 169"/>
            <p:cNvSpPr/>
            <p:nvPr/>
          </p:nvSpPr>
          <p:spPr>
            <a:xfrm>
              <a:off x="8847379" y="1998283"/>
              <a:ext cx="846460" cy="94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0208" extrusionOk="0">
                  <a:moveTo>
                    <a:pt x="749" y="11649"/>
                  </a:moveTo>
                  <a:cubicBezTo>
                    <a:pt x="897" y="12604"/>
                    <a:pt x="897" y="13639"/>
                    <a:pt x="749" y="15231"/>
                  </a:cubicBezTo>
                  <a:cubicBezTo>
                    <a:pt x="600" y="16797"/>
                    <a:pt x="2056" y="19663"/>
                    <a:pt x="6721" y="20167"/>
                  </a:cubicBezTo>
                  <a:cubicBezTo>
                    <a:pt x="11415" y="20671"/>
                    <a:pt x="14327" y="16478"/>
                    <a:pt x="15575" y="14541"/>
                  </a:cubicBezTo>
                  <a:cubicBezTo>
                    <a:pt x="16823" y="12631"/>
                    <a:pt x="17684" y="12020"/>
                    <a:pt x="19170" y="10587"/>
                  </a:cubicBezTo>
                  <a:cubicBezTo>
                    <a:pt x="20685" y="9208"/>
                    <a:pt x="20388" y="8465"/>
                    <a:pt x="19348" y="8412"/>
                  </a:cubicBezTo>
                  <a:cubicBezTo>
                    <a:pt x="18308" y="8332"/>
                    <a:pt x="14832" y="9606"/>
                    <a:pt x="13346" y="12392"/>
                  </a:cubicBezTo>
                  <a:cubicBezTo>
                    <a:pt x="13346" y="12392"/>
                    <a:pt x="12396" y="10853"/>
                    <a:pt x="11742" y="10296"/>
                  </a:cubicBezTo>
                  <a:cubicBezTo>
                    <a:pt x="11742" y="10296"/>
                    <a:pt x="12604" y="7058"/>
                    <a:pt x="12069" y="3370"/>
                  </a:cubicBezTo>
                  <a:cubicBezTo>
                    <a:pt x="11534" y="-345"/>
                    <a:pt x="8385" y="-929"/>
                    <a:pt x="8652" y="1327"/>
                  </a:cubicBezTo>
                  <a:cubicBezTo>
                    <a:pt x="8890" y="3582"/>
                    <a:pt x="8771" y="7032"/>
                    <a:pt x="8058" y="8810"/>
                  </a:cubicBezTo>
                  <a:lnTo>
                    <a:pt x="7107" y="8810"/>
                  </a:lnTo>
                  <a:cubicBezTo>
                    <a:pt x="7107" y="8810"/>
                    <a:pt x="6899" y="4537"/>
                    <a:pt x="4522" y="2176"/>
                  </a:cubicBezTo>
                  <a:cubicBezTo>
                    <a:pt x="2116" y="-186"/>
                    <a:pt x="1908" y="2361"/>
                    <a:pt x="2650" y="4484"/>
                  </a:cubicBezTo>
                  <a:cubicBezTo>
                    <a:pt x="3393" y="6581"/>
                    <a:pt x="3958" y="8650"/>
                    <a:pt x="3958" y="9659"/>
                  </a:cubicBezTo>
                  <a:lnTo>
                    <a:pt x="3363" y="10110"/>
                  </a:lnTo>
                  <a:cubicBezTo>
                    <a:pt x="3363" y="10110"/>
                    <a:pt x="2413" y="5333"/>
                    <a:pt x="719" y="5360"/>
                  </a:cubicBezTo>
                  <a:cubicBezTo>
                    <a:pt x="-915" y="5386"/>
                    <a:pt x="749" y="11649"/>
                    <a:pt x="749" y="11649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" name="Freeform: Shape 170"/>
            <p:cNvSpPr/>
            <p:nvPr/>
          </p:nvSpPr>
          <p:spPr>
            <a:xfrm>
              <a:off x="10764815" y="841588"/>
              <a:ext cx="681072" cy="9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0530" extrusionOk="0">
                  <a:moveTo>
                    <a:pt x="3816" y="19469"/>
                  </a:moveTo>
                  <a:cubicBezTo>
                    <a:pt x="3816" y="19469"/>
                    <a:pt x="116" y="17463"/>
                    <a:pt x="2" y="12846"/>
                  </a:cubicBezTo>
                  <a:cubicBezTo>
                    <a:pt x="-111" y="8202"/>
                    <a:pt x="4194" y="8422"/>
                    <a:pt x="4194" y="8422"/>
                  </a:cubicBezTo>
                  <a:cubicBezTo>
                    <a:pt x="4194" y="8422"/>
                    <a:pt x="4194" y="5619"/>
                    <a:pt x="8121" y="2403"/>
                  </a:cubicBezTo>
                  <a:cubicBezTo>
                    <a:pt x="12048" y="-812"/>
                    <a:pt x="16013" y="-235"/>
                    <a:pt x="16127" y="892"/>
                  </a:cubicBezTo>
                  <a:cubicBezTo>
                    <a:pt x="16202" y="2183"/>
                    <a:pt x="14579" y="2953"/>
                    <a:pt x="12653" y="3750"/>
                  </a:cubicBezTo>
                  <a:cubicBezTo>
                    <a:pt x="10727" y="4547"/>
                    <a:pt x="10727" y="7295"/>
                    <a:pt x="10727" y="7295"/>
                  </a:cubicBezTo>
                  <a:cubicBezTo>
                    <a:pt x="10727" y="7295"/>
                    <a:pt x="14918" y="5728"/>
                    <a:pt x="17260" y="8669"/>
                  </a:cubicBezTo>
                  <a:cubicBezTo>
                    <a:pt x="17260" y="8669"/>
                    <a:pt x="21489" y="10098"/>
                    <a:pt x="20545" y="13203"/>
                  </a:cubicBezTo>
                  <a:cubicBezTo>
                    <a:pt x="19563" y="16336"/>
                    <a:pt x="16655" y="17490"/>
                    <a:pt x="16655" y="17490"/>
                  </a:cubicBezTo>
                  <a:cubicBezTo>
                    <a:pt x="16655" y="17490"/>
                    <a:pt x="13446" y="20788"/>
                    <a:pt x="8801" y="20513"/>
                  </a:cubicBezTo>
                  <a:cubicBezTo>
                    <a:pt x="4118" y="20266"/>
                    <a:pt x="3816" y="19469"/>
                    <a:pt x="3816" y="19469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" name="Freeform: Shape 171"/>
            <p:cNvSpPr/>
            <p:nvPr/>
          </p:nvSpPr>
          <p:spPr>
            <a:xfrm>
              <a:off x="6556602" y="3062657"/>
              <a:ext cx="1713176" cy="32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17201" extrusionOk="0">
                  <a:moveTo>
                    <a:pt x="21428" y="6890"/>
                  </a:moveTo>
                  <a:lnTo>
                    <a:pt x="21412" y="6890"/>
                  </a:lnTo>
                  <a:cubicBezTo>
                    <a:pt x="18561" y="-288"/>
                    <a:pt x="6250" y="-4399"/>
                    <a:pt x="63" y="7608"/>
                  </a:cubicBezTo>
                  <a:cubicBezTo>
                    <a:pt x="63" y="7608"/>
                    <a:pt x="0" y="7739"/>
                    <a:pt x="0" y="8065"/>
                  </a:cubicBezTo>
                  <a:cubicBezTo>
                    <a:pt x="0" y="8391"/>
                    <a:pt x="141" y="9109"/>
                    <a:pt x="345" y="9762"/>
                  </a:cubicBezTo>
                  <a:cubicBezTo>
                    <a:pt x="1864" y="14069"/>
                    <a:pt x="5952" y="17201"/>
                    <a:pt x="10777" y="17201"/>
                  </a:cubicBezTo>
                  <a:cubicBezTo>
                    <a:pt x="15914" y="17201"/>
                    <a:pt x="20222" y="13677"/>
                    <a:pt x="21459" y="8848"/>
                  </a:cubicBezTo>
                  <a:cubicBezTo>
                    <a:pt x="21600" y="8326"/>
                    <a:pt x="21584" y="7347"/>
                    <a:pt x="21428" y="6890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Freeform: Shape 172"/>
            <p:cNvSpPr/>
            <p:nvPr/>
          </p:nvSpPr>
          <p:spPr>
            <a:xfrm>
              <a:off x="6701578" y="5054637"/>
              <a:ext cx="1457353" cy="14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250" extrusionOk="0">
                  <a:moveTo>
                    <a:pt x="233" y="111"/>
                  </a:moveTo>
                  <a:cubicBezTo>
                    <a:pt x="1080" y="2236"/>
                    <a:pt x="1964" y="4183"/>
                    <a:pt x="2829" y="5954"/>
                  </a:cubicBezTo>
                  <a:cubicBezTo>
                    <a:pt x="3713" y="7547"/>
                    <a:pt x="4579" y="9141"/>
                    <a:pt x="5462" y="10380"/>
                  </a:cubicBezTo>
                  <a:cubicBezTo>
                    <a:pt x="7230" y="12859"/>
                    <a:pt x="9016" y="14452"/>
                    <a:pt x="10803" y="14983"/>
                  </a:cubicBezTo>
                  <a:cubicBezTo>
                    <a:pt x="11668" y="15160"/>
                    <a:pt x="12570" y="15337"/>
                    <a:pt x="13454" y="14806"/>
                  </a:cubicBezTo>
                  <a:cubicBezTo>
                    <a:pt x="13896" y="14806"/>
                    <a:pt x="14338" y="14452"/>
                    <a:pt x="14799" y="14275"/>
                  </a:cubicBezTo>
                  <a:cubicBezTo>
                    <a:pt x="15240" y="13744"/>
                    <a:pt x="15664" y="13390"/>
                    <a:pt x="16106" y="12859"/>
                  </a:cubicBezTo>
                  <a:cubicBezTo>
                    <a:pt x="17008" y="12150"/>
                    <a:pt x="17874" y="10557"/>
                    <a:pt x="18739" y="8964"/>
                  </a:cubicBezTo>
                  <a:cubicBezTo>
                    <a:pt x="19623" y="7370"/>
                    <a:pt x="20470" y="5068"/>
                    <a:pt x="21336" y="2590"/>
                  </a:cubicBezTo>
                  <a:cubicBezTo>
                    <a:pt x="21428" y="2236"/>
                    <a:pt x="21520" y="2944"/>
                    <a:pt x="21557" y="3652"/>
                  </a:cubicBezTo>
                  <a:cubicBezTo>
                    <a:pt x="21575" y="4537"/>
                    <a:pt x="21520" y="5423"/>
                    <a:pt x="21446" y="5777"/>
                  </a:cubicBezTo>
                  <a:cubicBezTo>
                    <a:pt x="21023" y="7193"/>
                    <a:pt x="20599" y="8787"/>
                    <a:pt x="20157" y="10026"/>
                  </a:cubicBezTo>
                  <a:cubicBezTo>
                    <a:pt x="19936" y="10557"/>
                    <a:pt x="19715" y="11265"/>
                    <a:pt x="19513" y="11796"/>
                  </a:cubicBezTo>
                  <a:lnTo>
                    <a:pt x="18850" y="13390"/>
                  </a:lnTo>
                  <a:cubicBezTo>
                    <a:pt x="17966" y="15514"/>
                    <a:pt x="17082" y="17285"/>
                    <a:pt x="16180" y="18347"/>
                  </a:cubicBezTo>
                  <a:cubicBezTo>
                    <a:pt x="15277" y="19587"/>
                    <a:pt x="14393" y="20472"/>
                    <a:pt x="13491" y="20826"/>
                  </a:cubicBezTo>
                  <a:cubicBezTo>
                    <a:pt x="12570" y="21357"/>
                    <a:pt x="11668" y="21357"/>
                    <a:pt x="10766" y="21003"/>
                  </a:cubicBezTo>
                  <a:cubicBezTo>
                    <a:pt x="8961" y="20472"/>
                    <a:pt x="7157" y="18701"/>
                    <a:pt x="5370" y="15691"/>
                  </a:cubicBezTo>
                  <a:cubicBezTo>
                    <a:pt x="3603" y="12682"/>
                    <a:pt x="1835" y="8787"/>
                    <a:pt x="122" y="3121"/>
                  </a:cubicBezTo>
                  <a:cubicBezTo>
                    <a:pt x="30" y="2944"/>
                    <a:pt x="-25" y="2059"/>
                    <a:pt x="12" y="1173"/>
                  </a:cubicBezTo>
                  <a:cubicBezTo>
                    <a:pt x="49" y="288"/>
                    <a:pt x="141" y="-243"/>
                    <a:pt x="233" y="111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" name="Freeform: Shape 173"/>
            <p:cNvSpPr/>
            <p:nvPr/>
          </p:nvSpPr>
          <p:spPr>
            <a:xfrm>
              <a:off x="6544434" y="3344707"/>
              <a:ext cx="1736656" cy="17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370" extrusionOk="0">
                  <a:moveTo>
                    <a:pt x="197" y="29"/>
                  </a:moveTo>
                  <a:cubicBezTo>
                    <a:pt x="1048" y="2840"/>
                    <a:pt x="1914" y="4911"/>
                    <a:pt x="2780" y="6834"/>
                  </a:cubicBezTo>
                  <a:cubicBezTo>
                    <a:pt x="3661" y="8610"/>
                    <a:pt x="4542" y="10089"/>
                    <a:pt x="5439" y="11421"/>
                  </a:cubicBezTo>
                  <a:cubicBezTo>
                    <a:pt x="7202" y="13936"/>
                    <a:pt x="8995" y="15267"/>
                    <a:pt x="10773" y="15415"/>
                  </a:cubicBezTo>
                  <a:cubicBezTo>
                    <a:pt x="12567" y="15711"/>
                    <a:pt x="14345" y="14528"/>
                    <a:pt x="16123" y="12160"/>
                  </a:cubicBezTo>
                  <a:cubicBezTo>
                    <a:pt x="17020" y="10977"/>
                    <a:pt x="17901" y="9645"/>
                    <a:pt x="18767" y="7722"/>
                  </a:cubicBezTo>
                  <a:cubicBezTo>
                    <a:pt x="19215" y="6982"/>
                    <a:pt x="19648" y="5947"/>
                    <a:pt x="20081" y="4911"/>
                  </a:cubicBezTo>
                  <a:cubicBezTo>
                    <a:pt x="20298" y="4467"/>
                    <a:pt x="20514" y="3876"/>
                    <a:pt x="20731" y="3136"/>
                  </a:cubicBezTo>
                  <a:lnTo>
                    <a:pt x="21395" y="1508"/>
                  </a:lnTo>
                  <a:cubicBezTo>
                    <a:pt x="21457" y="1360"/>
                    <a:pt x="21550" y="1656"/>
                    <a:pt x="21566" y="2544"/>
                  </a:cubicBezTo>
                  <a:cubicBezTo>
                    <a:pt x="21581" y="3136"/>
                    <a:pt x="21550" y="3876"/>
                    <a:pt x="21473" y="4171"/>
                  </a:cubicBezTo>
                  <a:cubicBezTo>
                    <a:pt x="19772" y="10089"/>
                    <a:pt x="18009" y="14528"/>
                    <a:pt x="16216" y="17486"/>
                  </a:cubicBezTo>
                  <a:cubicBezTo>
                    <a:pt x="15752" y="18078"/>
                    <a:pt x="15319" y="18818"/>
                    <a:pt x="14855" y="19262"/>
                  </a:cubicBezTo>
                  <a:cubicBezTo>
                    <a:pt x="14639" y="19410"/>
                    <a:pt x="14407" y="19854"/>
                    <a:pt x="14175" y="20002"/>
                  </a:cubicBezTo>
                  <a:lnTo>
                    <a:pt x="13495" y="20445"/>
                  </a:lnTo>
                  <a:cubicBezTo>
                    <a:pt x="12598" y="21185"/>
                    <a:pt x="11686" y="21481"/>
                    <a:pt x="10773" y="21333"/>
                  </a:cubicBezTo>
                  <a:cubicBezTo>
                    <a:pt x="9861" y="21185"/>
                    <a:pt x="8949" y="20889"/>
                    <a:pt x="8037" y="20149"/>
                  </a:cubicBezTo>
                  <a:cubicBezTo>
                    <a:pt x="7140" y="19262"/>
                    <a:pt x="6243" y="18078"/>
                    <a:pt x="5346" y="16599"/>
                  </a:cubicBezTo>
                  <a:cubicBezTo>
                    <a:pt x="3553" y="13640"/>
                    <a:pt x="1790" y="9202"/>
                    <a:pt x="89" y="2692"/>
                  </a:cubicBezTo>
                  <a:cubicBezTo>
                    <a:pt x="12" y="2396"/>
                    <a:pt x="-19" y="1656"/>
                    <a:pt x="12" y="917"/>
                  </a:cubicBezTo>
                  <a:cubicBezTo>
                    <a:pt x="27" y="325"/>
                    <a:pt x="120" y="-119"/>
                    <a:pt x="182" y="29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" name="Freeform: Shape 174"/>
            <p:cNvSpPr/>
            <p:nvPr/>
          </p:nvSpPr>
          <p:spPr>
            <a:xfrm>
              <a:off x="7175761" y="2871549"/>
              <a:ext cx="444749" cy="342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extrusionOk="0">
                  <a:moveTo>
                    <a:pt x="20514" y="19685"/>
                  </a:moveTo>
                  <a:cubicBezTo>
                    <a:pt x="13998" y="21600"/>
                    <a:pt x="7542" y="21600"/>
                    <a:pt x="1086" y="19685"/>
                  </a:cubicBezTo>
                  <a:cubicBezTo>
                    <a:pt x="422" y="19455"/>
                    <a:pt x="0" y="18766"/>
                    <a:pt x="0" y="17923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7923"/>
                  </a:lnTo>
                  <a:cubicBezTo>
                    <a:pt x="21600" y="18766"/>
                    <a:pt x="21117" y="19455"/>
                    <a:pt x="20514" y="196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Freeform: Shape 175"/>
            <p:cNvSpPr/>
            <p:nvPr/>
          </p:nvSpPr>
          <p:spPr>
            <a:xfrm>
              <a:off x="6541652" y="990404"/>
              <a:ext cx="1628251" cy="201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4141"/>
                  </a:moveTo>
                  <a:cubicBezTo>
                    <a:pt x="10750" y="4141"/>
                    <a:pt x="10701" y="4141"/>
                    <a:pt x="10651" y="4141"/>
                  </a:cubicBezTo>
                  <a:cubicBezTo>
                    <a:pt x="10338" y="3740"/>
                    <a:pt x="9017" y="3647"/>
                    <a:pt x="7563" y="3927"/>
                  </a:cubicBezTo>
                  <a:lnTo>
                    <a:pt x="6094" y="0"/>
                  </a:lnTo>
                  <a:lnTo>
                    <a:pt x="5631" y="120"/>
                  </a:lnTo>
                  <a:lnTo>
                    <a:pt x="7117" y="4034"/>
                  </a:lnTo>
                  <a:cubicBezTo>
                    <a:pt x="5747" y="4381"/>
                    <a:pt x="4789" y="4956"/>
                    <a:pt x="4921" y="5410"/>
                  </a:cubicBezTo>
                  <a:cubicBezTo>
                    <a:pt x="4938" y="5450"/>
                    <a:pt x="4954" y="5477"/>
                    <a:pt x="4987" y="5517"/>
                  </a:cubicBezTo>
                  <a:cubicBezTo>
                    <a:pt x="1998" y="7066"/>
                    <a:pt x="0" y="9778"/>
                    <a:pt x="0" y="12864"/>
                  </a:cubicBezTo>
                  <a:cubicBezTo>
                    <a:pt x="0" y="17699"/>
                    <a:pt x="4839" y="21600"/>
                    <a:pt x="10800" y="21600"/>
                  </a:cubicBezTo>
                  <a:cubicBezTo>
                    <a:pt x="16761" y="21600"/>
                    <a:pt x="21600" y="17699"/>
                    <a:pt x="21600" y="12864"/>
                  </a:cubicBezTo>
                  <a:cubicBezTo>
                    <a:pt x="21600" y="8042"/>
                    <a:pt x="16761" y="4141"/>
                    <a:pt x="10800" y="414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Freeform: Shape 176"/>
            <p:cNvSpPr/>
            <p:nvPr/>
          </p:nvSpPr>
          <p:spPr>
            <a:xfrm>
              <a:off x="6878016" y="849630"/>
              <a:ext cx="195590" cy="19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2"/>
                  </a:moveTo>
                  <a:cubicBezTo>
                    <a:pt x="21600" y="4755"/>
                    <a:pt x="16815" y="0"/>
                    <a:pt x="10800" y="0"/>
                  </a:cubicBezTo>
                  <a:cubicBezTo>
                    <a:pt x="4785" y="0"/>
                    <a:pt x="0" y="4755"/>
                    <a:pt x="0" y="10732"/>
                  </a:cubicBezTo>
                  <a:cubicBezTo>
                    <a:pt x="0" y="16709"/>
                    <a:pt x="4785" y="21600"/>
                    <a:pt x="10800" y="21600"/>
                  </a:cubicBezTo>
                  <a:cubicBezTo>
                    <a:pt x="16815" y="21600"/>
                    <a:pt x="21600" y="16709"/>
                    <a:pt x="21600" y="10732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Freeform: Shape 177"/>
            <p:cNvSpPr/>
            <p:nvPr/>
          </p:nvSpPr>
          <p:spPr>
            <a:xfrm>
              <a:off x="7051585" y="1675590"/>
              <a:ext cx="1114581" cy="60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9" h="21192" extrusionOk="0">
                  <a:moveTo>
                    <a:pt x="16996" y="0"/>
                  </a:moveTo>
                  <a:cubicBezTo>
                    <a:pt x="15547" y="1611"/>
                    <a:pt x="12287" y="4747"/>
                    <a:pt x="8007" y="5792"/>
                  </a:cubicBezTo>
                  <a:cubicBezTo>
                    <a:pt x="2121" y="7273"/>
                    <a:pt x="1215" y="6358"/>
                    <a:pt x="536" y="9276"/>
                  </a:cubicBezTo>
                  <a:cubicBezTo>
                    <a:pt x="60" y="11279"/>
                    <a:pt x="-1321" y="20642"/>
                    <a:pt x="3728" y="21121"/>
                  </a:cubicBezTo>
                  <a:cubicBezTo>
                    <a:pt x="8483" y="21600"/>
                    <a:pt x="15887" y="19640"/>
                    <a:pt x="20279" y="15939"/>
                  </a:cubicBezTo>
                  <a:cubicBezTo>
                    <a:pt x="20053" y="9929"/>
                    <a:pt x="18875" y="4442"/>
                    <a:pt x="16996" y="0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" name="Freeform: Shape 178"/>
            <p:cNvSpPr/>
            <p:nvPr/>
          </p:nvSpPr>
          <p:spPr>
            <a:xfrm>
              <a:off x="4508516" y="394915"/>
              <a:ext cx="7505897" cy="2237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2" y="21600"/>
                  </a:moveTo>
                  <a:lnTo>
                    <a:pt x="208" y="21600"/>
                  </a:lnTo>
                  <a:cubicBezTo>
                    <a:pt x="93" y="21600"/>
                    <a:pt x="0" y="21287"/>
                    <a:pt x="0" y="20903"/>
                  </a:cubicBezTo>
                  <a:lnTo>
                    <a:pt x="0" y="697"/>
                  </a:lnTo>
                  <a:cubicBezTo>
                    <a:pt x="0" y="313"/>
                    <a:pt x="93" y="0"/>
                    <a:pt x="208" y="0"/>
                  </a:cubicBezTo>
                  <a:lnTo>
                    <a:pt x="21392" y="0"/>
                  </a:lnTo>
                  <a:cubicBezTo>
                    <a:pt x="21507" y="0"/>
                    <a:pt x="21600" y="313"/>
                    <a:pt x="21600" y="697"/>
                  </a:cubicBezTo>
                  <a:lnTo>
                    <a:pt x="21600" y="20903"/>
                  </a:lnTo>
                  <a:cubicBezTo>
                    <a:pt x="21600" y="21287"/>
                    <a:pt x="21507" y="21600"/>
                    <a:pt x="21392" y="21600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" name="Freeform: Shape 179"/>
            <p:cNvSpPr/>
            <p:nvPr/>
          </p:nvSpPr>
          <p:spPr>
            <a:xfrm>
              <a:off x="208043" y="4031381"/>
              <a:ext cx="3680070" cy="180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9" y="21600"/>
                  </a:moveTo>
                  <a:lnTo>
                    <a:pt x="614" y="21600"/>
                  </a:lnTo>
                  <a:cubicBezTo>
                    <a:pt x="270" y="21600"/>
                    <a:pt x="0" y="21035"/>
                    <a:pt x="0" y="20336"/>
                  </a:cubicBezTo>
                  <a:lnTo>
                    <a:pt x="0" y="1249"/>
                  </a:lnTo>
                  <a:cubicBezTo>
                    <a:pt x="0" y="565"/>
                    <a:pt x="270" y="0"/>
                    <a:pt x="614" y="0"/>
                  </a:cubicBezTo>
                  <a:lnTo>
                    <a:pt x="20979" y="0"/>
                  </a:lnTo>
                  <a:cubicBezTo>
                    <a:pt x="21322" y="0"/>
                    <a:pt x="21600" y="565"/>
                    <a:pt x="21600" y="1249"/>
                  </a:cubicBezTo>
                  <a:lnTo>
                    <a:pt x="21600" y="20336"/>
                  </a:lnTo>
                  <a:cubicBezTo>
                    <a:pt x="21600" y="21035"/>
                    <a:pt x="21322" y="21600"/>
                    <a:pt x="20979" y="21600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" name="Freeform: Shape 180"/>
            <p:cNvSpPr/>
            <p:nvPr/>
          </p:nvSpPr>
          <p:spPr>
            <a:xfrm>
              <a:off x="4327876" y="3059664"/>
              <a:ext cx="1706736" cy="170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9" y="21600"/>
                  </a:moveTo>
                  <a:lnTo>
                    <a:pt x="945" y="21600"/>
                  </a:lnTo>
                  <a:cubicBezTo>
                    <a:pt x="441" y="21600"/>
                    <a:pt x="0" y="21175"/>
                    <a:pt x="0" y="20655"/>
                  </a:cubicBezTo>
                  <a:lnTo>
                    <a:pt x="0" y="961"/>
                  </a:lnTo>
                  <a:cubicBezTo>
                    <a:pt x="0" y="441"/>
                    <a:pt x="441" y="0"/>
                    <a:pt x="945" y="0"/>
                  </a:cubicBezTo>
                  <a:lnTo>
                    <a:pt x="20639" y="0"/>
                  </a:lnTo>
                  <a:cubicBezTo>
                    <a:pt x="21175" y="0"/>
                    <a:pt x="21600" y="441"/>
                    <a:pt x="21600" y="961"/>
                  </a:cubicBezTo>
                  <a:lnTo>
                    <a:pt x="21600" y="20655"/>
                  </a:lnTo>
                  <a:cubicBezTo>
                    <a:pt x="21600" y="21175"/>
                    <a:pt x="21175" y="21600"/>
                    <a:pt x="20639" y="21600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Freeform: Shape 438"/>
            <p:cNvSpPr/>
            <p:nvPr/>
          </p:nvSpPr>
          <p:spPr>
            <a:xfrm>
              <a:off x="545656" y="4324142"/>
              <a:ext cx="3063403" cy="122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9112"/>
                  </a:moveTo>
                  <a:lnTo>
                    <a:pt x="20845" y="19112"/>
                  </a:lnTo>
                  <a:cubicBezTo>
                    <a:pt x="20915" y="19112"/>
                    <a:pt x="20968" y="19239"/>
                    <a:pt x="20968" y="19388"/>
                  </a:cubicBezTo>
                  <a:cubicBezTo>
                    <a:pt x="20968" y="19558"/>
                    <a:pt x="20915" y="19706"/>
                    <a:pt x="20845" y="19706"/>
                  </a:cubicBezTo>
                  <a:lnTo>
                    <a:pt x="13255" y="19706"/>
                  </a:lnTo>
                  <a:cubicBezTo>
                    <a:pt x="13185" y="19706"/>
                    <a:pt x="13132" y="19558"/>
                    <a:pt x="13132" y="19388"/>
                  </a:cubicBezTo>
                  <a:cubicBezTo>
                    <a:pt x="13132" y="19239"/>
                    <a:pt x="13185" y="19112"/>
                    <a:pt x="13255" y="19112"/>
                  </a:cubicBezTo>
                  <a:close/>
                  <a:moveTo>
                    <a:pt x="12623" y="16139"/>
                  </a:moveTo>
                  <a:lnTo>
                    <a:pt x="21477" y="16139"/>
                  </a:lnTo>
                  <a:cubicBezTo>
                    <a:pt x="21547" y="16139"/>
                    <a:pt x="21600" y="16267"/>
                    <a:pt x="21600" y="16437"/>
                  </a:cubicBezTo>
                  <a:cubicBezTo>
                    <a:pt x="21600" y="16585"/>
                    <a:pt x="21547" y="16734"/>
                    <a:pt x="21477" y="16734"/>
                  </a:cubicBezTo>
                  <a:lnTo>
                    <a:pt x="12623" y="16734"/>
                  </a:lnTo>
                  <a:cubicBezTo>
                    <a:pt x="12552" y="16734"/>
                    <a:pt x="12500" y="16585"/>
                    <a:pt x="12500" y="16437"/>
                  </a:cubicBezTo>
                  <a:cubicBezTo>
                    <a:pt x="12500" y="16267"/>
                    <a:pt x="12552" y="16139"/>
                    <a:pt x="12623" y="16139"/>
                  </a:cubicBezTo>
                  <a:close/>
                  <a:moveTo>
                    <a:pt x="8117" y="15331"/>
                  </a:moveTo>
                  <a:cubicBezTo>
                    <a:pt x="7634" y="17949"/>
                    <a:pt x="6748" y="19972"/>
                    <a:pt x="5677" y="20984"/>
                  </a:cubicBezTo>
                  <a:lnTo>
                    <a:pt x="8117" y="20984"/>
                  </a:lnTo>
                  <a:close/>
                  <a:moveTo>
                    <a:pt x="246" y="15331"/>
                  </a:moveTo>
                  <a:lnTo>
                    <a:pt x="246" y="20984"/>
                  </a:lnTo>
                  <a:lnTo>
                    <a:pt x="2685" y="20984"/>
                  </a:lnTo>
                  <a:cubicBezTo>
                    <a:pt x="1615" y="19972"/>
                    <a:pt x="728" y="17949"/>
                    <a:pt x="246" y="15331"/>
                  </a:cubicBezTo>
                  <a:close/>
                  <a:moveTo>
                    <a:pt x="11011" y="14598"/>
                  </a:moveTo>
                  <a:cubicBezTo>
                    <a:pt x="11430" y="14598"/>
                    <a:pt x="11771" y="15452"/>
                    <a:pt x="11771" y="16525"/>
                  </a:cubicBezTo>
                  <a:cubicBezTo>
                    <a:pt x="11771" y="17554"/>
                    <a:pt x="11430" y="18429"/>
                    <a:pt x="11011" y="18429"/>
                  </a:cubicBezTo>
                  <a:cubicBezTo>
                    <a:pt x="10592" y="18429"/>
                    <a:pt x="10242" y="17554"/>
                    <a:pt x="10242" y="16525"/>
                  </a:cubicBezTo>
                  <a:cubicBezTo>
                    <a:pt x="10242" y="15452"/>
                    <a:pt x="10592" y="14598"/>
                    <a:pt x="11011" y="14598"/>
                  </a:cubicBezTo>
                  <a:close/>
                  <a:moveTo>
                    <a:pt x="13255" y="12639"/>
                  </a:moveTo>
                  <a:lnTo>
                    <a:pt x="20845" y="12639"/>
                  </a:lnTo>
                  <a:cubicBezTo>
                    <a:pt x="20915" y="12639"/>
                    <a:pt x="20968" y="12787"/>
                    <a:pt x="20968" y="12936"/>
                  </a:cubicBezTo>
                  <a:cubicBezTo>
                    <a:pt x="20968" y="13106"/>
                    <a:pt x="20915" y="13233"/>
                    <a:pt x="20845" y="13233"/>
                  </a:cubicBezTo>
                  <a:lnTo>
                    <a:pt x="13255" y="13233"/>
                  </a:lnTo>
                  <a:cubicBezTo>
                    <a:pt x="13185" y="13233"/>
                    <a:pt x="13132" y="13106"/>
                    <a:pt x="13132" y="12936"/>
                  </a:cubicBezTo>
                  <a:cubicBezTo>
                    <a:pt x="13132" y="12787"/>
                    <a:pt x="13185" y="12639"/>
                    <a:pt x="13255" y="12639"/>
                  </a:cubicBezTo>
                  <a:close/>
                  <a:moveTo>
                    <a:pt x="12623" y="9666"/>
                  </a:moveTo>
                  <a:lnTo>
                    <a:pt x="21477" y="9666"/>
                  </a:lnTo>
                  <a:cubicBezTo>
                    <a:pt x="21547" y="9666"/>
                    <a:pt x="21600" y="9815"/>
                    <a:pt x="21600" y="9985"/>
                  </a:cubicBezTo>
                  <a:cubicBezTo>
                    <a:pt x="21600" y="10133"/>
                    <a:pt x="21547" y="10261"/>
                    <a:pt x="21477" y="10261"/>
                  </a:cubicBezTo>
                  <a:lnTo>
                    <a:pt x="12623" y="10261"/>
                  </a:lnTo>
                  <a:cubicBezTo>
                    <a:pt x="12552" y="10261"/>
                    <a:pt x="12500" y="10133"/>
                    <a:pt x="12500" y="9985"/>
                  </a:cubicBezTo>
                  <a:cubicBezTo>
                    <a:pt x="12500" y="9815"/>
                    <a:pt x="12552" y="9666"/>
                    <a:pt x="12623" y="9666"/>
                  </a:cubicBezTo>
                  <a:close/>
                  <a:moveTo>
                    <a:pt x="4186" y="8145"/>
                  </a:moveTo>
                  <a:cubicBezTo>
                    <a:pt x="3599" y="8145"/>
                    <a:pt x="3126" y="9330"/>
                    <a:pt x="3126" y="10800"/>
                  </a:cubicBezTo>
                  <a:cubicBezTo>
                    <a:pt x="3126" y="12248"/>
                    <a:pt x="3599" y="13455"/>
                    <a:pt x="4186" y="13455"/>
                  </a:cubicBezTo>
                  <a:cubicBezTo>
                    <a:pt x="4763" y="13455"/>
                    <a:pt x="5245" y="12248"/>
                    <a:pt x="5245" y="10800"/>
                  </a:cubicBezTo>
                  <a:cubicBezTo>
                    <a:pt x="5245" y="9330"/>
                    <a:pt x="4763" y="8145"/>
                    <a:pt x="4186" y="8145"/>
                  </a:cubicBezTo>
                  <a:close/>
                  <a:moveTo>
                    <a:pt x="11011" y="8081"/>
                  </a:moveTo>
                  <a:cubicBezTo>
                    <a:pt x="11430" y="8081"/>
                    <a:pt x="11771" y="8935"/>
                    <a:pt x="11771" y="9985"/>
                  </a:cubicBezTo>
                  <a:cubicBezTo>
                    <a:pt x="11771" y="11036"/>
                    <a:pt x="11430" y="11890"/>
                    <a:pt x="11011" y="11890"/>
                  </a:cubicBezTo>
                  <a:cubicBezTo>
                    <a:pt x="10592" y="11890"/>
                    <a:pt x="10242" y="11036"/>
                    <a:pt x="10242" y="9985"/>
                  </a:cubicBezTo>
                  <a:cubicBezTo>
                    <a:pt x="10242" y="8935"/>
                    <a:pt x="10592" y="8081"/>
                    <a:pt x="11011" y="8081"/>
                  </a:cubicBezTo>
                  <a:close/>
                  <a:moveTo>
                    <a:pt x="4186" y="7508"/>
                  </a:moveTo>
                  <a:cubicBezTo>
                    <a:pt x="4903" y="7508"/>
                    <a:pt x="5490" y="9001"/>
                    <a:pt x="5490" y="10800"/>
                  </a:cubicBezTo>
                  <a:cubicBezTo>
                    <a:pt x="5490" y="12599"/>
                    <a:pt x="4903" y="14070"/>
                    <a:pt x="4186" y="14070"/>
                  </a:cubicBezTo>
                  <a:cubicBezTo>
                    <a:pt x="3468" y="14070"/>
                    <a:pt x="2881" y="12599"/>
                    <a:pt x="2881" y="10800"/>
                  </a:cubicBezTo>
                  <a:cubicBezTo>
                    <a:pt x="2881" y="9001"/>
                    <a:pt x="3468" y="7508"/>
                    <a:pt x="4186" y="7508"/>
                  </a:cubicBezTo>
                  <a:close/>
                  <a:moveTo>
                    <a:pt x="13255" y="6187"/>
                  </a:moveTo>
                  <a:lnTo>
                    <a:pt x="20845" y="6187"/>
                  </a:lnTo>
                  <a:cubicBezTo>
                    <a:pt x="20915" y="6187"/>
                    <a:pt x="20968" y="6315"/>
                    <a:pt x="20968" y="6484"/>
                  </a:cubicBezTo>
                  <a:cubicBezTo>
                    <a:pt x="20968" y="6654"/>
                    <a:pt x="20915" y="6782"/>
                    <a:pt x="20845" y="6782"/>
                  </a:cubicBezTo>
                  <a:lnTo>
                    <a:pt x="13255" y="6782"/>
                  </a:lnTo>
                  <a:cubicBezTo>
                    <a:pt x="13185" y="6782"/>
                    <a:pt x="13132" y="6654"/>
                    <a:pt x="13132" y="6484"/>
                  </a:cubicBezTo>
                  <a:cubicBezTo>
                    <a:pt x="13132" y="6315"/>
                    <a:pt x="13185" y="6187"/>
                    <a:pt x="13255" y="6187"/>
                  </a:cubicBezTo>
                  <a:close/>
                  <a:moveTo>
                    <a:pt x="4186" y="3742"/>
                  </a:moveTo>
                  <a:cubicBezTo>
                    <a:pt x="2633" y="3742"/>
                    <a:pt x="1361" y="6908"/>
                    <a:pt x="1361" y="10800"/>
                  </a:cubicBezTo>
                  <a:cubicBezTo>
                    <a:pt x="1361" y="14692"/>
                    <a:pt x="2633" y="17858"/>
                    <a:pt x="4186" y="17858"/>
                  </a:cubicBezTo>
                  <a:cubicBezTo>
                    <a:pt x="5738" y="17858"/>
                    <a:pt x="7001" y="14692"/>
                    <a:pt x="7001" y="10800"/>
                  </a:cubicBezTo>
                  <a:cubicBezTo>
                    <a:pt x="7001" y="6908"/>
                    <a:pt x="5738" y="3742"/>
                    <a:pt x="4186" y="3742"/>
                  </a:cubicBezTo>
                  <a:close/>
                  <a:moveTo>
                    <a:pt x="12623" y="3215"/>
                  </a:moveTo>
                  <a:lnTo>
                    <a:pt x="21477" y="3215"/>
                  </a:lnTo>
                  <a:cubicBezTo>
                    <a:pt x="21547" y="3215"/>
                    <a:pt x="21600" y="3363"/>
                    <a:pt x="21600" y="3533"/>
                  </a:cubicBezTo>
                  <a:cubicBezTo>
                    <a:pt x="21600" y="3682"/>
                    <a:pt x="21547" y="3809"/>
                    <a:pt x="21477" y="3809"/>
                  </a:cubicBezTo>
                  <a:lnTo>
                    <a:pt x="12623" y="3809"/>
                  </a:lnTo>
                  <a:cubicBezTo>
                    <a:pt x="12552" y="3809"/>
                    <a:pt x="12500" y="3682"/>
                    <a:pt x="12500" y="3533"/>
                  </a:cubicBezTo>
                  <a:cubicBezTo>
                    <a:pt x="12500" y="3363"/>
                    <a:pt x="12552" y="3215"/>
                    <a:pt x="12623" y="3215"/>
                  </a:cubicBezTo>
                  <a:close/>
                  <a:moveTo>
                    <a:pt x="4186" y="3127"/>
                  </a:moveTo>
                  <a:cubicBezTo>
                    <a:pt x="5870" y="3127"/>
                    <a:pt x="7247" y="6557"/>
                    <a:pt x="7247" y="10800"/>
                  </a:cubicBezTo>
                  <a:cubicBezTo>
                    <a:pt x="7247" y="15021"/>
                    <a:pt x="5870" y="18473"/>
                    <a:pt x="4186" y="18473"/>
                  </a:cubicBezTo>
                  <a:cubicBezTo>
                    <a:pt x="2493" y="18473"/>
                    <a:pt x="1116" y="15021"/>
                    <a:pt x="1116" y="10800"/>
                  </a:cubicBezTo>
                  <a:cubicBezTo>
                    <a:pt x="1116" y="6557"/>
                    <a:pt x="2493" y="3127"/>
                    <a:pt x="4186" y="3127"/>
                  </a:cubicBezTo>
                  <a:close/>
                  <a:moveTo>
                    <a:pt x="11011" y="1519"/>
                  </a:moveTo>
                  <a:cubicBezTo>
                    <a:pt x="11430" y="1519"/>
                    <a:pt x="11771" y="2395"/>
                    <a:pt x="11771" y="3446"/>
                  </a:cubicBezTo>
                  <a:cubicBezTo>
                    <a:pt x="11771" y="4497"/>
                    <a:pt x="11430" y="5350"/>
                    <a:pt x="11011" y="5350"/>
                  </a:cubicBezTo>
                  <a:cubicBezTo>
                    <a:pt x="10592" y="5350"/>
                    <a:pt x="10242" y="4497"/>
                    <a:pt x="10242" y="3446"/>
                  </a:cubicBezTo>
                  <a:cubicBezTo>
                    <a:pt x="10242" y="2395"/>
                    <a:pt x="10592" y="1519"/>
                    <a:pt x="11011" y="1519"/>
                  </a:cubicBezTo>
                  <a:close/>
                  <a:moveTo>
                    <a:pt x="5677" y="616"/>
                  </a:moveTo>
                  <a:cubicBezTo>
                    <a:pt x="6748" y="1628"/>
                    <a:pt x="7634" y="3651"/>
                    <a:pt x="8117" y="6269"/>
                  </a:cubicBezTo>
                  <a:lnTo>
                    <a:pt x="8117" y="616"/>
                  </a:lnTo>
                  <a:close/>
                  <a:moveTo>
                    <a:pt x="3773" y="616"/>
                  </a:moveTo>
                  <a:cubicBezTo>
                    <a:pt x="2106" y="1034"/>
                    <a:pt x="693" y="4025"/>
                    <a:pt x="246" y="8073"/>
                  </a:cubicBezTo>
                  <a:lnTo>
                    <a:pt x="246" y="13527"/>
                  </a:lnTo>
                  <a:cubicBezTo>
                    <a:pt x="693" y="17553"/>
                    <a:pt x="2106" y="20566"/>
                    <a:pt x="3773" y="20984"/>
                  </a:cubicBezTo>
                  <a:lnTo>
                    <a:pt x="4598" y="20984"/>
                  </a:lnTo>
                  <a:cubicBezTo>
                    <a:pt x="6265" y="20566"/>
                    <a:pt x="7678" y="17553"/>
                    <a:pt x="8117" y="13527"/>
                  </a:cubicBezTo>
                  <a:lnTo>
                    <a:pt x="8117" y="8073"/>
                  </a:lnTo>
                  <a:cubicBezTo>
                    <a:pt x="7678" y="4025"/>
                    <a:pt x="6265" y="1034"/>
                    <a:pt x="4598" y="616"/>
                  </a:cubicBezTo>
                  <a:close/>
                  <a:moveTo>
                    <a:pt x="246" y="616"/>
                  </a:moveTo>
                  <a:lnTo>
                    <a:pt x="246" y="6269"/>
                  </a:lnTo>
                  <a:cubicBezTo>
                    <a:pt x="728" y="3651"/>
                    <a:pt x="1615" y="1628"/>
                    <a:pt x="2685" y="616"/>
                  </a:cubicBezTo>
                  <a:close/>
                  <a:moveTo>
                    <a:pt x="123" y="0"/>
                  </a:moveTo>
                  <a:lnTo>
                    <a:pt x="8248" y="0"/>
                  </a:lnTo>
                  <a:cubicBezTo>
                    <a:pt x="8310" y="0"/>
                    <a:pt x="8362" y="132"/>
                    <a:pt x="8362" y="308"/>
                  </a:cubicBezTo>
                  <a:lnTo>
                    <a:pt x="8362" y="21292"/>
                  </a:lnTo>
                  <a:cubicBezTo>
                    <a:pt x="8362" y="21468"/>
                    <a:pt x="8310" y="21600"/>
                    <a:pt x="8248" y="21600"/>
                  </a:cubicBezTo>
                  <a:lnTo>
                    <a:pt x="123" y="21600"/>
                  </a:lnTo>
                  <a:cubicBezTo>
                    <a:pt x="53" y="21600"/>
                    <a:pt x="0" y="21468"/>
                    <a:pt x="0" y="21292"/>
                  </a:cubicBezTo>
                  <a:lnTo>
                    <a:pt x="0" y="308"/>
                  </a:lnTo>
                  <a:cubicBezTo>
                    <a:pt x="0" y="132"/>
                    <a:pt x="5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" name="Freeform: Shape 439"/>
            <p:cNvSpPr/>
            <p:nvPr/>
          </p:nvSpPr>
          <p:spPr>
            <a:xfrm>
              <a:off x="4508517" y="3222863"/>
              <a:ext cx="1345460" cy="138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0" y="8714"/>
                  </a:moveTo>
                  <a:cubicBezTo>
                    <a:pt x="9616" y="8714"/>
                    <a:pt x="8660" y="9645"/>
                    <a:pt x="8660" y="10810"/>
                  </a:cubicBezTo>
                  <a:cubicBezTo>
                    <a:pt x="8660" y="11955"/>
                    <a:pt x="9616" y="12886"/>
                    <a:pt x="10790" y="12886"/>
                  </a:cubicBezTo>
                  <a:cubicBezTo>
                    <a:pt x="11984" y="12886"/>
                    <a:pt x="12940" y="11955"/>
                    <a:pt x="12940" y="10810"/>
                  </a:cubicBezTo>
                  <a:cubicBezTo>
                    <a:pt x="12940" y="9645"/>
                    <a:pt x="11984" y="8714"/>
                    <a:pt x="10790" y="8714"/>
                  </a:cubicBezTo>
                  <a:close/>
                  <a:moveTo>
                    <a:pt x="10790" y="8168"/>
                  </a:moveTo>
                  <a:cubicBezTo>
                    <a:pt x="12304" y="8168"/>
                    <a:pt x="13500" y="9353"/>
                    <a:pt x="13500" y="10810"/>
                  </a:cubicBezTo>
                  <a:cubicBezTo>
                    <a:pt x="13500" y="12266"/>
                    <a:pt x="12304" y="13432"/>
                    <a:pt x="10790" y="13432"/>
                  </a:cubicBezTo>
                  <a:cubicBezTo>
                    <a:pt x="9316" y="13432"/>
                    <a:pt x="8100" y="12266"/>
                    <a:pt x="8100" y="10810"/>
                  </a:cubicBezTo>
                  <a:cubicBezTo>
                    <a:pt x="8100" y="9353"/>
                    <a:pt x="9316" y="8168"/>
                    <a:pt x="10790" y="8168"/>
                  </a:cubicBezTo>
                  <a:close/>
                  <a:moveTo>
                    <a:pt x="9292" y="3334"/>
                  </a:moveTo>
                  <a:lnTo>
                    <a:pt x="9292" y="5183"/>
                  </a:lnTo>
                  <a:lnTo>
                    <a:pt x="9092" y="5242"/>
                  </a:lnTo>
                  <a:cubicBezTo>
                    <a:pt x="8713" y="5358"/>
                    <a:pt x="8333" y="5514"/>
                    <a:pt x="7974" y="5689"/>
                  </a:cubicBezTo>
                  <a:lnTo>
                    <a:pt x="7794" y="5787"/>
                  </a:lnTo>
                  <a:lnTo>
                    <a:pt x="6436" y="4463"/>
                  </a:lnTo>
                  <a:lnTo>
                    <a:pt x="4299" y="6546"/>
                  </a:lnTo>
                  <a:lnTo>
                    <a:pt x="5657" y="7870"/>
                  </a:lnTo>
                  <a:lnTo>
                    <a:pt x="5557" y="8045"/>
                  </a:lnTo>
                  <a:cubicBezTo>
                    <a:pt x="5377" y="8396"/>
                    <a:pt x="5217" y="8746"/>
                    <a:pt x="5097" y="9135"/>
                  </a:cubicBezTo>
                  <a:lnTo>
                    <a:pt x="5038" y="9330"/>
                  </a:lnTo>
                  <a:lnTo>
                    <a:pt x="3120" y="9330"/>
                  </a:lnTo>
                  <a:lnTo>
                    <a:pt x="3120" y="12289"/>
                  </a:lnTo>
                  <a:lnTo>
                    <a:pt x="5038" y="12289"/>
                  </a:lnTo>
                  <a:lnTo>
                    <a:pt x="5097" y="12465"/>
                  </a:lnTo>
                  <a:cubicBezTo>
                    <a:pt x="5217" y="12854"/>
                    <a:pt x="5377" y="13204"/>
                    <a:pt x="5557" y="13555"/>
                  </a:cubicBezTo>
                  <a:lnTo>
                    <a:pt x="5657" y="13730"/>
                  </a:lnTo>
                  <a:lnTo>
                    <a:pt x="4299" y="15054"/>
                  </a:lnTo>
                  <a:lnTo>
                    <a:pt x="6436" y="17137"/>
                  </a:lnTo>
                  <a:lnTo>
                    <a:pt x="7794" y="15813"/>
                  </a:lnTo>
                  <a:lnTo>
                    <a:pt x="7974" y="15911"/>
                  </a:lnTo>
                  <a:cubicBezTo>
                    <a:pt x="8333" y="16105"/>
                    <a:pt x="8713" y="16261"/>
                    <a:pt x="9092" y="16358"/>
                  </a:cubicBezTo>
                  <a:lnTo>
                    <a:pt x="9292" y="16417"/>
                  </a:lnTo>
                  <a:lnTo>
                    <a:pt x="9292" y="18286"/>
                  </a:lnTo>
                  <a:lnTo>
                    <a:pt x="12308" y="18286"/>
                  </a:lnTo>
                  <a:lnTo>
                    <a:pt x="12308" y="16417"/>
                  </a:lnTo>
                  <a:lnTo>
                    <a:pt x="12508" y="16358"/>
                  </a:lnTo>
                  <a:cubicBezTo>
                    <a:pt x="12907" y="16261"/>
                    <a:pt x="13287" y="16105"/>
                    <a:pt x="13626" y="15911"/>
                  </a:cubicBezTo>
                  <a:lnTo>
                    <a:pt x="13806" y="15813"/>
                  </a:lnTo>
                  <a:lnTo>
                    <a:pt x="15164" y="17137"/>
                  </a:lnTo>
                  <a:lnTo>
                    <a:pt x="17302" y="15054"/>
                  </a:lnTo>
                  <a:lnTo>
                    <a:pt x="15943" y="13730"/>
                  </a:lnTo>
                  <a:lnTo>
                    <a:pt x="16043" y="13555"/>
                  </a:lnTo>
                  <a:cubicBezTo>
                    <a:pt x="16243" y="13204"/>
                    <a:pt x="16403" y="12854"/>
                    <a:pt x="16503" y="12465"/>
                  </a:cubicBezTo>
                  <a:lnTo>
                    <a:pt x="16563" y="12289"/>
                  </a:lnTo>
                  <a:lnTo>
                    <a:pt x="18480" y="12289"/>
                  </a:lnTo>
                  <a:lnTo>
                    <a:pt x="18480" y="9330"/>
                  </a:lnTo>
                  <a:lnTo>
                    <a:pt x="16563" y="9330"/>
                  </a:lnTo>
                  <a:lnTo>
                    <a:pt x="16503" y="9135"/>
                  </a:lnTo>
                  <a:cubicBezTo>
                    <a:pt x="16403" y="8746"/>
                    <a:pt x="16243" y="8396"/>
                    <a:pt x="16043" y="8045"/>
                  </a:cubicBezTo>
                  <a:lnTo>
                    <a:pt x="15943" y="7870"/>
                  </a:lnTo>
                  <a:lnTo>
                    <a:pt x="17302" y="6546"/>
                  </a:lnTo>
                  <a:lnTo>
                    <a:pt x="15164" y="4463"/>
                  </a:lnTo>
                  <a:lnTo>
                    <a:pt x="13806" y="5787"/>
                  </a:lnTo>
                  <a:lnTo>
                    <a:pt x="13626" y="5689"/>
                  </a:lnTo>
                  <a:cubicBezTo>
                    <a:pt x="13287" y="5514"/>
                    <a:pt x="12907" y="5358"/>
                    <a:pt x="12508" y="5242"/>
                  </a:cubicBezTo>
                  <a:lnTo>
                    <a:pt x="12308" y="5183"/>
                  </a:lnTo>
                  <a:lnTo>
                    <a:pt x="12308" y="3334"/>
                  </a:lnTo>
                  <a:close/>
                  <a:moveTo>
                    <a:pt x="9272" y="2788"/>
                  </a:moveTo>
                  <a:lnTo>
                    <a:pt x="12348" y="2788"/>
                  </a:lnTo>
                  <a:cubicBezTo>
                    <a:pt x="12628" y="2788"/>
                    <a:pt x="12868" y="3002"/>
                    <a:pt x="12868" y="3294"/>
                  </a:cubicBezTo>
                  <a:lnTo>
                    <a:pt x="12868" y="4774"/>
                  </a:lnTo>
                  <a:cubicBezTo>
                    <a:pt x="13167" y="4871"/>
                    <a:pt x="13427" y="4988"/>
                    <a:pt x="13706" y="5105"/>
                  </a:cubicBezTo>
                  <a:lnTo>
                    <a:pt x="14785" y="4053"/>
                  </a:lnTo>
                  <a:cubicBezTo>
                    <a:pt x="14985" y="3859"/>
                    <a:pt x="15344" y="3859"/>
                    <a:pt x="15544" y="4053"/>
                  </a:cubicBezTo>
                  <a:lnTo>
                    <a:pt x="17722" y="6176"/>
                  </a:lnTo>
                  <a:cubicBezTo>
                    <a:pt x="17921" y="6390"/>
                    <a:pt x="17921" y="6721"/>
                    <a:pt x="17722" y="6915"/>
                  </a:cubicBezTo>
                  <a:lnTo>
                    <a:pt x="16643" y="7986"/>
                  </a:lnTo>
                  <a:cubicBezTo>
                    <a:pt x="16763" y="8240"/>
                    <a:pt x="16883" y="8512"/>
                    <a:pt x="16982" y="8785"/>
                  </a:cubicBezTo>
                  <a:lnTo>
                    <a:pt x="18501" y="8785"/>
                  </a:lnTo>
                  <a:cubicBezTo>
                    <a:pt x="18800" y="8785"/>
                    <a:pt x="19040" y="9018"/>
                    <a:pt x="19040" y="9310"/>
                  </a:cubicBezTo>
                  <a:lnTo>
                    <a:pt x="19040" y="12309"/>
                  </a:lnTo>
                  <a:cubicBezTo>
                    <a:pt x="19040" y="12582"/>
                    <a:pt x="18800" y="12835"/>
                    <a:pt x="18501" y="12835"/>
                  </a:cubicBezTo>
                  <a:lnTo>
                    <a:pt x="16982" y="12835"/>
                  </a:lnTo>
                  <a:cubicBezTo>
                    <a:pt x="16883" y="13107"/>
                    <a:pt x="16763" y="13380"/>
                    <a:pt x="16643" y="13633"/>
                  </a:cubicBezTo>
                  <a:lnTo>
                    <a:pt x="17722" y="14684"/>
                  </a:lnTo>
                  <a:cubicBezTo>
                    <a:pt x="17821" y="14782"/>
                    <a:pt x="17881" y="14918"/>
                    <a:pt x="17881" y="15054"/>
                  </a:cubicBezTo>
                  <a:cubicBezTo>
                    <a:pt x="17881" y="15191"/>
                    <a:pt x="17821" y="15327"/>
                    <a:pt x="17722" y="15424"/>
                  </a:cubicBezTo>
                  <a:lnTo>
                    <a:pt x="15544" y="17547"/>
                  </a:lnTo>
                  <a:cubicBezTo>
                    <a:pt x="15344" y="17741"/>
                    <a:pt x="14985" y="17741"/>
                    <a:pt x="14785" y="17547"/>
                  </a:cubicBezTo>
                  <a:lnTo>
                    <a:pt x="13706" y="16495"/>
                  </a:lnTo>
                  <a:cubicBezTo>
                    <a:pt x="13427" y="16631"/>
                    <a:pt x="13167" y="16729"/>
                    <a:pt x="12868" y="16826"/>
                  </a:cubicBezTo>
                  <a:lnTo>
                    <a:pt x="12868" y="18325"/>
                  </a:lnTo>
                  <a:cubicBezTo>
                    <a:pt x="12868" y="18598"/>
                    <a:pt x="12628" y="18832"/>
                    <a:pt x="12348" y="18832"/>
                  </a:cubicBezTo>
                  <a:lnTo>
                    <a:pt x="9272" y="18832"/>
                  </a:lnTo>
                  <a:cubicBezTo>
                    <a:pt x="8972" y="18832"/>
                    <a:pt x="8713" y="18598"/>
                    <a:pt x="8713" y="18325"/>
                  </a:cubicBezTo>
                  <a:lnTo>
                    <a:pt x="8713" y="16826"/>
                  </a:lnTo>
                  <a:cubicBezTo>
                    <a:pt x="8453" y="16729"/>
                    <a:pt x="8153" y="16631"/>
                    <a:pt x="7914" y="16495"/>
                  </a:cubicBezTo>
                  <a:lnTo>
                    <a:pt x="6835" y="17547"/>
                  </a:lnTo>
                  <a:cubicBezTo>
                    <a:pt x="6615" y="17741"/>
                    <a:pt x="6276" y="17741"/>
                    <a:pt x="6056" y="17547"/>
                  </a:cubicBezTo>
                  <a:lnTo>
                    <a:pt x="3878" y="15424"/>
                  </a:lnTo>
                  <a:cubicBezTo>
                    <a:pt x="3779" y="15327"/>
                    <a:pt x="3719" y="15191"/>
                    <a:pt x="3719" y="15054"/>
                  </a:cubicBezTo>
                  <a:cubicBezTo>
                    <a:pt x="3719" y="14918"/>
                    <a:pt x="3779" y="14782"/>
                    <a:pt x="3878" y="14684"/>
                  </a:cubicBezTo>
                  <a:lnTo>
                    <a:pt x="4977" y="13633"/>
                  </a:lnTo>
                  <a:cubicBezTo>
                    <a:pt x="4837" y="13380"/>
                    <a:pt x="4717" y="13107"/>
                    <a:pt x="4618" y="12835"/>
                  </a:cubicBezTo>
                  <a:lnTo>
                    <a:pt x="3099" y="12835"/>
                  </a:lnTo>
                  <a:cubicBezTo>
                    <a:pt x="2800" y="12835"/>
                    <a:pt x="2560" y="12582"/>
                    <a:pt x="2560" y="12309"/>
                  </a:cubicBezTo>
                  <a:lnTo>
                    <a:pt x="2560" y="9310"/>
                  </a:lnTo>
                  <a:cubicBezTo>
                    <a:pt x="2560" y="9018"/>
                    <a:pt x="2800" y="8785"/>
                    <a:pt x="3099" y="8785"/>
                  </a:cubicBezTo>
                  <a:lnTo>
                    <a:pt x="4618" y="8785"/>
                  </a:lnTo>
                  <a:cubicBezTo>
                    <a:pt x="4717" y="8512"/>
                    <a:pt x="4837" y="8240"/>
                    <a:pt x="4977" y="7986"/>
                  </a:cubicBezTo>
                  <a:lnTo>
                    <a:pt x="3878" y="6915"/>
                  </a:lnTo>
                  <a:cubicBezTo>
                    <a:pt x="3679" y="6721"/>
                    <a:pt x="3679" y="6390"/>
                    <a:pt x="3878" y="6176"/>
                  </a:cubicBezTo>
                  <a:lnTo>
                    <a:pt x="6056" y="4053"/>
                  </a:lnTo>
                  <a:cubicBezTo>
                    <a:pt x="6276" y="3878"/>
                    <a:pt x="6615" y="3878"/>
                    <a:pt x="6835" y="4053"/>
                  </a:cubicBezTo>
                  <a:lnTo>
                    <a:pt x="7914" y="5105"/>
                  </a:lnTo>
                  <a:cubicBezTo>
                    <a:pt x="8153" y="4988"/>
                    <a:pt x="8453" y="4871"/>
                    <a:pt x="8713" y="4774"/>
                  </a:cubicBezTo>
                  <a:lnTo>
                    <a:pt x="8713" y="3294"/>
                  </a:lnTo>
                  <a:cubicBezTo>
                    <a:pt x="8713" y="3002"/>
                    <a:pt x="8972" y="2788"/>
                    <a:pt x="9272" y="2788"/>
                  </a:cubicBezTo>
                  <a:close/>
                  <a:moveTo>
                    <a:pt x="21320" y="0"/>
                  </a:moveTo>
                  <a:cubicBezTo>
                    <a:pt x="21460" y="0"/>
                    <a:pt x="21600" y="117"/>
                    <a:pt x="21600" y="273"/>
                  </a:cubicBezTo>
                  <a:lnTo>
                    <a:pt x="21600" y="21327"/>
                  </a:lnTo>
                  <a:cubicBezTo>
                    <a:pt x="21600" y="21483"/>
                    <a:pt x="21460" y="21600"/>
                    <a:pt x="21320" y="21600"/>
                  </a:cubicBezTo>
                  <a:lnTo>
                    <a:pt x="9460" y="21600"/>
                  </a:lnTo>
                  <a:cubicBezTo>
                    <a:pt x="9300" y="21600"/>
                    <a:pt x="9180" y="21483"/>
                    <a:pt x="9180" y="21327"/>
                  </a:cubicBezTo>
                  <a:cubicBezTo>
                    <a:pt x="9180" y="21172"/>
                    <a:pt x="9300" y="21055"/>
                    <a:pt x="9460" y="21055"/>
                  </a:cubicBezTo>
                  <a:lnTo>
                    <a:pt x="21041" y="21055"/>
                  </a:lnTo>
                  <a:lnTo>
                    <a:pt x="21041" y="273"/>
                  </a:lnTo>
                  <a:cubicBezTo>
                    <a:pt x="21041" y="117"/>
                    <a:pt x="21161" y="0"/>
                    <a:pt x="21320" y="0"/>
                  </a:cubicBezTo>
                  <a:close/>
                  <a:moveTo>
                    <a:pt x="300" y="0"/>
                  </a:moveTo>
                  <a:lnTo>
                    <a:pt x="13480" y="0"/>
                  </a:lnTo>
                  <a:cubicBezTo>
                    <a:pt x="13640" y="0"/>
                    <a:pt x="13760" y="117"/>
                    <a:pt x="13760" y="273"/>
                  </a:cubicBezTo>
                  <a:cubicBezTo>
                    <a:pt x="13760" y="428"/>
                    <a:pt x="13640" y="545"/>
                    <a:pt x="13480" y="545"/>
                  </a:cubicBezTo>
                  <a:lnTo>
                    <a:pt x="579" y="545"/>
                  </a:lnTo>
                  <a:lnTo>
                    <a:pt x="579" y="21327"/>
                  </a:lnTo>
                  <a:cubicBezTo>
                    <a:pt x="579" y="21483"/>
                    <a:pt x="439" y="21600"/>
                    <a:pt x="300" y="21600"/>
                  </a:cubicBezTo>
                  <a:cubicBezTo>
                    <a:pt x="120" y="21600"/>
                    <a:pt x="0" y="21483"/>
                    <a:pt x="0" y="21327"/>
                  </a:cubicBezTo>
                  <a:lnTo>
                    <a:pt x="0" y="273"/>
                  </a:lnTo>
                  <a:cubicBezTo>
                    <a:pt x="0" y="117"/>
                    <a:pt x="12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" name="Freeform: Shape 198"/>
            <p:cNvSpPr/>
            <p:nvPr/>
          </p:nvSpPr>
          <p:spPr>
            <a:xfrm>
              <a:off x="8847379" y="1998283"/>
              <a:ext cx="846460" cy="634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0212" extrusionOk="0">
                  <a:moveTo>
                    <a:pt x="19348" y="12563"/>
                  </a:moveTo>
                  <a:cubicBezTo>
                    <a:pt x="18308" y="12444"/>
                    <a:pt x="14832" y="14346"/>
                    <a:pt x="13346" y="18508"/>
                  </a:cubicBezTo>
                  <a:cubicBezTo>
                    <a:pt x="13346" y="18508"/>
                    <a:pt x="12396" y="16209"/>
                    <a:pt x="11742" y="15377"/>
                  </a:cubicBezTo>
                  <a:cubicBezTo>
                    <a:pt x="11742" y="15377"/>
                    <a:pt x="12604" y="10542"/>
                    <a:pt x="12069" y="5033"/>
                  </a:cubicBezTo>
                  <a:cubicBezTo>
                    <a:pt x="11534" y="-516"/>
                    <a:pt x="8385" y="-1388"/>
                    <a:pt x="8652" y="1981"/>
                  </a:cubicBezTo>
                  <a:cubicBezTo>
                    <a:pt x="8890" y="5350"/>
                    <a:pt x="8771" y="10502"/>
                    <a:pt x="8058" y="13157"/>
                  </a:cubicBezTo>
                  <a:lnTo>
                    <a:pt x="7107" y="13157"/>
                  </a:lnTo>
                  <a:cubicBezTo>
                    <a:pt x="7107" y="13157"/>
                    <a:pt x="6899" y="6776"/>
                    <a:pt x="4522" y="3249"/>
                  </a:cubicBezTo>
                  <a:cubicBezTo>
                    <a:pt x="2116" y="-278"/>
                    <a:pt x="1908" y="3526"/>
                    <a:pt x="2650" y="6697"/>
                  </a:cubicBezTo>
                  <a:cubicBezTo>
                    <a:pt x="3393" y="9828"/>
                    <a:pt x="3958" y="12920"/>
                    <a:pt x="3958" y="14426"/>
                  </a:cubicBezTo>
                  <a:lnTo>
                    <a:pt x="3363" y="15099"/>
                  </a:lnTo>
                  <a:cubicBezTo>
                    <a:pt x="3363" y="15099"/>
                    <a:pt x="2413" y="7965"/>
                    <a:pt x="719" y="8005"/>
                  </a:cubicBezTo>
                  <a:cubicBezTo>
                    <a:pt x="-915" y="8045"/>
                    <a:pt x="749" y="17398"/>
                    <a:pt x="749" y="17398"/>
                  </a:cubicBezTo>
                  <a:cubicBezTo>
                    <a:pt x="838" y="18230"/>
                    <a:pt x="868" y="19142"/>
                    <a:pt x="868" y="20212"/>
                  </a:cubicBezTo>
                  <a:lnTo>
                    <a:pt x="16288" y="20212"/>
                  </a:lnTo>
                  <a:cubicBezTo>
                    <a:pt x="17209" y="18429"/>
                    <a:pt x="17981" y="17517"/>
                    <a:pt x="19170" y="15813"/>
                  </a:cubicBezTo>
                  <a:cubicBezTo>
                    <a:pt x="20685" y="13752"/>
                    <a:pt x="20388" y="12642"/>
                    <a:pt x="19348" y="12563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" name="Freeform: Shape 199"/>
            <p:cNvSpPr/>
            <p:nvPr/>
          </p:nvSpPr>
          <p:spPr>
            <a:xfrm>
              <a:off x="10325121" y="841587"/>
              <a:ext cx="1122010" cy="178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165" extrusionOk="0">
                  <a:moveTo>
                    <a:pt x="18979" y="4645"/>
                  </a:moveTo>
                  <a:cubicBezTo>
                    <a:pt x="17528" y="3069"/>
                    <a:pt x="14930" y="3909"/>
                    <a:pt x="14930" y="3909"/>
                  </a:cubicBezTo>
                  <a:cubicBezTo>
                    <a:pt x="14930" y="3909"/>
                    <a:pt x="14930" y="2436"/>
                    <a:pt x="16124" y="2009"/>
                  </a:cubicBezTo>
                  <a:cubicBezTo>
                    <a:pt x="17317" y="1582"/>
                    <a:pt x="18324" y="1170"/>
                    <a:pt x="18277" y="478"/>
                  </a:cubicBezTo>
                  <a:cubicBezTo>
                    <a:pt x="18207" y="-126"/>
                    <a:pt x="15750" y="-435"/>
                    <a:pt x="13316" y="1288"/>
                  </a:cubicBezTo>
                  <a:cubicBezTo>
                    <a:pt x="10882" y="3010"/>
                    <a:pt x="10882" y="4512"/>
                    <a:pt x="10882" y="4512"/>
                  </a:cubicBezTo>
                  <a:cubicBezTo>
                    <a:pt x="10882" y="4512"/>
                    <a:pt x="8214" y="4394"/>
                    <a:pt x="8284" y="6883"/>
                  </a:cubicBezTo>
                  <a:cubicBezTo>
                    <a:pt x="8354" y="9356"/>
                    <a:pt x="10648" y="10431"/>
                    <a:pt x="10648" y="10431"/>
                  </a:cubicBezTo>
                  <a:cubicBezTo>
                    <a:pt x="10648" y="10431"/>
                    <a:pt x="9571" y="15187"/>
                    <a:pt x="0" y="21165"/>
                  </a:cubicBezTo>
                  <a:lnTo>
                    <a:pt x="5804" y="21165"/>
                  </a:lnTo>
                  <a:cubicBezTo>
                    <a:pt x="10648" y="17381"/>
                    <a:pt x="13690" y="13450"/>
                    <a:pt x="15258" y="10902"/>
                  </a:cubicBezTo>
                  <a:cubicBezTo>
                    <a:pt x="17294" y="10534"/>
                    <a:pt x="18605" y="9371"/>
                    <a:pt x="18605" y="9371"/>
                  </a:cubicBezTo>
                  <a:cubicBezTo>
                    <a:pt x="18605" y="9371"/>
                    <a:pt x="20407" y="8753"/>
                    <a:pt x="21015" y="7074"/>
                  </a:cubicBezTo>
                  <a:cubicBezTo>
                    <a:pt x="21600" y="5410"/>
                    <a:pt x="18979" y="4645"/>
                    <a:pt x="18979" y="4645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" name="Freeform: Shape 200"/>
            <p:cNvSpPr/>
            <p:nvPr/>
          </p:nvSpPr>
          <p:spPr>
            <a:xfrm>
              <a:off x="6878016" y="849630"/>
              <a:ext cx="195590" cy="19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2"/>
                  </a:moveTo>
                  <a:cubicBezTo>
                    <a:pt x="21600" y="4755"/>
                    <a:pt x="16815" y="0"/>
                    <a:pt x="10800" y="0"/>
                  </a:cubicBezTo>
                  <a:cubicBezTo>
                    <a:pt x="4785" y="0"/>
                    <a:pt x="0" y="4755"/>
                    <a:pt x="0" y="10732"/>
                  </a:cubicBezTo>
                  <a:cubicBezTo>
                    <a:pt x="0" y="16709"/>
                    <a:pt x="4785" y="21600"/>
                    <a:pt x="10800" y="21600"/>
                  </a:cubicBezTo>
                  <a:cubicBezTo>
                    <a:pt x="16815" y="21600"/>
                    <a:pt x="21600" y="16709"/>
                    <a:pt x="21600" y="10732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" name="Freeform: Shape 407"/>
            <p:cNvSpPr/>
            <p:nvPr/>
          </p:nvSpPr>
          <p:spPr>
            <a:xfrm>
              <a:off x="9691013" y="727542"/>
              <a:ext cx="1649426" cy="133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15" y="0"/>
                  </a:moveTo>
                  <a:cubicBezTo>
                    <a:pt x="20645" y="0"/>
                    <a:pt x="20742" y="141"/>
                    <a:pt x="20742" y="302"/>
                  </a:cubicBezTo>
                  <a:lnTo>
                    <a:pt x="20742" y="925"/>
                  </a:lnTo>
                  <a:cubicBezTo>
                    <a:pt x="21244" y="1066"/>
                    <a:pt x="21600" y="1609"/>
                    <a:pt x="21600" y="2253"/>
                  </a:cubicBezTo>
                  <a:cubicBezTo>
                    <a:pt x="21600" y="2916"/>
                    <a:pt x="21244" y="3459"/>
                    <a:pt x="20742" y="3580"/>
                  </a:cubicBezTo>
                  <a:lnTo>
                    <a:pt x="20742" y="21318"/>
                  </a:lnTo>
                  <a:cubicBezTo>
                    <a:pt x="20742" y="21479"/>
                    <a:pt x="20645" y="21600"/>
                    <a:pt x="20515" y="21600"/>
                  </a:cubicBezTo>
                  <a:cubicBezTo>
                    <a:pt x="20386" y="21600"/>
                    <a:pt x="20288" y="21479"/>
                    <a:pt x="20288" y="21318"/>
                  </a:cubicBezTo>
                  <a:lnTo>
                    <a:pt x="20288" y="3580"/>
                  </a:lnTo>
                  <a:cubicBezTo>
                    <a:pt x="19786" y="3459"/>
                    <a:pt x="19430" y="2916"/>
                    <a:pt x="19430" y="2253"/>
                  </a:cubicBezTo>
                  <a:cubicBezTo>
                    <a:pt x="19430" y="1609"/>
                    <a:pt x="19786" y="1066"/>
                    <a:pt x="20288" y="925"/>
                  </a:cubicBezTo>
                  <a:lnTo>
                    <a:pt x="20288" y="302"/>
                  </a:lnTo>
                  <a:cubicBezTo>
                    <a:pt x="20288" y="141"/>
                    <a:pt x="20386" y="0"/>
                    <a:pt x="20515" y="0"/>
                  </a:cubicBezTo>
                  <a:close/>
                  <a:moveTo>
                    <a:pt x="15654" y="0"/>
                  </a:moveTo>
                  <a:cubicBezTo>
                    <a:pt x="15783" y="0"/>
                    <a:pt x="15880" y="141"/>
                    <a:pt x="15880" y="302"/>
                  </a:cubicBezTo>
                  <a:lnTo>
                    <a:pt x="15880" y="17276"/>
                  </a:lnTo>
                  <a:cubicBezTo>
                    <a:pt x="16382" y="17397"/>
                    <a:pt x="16738" y="17940"/>
                    <a:pt x="16738" y="18583"/>
                  </a:cubicBezTo>
                  <a:cubicBezTo>
                    <a:pt x="16738" y="19247"/>
                    <a:pt x="16382" y="19790"/>
                    <a:pt x="15880" y="19911"/>
                  </a:cubicBezTo>
                  <a:lnTo>
                    <a:pt x="15880" y="21318"/>
                  </a:lnTo>
                  <a:cubicBezTo>
                    <a:pt x="15880" y="21479"/>
                    <a:pt x="15783" y="21600"/>
                    <a:pt x="15654" y="21600"/>
                  </a:cubicBezTo>
                  <a:cubicBezTo>
                    <a:pt x="15524" y="21600"/>
                    <a:pt x="15427" y="21479"/>
                    <a:pt x="15427" y="21318"/>
                  </a:cubicBezTo>
                  <a:lnTo>
                    <a:pt x="15427" y="19911"/>
                  </a:lnTo>
                  <a:cubicBezTo>
                    <a:pt x="14925" y="19790"/>
                    <a:pt x="14569" y="19247"/>
                    <a:pt x="14569" y="18583"/>
                  </a:cubicBezTo>
                  <a:cubicBezTo>
                    <a:pt x="14569" y="17940"/>
                    <a:pt x="14925" y="17397"/>
                    <a:pt x="15427" y="17276"/>
                  </a:cubicBezTo>
                  <a:lnTo>
                    <a:pt x="15427" y="302"/>
                  </a:lnTo>
                  <a:cubicBezTo>
                    <a:pt x="15427" y="141"/>
                    <a:pt x="15524" y="0"/>
                    <a:pt x="15654" y="0"/>
                  </a:cubicBezTo>
                  <a:close/>
                  <a:moveTo>
                    <a:pt x="10808" y="0"/>
                  </a:moveTo>
                  <a:cubicBezTo>
                    <a:pt x="10938" y="0"/>
                    <a:pt x="11051" y="141"/>
                    <a:pt x="11051" y="302"/>
                  </a:cubicBezTo>
                  <a:lnTo>
                    <a:pt x="11051" y="9151"/>
                  </a:lnTo>
                  <a:cubicBezTo>
                    <a:pt x="11537" y="9292"/>
                    <a:pt x="11909" y="9815"/>
                    <a:pt x="11909" y="10478"/>
                  </a:cubicBezTo>
                  <a:cubicBezTo>
                    <a:pt x="11909" y="11122"/>
                    <a:pt x="11537" y="11665"/>
                    <a:pt x="11051" y="11785"/>
                  </a:cubicBezTo>
                  <a:lnTo>
                    <a:pt x="11051" y="21318"/>
                  </a:lnTo>
                  <a:cubicBezTo>
                    <a:pt x="11051" y="21479"/>
                    <a:pt x="10938" y="21600"/>
                    <a:pt x="10808" y="21600"/>
                  </a:cubicBezTo>
                  <a:cubicBezTo>
                    <a:pt x="10679" y="21600"/>
                    <a:pt x="10582" y="21479"/>
                    <a:pt x="10582" y="21318"/>
                  </a:cubicBezTo>
                  <a:lnTo>
                    <a:pt x="10582" y="11785"/>
                  </a:lnTo>
                  <a:cubicBezTo>
                    <a:pt x="10096" y="11665"/>
                    <a:pt x="9723" y="11122"/>
                    <a:pt x="9723" y="10478"/>
                  </a:cubicBezTo>
                  <a:cubicBezTo>
                    <a:pt x="9723" y="9815"/>
                    <a:pt x="10096" y="9292"/>
                    <a:pt x="10582" y="9151"/>
                  </a:cubicBezTo>
                  <a:lnTo>
                    <a:pt x="10582" y="302"/>
                  </a:lnTo>
                  <a:cubicBezTo>
                    <a:pt x="10582" y="141"/>
                    <a:pt x="10679" y="0"/>
                    <a:pt x="10808" y="0"/>
                  </a:cubicBezTo>
                  <a:close/>
                  <a:moveTo>
                    <a:pt x="5947" y="0"/>
                  </a:moveTo>
                  <a:cubicBezTo>
                    <a:pt x="6076" y="0"/>
                    <a:pt x="6189" y="141"/>
                    <a:pt x="6189" y="302"/>
                  </a:cubicBezTo>
                  <a:lnTo>
                    <a:pt x="6189" y="3419"/>
                  </a:lnTo>
                  <a:cubicBezTo>
                    <a:pt x="6659" y="3560"/>
                    <a:pt x="7048" y="4103"/>
                    <a:pt x="7048" y="4746"/>
                  </a:cubicBezTo>
                  <a:cubicBezTo>
                    <a:pt x="7048" y="5390"/>
                    <a:pt x="6659" y="5933"/>
                    <a:pt x="6189" y="6054"/>
                  </a:cubicBezTo>
                  <a:lnTo>
                    <a:pt x="6189" y="21318"/>
                  </a:lnTo>
                  <a:cubicBezTo>
                    <a:pt x="6189" y="21479"/>
                    <a:pt x="6076" y="21600"/>
                    <a:pt x="5947" y="21600"/>
                  </a:cubicBezTo>
                  <a:cubicBezTo>
                    <a:pt x="5833" y="21600"/>
                    <a:pt x="5720" y="21479"/>
                    <a:pt x="5720" y="21318"/>
                  </a:cubicBezTo>
                  <a:lnTo>
                    <a:pt x="5720" y="6054"/>
                  </a:lnTo>
                  <a:cubicBezTo>
                    <a:pt x="5234" y="5933"/>
                    <a:pt x="4862" y="5390"/>
                    <a:pt x="4862" y="4746"/>
                  </a:cubicBezTo>
                  <a:cubicBezTo>
                    <a:pt x="4862" y="4103"/>
                    <a:pt x="5234" y="3560"/>
                    <a:pt x="5720" y="3419"/>
                  </a:cubicBezTo>
                  <a:lnTo>
                    <a:pt x="5720" y="302"/>
                  </a:lnTo>
                  <a:cubicBezTo>
                    <a:pt x="5720" y="141"/>
                    <a:pt x="5833" y="0"/>
                    <a:pt x="5947" y="0"/>
                  </a:cubicBezTo>
                  <a:close/>
                  <a:moveTo>
                    <a:pt x="1085" y="0"/>
                  </a:moveTo>
                  <a:cubicBezTo>
                    <a:pt x="1214" y="0"/>
                    <a:pt x="1328" y="141"/>
                    <a:pt x="1328" y="302"/>
                  </a:cubicBezTo>
                  <a:lnTo>
                    <a:pt x="1328" y="14641"/>
                  </a:lnTo>
                  <a:cubicBezTo>
                    <a:pt x="1814" y="14762"/>
                    <a:pt x="2170" y="15305"/>
                    <a:pt x="2170" y="15949"/>
                  </a:cubicBezTo>
                  <a:cubicBezTo>
                    <a:pt x="2170" y="16592"/>
                    <a:pt x="1814" y="17135"/>
                    <a:pt x="1328" y="17276"/>
                  </a:cubicBezTo>
                  <a:lnTo>
                    <a:pt x="1328" y="21318"/>
                  </a:lnTo>
                  <a:cubicBezTo>
                    <a:pt x="1328" y="21479"/>
                    <a:pt x="1214" y="21600"/>
                    <a:pt x="1085" y="21600"/>
                  </a:cubicBezTo>
                  <a:cubicBezTo>
                    <a:pt x="972" y="21600"/>
                    <a:pt x="858" y="21479"/>
                    <a:pt x="858" y="21318"/>
                  </a:cubicBezTo>
                  <a:lnTo>
                    <a:pt x="858" y="17276"/>
                  </a:lnTo>
                  <a:cubicBezTo>
                    <a:pt x="372" y="17135"/>
                    <a:pt x="0" y="16592"/>
                    <a:pt x="0" y="15949"/>
                  </a:cubicBezTo>
                  <a:cubicBezTo>
                    <a:pt x="0" y="15305"/>
                    <a:pt x="372" y="14762"/>
                    <a:pt x="858" y="14641"/>
                  </a:cubicBezTo>
                  <a:lnTo>
                    <a:pt x="858" y="302"/>
                  </a:lnTo>
                  <a:cubicBezTo>
                    <a:pt x="858" y="141"/>
                    <a:pt x="972" y="0"/>
                    <a:pt x="10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" name="Freeform: Shape 203"/>
            <p:cNvSpPr/>
            <p:nvPr/>
          </p:nvSpPr>
          <p:spPr>
            <a:xfrm>
              <a:off x="7051585" y="1675590"/>
              <a:ext cx="1114581" cy="60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9" h="21192" extrusionOk="0">
                  <a:moveTo>
                    <a:pt x="16996" y="0"/>
                  </a:moveTo>
                  <a:cubicBezTo>
                    <a:pt x="15547" y="1611"/>
                    <a:pt x="12287" y="4747"/>
                    <a:pt x="8007" y="5792"/>
                  </a:cubicBezTo>
                  <a:cubicBezTo>
                    <a:pt x="2121" y="7273"/>
                    <a:pt x="1215" y="6358"/>
                    <a:pt x="536" y="9276"/>
                  </a:cubicBezTo>
                  <a:cubicBezTo>
                    <a:pt x="60" y="11279"/>
                    <a:pt x="-1321" y="20642"/>
                    <a:pt x="3728" y="21121"/>
                  </a:cubicBezTo>
                  <a:cubicBezTo>
                    <a:pt x="8483" y="21600"/>
                    <a:pt x="15887" y="19640"/>
                    <a:pt x="20279" y="15939"/>
                  </a:cubicBezTo>
                  <a:cubicBezTo>
                    <a:pt x="20166" y="12281"/>
                    <a:pt x="19668" y="8840"/>
                    <a:pt x="18875" y="5661"/>
                  </a:cubicBezTo>
                  <a:cubicBezTo>
                    <a:pt x="18377" y="3615"/>
                    <a:pt x="17743" y="1742"/>
                    <a:pt x="16996" y="0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" name="Freeform: Shape 204"/>
            <p:cNvSpPr/>
            <p:nvPr/>
          </p:nvSpPr>
          <p:spPr>
            <a:xfrm>
              <a:off x="7541299" y="1951712"/>
              <a:ext cx="129746" cy="19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9" h="20623" extrusionOk="0">
                  <a:moveTo>
                    <a:pt x="19287" y="9171"/>
                  </a:moveTo>
                  <a:cubicBezTo>
                    <a:pt x="20590" y="14805"/>
                    <a:pt x="17424" y="19904"/>
                    <a:pt x="12211" y="20574"/>
                  </a:cubicBezTo>
                  <a:cubicBezTo>
                    <a:pt x="6997" y="21111"/>
                    <a:pt x="1597" y="17086"/>
                    <a:pt x="293" y="11451"/>
                  </a:cubicBezTo>
                  <a:cubicBezTo>
                    <a:pt x="-1010" y="5817"/>
                    <a:pt x="2156" y="718"/>
                    <a:pt x="7369" y="48"/>
                  </a:cubicBezTo>
                  <a:cubicBezTo>
                    <a:pt x="12583" y="-489"/>
                    <a:pt x="17983" y="3536"/>
                    <a:pt x="19287" y="9171"/>
                  </a:cubicBezTo>
                  <a:close/>
                </a:path>
              </a:pathLst>
            </a:custGeom>
            <a:solidFill>
              <a:srgbClr val="FCB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" name="Freeform: Shape 205"/>
            <p:cNvSpPr/>
            <p:nvPr/>
          </p:nvSpPr>
          <p:spPr>
            <a:xfrm>
              <a:off x="7902582" y="1841862"/>
              <a:ext cx="129746" cy="19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9" h="20518" extrusionOk="0">
                  <a:moveTo>
                    <a:pt x="19287" y="9137"/>
                  </a:moveTo>
                  <a:cubicBezTo>
                    <a:pt x="20590" y="14737"/>
                    <a:pt x="17424" y="19804"/>
                    <a:pt x="12211" y="20471"/>
                  </a:cubicBezTo>
                  <a:cubicBezTo>
                    <a:pt x="6997" y="21004"/>
                    <a:pt x="1597" y="17004"/>
                    <a:pt x="293" y="11404"/>
                  </a:cubicBezTo>
                  <a:cubicBezTo>
                    <a:pt x="-1010" y="5804"/>
                    <a:pt x="2156" y="737"/>
                    <a:pt x="7369" y="71"/>
                  </a:cubicBezTo>
                  <a:cubicBezTo>
                    <a:pt x="12583" y="-596"/>
                    <a:pt x="17983" y="3537"/>
                    <a:pt x="19287" y="9137"/>
                  </a:cubicBezTo>
                  <a:close/>
                </a:path>
              </a:pathLst>
            </a:custGeom>
            <a:solidFill>
              <a:srgbClr val="FCB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" name="Freeform: Shape 206"/>
            <p:cNvSpPr/>
            <p:nvPr/>
          </p:nvSpPr>
          <p:spPr>
            <a:xfrm>
              <a:off x="6541652" y="1038990"/>
              <a:ext cx="1628251" cy="15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0" y="14799"/>
                  </a:moveTo>
                  <a:cubicBezTo>
                    <a:pt x="18347" y="16234"/>
                    <a:pt x="12947" y="16993"/>
                    <a:pt x="9479" y="16808"/>
                  </a:cubicBezTo>
                  <a:cubicBezTo>
                    <a:pt x="5796" y="16622"/>
                    <a:pt x="6804" y="12994"/>
                    <a:pt x="7150" y="12217"/>
                  </a:cubicBezTo>
                  <a:cubicBezTo>
                    <a:pt x="7646" y="11087"/>
                    <a:pt x="8306" y="11441"/>
                    <a:pt x="12600" y="10868"/>
                  </a:cubicBezTo>
                  <a:cubicBezTo>
                    <a:pt x="15721" y="10463"/>
                    <a:pt x="18099" y="9248"/>
                    <a:pt x="19156" y="8623"/>
                  </a:cubicBezTo>
                  <a:cubicBezTo>
                    <a:pt x="17191" y="6142"/>
                    <a:pt x="14169" y="4573"/>
                    <a:pt x="10800" y="4573"/>
                  </a:cubicBezTo>
                  <a:cubicBezTo>
                    <a:pt x="10750" y="4573"/>
                    <a:pt x="10701" y="4573"/>
                    <a:pt x="10651" y="4573"/>
                  </a:cubicBezTo>
                  <a:cubicBezTo>
                    <a:pt x="10338" y="4067"/>
                    <a:pt x="9017" y="3949"/>
                    <a:pt x="7563" y="4303"/>
                  </a:cubicBezTo>
                  <a:lnTo>
                    <a:pt x="6292" y="0"/>
                  </a:lnTo>
                  <a:cubicBezTo>
                    <a:pt x="6143" y="68"/>
                    <a:pt x="5978" y="101"/>
                    <a:pt x="5829" y="101"/>
                  </a:cubicBezTo>
                  <a:lnTo>
                    <a:pt x="7117" y="4438"/>
                  </a:lnTo>
                  <a:cubicBezTo>
                    <a:pt x="5747" y="4877"/>
                    <a:pt x="4789" y="5602"/>
                    <a:pt x="4921" y="6176"/>
                  </a:cubicBezTo>
                  <a:cubicBezTo>
                    <a:pt x="4938" y="6227"/>
                    <a:pt x="4954" y="6261"/>
                    <a:pt x="4987" y="6311"/>
                  </a:cubicBezTo>
                  <a:cubicBezTo>
                    <a:pt x="1998" y="8269"/>
                    <a:pt x="0" y="11694"/>
                    <a:pt x="0" y="15592"/>
                  </a:cubicBezTo>
                  <a:cubicBezTo>
                    <a:pt x="0" y="17820"/>
                    <a:pt x="644" y="19879"/>
                    <a:pt x="1734" y="21600"/>
                  </a:cubicBezTo>
                  <a:lnTo>
                    <a:pt x="19850" y="21600"/>
                  </a:lnTo>
                  <a:cubicBezTo>
                    <a:pt x="20939" y="19879"/>
                    <a:pt x="21600" y="17820"/>
                    <a:pt x="21600" y="15592"/>
                  </a:cubicBezTo>
                  <a:cubicBezTo>
                    <a:pt x="21600" y="15323"/>
                    <a:pt x="21567" y="15069"/>
                    <a:pt x="21550" y="14799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" name="Freeform: Shape 406"/>
            <p:cNvSpPr/>
            <p:nvPr/>
          </p:nvSpPr>
          <p:spPr>
            <a:xfrm>
              <a:off x="5138890" y="1087576"/>
              <a:ext cx="4081216" cy="119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" y="20992"/>
                  </a:moveTo>
                  <a:lnTo>
                    <a:pt x="21508" y="20992"/>
                  </a:lnTo>
                  <a:cubicBezTo>
                    <a:pt x="21560" y="20992"/>
                    <a:pt x="21600" y="21122"/>
                    <a:pt x="21600" y="21296"/>
                  </a:cubicBezTo>
                  <a:cubicBezTo>
                    <a:pt x="21600" y="21470"/>
                    <a:pt x="21560" y="21600"/>
                    <a:pt x="21508" y="21600"/>
                  </a:cubicBezTo>
                  <a:lnTo>
                    <a:pt x="99" y="21600"/>
                  </a:lnTo>
                  <a:cubicBezTo>
                    <a:pt x="46" y="21600"/>
                    <a:pt x="0" y="21470"/>
                    <a:pt x="0" y="21296"/>
                  </a:cubicBezTo>
                  <a:cubicBezTo>
                    <a:pt x="0" y="21122"/>
                    <a:pt x="46" y="20992"/>
                    <a:pt x="99" y="20992"/>
                  </a:cubicBezTo>
                  <a:close/>
                  <a:moveTo>
                    <a:pt x="99" y="14010"/>
                  </a:moveTo>
                  <a:lnTo>
                    <a:pt x="21508" y="14010"/>
                  </a:lnTo>
                  <a:cubicBezTo>
                    <a:pt x="21560" y="14010"/>
                    <a:pt x="21600" y="14140"/>
                    <a:pt x="21600" y="14292"/>
                  </a:cubicBezTo>
                  <a:cubicBezTo>
                    <a:pt x="21600" y="14487"/>
                    <a:pt x="21560" y="14618"/>
                    <a:pt x="21508" y="14618"/>
                  </a:cubicBezTo>
                  <a:lnTo>
                    <a:pt x="99" y="14618"/>
                  </a:lnTo>
                  <a:cubicBezTo>
                    <a:pt x="46" y="14618"/>
                    <a:pt x="0" y="14487"/>
                    <a:pt x="0" y="14292"/>
                  </a:cubicBezTo>
                  <a:cubicBezTo>
                    <a:pt x="0" y="14140"/>
                    <a:pt x="46" y="14010"/>
                    <a:pt x="99" y="14010"/>
                  </a:cubicBezTo>
                  <a:close/>
                  <a:moveTo>
                    <a:pt x="99" y="7005"/>
                  </a:moveTo>
                  <a:lnTo>
                    <a:pt x="21508" y="7005"/>
                  </a:lnTo>
                  <a:cubicBezTo>
                    <a:pt x="21560" y="7005"/>
                    <a:pt x="21600" y="7135"/>
                    <a:pt x="21600" y="7309"/>
                  </a:cubicBezTo>
                  <a:cubicBezTo>
                    <a:pt x="21600" y="7483"/>
                    <a:pt x="21560" y="7613"/>
                    <a:pt x="21508" y="7613"/>
                  </a:cubicBezTo>
                  <a:lnTo>
                    <a:pt x="99" y="7613"/>
                  </a:lnTo>
                  <a:cubicBezTo>
                    <a:pt x="46" y="7613"/>
                    <a:pt x="0" y="7483"/>
                    <a:pt x="0" y="7309"/>
                  </a:cubicBezTo>
                  <a:cubicBezTo>
                    <a:pt x="0" y="7135"/>
                    <a:pt x="46" y="7005"/>
                    <a:pt x="99" y="7005"/>
                  </a:cubicBezTo>
                  <a:close/>
                  <a:moveTo>
                    <a:pt x="99" y="0"/>
                  </a:moveTo>
                  <a:lnTo>
                    <a:pt x="21508" y="0"/>
                  </a:lnTo>
                  <a:cubicBezTo>
                    <a:pt x="21560" y="0"/>
                    <a:pt x="21600" y="130"/>
                    <a:pt x="21600" y="304"/>
                  </a:cubicBezTo>
                  <a:cubicBezTo>
                    <a:pt x="21600" y="456"/>
                    <a:pt x="21560" y="608"/>
                    <a:pt x="21508" y="608"/>
                  </a:cubicBezTo>
                  <a:lnTo>
                    <a:pt x="99" y="608"/>
                  </a:lnTo>
                  <a:cubicBezTo>
                    <a:pt x="46" y="608"/>
                    <a:pt x="0" y="456"/>
                    <a:pt x="0" y="304"/>
                  </a:cubicBezTo>
                  <a:cubicBezTo>
                    <a:pt x="0" y="130"/>
                    <a:pt x="46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97" name="Freeform: Shape 411"/>
          <p:cNvSpPr/>
          <p:nvPr/>
        </p:nvSpPr>
        <p:spPr>
          <a:xfrm>
            <a:off x="17641782" y="4543318"/>
            <a:ext cx="602688" cy="753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600" extrusionOk="0">
                <a:moveTo>
                  <a:pt x="2083" y="20850"/>
                </a:moveTo>
                <a:lnTo>
                  <a:pt x="4050" y="20850"/>
                </a:lnTo>
                <a:cubicBezTo>
                  <a:pt x="4269" y="20850"/>
                  <a:pt x="4400" y="20951"/>
                  <a:pt x="4400" y="21118"/>
                </a:cubicBezTo>
                <a:cubicBezTo>
                  <a:pt x="4400" y="21252"/>
                  <a:pt x="4269" y="21386"/>
                  <a:pt x="4050" y="21386"/>
                </a:cubicBezTo>
                <a:lnTo>
                  <a:pt x="2083" y="21386"/>
                </a:lnTo>
                <a:cubicBezTo>
                  <a:pt x="1865" y="21386"/>
                  <a:pt x="1733" y="21252"/>
                  <a:pt x="1733" y="21118"/>
                </a:cubicBezTo>
                <a:cubicBezTo>
                  <a:pt x="1733" y="20951"/>
                  <a:pt x="1865" y="20850"/>
                  <a:pt x="2083" y="20850"/>
                </a:cubicBezTo>
                <a:close/>
                <a:moveTo>
                  <a:pt x="2968" y="18387"/>
                </a:moveTo>
                <a:lnTo>
                  <a:pt x="3744" y="18387"/>
                </a:lnTo>
                <a:cubicBezTo>
                  <a:pt x="3917" y="18387"/>
                  <a:pt x="4089" y="18487"/>
                  <a:pt x="4089" y="18655"/>
                </a:cubicBezTo>
                <a:cubicBezTo>
                  <a:pt x="4089" y="18822"/>
                  <a:pt x="3917" y="18922"/>
                  <a:pt x="3744" y="18922"/>
                </a:cubicBezTo>
                <a:lnTo>
                  <a:pt x="2968" y="18922"/>
                </a:lnTo>
                <a:cubicBezTo>
                  <a:pt x="2796" y="18922"/>
                  <a:pt x="2667" y="18822"/>
                  <a:pt x="2667" y="18655"/>
                </a:cubicBezTo>
                <a:cubicBezTo>
                  <a:pt x="2667" y="18487"/>
                  <a:pt x="2796" y="18387"/>
                  <a:pt x="2968" y="18387"/>
                </a:cubicBezTo>
                <a:close/>
                <a:moveTo>
                  <a:pt x="3194" y="17173"/>
                </a:moveTo>
                <a:lnTo>
                  <a:pt x="4940" y="17173"/>
                </a:lnTo>
                <a:cubicBezTo>
                  <a:pt x="5158" y="17173"/>
                  <a:pt x="5289" y="17273"/>
                  <a:pt x="5289" y="17439"/>
                </a:cubicBezTo>
                <a:cubicBezTo>
                  <a:pt x="5289" y="17573"/>
                  <a:pt x="5158" y="17673"/>
                  <a:pt x="4940" y="17673"/>
                </a:cubicBezTo>
                <a:lnTo>
                  <a:pt x="3194" y="17673"/>
                </a:lnTo>
                <a:cubicBezTo>
                  <a:pt x="2975" y="17673"/>
                  <a:pt x="2844" y="17573"/>
                  <a:pt x="2844" y="17439"/>
                </a:cubicBezTo>
                <a:cubicBezTo>
                  <a:pt x="2844" y="17273"/>
                  <a:pt x="2975" y="17173"/>
                  <a:pt x="3194" y="17173"/>
                </a:cubicBezTo>
                <a:close/>
                <a:moveTo>
                  <a:pt x="3811" y="15923"/>
                </a:moveTo>
                <a:lnTo>
                  <a:pt x="4500" y="15923"/>
                </a:lnTo>
                <a:cubicBezTo>
                  <a:pt x="4672" y="15923"/>
                  <a:pt x="4845" y="16057"/>
                  <a:pt x="4845" y="16191"/>
                </a:cubicBezTo>
                <a:cubicBezTo>
                  <a:pt x="4845" y="16358"/>
                  <a:pt x="4672" y="16459"/>
                  <a:pt x="4500" y="16459"/>
                </a:cubicBezTo>
                <a:lnTo>
                  <a:pt x="3811" y="16459"/>
                </a:lnTo>
                <a:cubicBezTo>
                  <a:pt x="3639" y="16459"/>
                  <a:pt x="3467" y="16358"/>
                  <a:pt x="3467" y="16191"/>
                </a:cubicBezTo>
                <a:cubicBezTo>
                  <a:pt x="3467" y="16057"/>
                  <a:pt x="3639" y="15923"/>
                  <a:pt x="3811" y="15923"/>
                </a:cubicBezTo>
                <a:close/>
                <a:moveTo>
                  <a:pt x="3460" y="14709"/>
                </a:moveTo>
                <a:lnTo>
                  <a:pt x="5251" y="14709"/>
                </a:lnTo>
                <a:cubicBezTo>
                  <a:pt x="5470" y="14709"/>
                  <a:pt x="5644" y="14843"/>
                  <a:pt x="5644" y="14977"/>
                </a:cubicBezTo>
                <a:cubicBezTo>
                  <a:pt x="5644" y="15111"/>
                  <a:pt x="5470" y="15245"/>
                  <a:pt x="5251" y="15245"/>
                </a:cubicBezTo>
                <a:lnTo>
                  <a:pt x="3460" y="15245"/>
                </a:lnTo>
                <a:cubicBezTo>
                  <a:pt x="3242" y="15245"/>
                  <a:pt x="3111" y="15111"/>
                  <a:pt x="3111" y="14977"/>
                </a:cubicBezTo>
                <a:cubicBezTo>
                  <a:pt x="3111" y="14843"/>
                  <a:pt x="3242" y="14709"/>
                  <a:pt x="3460" y="14709"/>
                </a:cubicBezTo>
                <a:close/>
                <a:moveTo>
                  <a:pt x="3192" y="13460"/>
                </a:moveTo>
                <a:lnTo>
                  <a:pt x="4497" y="13460"/>
                </a:lnTo>
                <a:cubicBezTo>
                  <a:pt x="4714" y="13460"/>
                  <a:pt x="4844" y="13594"/>
                  <a:pt x="4844" y="13762"/>
                </a:cubicBezTo>
                <a:cubicBezTo>
                  <a:pt x="4844" y="13897"/>
                  <a:pt x="4714" y="14031"/>
                  <a:pt x="4497" y="14031"/>
                </a:cubicBezTo>
                <a:lnTo>
                  <a:pt x="3192" y="14031"/>
                </a:lnTo>
                <a:cubicBezTo>
                  <a:pt x="2975" y="14031"/>
                  <a:pt x="2844" y="13897"/>
                  <a:pt x="2844" y="13762"/>
                </a:cubicBezTo>
                <a:cubicBezTo>
                  <a:pt x="2844" y="13594"/>
                  <a:pt x="2975" y="13460"/>
                  <a:pt x="3192" y="13460"/>
                </a:cubicBezTo>
                <a:close/>
                <a:moveTo>
                  <a:pt x="2212" y="11032"/>
                </a:moveTo>
                <a:lnTo>
                  <a:pt x="2945" y="11032"/>
                </a:lnTo>
                <a:cubicBezTo>
                  <a:pt x="3161" y="11032"/>
                  <a:pt x="3333" y="11132"/>
                  <a:pt x="3333" y="11300"/>
                </a:cubicBezTo>
                <a:cubicBezTo>
                  <a:pt x="3333" y="11467"/>
                  <a:pt x="3161" y="11568"/>
                  <a:pt x="2945" y="11568"/>
                </a:cubicBezTo>
                <a:lnTo>
                  <a:pt x="2212" y="11568"/>
                </a:lnTo>
                <a:cubicBezTo>
                  <a:pt x="1996" y="11568"/>
                  <a:pt x="1867" y="11467"/>
                  <a:pt x="1867" y="11300"/>
                </a:cubicBezTo>
                <a:cubicBezTo>
                  <a:pt x="1867" y="11132"/>
                  <a:pt x="1996" y="11032"/>
                  <a:pt x="2212" y="11032"/>
                </a:cubicBezTo>
                <a:close/>
                <a:moveTo>
                  <a:pt x="614" y="8569"/>
                </a:moveTo>
                <a:lnTo>
                  <a:pt x="1654" y="8569"/>
                </a:lnTo>
                <a:cubicBezTo>
                  <a:pt x="1871" y="8569"/>
                  <a:pt x="2045" y="8702"/>
                  <a:pt x="2045" y="8836"/>
                </a:cubicBezTo>
                <a:cubicBezTo>
                  <a:pt x="2045" y="9004"/>
                  <a:pt x="1871" y="9104"/>
                  <a:pt x="1654" y="9104"/>
                </a:cubicBezTo>
                <a:lnTo>
                  <a:pt x="614" y="9104"/>
                </a:lnTo>
                <a:cubicBezTo>
                  <a:pt x="440" y="9104"/>
                  <a:pt x="267" y="9004"/>
                  <a:pt x="267" y="8836"/>
                </a:cubicBezTo>
                <a:cubicBezTo>
                  <a:pt x="267" y="8702"/>
                  <a:pt x="440" y="8569"/>
                  <a:pt x="614" y="8569"/>
                </a:cubicBezTo>
                <a:close/>
                <a:moveTo>
                  <a:pt x="347" y="6105"/>
                </a:moveTo>
                <a:lnTo>
                  <a:pt x="1431" y="6105"/>
                </a:lnTo>
                <a:cubicBezTo>
                  <a:pt x="1648" y="6105"/>
                  <a:pt x="1778" y="6240"/>
                  <a:pt x="1778" y="6408"/>
                </a:cubicBezTo>
                <a:cubicBezTo>
                  <a:pt x="1778" y="6542"/>
                  <a:pt x="1648" y="6676"/>
                  <a:pt x="1431" y="6676"/>
                </a:cubicBezTo>
                <a:lnTo>
                  <a:pt x="347" y="6676"/>
                </a:lnTo>
                <a:cubicBezTo>
                  <a:pt x="173" y="6676"/>
                  <a:pt x="0" y="6542"/>
                  <a:pt x="0" y="6408"/>
                </a:cubicBezTo>
                <a:cubicBezTo>
                  <a:pt x="0" y="6240"/>
                  <a:pt x="173" y="6105"/>
                  <a:pt x="347" y="6105"/>
                </a:cubicBezTo>
                <a:close/>
                <a:moveTo>
                  <a:pt x="3416" y="4891"/>
                </a:moveTo>
                <a:lnTo>
                  <a:pt x="5650" y="4891"/>
                </a:lnTo>
                <a:cubicBezTo>
                  <a:pt x="5825" y="4891"/>
                  <a:pt x="6000" y="4992"/>
                  <a:pt x="6000" y="5159"/>
                </a:cubicBezTo>
                <a:cubicBezTo>
                  <a:pt x="6000" y="5326"/>
                  <a:pt x="5825" y="5427"/>
                  <a:pt x="5650" y="5427"/>
                </a:cubicBezTo>
                <a:lnTo>
                  <a:pt x="3416" y="5427"/>
                </a:lnTo>
                <a:cubicBezTo>
                  <a:pt x="3197" y="5427"/>
                  <a:pt x="3022" y="5326"/>
                  <a:pt x="3022" y="5159"/>
                </a:cubicBezTo>
                <a:cubicBezTo>
                  <a:pt x="3022" y="4992"/>
                  <a:pt x="3197" y="4891"/>
                  <a:pt x="3416" y="4891"/>
                </a:cubicBezTo>
                <a:close/>
                <a:moveTo>
                  <a:pt x="704" y="4891"/>
                </a:moveTo>
                <a:lnTo>
                  <a:pt x="2186" y="4891"/>
                </a:lnTo>
                <a:cubicBezTo>
                  <a:pt x="2404" y="4891"/>
                  <a:pt x="2578" y="4992"/>
                  <a:pt x="2578" y="5159"/>
                </a:cubicBezTo>
                <a:cubicBezTo>
                  <a:pt x="2578" y="5326"/>
                  <a:pt x="2404" y="5427"/>
                  <a:pt x="2186" y="5427"/>
                </a:cubicBezTo>
                <a:lnTo>
                  <a:pt x="704" y="5427"/>
                </a:lnTo>
                <a:cubicBezTo>
                  <a:pt x="530" y="5427"/>
                  <a:pt x="356" y="5326"/>
                  <a:pt x="356" y="5159"/>
                </a:cubicBezTo>
                <a:cubicBezTo>
                  <a:pt x="356" y="4992"/>
                  <a:pt x="530" y="4891"/>
                  <a:pt x="704" y="4891"/>
                </a:cubicBezTo>
                <a:close/>
                <a:moveTo>
                  <a:pt x="1328" y="3677"/>
                </a:moveTo>
                <a:lnTo>
                  <a:pt x="3383" y="3677"/>
                </a:lnTo>
                <a:cubicBezTo>
                  <a:pt x="3558" y="3677"/>
                  <a:pt x="3689" y="3778"/>
                  <a:pt x="3689" y="3945"/>
                </a:cubicBezTo>
                <a:cubicBezTo>
                  <a:pt x="3689" y="4079"/>
                  <a:pt x="3558" y="4213"/>
                  <a:pt x="3383" y="4213"/>
                </a:cubicBezTo>
                <a:lnTo>
                  <a:pt x="1328" y="4213"/>
                </a:lnTo>
                <a:cubicBezTo>
                  <a:pt x="1153" y="4213"/>
                  <a:pt x="978" y="4079"/>
                  <a:pt x="978" y="3945"/>
                </a:cubicBezTo>
                <a:cubicBezTo>
                  <a:pt x="978" y="3778"/>
                  <a:pt x="1153" y="3677"/>
                  <a:pt x="1328" y="3677"/>
                </a:cubicBezTo>
                <a:close/>
                <a:moveTo>
                  <a:pt x="17076" y="3461"/>
                </a:moveTo>
                <a:cubicBezTo>
                  <a:pt x="16987" y="3639"/>
                  <a:pt x="16899" y="3853"/>
                  <a:pt x="16810" y="3996"/>
                </a:cubicBezTo>
                <a:cubicBezTo>
                  <a:pt x="16810" y="4031"/>
                  <a:pt x="16810" y="4067"/>
                  <a:pt x="16766" y="4103"/>
                </a:cubicBezTo>
                <a:cubicBezTo>
                  <a:pt x="16544" y="4530"/>
                  <a:pt x="16278" y="4922"/>
                  <a:pt x="15967" y="5314"/>
                </a:cubicBezTo>
                <a:lnTo>
                  <a:pt x="15923" y="5350"/>
                </a:lnTo>
                <a:cubicBezTo>
                  <a:pt x="13350" y="8343"/>
                  <a:pt x="8383" y="8379"/>
                  <a:pt x="8338" y="8379"/>
                </a:cubicBezTo>
                <a:lnTo>
                  <a:pt x="8338" y="8343"/>
                </a:lnTo>
                <a:lnTo>
                  <a:pt x="8205" y="8343"/>
                </a:lnTo>
                <a:cubicBezTo>
                  <a:pt x="8161" y="8343"/>
                  <a:pt x="8161" y="8343"/>
                  <a:pt x="8161" y="8308"/>
                </a:cubicBezTo>
                <a:cubicBezTo>
                  <a:pt x="8117" y="8308"/>
                  <a:pt x="8117" y="8272"/>
                  <a:pt x="8072" y="8272"/>
                </a:cubicBezTo>
                <a:cubicBezTo>
                  <a:pt x="8072" y="8272"/>
                  <a:pt x="8072" y="8272"/>
                  <a:pt x="8072" y="8236"/>
                </a:cubicBezTo>
                <a:cubicBezTo>
                  <a:pt x="8028" y="8236"/>
                  <a:pt x="8028" y="8236"/>
                  <a:pt x="8028" y="8201"/>
                </a:cubicBezTo>
                <a:lnTo>
                  <a:pt x="8028" y="8165"/>
                </a:lnTo>
                <a:cubicBezTo>
                  <a:pt x="8028" y="8165"/>
                  <a:pt x="8028" y="8165"/>
                  <a:pt x="7984" y="8165"/>
                </a:cubicBezTo>
                <a:lnTo>
                  <a:pt x="7984" y="8094"/>
                </a:lnTo>
                <a:cubicBezTo>
                  <a:pt x="7895" y="7631"/>
                  <a:pt x="7274" y="7096"/>
                  <a:pt x="6564" y="6811"/>
                </a:cubicBezTo>
                <a:cubicBezTo>
                  <a:pt x="6209" y="6704"/>
                  <a:pt x="5677" y="6597"/>
                  <a:pt x="5189" y="6882"/>
                </a:cubicBezTo>
                <a:cubicBezTo>
                  <a:pt x="4347" y="7346"/>
                  <a:pt x="4302" y="8130"/>
                  <a:pt x="4480" y="8735"/>
                </a:cubicBezTo>
                <a:cubicBezTo>
                  <a:pt x="4524" y="8771"/>
                  <a:pt x="4524" y="8771"/>
                  <a:pt x="4524" y="8807"/>
                </a:cubicBezTo>
                <a:cubicBezTo>
                  <a:pt x="4613" y="9056"/>
                  <a:pt x="4701" y="9270"/>
                  <a:pt x="4835" y="9412"/>
                </a:cubicBezTo>
                <a:lnTo>
                  <a:pt x="5943" y="10731"/>
                </a:lnTo>
                <a:cubicBezTo>
                  <a:pt x="6032" y="10909"/>
                  <a:pt x="6121" y="10980"/>
                  <a:pt x="6209" y="11087"/>
                </a:cubicBezTo>
                <a:cubicBezTo>
                  <a:pt x="6254" y="11087"/>
                  <a:pt x="6254" y="11123"/>
                  <a:pt x="6298" y="11123"/>
                </a:cubicBezTo>
                <a:cubicBezTo>
                  <a:pt x="6564" y="11408"/>
                  <a:pt x="6830" y="11372"/>
                  <a:pt x="7584" y="11301"/>
                </a:cubicBezTo>
                <a:lnTo>
                  <a:pt x="7895" y="11266"/>
                </a:lnTo>
                <a:cubicBezTo>
                  <a:pt x="7984" y="11266"/>
                  <a:pt x="8072" y="11301"/>
                  <a:pt x="8161" y="11337"/>
                </a:cubicBezTo>
                <a:cubicBezTo>
                  <a:pt x="8250" y="11408"/>
                  <a:pt x="8294" y="11515"/>
                  <a:pt x="8294" y="11586"/>
                </a:cubicBezTo>
                <a:cubicBezTo>
                  <a:pt x="8294" y="11622"/>
                  <a:pt x="7806" y="14045"/>
                  <a:pt x="9137" y="15970"/>
                </a:cubicBezTo>
                <a:cubicBezTo>
                  <a:pt x="10201" y="17431"/>
                  <a:pt x="12153" y="18357"/>
                  <a:pt x="14282" y="18357"/>
                </a:cubicBezTo>
                <a:lnTo>
                  <a:pt x="18007" y="18357"/>
                </a:lnTo>
                <a:cubicBezTo>
                  <a:pt x="18141" y="18357"/>
                  <a:pt x="18274" y="18250"/>
                  <a:pt x="18274" y="18143"/>
                </a:cubicBezTo>
                <a:lnTo>
                  <a:pt x="18096" y="17039"/>
                </a:lnTo>
                <a:cubicBezTo>
                  <a:pt x="18007" y="16148"/>
                  <a:pt x="18318" y="15720"/>
                  <a:pt x="18495" y="15471"/>
                </a:cubicBezTo>
                <a:cubicBezTo>
                  <a:pt x="18407" y="15399"/>
                  <a:pt x="18229" y="15328"/>
                  <a:pt x="18096" y="15257"/>
                </a:cubicBezTo>
                <a:cubicBezTo>
                  <a:pt x="17919" y="15257"/>
                  <a:pt x="17786" y="15257"/>
                  <a:pt x="17608" y="15257"/>
                </a:cubicBezTo>
                <a:lnTo>
                  <a:pt x="17298" y="15257"/>
                </a:lnTo>
                <a:cubicBezTo>
                  <a:pt x="17120" y="15257"/>
                  <a:pt x="16943" y="15114"/>
                  <a:pt x="16943" y="14972"/>
                </a:cubicBezTo>
                <a:cubicBezTo>
                  <a:pt x="16943" y="14829"/>
                  <a:pt x="17120" y="14687"/>
                  <a:pt x="17298" y="14687"/>
                </a:cubicBezTo>
                <a:lnTo>
                  <a:pt x="17475" y="14687"/>
                </a:lnTo>
                <a:cubicBezTo>
                  <a:pt x="18096" y="14687"/>
                  <a:pt x="18318" y="14687"/>
                  <a:pt x="18983" y="14544"/>
                </a:cubicBezTo>
                <a:cubicBezTo>
                  <a:pt x="18717" y="14152"/>
                  <a:pt x="18451" y="13760"/>
                  <a:pt x="18274" y="13332"/>
                </a:cubicBezTo>
                <a:cubicBezTo>
                  <a:pt x="18229" y="13154"/>
                  <a:pt x="18318" y="12976"/>
                  <a:pt x="18495" y="12869"/>
                </a:cubicBezTo>
                <a:lnTo>
                  <a:pt x="20757" y="11551"/>
                </a:lnTo>
                <a:lnTo>
                  <a:pt x="20802" y="11551"/>
                </a:lnTo>
                <a:cubicBezTo>
                  <a:pt x="20580" y="11301"/>
                  <a:pt x="20403" y="11123"/>
                  <a:pt x="20136" y="10909"/>
                </a:cubicBezTo>
                <a:cubicBezTo>
                  <a:pt x="19338" y="10125"/>
                  <a:pt x="18407" y="9270"/>
                  <a:pt x="18274" y="7025"/>
                </a:cubicBezTo>
                <a:cubicBezTo>
                  <a:pt x="18274" y="7025"/>
                  <a:pt x="18274" y="7025"/>
                  <a:pt x="18274" y="6989"/>
                </a:cubicBezTo>
                <a:lnTo>
                  <a:pt x="18274" y="6847"/>
                </a:lnTo>
                <a:cubicBezTo>
                  <a:pt x="18229" y="5635"/>
                  <a:pt x="17830" y="4459"/>
                  <a:pt x="17076" y="3461"/>
                </a:cubicBezTo>
                <a:close/>
                <a:moveTo>
                  <a:pt x="10246" y="2428"/>
                </a:moveTo>
                <a:lnTo>
                  <a:pt x="16810" y="2428"/>
                </a:lnTo>
                <a:cubicBezTo>
                  <a:pt x="16810" y="2428"/>
                  <a:pt x="16854" y="2428"/>
                  <a:pt x="16899" y="2428"/>
                </a:cubicBezTo>
                <a:cubicBezTo>
                  <a:pt x="16987" y="2428"/>
                  <a:pt x="17120" y="2499"/>
                  <a:pt x="17209" y="2535"/>
                </a:cubicBezTo>
                <a:lnTo>
                  <a:pt x="17298" y="2677"/>
                </a:lnTo>
                <a:cubicBezTo>
                  <a:pt x="18362" y="3889"/>
                  <a:pt x="18939" y="5350"/>
                  <a:pt x="18983" y="6847"/>
                </a:cubicBezTo>
                <a:lnTo>
                  <a:pt x="18983" y="6989"/>
                </a:lnTo>
                <a:cubicBezTo>
                  <a:pt x="19116" y="9020"/>
                  <a:pt x="19870" y="9769"/>
                  <a:pt x="20669" y="10517"/>
                </a:cubicBezTo>
                <a:cubicBezTo>
                  <a:pt x="20935" y="10731"/>
                  <a:pt x="21156" y="10980"/>
                  <a:pt x="21378" y="11266"/>
                </a:cubicBezTo>
                <a:cubicBezTo>
                  <a:pt x="21600" y="11515"/>
                  <a:pt x="21511" y="11871"/>
                  <a:pt x="21201" y="12050"/>
                </a:cubicBezTo>
                <a:lnTo>
                  <a:pt x="19028" y="13261"/>
                </a:lnTo>
                <a:cubicBezTo>
                  <a:pt x="19205" y="13724"/>
                  <a:pt x="19471" y="14116"/>
                  <a:pt x="19737" y="14508"/>
                </a:cubicBezTo>
                <a:lnTo>
                  <a:pt x="19826" y="14615"/>
                </a:lnTo>
                <a:cubicBezTo>
                  <a:pt x="19915" y="14651"/>
                  <a:pt x="19915" y="14793"/>
                  <a:pt x="19826" y="14865"/>
                </a:cubicBezTo>
                <a:cubicBezTo>
                  <a:pt x="19826" y="14936"/>
                  <a:pt x="19737" y="15007"/>
                  <a:pt x="19604" y="15007"/>
                </a:cubicBezTo>
                <a:cubicBezTo>
                  <a:pt x="19427" y="15043"/>
                  <a:pt x="19249" y="15114"/>
                  <a:pt x="19072" y="15114"/>
                </a:cubicBezTo>
                <a:cubicBezTo>
                  <a:pt x="19249" y="15292"/>
                  <a:pt x="19249" y="15399"/>
                  <a:pt x="19249" y="15435"/>
                </a:cubicBezTo>
                <a:cubicBezTo>
                  <a:pt x="19249" y="15577"/>
                  <a:pt x="19205" y="15649"/>
                  <a:pt x="19116" y="15756"/>
                </a:cubicBezTo>
                <a:cubicBezTo>
                  <a:pt x="18983" y="15934"/>
                  <a:pt x="18717" y="16219"/>
                  <a:pt x="18806" y="16967"/>
                </a:cubicBezTo>
                <a:lnTo>
                  <a:pt x="18983" y="18072"/>
                </a:lnTo>
                <a:cubicBezTo>
                  <a:pt x="18983" y="18108"/>
                  <a:pt x="18983" y="18108"/>
                  <a:pt x="18983" y="18143"/>
                </a:cubicBezTo>
                <a:cubicBezTo>
                  <a:pt x="18983" y="18571"/>
                  <a:pt x="18540" y="18927"/>
                  <a:pt x="18007" y="18927"/>
                </a:cubicBezTo>
                <a:lnTo>
                  <a:pt x="14282" y="18927"/>
                </a:lnTo>
                <a:cubicBezTo>
                  <a:pt x="13661" y="18927"/>
                  <a:pt x="13040" y="18856"/>
                  <a:pt x="12508" y="18713"/>
                </a:cubicBezTo>
                <a:cubicBezTo>
                  <a:pt x="12153" y="19034"/>
                  <a:pt x="11354" y="19889"/>
                  <a:pt x="11354" y="21315"/>
                </a:cubicBezTo>
                <a:cubicBezTo>
                  <a:pt x="11354" y="21457"/>
                  <a:pt x="11221" y="21600"/>
                  <a:pt x="11000" y="21600"/>
                </a:cubicBezTo>
                <a:cubicBezTo>
                  <a:pt x="10822" y="21600"/>
                  <a:pt x="10689" y="21529"/>
                  <a:pt x="10645" y="21386"/>
                </a:cubicBezTo>
                <a:lnTo>
                  <a:pt x="5677" y="21386"/>
                </a:lnTo>
                <a:cubicBezTo>
                  <a:pt x="5500" y="21386"/>
                  <a:pt x="5322" y="21244"/>
                  <a:pt x="5322" y="21101"/>
                </a:cubicBezTo>
                <a:cubicBezTo>
                  <a:pt x="5322" y="20923"/>
                  <a:pt x="5500" y="20816"/>
                  <a:pt x="5677" y="20816"/>
                </a:cubicBezTo>
                <a:lnTo>
                  <a:pt x="10689" y="20816"/>
                </a:lnTo>
                <a:cubicBezTo>
                  <a:pt x="10733" y="20567"/>
                  <a:pt x="10778" y="20353"/>
                  <a:pt x="10822" y="20139"/>
                </a:cubicBezTo>
                <a:lnTo>
                  <a:pt x="2617" y="20139"/>
                </a:lnTo>
                <a:cubicBezTo>
                  <a:pt x="2439" y="20139"/>
                  <a:pt x="2262" y="20032"/>
                  <a:pt x="2262" y="19889"/>
                </a:cubicBezTo>
                <a:cubicBezTo>
                  <a:pt x="2262" y="19711"/>
                  <a:pt x="2439" y="19569"/>
                  <a:pt x="2617" y="19569"/>
                </a:cubicBezTo>
                <a:lnTo>
                  <a:pt x="11044" y="19569"/>
                </a:lnTo>
                <a:cubicBezTo>
                  <a:pt x="11133" y="19319"/>
                  <a:pt x="11310" y="19105"/>
                  <a:pt x="11443" y="18927"/>
                </a:cubicBezTo>
                <a:lnTo>
                  <a:pt x="4968" y="18927"/>
                </a:lnTo>
                <a:cubicBezTo>
                  <a:pt x="4790" y="18927"/>
                  <a:pt x="4613" y="18820"/>
                  <a:pt x="4613" y="18642"/>
                </a:cubicBezTo>
                <a:cubicBezTo>
                  <a:pt x="4613" y="18464"/>
                  <a:pt x="4790" y="18357"/>
                  <a:pt x="4968" y="18357"/>
                </a:cubicBezTo>
                <a:lnTo>
                  <a:pt x="11310" y="18357"/>
                </a:lnTo>
                <a:cubicBezTo>
                  <a:pt x="10867" y="18179"/>
                  <a:pt x="10423" y="17965"/>
                  <a:pt x="10068" y="17680"/>
                </a:cubicBezTo>
                <a:lnTo>
                  <a:pt x="6476" y="17680"/>
                </a:lnTo>
                <a:cubicBezTo>
                  <a:pt x="6254" y="17680"/>
                  <a:pt x="6121" y="17573"/>
                  <a:pt x="6121" y="17431"/>
                </a:cubicBezTo>
                <a:cubicBezTo>
                  <a:pt x="6121" y="17252"/>
                  <a:pt x="6254" y="17145"/>
                  <a:pt x="6476" y="17145"/>
                </a:cubicBezTo>
                <a:lnTo>
                  <a:pt x="9314" y="17145"/>
                </a:lnTo>
                <a:cubicBezTo>
                  <a:pt x="9048" y="16932"/>
                  <a:pt x="8871" y="16718"/>
                  <a:pt x="8693" y="16468"/>
                </a:cubicBezTo>
                <a:lnTo>
                  <a:pt x="5677" y="16468"/>
                </a:lnTo>
                <a:cubicBezTo>
                  <a:pt x="5455" y="16468"/>
                  <a:pt x="5278" y="16361"/>
                  <a:pt x="5278" y="16183"/>
                </a:cubicBezTo>
                <a:cubicBezTo>
                  <a:pt x="5278" y="16041"/>
                  <a:pt x="5455" y="15898"/>
                  <a:pt x="5677" y="15898"/>
                </a:cubicBezTo>
                <a:lnTo>
                  <a:pt x="8294" y="15898"/>
                </a:lnTo>
                <a:cubicBezTo>
                  <a:pt x="8161" y="15684"/>
                  <a:pt x="8028" y="15471"/>
                  <a:pt x="7939" y="15221"/>
                </a:cubicBezTo>
                <a:cubicBezTo>
                  <a:pt x="7895" y="15257"/>
                  <a:pt x="7895" y="15257"/>
                  <a:pt x="7851" y="15257"/>
                </a:cubicBezTo>
                <a:lnTo>
                  <a:pt x="6476" y="15257"/>
                </a:lnTo>
                <a:cubicBezTo>
                  <a:pt x="6254" y="15257"/>
                  <a:pt x="6121" y="15114"/>
                  <a:pt x="6121" y="14972"/>
                </a:cubicBezTo>
                <a:cubicBezTo>
                  <a:pt x="6121" y="14829"/>
                  <a:pt x="6254" y="14687"/>
                  <a:pt x="6476" y="14687"/>
                </a:cubicBezTo>
                <a:lnTo>
                  <a:pt x="7762" y="14687"/>
                </a:lnTo>
                <a:cubicBezTo>
                  <a:pt x="7717" y="14544"/>
                  <a:pt x="7673" y="14437"/>
                  <a:pt x="7673" y="14295"/>
                </a:cubicBezTo>
                <a:cubicBezTo>
                  <a:pt x="7673" y="14188"/>
                  <a:pt x="7629" y="14116"/>
                  <a:pt x="7584" y="14045"/>
                </a:cubicBezTo>
                <a:lnTo>
                  <a:pt x="5677" y="14045"/>
                </a:lnTo>
                <a:cubicBezTo>
                  <a:pt x="5455" y="14045"/>
                  <a:pt x="5278" y="13903"/>
                  <a:pt x="5278" y="13760"/>
                </a:cubicBezTo>
                <a:cubicBezTo>
                  <a:pt x="5278" y="13582"/>
                  <a:pt x="5455" y="13439"/>
                  <a:pt x="5677" y="13439"/>
                </a:cubicBezTo>
                <a:lnTo>
                  <a:pt x="7540" y="13439"/>
                </a:lnTo>
                <a:cubicBezTo>
                  <a:pt x="7496" y="13226"/>
                  <a:pt x="7496" y="13012"/>
                  <a:pt x="7496" y="12798"/>
                </a:cubicBezTo>
                <a:lnTo>
                  <a:pt x="3460" y="12798"/>
                </a:lnTo>
                <a:cubicBezTo>
                  <a:pt x="3238" y="12798"/>
                  <a:pt x="3105" y="12691"/>
                  <a:pt x="3105" y="12513"/>
                </a:cubicBezTo>
                <a:cubicBezTo>
                  <a:pt x="3105" y="12370"/>
                  <a:pt x="3238" y="12228"/>
                  <a:pt x="3460" y="12228"/>
                </a:cubicBezTo>
                <a:lnTo>
                  <a:pt x="7496" y="12228"/>
                </a:lnTo>
                <a:cubicBezTo>
                  <a:pt x="7496" y="12085"/>
                  <a:pt x="7496" y="11978"/>
                  <a:pt x="7540" y="11871"/>
                </a:cubicBezTo>
                <a:cubicBezTo>
                  <a:pt x="6742" y="11978"/>
                  <a:pt x="6298" y="11943"/>
                  <a:pt x="5855" y="11586"/>
                </a:cubicBezTo>
                <a:lnTo>
                  <a:pt x="4169" y="11586"/>
                </a:lnTo>
                <a:cubicBezTo>
                  <a:pt x="3947" y="11586"/>
                  <a:pt x="3814" y="11479"/>
                  <a:pt x="3814" y="11301"/>
                </a:cubicBezTo>
                <a:cubicBezTo>
                  <a:pt x="3814" y="11123"/>
                  <a:pt x="3947" y="11016"/>
                  <a:pt x="4169" y="11016"/>
                </a:cubicBezTo>
                <a:lnTo>
                  <a:pt x="5278" y="11016"/>
                </a:lnTo>
                <a:lnTo>
                  <a:pt x="4746" y="10339"/>
                </a:lnTo>
                <a:lnTo>
                  <a:pt x="1198" y="10339"/>
                </a:lnTo>
                <a:cubicBezTo>
                  <a:pt x="1020" y="10339"/>
                  <a:pt x="843" y="10232"/>
                  <a:pt x="843" y="10054"/>
                </a:cubicBezTo>
                <a:cubicBezTo>
                  <a:pt x="843" y="9911"/>
                  <a:pt x="1020" y="9804"/>
                  <a:pt x="1198" y="9804"/>
                </a:cubicBezTo>
                <a:lnTo>
                  <a:pt x="4302" y="9804"/>
                </a:lnTo>
                <a:lnTo>
                  <a:pt x="4258" y="9733"/>
                </a:lnTo>
                <a:cubicBezTo>
                  <a:pt x="4125" y="9555"/>
                  <a:pt x="3992" y="9377"/>
                  <a:pt x="3903" y="9127"/>
                </a:cubicBezTo>
                <a:lnTo>
                  <a:pt x="2750" y="9127"/>
                </a:lnTo>
                <a:cubicBezTo>
                  <a:pt x="2573" y="9127"/>
                  <a:pt x="2395" y="9020"/>
                  <a:pt x="2395" y="8842"/>
                </a:cubicBezTo>
                <a:cubicBezTo>
                  <a:pt x="2395" y="8700"/>
                  <a:pt x="2573" y="8557"/>
                  <a:pt x="2750" y="8557"/>
                </a:cubicBezTo>
                <a:lnTo>
                  <a:pt x="3726" y="8557"/>
                </a:lnTo>
                <a:cubicBezTo>
                  <a:pt x="3681" y="8343"/>
                  <a:pt x="3681" y="8130"/>
                  <a:pt x="3681" y="7916"/>
                </a:cubicBezTo>
                <a:lnTo>
                  <a:pt x="399" y="7916"/>
                </a:lnTo>
                <a:cubicBezTo>
                  <a:pt x="177" y="7916"/>
                  <a:pt x="0" y="7773"/>
                  <a:pt x="0" y="7631"/>
                </a:cubicBezTo>
                <a:cubicBezTo>
                  <a:pt x="0" y="7452"/>
                  <a:pt x="177" y="7346"/>
                  <a:pt x="399" y="7346"/>
                </a:cubicBezTo>
                <a:lnTo>
                  <a:pt x="3859" y="7346"/>
                </a:lnTo>
                <a:cubicBezTo>
                  <a:pt x="3947" y="7096"/>
                  <a:pt x="4125" y="6882"/>
                  <a:pt x="4347" y="6704"/>
                </a:cubicBezTo>
                <a:lnTo>
                  <a:pt x="2617" y="6704"/>
                </a:lnTo>
                <a:cubicBezTo>
                  <a:pt x="2439" y="6704"/>
                  <a:pt x="2262" y="6562"/>
                  <a:pt x="2262" y="6419"/>
                </a:cubicBezTo>
                <a:cubicBezTo>
                  <a:pt x="2262" y="6241"/>
                  <a:pt x="2439" y="6098"/>
                  <a:pt x="2617" y="6098"/>
                </a:cubicBezTo>
                <a:lnTo>
                  <a:pt x="5899" y="6098"/>
                </a:lnTo>
                <a:cubicBezTo>
                  <a:pt x="5943" y="6098"/>
                  <a:pt x="5943" y="6134"/>
                  <a:pt x="5988" y="6134"/>
                </a:cubicBezTo>
                <a:cubicBezTo>
                  <a:pt x="6254" y="6134"/>
                  <a:pt x="6564" y="6205"/>
                  <a:pt x="6875" y="6312"/>
                </a:cubicBezTo>
                <a:cubicBezTo>
                  <a:pt x="7673" y="6597"/>
                  <a:pt x="8383" y="7203"/>
                  <a:pt x="8605" y="7773"/>
                </a:cubicBezTo>
                <a:cubicBezTo>
                  <a:pt x="9580" y="7738"/>
                  <a:pt x="12862" y="7417"/>
                  <a:pt x="14947" y="5457"/>
                </a:cubicBezTo>
                <a:lnTo>
                  <a:pt x="7185" y="5457"/>
                </a:lnTo>
                <a:cubicBezTo>
                  <a:pt x="7008" y="5457"/>
                  <a:pt x="6830" y="5350"/>
                  <a:pt x="6830" y="5172"/>
                </a:cubicBezTo>
                <a:cubicBezTo>
                  <a:pt x="6830" y="4994"/>
                  <a:pt x="7008" y="4887"/>
                  <a:pt x="7185" y="4887"/>
                </a:cubicBezTo>
                <a:lnTo>
                  <a:pt x="15479" y="4887"/>
                </a:lnTo>
                <a:cubicBezTo>
                  <a:pt x="15657" y="4708"/>
                  <a:pt x="15745" y="4459"/>
                  <a:pt x="15923" y="4245"/>
                </a:cubicBezTo>
                <a:lnTo>
                  <a:pt x="4923" y="4245"/>
                </a:lnTo>
                <a:cubicBezTo>
                  <a:pt x="4701" y="4245"/>
                  <a:pt x="4568" y="4103"/>
                  <a:pt x="4568" y="3960"/>
                </a:cubicBezTo>
                <a:cubicBezTo>
                  <a:pt x="4568" y="3782"/>
                  <a:pt x="4701" y="3675"/>
                  <a:pt x="4923" y="3675"/>
                </a:cubicBezTo>
                <a:lnTo>
                  <a:pt x="16189" y="3675"/>
                </a:lnTo>
                <a:cubicBezTo>
                  <a:pt x="16322" y="3461"/>
                  <a:pt x="16411" y="3247"/>
                  <a:pt x="16455" y="2998"/>
                </a:cubicBezTo>
                <a:lnTo>
                  <a:pt x="10246" y="2998"/>
                </a:lnTo>
                <a:cubicBezTo>
                  <a:pt x="10068" y="2998"/>
                  <a:pt x="9891" y="2891"/>
                  <a:pt x="9891" y="2713"/>
                </a:cubicBezTo>
                <a:cubicBezTo>
                  <a:pt x="9891" y="2570"/>
                  <a:pt x="10068" y="2428"/>
                  <a:pt x="10246" y="2428"/>
                </a:cubicBezTo>
                <a:close/>
                <a:moveTo>
                  <a:pt x="5685" y="2428"/>
                </a:moveTo>
                <a:lnTo>
                  <a:pt x="8715" y="2428"/>
                </a:lnTo>
                <a:cubicBezTo>
                  <a:pt x="8891" y="2428"/>
                  <a:pt x="9022" y="2562"/>
                  <a:pt x="9022" y="2696"/>
                </a:cubicBezTo>
                <a:cubicBezTo>
                  <a:pt x="9022" y="2863"/>
                  <a:pt x="8891" y="2963"/>
                  <a:pt x="8715" y="2963"/>
                </a:cubicBezTo>
                <a:lnTo>
                  <a:pt x="5685" y="2963"/>
                </a:lnTo>
                <a:cubicBezTo>
                  <a:pt x="5509" y="2963"/>
                  <a:pt x="5333" y="2863"/>
                  <a:pt x="5333" y="2696"/>
                </a:cubicBezTo>
                <a:cubicBezTo>
                  <a:pt x="5333" y="2562"/>
                  <a:pt x="5509" y="2428"/>
                  <a:pt x="5685" y="2428"/>
                </a:cubicBezTo>
                <a:close/>
                <a:moveTo>
                  <a:pt x="2083" y="2428"/>
                </a:moveTo>
                <a:lnTo>
                  <a:pt x="4139" y="2428"/>
                </a:lnTo>
                <a:cubicBezTo>
                  <a:pt x="4314" y="2428"/>
                  <a:pt x="4489" y="2562"/>
                  <a:pt x="4489" y="2696"/>
                </a:cubicBezTo>
                <a:cubicBezTo>
                  <a:pt x="4489" y="2863"/>
                  <a:pt x="4314" y="2963"/>
                  <a:pt x="4139" y="2963"/>
                </a:cubicBezTo>
                <a:lnTo>
                  <a:pt x="2083" y="2963"/>
                </a:lnTo>
                <a:cubicBezTo>
                  <a:pt x="1865" y="2963"/>
                  <a:pt x="1733" y="2863"/>
                  <a:pt x="1733" y="2696"/>
                </a:cubicBezTo>
                <a:cubicBezTo>
                  <a:pt x="1733" y="2562"/>
                  <a:pt x="1865" y="2428"/>
                  <a:pt x="2083" y="2428"/>
                </a:cubicBezTo>
                <a:close/>
                <a:moveTo>
                  <a:pt x="8753" y="1214"/>
                </a:moveTo>
                <a:lnTo>
                  <a:pt x="15513" y="1214"/>
                </a:lnTo>
                <a:cubicBezTo>
                  <a:pt x="15690" y="1214"/>
                  <a:pt x="15867" y="1348"/>
                  <a:pt x="15867" y="1482"/>
                </a:cubicBezTo>
                <a:cubicBezTo>
                  <a:pt x="15867" y="1616"/>
                  <a:pt x="15690" y="1749"/>
                  <a:pt x="15513" y="1749"/>
                </a:cubicBezTo>
                <a:lnTo>
                  <a:pt x="8753" y="1749"/>
                </a:lnTo>
                <a:cubicBezTo>
                  <a:pt x="8532" y="1749"/>
                  <a:pt x="8356" y="1616"/>
                  <a:pt x="8356" y="1482"/>
                </a:cubicBezTo>
                <a:cubicBezTo>
                  <a:pt x="8356" y="1348"/>
                  <a:pt x="8532" y="1214"/>
                  <a:pt x="8753" y="1214"/>
                </a:cubicBezTo>
                <a:close/>
                <a:moveTo>
                  <a:pt x="3418" y="1214"/>
                </a:moveTo>
                <a:lnTo>
                  <a:pt x="7159" y="1214"/>
                </a:lnTo>
                <a:cubicBezTo>
                  <a:pt x="7379" y="1214"/>
                  <a:pt x="7511" y="1348"/>
                  <a:pt x="7511" y="1482"/>
                </a:cubicBezTo>
                <a:cubicBezTo>
                  <a:pt x="7511" y="1616"/>
                  <a:pt x="7379" y="1749"/>
                  <a:pt x="7159" y="1749"/>
                </a:cubicBezTo>
                <a:lnTo>
                  <a:pt x="3418" y="1749"/>
                </a:lnTo>
                <a:cubicBezTo>
                  <a:pt x="3198" y="1749"/>
                  <a:pt x="3022" y="1616"/>
                  <a:pt x="3022" y="1482"/>
                </a:cubicBezTo>
                <a:cubicBezTo>
                  <a:pt x="3022" y="1348"/>
                  <a:pt x="3198" y="1214"/>
                  <a:pt x="3418" y="1214"/>
                </a:cubicBezTo>
                <a:close/>
                <a:moveTo>
                  <a:pt x="10262" y="0"/>
                </a:moveTo>
                <a:lnTo>
                  <a:pt x="13116" y="0"/>
                </a:lnTo>
                <a:cubicBezTo>
                  <a:pt x="13335" y="0"/>
                  <a:pt x="13467" y="100"/>
                  <a:pt x="13467" y="268"/>
                </a:cubicBezTo>
                <a:cubicBezTo>
                  <a:pt x="13467" y="402"/>
                  <a:pt x="13335" y="536"/>
                  <a:pt x="13116" y="536"/>
                </a:cubicBezTo>
                <a:lnTo>
                  <a:pt x="10262" y="536"/>
                </a:lnTo>
                <a:cubicBezTo>
                  <a:pt x="10087" y="536"/>
                  <a:pt x="9911" y="402"/>
                  <a:pt x="9911" y="268"/>
                </a:cubicBezTo>
                <a:cubicBezTo>
                  <a:pt x="9911" y="100"/>
                  <a:pt x="10087" y="0"/>
                  <a:pt x="10262" y="0"/>
                </a:cubicBezTo>
                <a:close/>
                <a:moveTo>
                  <a:pt x="5862" y="0"/>
                </a:moveTo>
                <a:lnTo>
                  <a:pt x="8627" y="0"/>
                </a:lnTo>
                <a:cubicBezTo>
                  <a:pt x="8802" y="0"/>
                  <a:pt x="8978" y="100"/>
                  <a:pt x="8978" y="268"/>
                </a:cubicBezTo>
                <a:cubicBezTo>
                  <a:pt x="8978" y="402"/>
                  <a:pt x="8802" y="536"/>
                  <a:pt x="8627" y="536"/>
                </a:cubicBezTo>
                <a:lnTo>
                  <a:pt x="5862" y="536"/>
                </a:lnTo>
                <a:cubicBezTo>
                  <a:pt x="5642" y="536"/>
                  <a:pt x="5467" y="402"/>
                  <a:pt x="5467" y="268"/>
                </a:cubicBezTo>
                <a:cubicBezTo>
                  <a:pt x="5467" y="100"/>
                  <a:pt x="5642" y="0"/>
                  <a:pt x="5862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" name="Freeform: Shape 412"/>
          <p:cNvSpPr/>
          <p:nvPr/>
        </p:nvSpPr>
        <p:spPr>
          <a:xfrm>
            <a:off x="17594440" y="8999515"/>
            <a:ext cx="691417" cy="812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22" y="13848"/>
                </a:moveTo>
                <a:cubicBezTo>
                  <a:pt x="13575" y="13848"/>
                  <a:pt x="13690" y="13980"/>
                  <a:pt x="13690" y="14111"/>
                </a:cubicBezTo>
                <a:lnTo>
                  <a:pt x="13690" y="14934"/>
                </a:lnTo>
                <a:cubicBezTo>
                  <a:pt x="13690" y="15099"/>
                  <a:pt x="13766" y="15264"/>
                  <a:pt x="13881" y="15395"/>
                </a:cubicBezTo>
                <a:lnTo>
                  <a:pt x="15106" y="16646"/>
                </a:lnTo>
                <a:cubicBezTo>
                  <a:pt x="15336" y="16877"/>
                  <a:pt x="15451" y="17173"/>
                  <a:pt x="15451" y="17437"/>
                </a:cubicBezTo>
                <a:lnTo>
                  <a:pt x="15451" y="18918"/>
                </a:lnTo>
                <a:cubicBezTo>
                  <a:pt x="15451" y="19050"/>
                  <a:pt x="15336" y="19182"/>
                  <a:pt x="15183" y="19182"/>
                </a:cubicBezTo>
                <a:cubicBezTo>
                  <a:pt x="14991" y="19182"/>
                  <a:pt x="14838" y="19050"/>
                  <a:pt x="14838" y="18918"/>
                </a:cubicBezTo>
                <a:lnTo>
                  <a:pt x="14838" y="17437"/>
                </a:lnTo>
                <a:cubicBezTo>
                  <a:pt x="14838" y="17272"/>
                  <a:pt x="14762" y="17140"/>
                  <a:pt x="14647" y="17009"/>
                </a:cubicBezTo>
                <a:lnTo>
                  <a:pt x="13422" y="15725"/>
                </a:lnTo>
                <a:cubicBezTo>
                  <a:pt x="13231" y="15527"/>
                  <a:pt x="13116" y="15231"/>
                  <a:pt x="13116" y="14934"/>
                </a:cubicBezTo>
                <a:lnTo>
                  <a:pt x="13116" y="14111"/>
                </a:lnTo>
                <a:cubicBezTo>
                  <a:pt x="13116" y="13980"/>
                  <a:pt x="13231" y="13848"/>
                  <a:pt x="13422" y="13848"/>
                </a:cubicBezTo>
                <a:close/>
                <a:moveTo>
                  <a:pt x="12135" y="13848"/>
                </a:moveTo>
                <a:cubicBezTo>
                  <a:pt x="12287" y="13848"/>
                  <a:pt x="12440" y="13980"/>
                  <a:pt x="12440" y="14112"/>
                </a:cubicBezTo>
                <a:lnTo>
                  <a:pt x="12440" y="15002"/>
                </a:lnTo>
                <a:cubicBezTo>
                  <a:pt x="12440" y="15133"/>
                  <a:pt x="12478" y="15298"/>
                  <a:pt x="12554" y="15463"/>
                </a:cubicBezTo>
                <a:lnTo>
                  <a:pt x="12554" y="15496"/>
                </a:lnTo>
                <a:lnTo>
                  <a:pt x="13352" y="17441"/>
                </a:lnTo>
                <a:cubicBezTo>
                  <a:pt x="13428" y="17605"/>
                  <a:pt x="13466" y="17737"/>
                  <a:pt x="13466" y="17902"/>
                </a:cubicBezTo>
                <a:lnTo>
                  <a:pt x="13466" y="20111"/>
                </a:lnTo>
                <a:cubicBezTo>
                  <a:pt x="13466" y="20275"/>
                  <a:pt x="13352" y="20374"/>
                  <a:pt x="13162" y="20374"/>
                </a:cubicBezTo>
                <a:cubicBezTo>
                  <a:pt x="12972" y="20374"/>
                  <a:pt x="12858" y="20275"/>
                  <a:pt x="12858" y="20111"/>
                </a:cubicBezTo>
                <a:lnTo>
                  <a:pt x="12858" y="17902"/>
                </a:lnTo>
                <a:cubicBezTo>
                  <a:pt x="12858" y="17803"/>
                  <a:pt x="12858" y="17737"/>
                  <a:pt x="12782" y="17671"/>
                </a:cubicBezTo>
                <a:lnTo>
                  <a:pt x="12782" y="17638"/>
                </a:lnTo>
                <a:lnTo>
                  <a:pt x="12021" y="15694"/>
                </a:lnTo>
                <a:cubicBezTo>
                  <a:pt x="11869" y="15463"/>
                  <a:pt x="11831" y="15232"/>
                  <a:pt x="11831" y="15002"/>
                </a:cubicBezTo>
                <a:lnTo>
                  <a:pt x="11831" y="14112"/>
                </a:lnTo>
                <a:cubicBezTo>
                  <a:pt x="11831" y="13980"/>
                  <a:pt x="11945" y="13848"/>
                  <a:pt x="12135" y="13848"/>
                </a:cubicBezTo>
                <a:close/>
                <a:moveTo>
                  <a:pt x="10916" y="13848"/>
                </a:moveTo>
                <a:cubicBezTo>
                  <a:pt x="11062" y="13848"/>
                  <a:pt x="11209" y="13980"/>
                  <a:pt x="11209" y="14112"/>
                </a:cubicBezTo>
                <a:lnTo>
                  <a:pt x="11209" y="21336"/>
                </a:lnTo>
                <a:cubicBezTo>
                  <a:pt x="11209" y="21468"/>
                  <a:pt x="11062" y="21600"/>
                  <a:pt x="10916" y="21600"/>
                </a:cubicBezTo>
                <a:cubicBezTo>
                  <a:pt x="10732" y="21600"/>
                  <a:pt x="10586" y="21468"/>
                  <a:pt x="10586" y="21336"/>
                </a:cubicBezTo>
                <a:lnTo>
                  <a:pt x="10586" y="14112"/>
                </a:lnTo>
                <a:cubicBezTo>
                  <a:pt x="10586" y="13980"/>
                  <a:pt x="10732" y="13848"/>
                  <a:pt x="10916" y="13848"/>
                </a:cubicBezTo>
                <a:close/>
                <a:moveTo>
                  <a:pt x="9698" y="13848"/>
                </a:moveTo>
                <a:cubicBezTo>
                  <a:pt x="9850" y="13848"/>
                  <a:pt x="10002" y="13980"/>
                  <a:pt x="10002" y="14112"/>
                </a:cubicBezTo>
                <a:lnTo>
                  <a:pt x="10002" y="15002"/>
                </a:lnTo>
                <a:cubicBezTo>
                  <a:pt x="10002" y="15232"/>
                  <a:pt x="9926" y="15463"/>
                  <a:pt x="9812" y="15694"/>
                </a:cubicBezTo>
                <a:lnTo>
                  <a:pt x="8937" y="17737"/>
                </a:lnTo>
                <a:lnTo>
                  <a:pt x="8937" y="20111"/>
                </a:lnTo>
                <a:cubicBezTo>
                  <a:pt x="8937" y="20275"/>
                  <a:pt x="8823" y="20374"/>
                  <a:pt x="8633" y="20374"/>
                </a:cubicBezTo>
                <a:cubicBezTo>
                  <a:pt x="8481" y="20374"/>
                  <a:pt x="8329" y="20275"/>
                  <a:pt x="8329" y="20111"/>
                </a:cubicBezTo>
                <a:lnTo>
                  <a:pt x="8329" y="17704"/>
                </a:lnTo>
                <a:cubicBezTo>
                  <a:pt x="8329" y="17671"/>
                  <a:pt x="8329" y="17638"/>
                  <a:pt x="8367" y="17605"/>
                </a:cubicBezTo>
                <a:lnTo>
                  <a:pt x="9241" y="15496"/>
                </a:lnTo>
                <a:lnTo>
                  <a:pt x="9241" y="15463"/>
                </a:lnTo>
                <a:cubicBezTo>
                  <a:pt x="9356" y="15298"/>
                  <a:pt x="9394" y="15133"/>
                  <a:pt x="9394" y="15002"/>
                </a:cubicBezTo>
                <a:lnTo>
                  <a:pt x="9394" y="14112"/>
                </a:lnTo>
                <a:cubicBezTo>
                  <a:pt x="9394" y="13980"/>
                  <a:pt x="9546" y="13848"/>
                  <a:pt x="9698" y="13848"/>
                </a:cubicBezTo>
                <a:close/>
                <a:moveTo>
                  <a:pt x="8411" y="13848"/>
                </a:moveTo>
                <a:cubicBezTo>
                  <a:pt x="8565" y="13848"/>
                  <a:pt x="8718" y="13980"/>
                  <a:pt x="8718" y="14111"/>
                </a:cubicBezTo>
                <a:lnTo>
                  <a:pt x="8718" y="14934"/>
                </a:lnTo>
                <a:cubicBezTo>
                  <a:pt x="8718" y="15231"/>
                  <a:pt x="8603" y="15527"/>
                  <a:pt x="8373" y="15725"/>
                </a:cubicBezTo>
                <a:lnTo>
                  <a:pt x="7148" y="17009"/>
                </a:lnTo>
                <a:cubicBezTo>
                  <a:pt x="7033" y="17140"/>
                  <a:pt x="6956" y="17272"/>
                  <a:pt x="6956" y="17437"/>
                </a:cubicBezTo>
                <a:lnTo>
                  <a:pt x="6956" y="18918"/>
                </a:lnTo>
                <a:cubicBezTo>
                  <a:pt x="6956" y="19050"/>
                  <a:pt x="6842" y="19182"/>
                  <a:pt x="6650" y="19182"/>
                </a:cubicBezTo>
                <a:cubicBezTo>
                  <a:pt x="6497" y="19182"/>
                  <a:pt x="6344" y="19050"/>
                  <a:pt x="6344" y="18918"/>
                </a:cubicBezTo>
                <a:lnTo>
                  <a:pt x="6344" y="17437"/>
                </a:lnTo>
                <a:cubicBezTo>
                  <a:pt x="6344" y="17173"/>
                  <a:pt x="6459" y="16877"/>
                  <a:pt x="6688" y="16646"/>
                </a:cubicBezTo>
                <a:lnTo>
                  <a:pt x="7914" y="15395"/>
                </a:lnTo>
                <a:cubicBezTo>
                  <a:pt x="8029" y="15264"/>
                  <a:pt x="8105" y="15099"/>
                  <a:pt x="8105" y="14934"/>
                </a:cubicBezTo>
                <a:lnTo>
                  <a:pt x="8105" y="14111"/>
                </a:lnTo>
                <a:cubicBezTo>
                  <a:pt x="8105" y="13980"/>
                  <a:pt x="8258" y="13848"/>
                  <a:pt x="8411" y="13848"/>
                </a:cubicBezTo>
                <a:close/>
                <a:moveTo>
                  <a:pt x="14631" y="12622"/>
                </a:moveTo>
                <a:lnTo>
                  <a:pt x="15441" y="12622"/>
                </a:lnTo>
                <a:cubicBezTo>
                  <a:pt x="15866" y="12622"/>
                  <a:pt x="16290" y="12787"/>
                  <a:pt x="16599" y="13050"/>
                </a:cubicBezTo>
                <a:lnTo>
                  <a:pt x="18451" y="14595"/>
                </a:lnTo>
                <a:cubicBezTo>
                  <a:pt x="18760" y="14891"/>
                  <a:pt x="18915" y="15220"/>
                  <a:pt x="18915" y="15615"/>
                </a:cubicBezTo>
                <a:lnTo>
                  <a:pt x="18915" y="16864"/>
                </a:lnTo>
                <a:cubicBezTo>
                  <a:pt x="18915" y="16996"/>
                  <a:pt x="18760" y="17128"/>
                  <a:pt x="18606" y="17128"/>
                </a:cubicBezTo>
                <a:cubicBezTo>
                  <a:pt x="18451" y="17128"/>
                  <a:pt x="18297" y="16996"/>
                  <a:pt x="18297" y="16864"/>
                </a:cubicBezTo>
                <a:lnTo>
                  <a:pt x="18297" y="15615"/>
                </a:lnTo>
                <a:cubicBezTo>
                  <a:pt x="18297" y="15352"/>
                  <a:pt x="18181" y="15121"/>
                  <a:pt x="17988" y="14990"/>
                </a:cubicBezTo>
                <a:lnTo>
                  <a:pt x="16136" y="13411"/>
                </a:lnTo>
                <a:cubicBezTo>
                  <a:pt x="15982" y="13247"/>
                  <a:pt x="15711" y="13148"/>
                  <a:pt x="15441" y="13148"/>
                </a:cubicBezTo>
                <a:lnTo>
                  <a:pt x="14631" y="13148"/>
                </a:lnTo>
                <a:cubicBezTo>
                  <a:pt x="14438" y="13148"/>
                  <a:pt x="14322" y="13017"/>
                  <a:pt x="14322" y="12885"/>
                </a:cubicBezTo>
                <a:cubicBezTo>
                  <a:pt x="14322" y="12754"/>
                  <a:pt x="14438" y="12622"/>
                  <a:pt x="14631" y="12622"/>
                </a:cubicBezTo>
                <a:close/>
                <a:moveTo>
                  <a:pt x="6159" y="12622"/>
                </a:moveTo>
                <a:lnTo>
                  <a:pt x="6969" y="12622"/>
                </a:lnTo>
                <a:cubicBezTo>
                  <a:pt x="7162" y="12622"/>
                  <a:pt x="7278" y="12754"/>
                  <a:pt x="7278" y="12885"/>
                </a:cubicBezTo>
                <a:cubicBezTo>
                  <a:pt x="7278" y="13017"/>
                  <a:pt x="7162" y="13148"/>
                  <a:pt x="6969" y="13148"/>
                </a:cubicBezTo>
                <a:lnTo>
                  <a:pt x="6159" y="13148"/>
                </a:lnTo>
                <a:cubicBezTo>
                  <a:pt x="5889" y="13148"/>
                  <a:pt x="5618" y="13247"/>
                  <a:pt x="5425" y="13411"/>
                </a:cubicBezTo>
                <a:lnTo>
                  <a:pt x="3612" y="14990"/>
                </a:lnTo>
                <a:cubicBezTo>
                  <a:pt x="3419" y="15121"/>
                  <a:pt x="3303" y="15352"/>
                  <a:pt x="3303" y="15615"/>
                </a:cubicBezTo>
                <a:lnTo>
                  <a:pt x="3303" y="16864"/>
                </a:lnTo>
                <a:cubicBezTo>
                  <a:pt x="3303" y="16996"/>
                  <a:pt x="3149" y="17128"/>
                  <a:pt x="2994" y="17128"/>
                </a:cubicBezTo>
                <a:cubicBezTo>
                  <a:pt x="2801" y="17128"/>
                  <a:pt x="2685" y="16996"/>
                  <a:pt x="2685" y="16864"/>
                </a:cubicBezTo>
                <a:lnTo>
                  <a:pt x="2685" y="15615"/>
                </a:lnTo>
                <a:cubicBezTo>
                  <a:pt x="2685" y="15220"/>
                  <a:pt x="2840" y="14891"/>
                  <a:pt x="3149" y="14595"/>
                </a:cubicBezTo>
                <a:lnTo>
                  <a:pt x="5001" y="13050"/>
                </a:lnTo>
                <a:cubicBezTo>
                  <a:pt x="5310" y="12787"/>
                  <a:pt x="5734" y="12622"/>
                  <a:pt x="6159" y="12622"/>
                </a:cubicBezTo>
                <a:close/>
                <a:moveTo>
                  <a:pt x="14632" y="11496"/>
                </a:moveTo>
                <a:lnTo>
                  <a:pt x="16258" y="11496"/>
                </a:lnTo>
                <a:cubicBezTo>
                  <a:pt x="16567" y="11496"/>
                  <a:pt x="16877" y="11627"/>
                  <a:pt x="17109" y="11791"/>
                </a:cubicBezTo>
                <a:lnTo>
                  <a:pt x="19974" y="14186"/>
                </a:lnTo>
                <a:cubicBezTo>
                  <a:pt x="20090" y="14284"/>
                  <a:pt x="20245" y="14317"/>
                  <a:pt x="20400" y="14317"/>
                </a:cubicBezTo>
                <a:lnTo>
                  <a:pt x="21290" y="14317"/>
                </a:lnTo>
                <a:cubicBezTo>
                  <a:pt x="21445" y="14317"/>
                  <a:pt x="21600" y="14448"/>
                  <a:pt x="21600" y="14612"/>
                </a:cubicBezTo>
                <a:cubicBezTo>
                  <a:pt x="21600" y="14744"/>
                  <a:pt x="21445" y="14875"/>
                  <a:pt x="21290" y="14875"/>
                </a:cubicBezTo>
                <a:lnTo>
                  <a:pt x="20400" y="14875"/>
                </a:lnTo>
                <a:cubicBezTo>
                  <a:pt x="20090" y="14875"/>
                  <a:pt x="19742" y="14744"/>
                  <a:pt x="19510" y="14547"/>
                </a:cubicBezTo>
                <a:lnTo>
                  <a:pt x="16645" y="12185"/>
                </a:lnTo>
                <a:cubicBezTo>
                  <a:pt x="16567" y="12086"/>
                  <a:pt x="16413" y="12021"/>
                  <a:pt x="16258" y="12021"/>
                </a:cubicBezTo>
                <a:lnTo>
                  <a:pt x="14632" y="12021"/>
                </a:lnTo>
                <a:cubicBezTo>
                  <a:pt x="14438" y="12021"/>
                  <a:pt x="14322" y="11922"/>
                  <a:pt x="14322" y="11758"/>
                </a:cubicBezTo>
                <a:cubicBezTo>
                  <a:pt x="14322" y="11627"/>
                  <a:pt x="14438" y="11496"/>
                  <a:pt x="14632" y="11496"/>
                </a:cubicBezTo>
                <a:close/>
                <a:moveTo>
                  <a:pt x="5342" y="11496"/>
                </a:moveTo>
                <a:lnTo>
                  <a:pt x="6968" y="11496"/>
                </a:lnTo>
                <a:cubicBezTo>
                  <a:pt x="7162" y="11496"/>
                  <a:pt x="7278" y="11627"/>
                  <a:pt x="7278" y="11758"/>
                </a:cubicBezTo>
                <a:cubicBezTo>
                  <a:pt x="7278" y="11922"/>
                  <a:pt x="7162" y="12021"/>
                  <a:pt x="6968" y="12021"/>
                </a:cubicBezTo>
                <a:lnTo>
                  <a:pt x="5342" y="12021"/>
                </a:lnTo>
                <a:cubicBezTo>
                  <a:pt x="5187" y="12021"/>
                  <a:pt x="5033" y="12086"/>
                  <a:pt x="4916" y="12185"/>
                </a:cubicBezTo>
                <a:lnTo>
                  <a:pt x="2052" y="14547"/>
                </a:lnTo>
                <a:cubicBezTo>
                  <a:pt x="1819" y="14744"/>
                  <a:pt x="1549" y="14875"/>
                  <a:pt x="1200" y="14875"/>
                </a:cubicBezTo>
                <a:lnTo>
                  <a:pt x="310" y="14875"/>
                </a:lnTo>
                <a:cubicBezTo>
                  <a:pt x="116" y="14875"/>
                  <a:pt x="0" y="14744"/>
                  <a:pt x="0" y="14612"/>
                </a:cubicBezTo>
                <a:cubicBezTo>
                  <a:pt x="0" y="14448"/>
                  <a:pt x="116" y="14317"/>
                  <a:pt x="310" y="14317"/>
                </a:cubicBezTo>
                <a:lnTo>
                  <a:pt x="1200" y="14317"/>
                </a:lnTo>
                <a:cubicBezTo>
                  <a:pt x="1355" y="14317"/>
                  <a:pt x="1510" y="14284"/>
                  <a:pt x="1626" y="14186"/>
                </a:cubicBezTo>
                <a:lnTo>
                  <a:pt x="4491" y="11791"/>
                </a:lnTo>
                <a:cubicBezTo>
                  <a:pt x="4723" y="11627"/>
                  <a:pt x="5033" y="11496"/>
                  <a:pt x="5342" y="11496"/>
                </a:cubicBezTo>
                <a:close/>
                <a:moveTo>
                  <a:pt x="14710" y="10502"/>
                </a:moveTo>
                <a:lnTo>
                  <a:pt x="21290" y="10502"/>
                </a:lnTo>
                <a:cubicBezTo>
                  <a:pt x="21445" y="10502"/>
                  <a:pt x="21600" y="10627"/>
                  <a:pt x="21600" y="10751"/>
                </a:cubicBezTo>
                <a:cubicBezTo>
                  <a:pt x="21600" y="10907"/>
                  <a:pt x="21445" y="11032"/>
                  <a:pt x="21290" y="11032"/>
                </a:cubicBezTo>
                <a:lnTo>
                  <a:pt x="14710" y="11032"/>
                </a:lnTo>
                <a:cubicBezTo>
                  <a:pt x="14555" y="11032"/>
                  <a:pt x="14400" y="10907"/>
                  <a:pt x="14400" y="10751"/>
                </a:cubicBezTo>
                <a:cubicBezTo>
                  <a:pt x="14400" y="10627"/>
                  <a:pt x="14555" y="10502"/>
                  <a:pt x="14710" y="10502"/>
                </a:cubicBezTo>
                <a:close/>
                <a:moveTo>
                  <a:pt x="310" y="10502"/>
                </a:moveTo>
                <a:lnTo>
                  <a:pt x="6890" y="10502"/>
                </a:lnTo>
                <a:cubicBezTo>
                  <a:pt x="7045" y="10502"/>
                  <a:pt x="7161" y="10627"/>
                  <a:pt x="7161" y="10751"/>
                </a:cubicBezTo>
                <a:cubicBezTo>
                  <a:pt x="7161" y="10907"/>
                  <a:pt x="7045" y="11032"/>
                  <a:pt x="6890" y="11032"/>
                </a:cubicBezTo>
                <a:lnTo>
                  <a:pt x="310" y="11032"/>
                </a:lnTo>
                <a:cubicBezTo>
                  <a:pt x="116" y="11032"/>
                  <a:pt x="0" y="10907"/>
                  <a:pt x="0" y="10751"/>
                </a:cubicBezTo>
                <a:cubicBezTo>
                  <a:pt x="0" y="10627"/>
                  <a:pt x="116" y="10502"/>
                  <a:pt x="310" y="10502"/>
                </a:cubicBezTo>
                <a:close/>
                <a:moveTo>
                  <a:pt x="8752" y="8908"/>
                </a:moveTo>
                <a:lnTo>
                  <a:pt x="8752" y="12593"/>
                </a:lnTo>
                <a:lnTo>
                  <a:pt x="13081" y="12593"/>
                </a:lnTo>
                <a:lnTo>
                  <a:pt x="13081" y="8941"/>
                </a:lnTo>
                <a:lnTo>
                  <a:pt x="13042" y="8908"/>
                </a:lnTo>
                <a:close/>
                <a:moveTo>
                  <a:pt x="8752" y="8382"/>
                </a:moveTo>
                <a:lnTo>
                  <a:pt x="13042" y="8382"/>
                </a:lnTo>
                <a:cubicBezTo>
                  <a:pt x="13390" y="8382"/>
                  <a:pt x="13660" y="8645"/>
                  <a:pt x="13660" y="8941"/>
                </a:cubicBezTo>
                <a:lnTo>
                  <a:pt x="13660" y="12593"/>
                </a:lnTo>
                <a:cubicBezTo>
                  <a:pt x="13660" y="12889"/>
                  <a:pt x="13390" y="13119"/>
                  <a:pt x="13042" y="13119"/>
                </a:cubicBezTo>
                <a:lnTo>
                  <a:pt x="8752" y="13119"/>
                </a:lnTo>
                <a:cubicBezTo>
                  <a:pt x="8405" y="13119"/>
                  <a:pt x="8134" y="12889"/>
                  <a:pt x="8134" y="12593"/>
                </a:cubicBezTo>
                <a:lnTo>
                  <a:pt x="8134" y="8941"/>
                </a:lnTo>
                <a:cubicBezTo>
                  <a:pt x="8134" y="8645"/>
                  <a:pt x="8405" y="8382"/>
                  <a:pt x="8752" y="8382"/>
                </a:cubicBezTo>
                <a:close/>
                <a:moveTo>
                  <a:pt x="20400" y="6659"/>
                </a:moveTo>
                <a:lnTo>
                  <a:pt x="21290" y="6659"/>
                </a:lnTo>
                <a:cubicBezTo>
                  <a:pt x="21445" y="6659"/>
                  <a:pt x="21600" y="6757"/>
                  <a:pt x="21600" y="6921"/>
                </a:cubicBezTo>
                <a:cubicBezTo>
                  <a:pt x="21600" y="7085"/>
                  <a:pt x="21445" y="7184"/>
                  <a:pt x="21290" y="7184"/>
                </a:cubicBezTo>
                <a:lnTo>
                  <a:pt x="20400" y="7184"/>
                </a:lnTo>
                <a:cubicBezTo>
                  <a:pt x="20245" y="7184"/>
                  <a:pt x="20090" y="7249"/>
                  <a:pt x="19974" y="7315"/>
                </a:cubicBezTo>
                <a:lnTo>
                  <a:pt x="17109" y="9710"/>
                </a:lnTo>
                <a:cubicBezTo>
                  <a:pt x="16877" y="9906"/>
                  <a:pt x="16567" y="10005"/>
                  <a:pt x="16258" y="10005"/>
                </a:cubicBezTo>
                <a:lnTo>
                  <a:pt x="14632" y="10005"/>
                </a:lnTo>
                <a:cubicBezTo>
                  <a:pt x="14438" y="10005"/>
                  <a:pt x="14322" y="9906"/>
                  <a:pt x="14322" y="9775"/>
                </a:cubicBezTo>
                <a:cubicBezTo>
                  <a:pt x="14322" y="9611"/>
                  <a:pt x="14438" y="9513"/>
                  <a:pt x="14632" y="9513"/>
                </a:cubicBezTo>
                <a:lnTo>
                  <a:pt x="16258" y="9513"/>
                </a:lnTo>
                <a:cubicBezTo>
                  <a:pt x="16413" y="9513"/>
                  <a:pt x="16567" y="9447"/>
                  <a:pt x="16645" y="9349"/>
                </a:cubicBezTo>
                <a:lnTo>
                  <a:pt x="19510" y="6954"/>
                </a:lnTo>
                <a:cubicBezTo>
                  <a:pt x="19742" y="6757"/>
                  <a:pt x="20090" y="6659"/>
                  <a:pt x="20400" y="6659"/>
                </a:cubicBezTo>
                <a:close/>
                <a:moveTo>
                  <a:pt x="310" y="6659"/>
                </a:moveTo>
                <a:lnTo>
                  <a:pt x="1200" y="6659"/>
                </a:lnTo>
                <a:cubicBezTo>
                  <a:pt x="1549" y="6659"/>
                  <a:pt x="1819" y="6757"/>
                  <a:pt x="2052" y="6954"/>
                </a:cubicBezTo>
                <a:lnTo>
                  <a:pt x="4916" y="9349"/>
                </a:lnTo>
                <a:cubicBezTo>
                  <a:pt x="5033" y="9447"/>
                  <a:pt x="5187" y="9513"/>
                  <a:pt x="5342" y="9513"/>
                </a:cubicBezTo>
                <a:lnTo>
                  <a:pt x="6968" y="9513"/>
                </a:lnTo>
                <a:cubicBezTo>
                  <a:pt x="7162" y="9513"/>
                  <a:pt x="7278" y="9611"/>
                  <a:pt x="7278" y="9775"/>
                </a:cubicBezTo>
                <a:cubicBezTo>
                  <a:pt x="7278" y="9906"/>
                  <a:pt x="7162" y="10005"/>
                  <a:pt x="6968" y="10005"/>
                </a:cubicBezTo>
                <a:lnTo>
                  <a:pt x="5342" y="10005"/>
                </a:lnTo>
                <a:cubicBezTo>
                  <a:pt x="5033" y="10005"/>
                  <a:pt x="4723" y="9906"/>
                  <a:pt x="4491" y="9710"/>
                </a:cubicBezTo>
                <a:lnTo>
                  <a:pt x="1626" y="7315"/>
                </a:lnTo>
                <a:cubicBezTo>
                  <a:pt x="1510" y="7249"/>
                  <a:pt x="1355" y="7184"/>
                  <a:pt x="1200" y="7184"/>
                </a:cubicBezTo>
                <a:lnTo>
                  <a:pt x="310" y="7184"/>
                </a:lnTo>
                <a:cubicBezTo>
                  <a:pt x="116" y="7184"/>
                  <a:pt x="0" y="7085"/>
                  <a:pt x="0" y="6921"/>
                </a:cubicBezTo>
                <a:cubicBezTo>
                  <a:pt x="0" y="6757"/>
                  <a:pt x="116" y="6659"/>
                  <a:pt x="310" y="6659"/>
                </a:cubicBezTo>
                <a:close/>
                <a:moveTo>
                  <a:pt x="18606" y="4373"/>
                </a:moveTo>
                <a:cubicBezTo>
                  <a:pt x="18760" y="4373"/>
                  <a:pt x="18915" y="4505"/>
                  <a:pt x="18915" y="4669"/>
                </a:cubicBezTo>
                <a:lnTo>
                  <a:pt x="18915" y="5919"/>
                </a:lnTo>
                <a:cubicBezTo>
                  <a:pt x="18915" y="6280"/>
                  <a:pt x="18760" y="6642"/>
                  <a:pt x="18451" y="6905"/>
                </a:cubicBezTo>
                <a:lnTo>
                  <a:pt x="16599" y="8484"/>
                </a:lnTo>
                <a:cubicBezTo>
                  <a:pt x="16290" y="8747"/>
                  <a:pt x="15866" y="8879"/>
                  <a:pt x="15441" y="8879"/>
                </a:cubicBezTo>
                <a:lnTo>
                  <a:pt x="14631" y="8879"/>
                </a:lnTo>
                <a:cubicBezTo>
                  <a:pt x="14438" y="8879"/>
                  <a:pt x="14322" y="8780"/>
                  <a:pt x="14322" y="8615"/>
                </a:cubicBezTo>
                <a:cubicBezTo>
                  <a:pt x="14322" y="8484"/>
                  <a:pt x="14438" y="8352"/>
                  <a:pt x="14631" y="8352"/>
                </a:cubicBezTo>
                <a:lnTo>
                  <a:pt x="15441" y="8352"/>
                </a:lnTo>
                <a:cubicBezTo>
                  <a:pt x="15711" y="8352"/>
                  <a:pt x="15982" y="8254"/>
                  <a:pt x="16136" y="8089"/>
                </a:cubicBezTo>
                <a:lnTo>
                  <a:pt x="17988" y="6544"/>
                </a:lnTo>
                <a:cubicBezTo>
                  <a:pt x="18181" y="6379"/>
                  <a:pt x="18297" y="6149"/>
                  <a:pt x="18297" y="5919"/>
                </a:cubicBezTo>
                <a:lnTo>
                  <a:pt x="18297" y="4669"/>
                </a:lnTo>
                <a:cubicBezTo>
                  <a:pt x="18297" y="4505"/>
                  <a:pt x="18451" y="4373"/>
                  <a:pt x="18606" y="4373"/>
                </a:cubicBezTo>
                <a:close/>
                <a:moveTo>
                  <a:pt x="2994" y="4373"/>
                </a:moveTo>
                <a:cubicBezTo>
                  <a:pt x="3149" y="4373"/>
                  <a:pt x="3303" y="4505"/>
                  <a:pt x="3303" y="4669"/>
                </a:cubicBezTo>
                <a:lnTo>
                  <a:pt x="3303" y="5919"/>
                </a:lnTo>
                <a:cubicBezTo>
                  <a:pt x="3303" y="6149"/>
                  <a:pt x="3419" y="6379"/>
                  <a:pt x="3612" y="6544"/>
                </a:cubicBezTo>
                <a:lnTo>
                  <a:pt x="5425" y="8089"/>
                </a:lnTo>
                <a:cubicBezTo>
                  <a:pt x="5618" y="8254"/>
                  <a:pt x="5889" y="8352"/>
                  <a:pt x="6159" y="8352"/>
                </a:cubicBezTo>
                <a:lnTo>
                  <a:pt x="6969" y="8352"/>
                </a:lnTo>
                <a:cubicBezTo>
                  <a:pt x="7162" y="8352"/>
                  <a:pt x="7278" y="8484"/>
                  <a:pt x="7278" y="8615"/>
                </a:cubicBezTo>
                <a:cubicBezTo>
                  <a:pt x="7278" y="8780"/>
                  <a:pt x="7162" y="8879"/>
                  <a:pt x="6969" y="8879"/>
                </a:cubicBezTo>
                <a:lnTo>
                  <a:pt x="6159" y="8879"/>
                </a:lnTo>
                <a:cubicBezTo>
                  <a:pt x="5734" y="8879"/>
                  <a:pt x="5310" y="8747"/>
                  <a:pt x="5001" y="8484"/>
                </a:cubicBezTo>
                <a:lnTo>
                  <a:pt x="3149" y="6905"/>
                </a:lnTo>
                <a:cubicBezTo>
                  <a:pt x="2840" y="6642"/>
                  <a:pt x="2685" y="6280"/>
                  <a:pt x="2685" y="5919"/>
                </a:cubicBezTo>
                <a:lnTo>
                  <a:pt x="2685" y="4669"/>
                </a:lnTo>
                <a:cubicBezTo>
                  <a:pt x="2685" y="4505"/>
                  <a:pt x="2801" y="4373"/>
                  <a:pt x="2994" y="4373"/>
                </a:cubicBezTo>
                <a:close/>
                <a:moveTo>
                  <a:pt x="15183" y="2385"/>
                </a:moveTo>
                <a:cubicBezTo>
                  <a:pt x="15336" y="2385"/>
                  <a:pt x="15451" y="2517"/>
                  <a:pt x="15451" y="2649"/>
                </a:cubicBezTo>
                <a:lnTo>
                  <a:pt x="15451" y="4130"/>
                </a:lnTo>
                <a:cubicBezTo>
                  <a:pt x="15451" y="4427"/>
                  <a:pt x="15336" y="4690"/>
                  <a:pt x="15106" y="4920"/>
                </a:cubicBezTo>
                <a:lnTo>
                  <a:pt x="13881" y="6172"/>
                </a:lnTo>
                <a:cubicBezTo>
                  <a:pt x="13766" y="6303"/>
                  <a:pt x="13690" y="6468"/>
                  <a:pt x="13690" y="6633"/>
                </a:cubicBezTo>
                <a:lnTo>
                  <a:pt x="13690" y="7456"/>
                </a:lnTo>
                <a:cubicBezTo>
                  <a:pt x="13690" y="7620"/>
                  <a:pt x="13575" y="7719"/>
                  <a:pt x="13422" y="7719"/>
                </a:cubicBezTo>
                <a:cubicBezTo>
                  <a:pt x="13231" y="7719"/>
                  <a:pt x="13116" y="7620"/>
                  <a:pt x="13116" y="7456"/>
                </a:cubicBezTo>
                <a:lnTo>
                  <a:pt x="13116" y="6633"/>
                </a:lnTo>
                <a:cubicBezTo>
                  <a:pt x="13116" y="6336"/>
                  <a:pt x="13231" y="6073"/>
                  <a:pt x="13422" y="5842"/>
                </a:cubicBezTo>
                <a:lnTo>
                  <a:pt x="14647" y="4558"/>
                </a:lnTo>
                <a:cubicBezTo>
                  <a:pt x="14800" y="4459"/>
                  <a:pt x="14838" y="4295"/>
                  <a:pt x="14838" y="4130"/>
                </a:cubicBezTo>
                <a:lnTo>
                  <a:pt x="14838" y="2649"/>
                </a:lnTo>
                <a:cubicBezTo>
                  <a:pt x="14838" y="2517"/>
                  <a:pt x="14991" y="2385"/>
                  <a:pt x="15183" y="2385"/>
                </a:cubicBezTo>
                <a:close/>
                <a:moveTo>
                  <a:pt x="6650" y="2385"/>
                </a:moveTo>
                <a:cubicBezTo>
                  <a:pt x="6842" y="2385"/>
                  <a:pt x="6956" y="2517"/>
                  <a:pt x="6956" y="2649"/>
                </a:cubicBezTo>
                <a:lnTo>
                  <a:pt x="6956" y="4130"/>
                </a:lnTo>
                <a:cubicBezTo>
                  <a:pt x="6956" y="4295"/>
                  <a:pt x="7033" y="4459"/>
                  <a:pt x="7148" y="4558"/>
                </a:cubicBezTo>
                <a:lnTo>
                  <a:pt x="8373" y="5842"/>
                </a:lnTo>
                <a:cubicBezTo>
                  <a:pt x="8603" y="6073"/>
                  <a:pt x="8718" y="6336"/>
                  <a:pt x="8718" y="6633"/>
                </a:cubicBezTo>
                <a:lnTo>
                  <a:pt x="8718" y="7456"/>
                </a:lnTo>
                <a:cubicBezTo>
                  <a:pt x="8718" y="7620"/>
                  <a:pt x="8565" y="7719"/>
                  <a:pt x="8411" y="7719"/>
                </a:cubicBezTo>
                <a:cubicBezTo>
                  <a:pt x="8258" y="7719"/>
                  <a:pt x="8105" y="7620"/>
                  <a:pt x="8105" y="7456"/>
                </a:cubicBezTo>
                <a:lnTo>
                  <a:pt x="8105" y="6633"/>
                </a:lnTo>
                <a:cubicBezTo>
                  <a:pt x="8105" y="6468"/>
                  <a:pt x="8029" y="6303"/>
                  <a:pt x="7914" y="6172"/>
                </a:cubicBezTo>
                <a:lnTo>
                  <a:pt x="6688" y="4920"/>
                </a:lnTo>
                <a:cubicBezTo>
                  <a:pt x="6459" y="4690"/>
                  <a:pt x="6344" y="4427"/>
                  <a:pt x="6344" y="4130"/>
                </a:cubicBezTo>
                <a:lnTo>
                  <a:pt x="6344" y="2649"/>
                </a:lnTo>
                <a:cubicBezTo>
                  <a:pt x="6344" y="2517"/>
                  <a:pt x="6497" y="2385"/>
                  <a:pt x="6650" y="2385"/>
                </a:cubicBezTo>
                <a:close/>
                <a:moveTo>
                  <a:pt x="13162" y="1193"/>
                </a:moveTo>
                <a:cubicBezTo>
                  <a:pt x="13352" y="1193"/>
                  <a:pt x="13466" y="1291"/>
                  <a:pt x="13466" y="1456"/>
                </a:cubicBezTo>
                <a:lnTo>
                  <a:pt x="13466" y="3863"/>
                </a:lnTo>
                <a:cubicBezTo>
                  <a:pt x="13466" y="3895"/>
                  <a:pt x="13466" y="3928"/>
                  <a:pt x="13428" y="3961"/>
                </a:cubicBezTo>
                <a:lnTo>
                  <a:pt x="12554" y="6071"/>
                </a:lnTo>
                <a:lnTo>
                  <a:pt x="12554" y="6104"/>
                </a:lnTo>
                <a:cubicBezTo>
                  <a:pt x="12478" y="6269"/>
                  <a:pt x="12440" y="6433"/>
                  <a:pt x="12440" y="6565"/>
                </a:cubicBezTo>
                <a:lnTo>
                  <a:pt x="12440" y="7455"/>
                </a:lnTo>
                <a:cubicBezTo>
                  <a:pt x="12440" y="7620"/>
                  <a:pt x="12287" y="7719"/>
                  <a:pt x="12135" y="7719"/>
                </a:cubicBezTo>
                <a:cubicBezTo>
                  <a:pt x="11945" y="7719"/>
                  <a:pt x="11831" y="7620"/>
                  <a:pt x="11831" y="7455"/>
                </a:cubicBezTo>
                <a:lnTo>
                  <a:pt x="11831" y="6565"/>
                </a:lnTo>
                <a:cubicBezTo>
                  <a:pt x="11831" y="6335"/>
                  <a:pt x="11869" y="6104"/>
                  <a:pt x="12021" y="5873"/>
                </a:cubicBezTo>
                <a:lnTo>
                  <a:pt x="12858" y="3830"/>
                </a:lnTo>
                <a:lnTo>
                  <a:pt x="12858" y="1456"/>
                </a:lnTo>
                <a:cubicBezTo>
                  <a:pt x="12858" y="1291"/>
                  <a:pt x="12972" y="1193"/>
                  <a:pt x="13162" y="1193"/>
                </a:cubicBezTo>
                <a:close/>
                <a:moveTo>
                  <a:pt x="8633" y="1193"/>
                </a:moveTo>
                <a:cubicBezTo>
                  <a:pt x="8823" y="1193"/>
                  <a:pt x="8937" y="1291"/>
                  <a:pt x="8937" y="1456"/>
                </a:cubicBezTo>
                <a:lnTo>
                  <a:pt x="8937" y="3665"/>
                </a:lnTo>
                <a:cubicBezTo>
                  <a:pt x="8937" y="3764"/>
                  <a:pt x="8975" y="3830"/>
                  <a:pt x="9013" y="3895"/>
                </a:cubicBezTo>
                <a:cubicBezTo>
                  <a:pt x="9013" y="3928"/>
                  <a:pt x="9051" y="3928"/>
                  <a:pt x="9051" y="3928"/>
                </a:cubicBezTo>
                <a:lnTo>
                  <a:pt x="9812" y="5873"/>
                </a:lnTo>
                <a:cubicBezTo>
                  <a:pt x="9926" y="6104"/>
                  <a:pt x="10002" y="6335"/>
                  <a:pt x="10002" y="6565"/>
                </a:cubicBezTo>
                <a:lnTo>
                  <a:pt x="10002" y="7455"/>
                </a:lnTo>
                <a:cubicBezTo>
                  <a:pt x="10002" y="7620"/>
                  <a:pt x="9850" y="7719"/>
                  <a:pt x="9698" y="7719"/>
                </a:cubicBezTo>
                <a:cubicBezTo>
                  <a:pt x="9546" y="7719"/>
                  <a:pt x="9394" y="7620"/>
                  <a:pt x="9394" y="7455"/>
                </a:cubicBezTo>
                <a:lnTo>
                  <a:pt x="9394" y="6565"/>
                </a:lnTo>
                <a:cubicBezTo>
                  <a:pt x="9394" y="6433"/>
                  <a:pt x="9356" y="6269"/>
                  <a:pt x="9241" y="6104"/>
                </a:cubicBezTo>
                <a:lnTo>
                  <a:pt x="9241" y="6071"/>
                </a:lnTo>
                <a:lnTo>
                  <a:pt x="8481" y="4126"/>
                </a:lnTo>
                <a:cubicBezTo>
                  <a:pt x="8405" y="3994"/>
                  <a:pt x="8329" y="3830"/>
                  <a:pt x="8329" y="3665"/>
                </a:cubicBezTo>
                <a:lnTo>
                  <a:pt x="8329" y="1456"/>
                </a:lnTo>
                <a:cubicBezTo>
                  <a:pt x="8329" y="1291"/>
                  <a:pt x="8481" y="1193"/>
                  <a:pt x="8633" y="1193"/>
                </a:cubicBezTo>
                <a:close/>
                <a:moveTo>
                  <a:pt x="10916" y="0"/>
                </a:moveTo>
                <a:cubicBezTo>
                  <a:pt x="11062" y="0"/>
                  <a:pt x="11209" y="99"/>
                  <a:pt x="11209" y="264"/>
                </a:cubicBezTo>
                <a:lnTo>
                  <a:pt x="11209" y="7455"/>
                </a:lnTo>
                <a:cubicBezTo>
                  <a:pt x="11209" y="7620"/>
                  <a:pt x="11062" y="7719"/>
                  <a:pt x="10916" y="7719"/>
                </a:cubicBezTo>
                <a:cubicBezTo>
                  <a:pt x="10732" y="7719"/>
                  <a:pt x="10586" y="7620"/>
                  <a:pt x="10586" y="7455"/>
                </a:cubicBezTo>
                <a:lnTo>
                  <a:pt x="10586" y="264"/>
                </a:lnTo>
                <a:cubicBezTo>
                  <a:pt x="10586" y="99"/>
                  <a:pt x="10732" y="0"/>
                  <a:pt x="1091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" name="Freeform: Shape 410"/>
          <p:cNvSpPr/>
          <p:nvPr/>
        </p:nvSpPr>
        <p:spPr>
          <a:xfrm>
            <a:off x="15779367" y="6798511"/>
            <a:ext cx="763740" cy="725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91" extrusionOk="0">
                <a:moveTo>
                  <a:pt x="9121" y="16223"/>
                </a:moveTo>
                <a:lnTo>
                  <a:pt x="8631" y="16888"/>
                </a:lnTo>
                <a:lnTo>
                  <a:pt x="12932" y="16888"/>
                </a:lnTo>
                <a:lnTo>
                  <a:pt x="12442" y="16223"/>
                </a:lnTo>
                <a:close/>
                <a:moveTo>
                  <a:pt x="8671" y="13044"/>
                </a:moveTo>
                <a:lnTo>
                  <a:pt x="8671" y="14333"/>
                </a:lnTo>
                <a:lnTo>
                  <a:pt x="12928" y="14333"/>
                </a:lnTo>
                <a:lnTo>
                  <a:pt x="12928" y="13044"/>
                </a:lnTo>
                <a:close/>
                <a:moveTo>
                  <a:pt x="20162" y="11884"/>
                </a:moveTo>
                <a:cubicBezTo>
                  <a:pt x="20232" y="11884"/>
                  <a:pt x="20302" y="11958"/>
                  <a:pt x="20337" y="11995"/>
                </a:cubicBezTo>
                <a:lnTo>
                  <a:pt x="21494" y="13471"/>
                </a:lnTo>
                <a:cubicBezTo>
                  <a:pt x="21564" y="13619"/>
                  <a:pt x="21529" y="13803"/>
                  <a:pt x="21459" y="13877"/>
                </a:cubicBezTo>
                <a:cubicBezTo>
                  <a:pt x="21389" y="13951"/>
                  <a:pt x="21319" y="13951"/>
                  <a:pt x="21284" y="13951"/>
                </a:cubicBezTo>
                <a:cubicBezTo>
                  <a:pt x="21178" y="13951"/>
                  <a:pt x="21108" y="13951"/>
                  <a:pt x="21038" y="13840"/>
                </a:cubicBezTo>
                <a:lnTo>
                  <a:pt x="20337" y="12917"/>
                </a:lnTo>
                <a:cubicBezTo>
                  <a:pt x="19986" y="15206"/>
                  <a:pt x="18935" y="17346"/>
                  <a:pt x="17287" y="18934"/>
                </a:cubicBezTo>
                <a:cubicBezTo>
                  <a:pt x="15534" y="20668"/>
                  <a:pt x="13220" y="21591"/>
                  <a:pt x="10801" y="21591"/>
                </a:cubicBezTo>
                <a:cubicBezTo>
                  <a:pt x="7260" y="21591"/>
                  <a:pt x="4000" y="19561"/>
                  <a:pt x="2317" y="16239"/>
                </a:cubicBezTo>
                <a:cubicBezTo>
                  <a:pt x="2212" y="16092"/>
                  <a:pt x="2282" y="15944"/>
                  <a:pt x="2422" y="15870"/>
                </a:cubicBezTo>
                <a:cubicBezTo>
                  <a:pt x="2562" y="15759"/>
                  <a:pt x="2738" y="15833"/>
                  <a:pt x="2808" y="15944"/>
                </a:cubicBezTo>
                <a:cubicBezTo>
                  <a:pt x="4385" y="19081"/>
                  <a:pt x="7435" y="21000"/>
                  <a:pt x="10801" y="21000"/>
                </a:cubicBezTo>
                <a:cubicBezTo>
                  <a:pt x="15253" y="21000"/>
                  <a:pt x="19110" y="17494"/>
                  <a:pt x="19741" y="12880"/>
                </a:cubicBezTo>
                <a:lnTo>
                  <a:pt x="18900" y="13619"/>
                </a:lnTo>
                <a:cubicBezTo>
                  <a:pt x="18794" y="13692"/>
                  <a:pt x="18584" y="13692"/>
                  <a:pt x="18514" y="13582"/>
                </a:cubicBezTo>
                <a:cubicBezTo>
                  <a:pt x="18409" y="13434"/>
                  <a:pt x="18409" y="13250"/>
                  <a:pt x="18549" y="13139"/>
                </a:cubicBezTo>
                <a:lnTo>
                  <a:pt x="19951" y="11958"/>
                </a:lnTo>
                <a:cubicBezTo>
                  <a:pt x="19986" y="11884"/>
                  <a:pt x="20092" y="11884"/>
                  <a:pt x="20162" y="11884"/>
                </a:cubicBezTo>
                <a:close/>
                <a:moveTo>
                  <a:pt x="8671" y="9250"/>
                </a:moveTo>
                <a:lnTo>
                  <a:pt x="8671" y="12454"/>
                </a:lnTo>
                <a:lnTo>
                  <a:pt x="12928" y="12454"/>
                </a:lnTo>
                <a:lnTo>
                  <a:pt x="12928" y="9250"/>
                </a:lnTo>
                <a:close/>
                <a:moveTo>
                  <a:pt x="8391" y="8624"/>
                </a:moveTo>
                <a:lnTo>
                  <a:pt x="13207" y="8624"/>
                </a:lnTo>
                <a:cubicBezTo>
                  <a:pt x="13346" y="8624"/>
                  <a:pt x="13486" y="8771"/>
                  <a:pt x="13486" y="8918"/>
                </a:cubicBezTo>
                <a:lnTo>
                  <a:pt x="13486" y="14627"/>
                </a:lnTo>
                <a:cubicBezTo>
                  <a:pt x="13486" y="14775"/>
                  <a:pt x="13346" y="14922"/>
                  <a:pt x="13207" y="14922"/>
                </a:cubicBezTo>
                <a:lnTo>
                  <a:pt x="8391" y="14922"/>
                </a:lnTo>
                <a:cubicBezTo>
                  <a:pt x="8252" y="14922"/>
                  <a:pt x="8112" y="14775"/>
                  <a:pt x="8112" y="14627"/>
                </a:cubicBezTo>
                <a:lnTo>
                  <a:pt x="8112" y="8918"/>
                </a:lnTo>
                <a:cubicBezTo>
                  <a:pt x="8112" y="8771"/>
                  <a:pt x="8252" y="8624"/>
                  <a:pt x="8391" y="8624"/>
                </a:cubicBezTo>
                <a:close/>
                <a:moveTo>
                  <a:pt x="9890" y="6065"/>
                </a:moveTo>
                <a:cubicBezTo>
                  <a:pt x="9785" y="6065"/>
                  <a:pt x="9645" y="6139"/>
                  <a:pt x="9575" y="6213"/>
                </a:cubicBezTo>
                <a:lnTo>
                  <a:pt x="7617" y="8281"/>
                </a:lnTo>
                <a:cubicBezTo>
                  <a:pt x="7547" y="8355"/>
                  <a:pt x="7478" y="8503"/>
                  <a:pt x="7478" y="8614"/>
                </a:cubicBezTo>
                <a:lnTo>
                  <a:pt x="7478" y="16888"/>
                </a:lnTo>
                <a:lnTo>
                  <a:pt x="7967" y="16888"/>
                </a:lnTo>
                <a:lnTo>
                  <a:pt x="8701" y="15853"/>
                </a:lnTo>
                <a:cubicBezTo>
                  <a:pt x="8806" y="15706"/>
                  <a:pt x="8946" y="15595"/>
                  <a:pt x="9121" y="15595"/>
                </a:cubicBezTo>
                <a:lnTo>
                  <a:pt x="12477" y="15595"/>
                </a:lnTo>
                <a:cubicBezTo>
                  <a:pt x="12652" y="15595"/>
                  <a:pt x="12792" y="15706"/>
                  <a:pt x="12897" y="15853"/>
                </a:cubicBezTo>
                <a:lnTo>
                  <a:pt x="13666" y="16888"/>
                </a:lnTo>
                <a:lnTo>
                  <a:pt x="14121" y="16888"/>
                </a:lnTo>
                <a:lnTo>
                  <a:pt x="14121" y="6065"/>
                </a:lnTo>
                <a:lnTo>
                  <a:pt x="13491" y="6065"/>
                </a:lnTo>
                <a:lnTo>
                  <a:pt x="13491" y="6804"/>
                </a:lnTo>
                <a:cubicBezTo>
                  <a:pt x="13491" y="6952"/>
                  <a:pt x="13351" y="7100"/>
                  <a:pt x="13212" y="7100"/>
                </a:cubicBezTo>
                <a:cubicBezTo>
                  <a:pt x="13037" y="7100"/>
                  <a:pt x="12932" y="6952"/>
                  <a:pt x="12932" y="6804"/>
                </a:cubicBezTo>
                <a:lnTo>
                  <a:pt x="12932" y="6065"/>
                </a:lnTo>
                <a:lnTo>
                  <a:pt x="11988" y="6065"/>
                </a:lnTo>
                <a:lnTo>
                  <a:pt x="11988" y="6804"/>
                </a:lnTo>
                <a:cubicBezTo>
                  <a:pt x="11988" y="6952"/>
                  <a:pt x="11848" y="7100"/>
                  <a:pt x="11708" y="7100"/>
                </a:cubicBezTo>
                <a:cubicBezTo>
                  <a:pt x="11533" y="7100"/>
                  <a:pt x="11428" y="6952"/>
                  <a:pt x="11428" y="6804"/>
                </a:cubicBezTo>
                <a:lnTo>
                  <a:pt x="11428" y="6065"/>
                </a:lnTo>
                <a:lnTo>
                  <a:pt x="10484" y="6065"/>
                </a:lnTo>
                <a:lnTo>
                  <a:pt x="10484" y="6804"/>
                </a:lnTo>
                <a:cubicBezTo>
                  <a:pt x="10484" y="6952"/>
                  <a:pt x="10345" y="7100"/>
                  <a:pt x="10205" y="7100"/>
                </a:cubicBezTo>
                <a:cubicBezTo>
                  <a:pt x="10030" y="7100"/>
                  <a:pt x="9890" y="6952"/>
                  <a:pt x="9890" y="6804"/>
                </a:cubicBezTo>
                <a:close/>
                <a:moveTo>
                  <a:pt x="9925" y="5474"/>
                </a:moveTo>
                <a:lnTo>
                  <a:pt x="14400" y="5474"/>
                </a:lnTo>
                <a:cubicBezTo>
                  <a:pt x="14540" y="5474"/>
                  <a:pt x="14680" y="5585"/>
                  <a:pt x="14680" y="5770"/>
                </a:cubicBezTo>
                <a:lnTo>
                  <a:pt x="14680" y="17183"/>
                </a:lnTo>
                <a:cubicBezTo>
                  <a:pt x="14680" y="17368"/>
                  <a:pt x="14540" y="17479"/>
                  <a:pt x="14400" y="17479"/>
                </a:cubicBezTo>
                <a:lnTo>
                  <a:pt x="7198" y="17479"/>
                </a:lnTo>
                <a:cubicBezTo>
                  <a:pt x="7058" y="17479"/>
                  <a:pt x="6918" y="17368"/>
                  <a:pt x="6918" y="17183"/>
                </a:cubicBezTo>
                <a:lnTo>
                  <a:pt x="6918" y="8614"/>
                </a:lnTo>
                <a:cubicBezTo>
                  <a:pt x="6918" y="8318"/>
                  <a:pt x="7023" y="8060"/>
                  <a:pt x="7198" y="7838"/>
                </a:cubicBezTo>
                <a:lnTo>
                  <a:pt x="9156" y="5770"/>
                </a:lnTo>
                <a:cubicBezTo>
                  <a:pt x="9366" y="5585"/>
                  <a:pt x="9645" y="5474"/>
                  <a:pt x="9925" y="5474"/>
                </a:cubicBezTo>
                <a:close/>
                <a:moveTo>
                  <a:pt x="9237" y="1473"/>
                </a:moveTo>
                <a:cubicBezTo>
                  <a:pt x="9377" y="1436"/>
                  <a:pt x="9517" y="1547"/>
                  <a:pt x="9552" y="1695"/>
                </a:cubicBezTo>
                <a:cubicBezTo>
                  <a:pt x="9552" y="1879"/>
                  <a:pt x="9482" y="2027"/>
                  <a:pt x="9307" y="2064"/>
                </a:cubicBezTo>
                <a:cubicBezTo>
                  <a:pt x="4933" y="2766"/>
                  <a:pt x="1749" y="6756"/>
                  <a:pt x="1749" y="11449"/>
                </a:cubicBezTo>
                <a:cubicBezTo>
                  <a:pt x="1749" y="12187"/>
                  <a:pt x="1819" y="12889"/>
                  <a:pt x="1959" y="13591"/>
                </a:cubicBezTo>
                <a:lnTo>
                  <a:pt x="2449" y="12557"/>
                </a:lnTo>
                <a:cubicBezTo>
                  <a:pt x="2519" y="12409"/>
                  <a:pt x="2693" y="12335"/>
                  <a:pt x="2833" y="12409"/>
                </a:cubicBezTo>
                <a:cubicBezTo>
                  <a:pt x="2973" y="12520"/>
                  <a:pt x="3043" y="12668"/>
                  <a:pt x="2938" y="12816"/>
                </a:cubicBezTo>
                <a:lnTo>
                  <a:pt x="2169" y="14515"/>
                </a:lnTo>
                <a:cubicBezTo>
                  <a:pt x="2134" y="14589"/>
                  <a:pt x="2064" y="14663"/>
                  <a:pt x="1994" y="14663"/>
                </a:cubicBezTo>
                <a:cubicBezTo>
                  <a:pt x="1959" y="14700"/>
                  <a:pt x="1959" y="14700"/>
                  <a:pt x="1889" y="14700"/>
                </a:cubicBezTo>
                <a:cubicBezTo>
                  <a:pt x="1854" y="14700"/>
                  <a:pt x="1819" y="14663"/>
                  <a:pt x="1784" y="14663"/>
                </a:cubicBezTo>
                <a:lnTo>
                  <a:pt x="174" y="13813"/>
                </a:lnTo>
                <a:cubicBezTo>
                  <a:pt x="-1" y="13739"/>
                  <a:pt x="-36" y="13555"/>
                  <a:pt x="34" y="13407"/>
                </a:cubicBezTo>
                <a:cubicBezTo>
                  <a:pt x="104" y="13259"/>
                  <a:pt x="279" y="13185"/>
                  <a:pt x="419" y="13259"/>
                </a:cubicBezTo>
                <a:lnTo>
                  <a:pt x="1434" y="13813"/>
                </a:lnTo>
                <a:cubicBezTo>
                  <a:pt x="1259" y="13037"/>
                  <a:pt x="1189" y="12261"/>
                  <a:pt x="1189" y="11449"/>
                </a:cubicBezTo>
                <a:cubicBezTo>
                  <a:pt x="1189" y="6461"/>
                  <a:pt x="4548" y="2249"/>
                  <a:pt x="9237" y="1473"/>
                </a:cubicBezTo>
                <a:close/>
                <a:moveTo>
                  <a:pt x="11795" y="28"/>
                </a:moveTo>
                <a:cubicBezTo>
                  <a:pt x="11935" y="-9"/>
                  <a:pt x="12110" y="-9"/>
                  <a:pt x="12215" y="28"/>
                </a:cubicBezTo>
                <a:cubicBezTo>
                  <a:pt x="12320" y="176"/>
                  <a:pt x="12320" y="360"/>
                  <a:pt x="12215" y="471"/>
                </a:cubicBezTo>
                <a:lnTo>
                  <a:pt x="11410" y="1320"/>
                </a:lnTo>
                <a:cubicBezTo>
                  <a:pt x="16100" y="1616"/>
                  <a:pt x="19915" y="5456"/>
                  <a:pt x="20370" y="10440"/>
                </a:cubicBezTo>
                <a:cubicBezTo>
                  <a:pt x="20370" y="10625"/>
                  <a:pt x="20265" y="10773"/>
                  <a:pt x="20125" y="10810"/>
                </a:cubicBezTo>
                <a:lnTo>
                  <a:pt x="20090" y="10810"/>
                </a:lnTo>
                <a:cubicBezTo>
                  <a:pt x="19950" y="10810"/>
                  <a:pt x="19810" y="10699"/>
                  <a:pt x="19810" y="10514"/>
                </a:cubicBezTo>
                <a:cubicBezTo>
                  <a:pt x="19390" y="5825"/>
                  <a:pt x="15820" y="2280"/>
                  <a:pt x="11445" y="1948"/>
                </a:cubicBezTo>
                <a:lnTo>
                  <a:pt x="12215" y="2760"/>
                </a:lnTo>
                <a:cubicBezTo>
                  <a:pt x="12320" y="2871"/>
                  <a:pt x="12320" y="3056"/>
                  <a:pt x="12215" y="3166"/>
                </a:cubicBezTo>
                <a:cubicBezTo>
                  <a:pt x="12145" y="3240"/>
                  <a:pt x="12075" y="3240"/>
                  <a:pt x="12040" y="3240"/>
                </a:cubicBezTo>
                <a:cubicBezTo>
                  <a:pt x="11935" y="3240"/>
                  <a:pt x="11865" y="3240"/>
                  <a:pt x="11795" y="3166"/>
                </a:cubicBezTo>
                <a:lnTo>
                  <a:pt x="10535" y="1837"/>
                </a:lnTo>
                <a:cubicBezTo>
                  <a:pt x="10430" y="1726"/>
                  <a:pt x="10430" y="1505"/>
                  <a:pt x="10535" y="139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" name="TextBox 413"/>
          <p:cNvSpPr txBox="1"/>
          <p:nvPr/>
        </p:nvSpPr>
        <p:spPr>
          <a:xfrm>
            <a:off x="17255393" y="5805787"/>
            <a:ext cx="567526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ANÁLISE</a:t>
            </a:r>
          </a:p>
        </p:txBody>
      </p:sp>
      <p:sp>
        <p:nvSpPr>
          <p:cNvPr id="201" name="TextBox 414"/>
          <p:cNvSpPr txBox="1"/>
          <p:nvPr/>
        </p:nvSpPr>
        <p:spPr>
          <a:xfrm>
            <a:off x="17256662" y="6468250"/>
            <a:ext cx="5675267" cy="9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Descrição das técnicas de feature engineering utilizadas</a:t>
            </a:r>
          </a:p>
        </p:txBody>
      </p:sp>
      <p:sp>
        <p:nvSpPr>
          <p:cNvPr id="202" name="TextBox 415"/>
          <p:cNvSpPr txBox="1"/>
          <p:nvPr/>
        </p:nvSpPr>
        <p:spPr>
          <a:xfrm>
            <a:off x="17251502" y="10298842"/>
            <a:ext cx="567526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CONCLUSÃO</a:t>
            </a:r>
          </a:p>
        </p:txBody>
      </p:sp>
      <p:sp>
        <p:nvSpPr>
          <p:cNvPr id="203" name="TextBox 416"/>
          <p:cNvSpPr txBox="1"/>
          <p:nvPr/>
        </p:nvSpPr>
        <p:spPr>
          <a:xfrm>
            <a:off x="17254717" y="10953521"/>
            <a:ext cx="5675267" cy="9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Breve discussão sobre a base de dados e os resultados encontrados</a:t>
            </a:r>
          </a:p>
        </p:txBody>
      </p:sp>
      <p:sp>
        <p:nvSpPr>
          <p:cNvPr id="204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FEATURE ENGINEERING</a:t>
            </a:r>
          </a:p>
        </p:txBody>
      </p:sp>
      <p:sp>
        <p:nvSpPr>
          <p:cNvPr id="205" name="TextBox 424"/>
          <p:cNvSpPr txBox="1"/>
          <p:nvPr/>
        </p:nvSpPr>
        <p:spPr>
          <a:xfrm>
            <a:off x="1572895" y="1837469"/>
            <a:ext cx="21244562" cy="60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1828433">
              <a:lnSpc>
                <a:spcPts val="4200"/>
              </a:lnSpc>
              <a:defRPr sz="3000" spc="-1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PROJETO INTEGRADO QUANTUM FINANCE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7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Seleção de features mais importantes</a:t>
            </a:r>
          </a:p>
        </p:txBody>
      </p:sp>
      <p:sp>
        <p:nvSpPr>
          <p:cNvPr id="284" name="TextBox 140"/>
          <p:cNvSpPr txBox="1"/>
          <p:nvPr/>
        </p:nvSpPr>
        <p:spPr>
          <a:xfrm>
            <a:off x="9642328" y="3904819"/>
            <a:ext cx="11627023" cy="9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Foram selecionadas as features mais importantes para o treinamento do modelo através de um RandomForestClassifier</a:t>
            </a:r>
          </a:p>
        </p:txBody>
      </p:sp>
      <p:pic>
        <p:nvPicPr>
          <p:cNvPr id="285" name="Captura de Tela 2024-04-06 às 15.22.42.png" descr="Captura de Tela 2024-04-06 às 15.22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653" y="5282324"/>
            <a:ext cx="19786601" cy="665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8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Transformação de variáveis</a:t>
            </a:r>
          </a:p>
        </p:txBody>
      </p:sp>
      <p:sp>
        <p:nvSpPr>
          <p:cNvPr id="294" name="TextBox 140"/>
          <p:cNvSpPr txBox="1"/>
          <p:nvPr/>
        </p:nvSpPr>
        <p:spPr>
          <a:xfrm>
            <a:off x="9642328" y="3904819"/>
            <a:ext cx="11627023" cy="52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As variáveis foram transformadas para a mesma escala através do método MinMax</a:t>
            </a:r>
          </a:p>
        </p:txBody>
      </p:sp>
      <p:pic>
        <p:nvPicPr>
          <p:cNvPr id="295" name="Captura de Tela 2024-04-06 às 15.27.39.png" descr="Captura de Tela 2024-04-06 às 15.27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46" y="6993977"/>
            <a:ext cx="19697701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Resultados</a:t>
            </a:r>
          </a:p>
        </p:txBody>
      </p:sp>
      <p:sp>
        <p:nvSpPr>
          <p:cNvPr id="29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Resultado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a </a:t>
            </a:r>
            <a:r>
              <a:rPr dirty="0" err="1"/>
              <a:t>aplicação</a:t>
            </a:r>
            <a:r>
              <a:rPr dirty="0"/>
              <a:t> das </a:t>
            </a:r>
            <a:r>
              <a:rPr dirty="0" err="1"/>
              <a:t>seguintes</a:t>
            </a:r>
            <a:r>
              <a:rPr dirty="0"/>
              <a:t> </a:t>
            </a:r>
            <a:r>
              <a:rPr dirty="0" err="1"/>
              <a:t>técnicas</a:t>
            </a:r>
            <a:endParaRPr dirty="0"/>
          </a:p>
        </p:txBody>
      </p:sp>
      <p:sp>
        <p:nvSpPr>
          <p:cNvPr id="303" name="TextBox 140"/>
          <p:cNvSpPr txBox="1"/>
          <p:nvPr/>
        </p:nvSpPr>
        <p:spPr>
          <a:xfrm>
            <a:off x="9642328" y="3904819"/>
            <a:ext cx="11627023" cy="281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não possuem relevância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com mais de 50% dos valores nulos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possuem apenas um valor para todas as colunas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Preenchimento de variáveis nulas através de lógica utiliza variável X e Y com análise correlação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One-hot-encoding</a:t>
            </a:r>
          </a:p>
        </p:txBody>
      </p:sp>
      <p:sp>
        <p:nvSpPr>
          <p:cNvPr id="304" name="Freeform: Shape 222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794" y="21600"/>
                </a:cubicBezTo>
                <a:cubicBezTo>
                  <a:pt x="4832" y="21600"/>
                  <a:pt x="0" y="16768"/>
                  <a:pt x="0" y="10794"/>
                </a:cubicBezTo>
                <a:cubicBezTo>
                  <a:pt x="0" y="4832"/>
                  <a:pt x="4832" y="0"/>
                  <a:pt x="10794" y="0"/>
                </a:cubicBezTo>
                <a:cubicBezTo>
                  <a:pt x="16768" y="0"/>
                  <a:pt x="21600" y="4832"/>
                  <a:pt x="21600" y="10794"/>
                </a:cubicBezTo>
                <a:close/>
              </a:path>
            </a:pathLst>
          </a:custGeom>
          <a:solidFill>
            <a:srgbClr val="01CCC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" name="Freeform: Shape 389"/>
          <p:cNvSpPr/>
          <p:nvPr/>
        </p:nvSpPr>
        <p:spPr>
          <a:xfrm>
            <a:off x="22698926" y="7455672"/>
            <a:ext cx="1009092" cy="96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0242" y="18624"/>
                </a:moveTo>
                <a:cubicBezTo>
                  <a:pt x="19842" y="18624"/>
                  <a:pt x="19496" y="18264"/>
                  <a:pt x="19496" y="17821"/>
                </a:cubicBezTo>
                <a:cubicBezTo>
                  <a:pt x="19496" y="17406"/>
                  <a:pt x="19842" y="17046"/>
                  <a:pt x="20242" y="17046"/>
                </a:cubicBezTo>
                <a:cubicBezTo>
                  <a:pt x="20668" y="17046"/>
                  <a:pt x="20987" y="17406"/>
                  <a:pt x="20987" y="17821"/>
                </a:cubicBezTo>
                <a:cubicBezTo>
                  <a:pt x="20987" y="18264"/>
                  <a:pt x="20668" y="18624"/>
                  <a:pt x="20242" y="18624"/>
                </a:cubicBezTo>
                <a:close/>
                <a:moveTo>
                  <a:pt x="959" y="9846"/>
                </a:moveTo>
                <a:cubicBezTo>
                  <a:pt x="959" y="9596"/>
                  <a:pt x="985" y="9043"/>
                  <a:pt x="1199" y="8461"/>
                </a:cubicBezTo>
                <a:cubicBezTo>
                  <a:pt x="1465" y="7852"/>
                  <a:pt x="1918" y="7353"/>
                  <a:pt x="2477" y="7021"/>
                </a:cubicBezTo>
                <a:cubicBezTo>
                  <a:pt x="2743" y="6883"/>
                  <a:pt x="3090" y="6799"/>
                  <a:pt x="3489" y="6744"/>
                </a:cubicBezTo>
                <a:cubicBezTo>
                  <a:pt x="5726" y="6495"/>
                  <a:pt x="6685" y="7492"/>
                  <a:pt x="6738" y="7547"/>
                </a:cubicBezTo>
                <a:cubicBezTo>
                  <a:pt x="6818" y="7658"/>
                  <a:pt x="7031" y="7658"/>
                  <a:pt x="7138" y="7547"/>
                </a:cubicBezTo>
                <a:cubicBezTo>
                  <a:pt x="7271" y="7436"/>
                  <a:pt x="7271" y="7243"/>
                  <a:pt x="7164" y="7132"/>
                </a:cubicBezTo>
                <a:cubicBezTo>
                  <a:pt x="7111" y="7076"/>
                  <a:pt x="6073" y="5941"/>
                  <a:pt x="3729" y="6135"/>
                </a:cubicBezTo>
                <a:cubicBezTo>
                  <a:pt x="3755" y="6052"/>
                  <a:pt x="3755" y="5969"/>
                  <a:pt x="3755" y="5886"/>
                </a:cubicBezTo>
                <a:cubicBezTo>
                  <a:pt x="3755" y="5886"/>
                  <a:pt x="3755" y="5830"/>
                  <a:pt x="3755" y="5803"/>
                </a:cubicBezTo>
                <a:cubicBezTo>
                  <a:pt x="3755" y="3532"/>
                  <a:pt x="5540" y="1649"/>
                  <a:pt x="7750" y="1649"/>
                </a:cubicBezTo>
                <a:cubicBezTo>
                  <a:pt x="8496" y="1649"/>
                  <a:pt x="9242" y="1870"/>
                  <a:pt x="9881" y="2313"/>
                </a:cubicBezTo>
                <a:cubicBezTo>
                  <a:pt x="10201" y="2535"/>
                  <a:pt x="10654" y="2452"/>
                  <a:pt x="10920" y="2119"/>
                </a:cubicBezTo>
                <a:cubicBezTo>
                  <a:pt x="11772" y="1039"/>
                  <a:pt x="13104" y="486"/>
                  <a:pt x="14489" y="652"/>
                </a:cubicBezTo>
                <a:cubicBezTo>
                  <a:pt x="16140" y="846"/>
                  <a:pt x="17525" y="2119"/>
                  <a:pt x="17898" y="3836"/>
                </a:cubicBezTo>
                <a:cubicBezTo>
                  <a:pt x="18031" y="4501"/>
                  <a:pt x="18004" y="5193"/>
                  <a:pt x="17845" y="5830"/>
                </a:cubicBezTo>
                <a:cubicBezTo>
                  <a:pt x="17845" y="5858"/>
                  <a:pt x="17845" y="5886"/>
                  <a:pt x="17845" y="5886"/>
                </a:cubicBezTo>
                <a:cubicBezTo>
                  <a:pt x="17845" y="5886"/>
                  <a:pt x="17818" y="5886"/>
                  <a:pt x="17818" y="5913"/>
                </a:cubicBezTo>
                <a:cubicBezTo>
                  <a:pt x="17818" y="5913"/>
                  <a:pt x="17711" y="6827"/>
                  <a:pt x="16034" y="8572"/>
                </a:cubicBezTo>
                <a:cubicBezTo>
                  <a:pt x="15927" y="8683"/>
                  <a:pt x="15927" y="8876"/>
                  <a:pt x="16034" y="8987"/>
                </a:cubicBezTo>
                <a:cubicBezTo>
                  <a:pt x="16087" y="9043"/>
                  <a:pt x="16167" y="9070"/>
                  <a:pt x="16247" y="9070"/>
                </a:cubicBezTo>
                <a:cubicBezTo>
                  <a:pt x="16327" y="9070"/>
                  <a:pt x="16406" y="9043"/>
                  <a:pt x="16460" y="8987"/>
                </a:cubicBezTo>
                <a:cubicBezTo>
                  <a:pt x="17472" y="7963"/>
                  <a:pt x="17951" y="7187"/>
                  <a:pt x="18191" y="6689"/>
                </a:cubicBezTo>
                <a:cubicBezTo>
                  <a:pt x="18244" y="6716"/>
                  <a:pt x="18297" y="6744"/>
                  <a:pt x="18351" y="6744"/>
                </a:cubicBezTo>
                <a:cubicBezTo>
                  <a:pt x="19682" y="7076"/>
                  <a:pt x="20615" y="8295"/>
                  <a:pt x="20615" y="9735"/>
                </a:cubicBezTo>
                <a:cubicBezTo>
                  <a:pt x="20615" y="11424"/>
                  <a:pt x="19309" y="12781"/>
                  <a:pt x="17685" y="12781"/>
                </a:cubicBezTo>
                <a:lnTo>
                  <a:pt x="3915" y="12781"/>
                </a:lnTo>
                <a:cubicBezTo>
                  <a:pt x="2317" y="12781"/>
                  <a:pt x="1012" y="11479"/>
                  <a:pt x="959" y="9846"/>
                </a:cubicBezTo>
                <a:close/>
                <a:moveTo>
                  <a:pt x="15794" y="18569"/>
                </a:moveTo>
                <a:cubicBezTo>
                  <a:pt x="15794" y="18984"/>
                  <a:pt x="15448" y="19344"/>
                  <a:pt x="15048" y="19344"/>
                </a:cubicBezTo>
                <a:cubicBezTo>
                  <a:pt x="14622" y="19344"/>
                  <a:pt x="14276" y="18984"/>
                  <a:pt x="14276" y="18569"/>
                </a:cubicBezTo>
                <a:cubicBezTo>
                  <a:pt x="14276" y="18126"/>
                  <a:pt x="14622" y="17766"/>
                  <a:pt x="15048" y="17766"/>
                </a:cubicBezTo>
                <a:cubicBezTo>
                  <a:pt x="15448" y="17766"/>
                  <a:pt x="15794" y="18126"/>
                  <a:pt x="15794" y="18569"/>
                </a:cubicBezTo>
                <a:close/>
                <a:moveTo>
                  <a:pt x="11532" y="20009"/>
                </a:moveTo>
                <a:cubicBezTo>
                  <a:pt x="11532" y="20452"/>
                  <a:pt x="11213" y="20784"/>
                  <a:pt x="10787" y="20784"/>
                </a:cubicBezTo>
                <a:cubicBezTo>
                  <a:pt x="10387" y="20784"/>
                  <a:pt x="10041" y="20452"/>
                  <a:pt x="10041" y="20009"/>
                </a:cubicBezTo>
                <a:cubicBezTo>
                  <a:pt x="10041" y="19593"/>
                  <a:pt x="10387" y="19233"/>
                  <a:pt x="10787" y="19233"/>
                </a:cubicBezTo>
                <a:cubicBezTo>
                  <a:pt x="11213" y="19233"/>
                  <a:pt x="11532" y="19593"/>
                  <a:pt x="11532" y="20009"/>
                </a:cubicBezTo>
                <a:close/>
                <a:moveTo>
                  <a:pt x="7324" y="18569"/>
                </a:moveTo>
                <a:cubicBezTo>
                  <a:pt x="7324" y="18984"/>
                  <a:pt x="6978" y="19344"/>
                  <a:pt x="6579" y="19344"/>
                </a:cubicBezTo>
                <a:cubicBezTo>
                  <a:pt x="6152" y="19344"/>
                  <a:pt x="5806" y="18984"/>
                  <a:pt x="5806" y="18569"/>
                </a:cubicBezTo>
                <a:cubicBezTo>
                  <a:pt x="5806" y="18126"/>
                  <a:pt x="6152" y="17766"/>
                  <a:pt x="6579" y="17766"/>
                </a:cubicBezTo>
                <a:cubicBezTo>
                  <a:pt x="6978" y="17766"/>
                  <a:pt x="7324" y="18126"/>
                  <a:pt x="7324" y="18569"/>
                </a:cubicBezTo>
                <a:close/>
                <a:moveTo>
                  <a:pt x="1358" y="18624"/>
                </a:moveTo>
                <a:cubicBezTo>
                  <a:pt x="932" y="18624"/>
                  <a:pt x="613" y="18264"/>
                  <a:pt x="613" y="17821"/>
                </a:cubicBezTo>
                <a:cubicBezTo>
                  <a:pt x="613" y="17406"/>
                  <a:pt x="932" y="17046"/>
                  <a:pt x="1358" y="17046"/>
                </a:cubicBezTo>
                <a:cubicBezTo>
                  <a:pt x="1758" y="17046"/>
                  <a:pt x="2104" y="17406"/>
                  <a:pt x="2104" y="17821"/>
                </a:cubicBezTo>
                <a:cubicBezTo>
                  <a:pt x="2104" y="18264"/>
                  <a:pt x="1758" y="18624"/>
                  <a:pt x="1358" y="18624"/>
                </a:cubicBezTo>
                <a:close/>
                <a:moveTo>
                  <a:pt x="20242" y="16436"/>
                </a:moveTo>
                <a:cubicBezTo>
                  <a:pt x="19922" y="16436"/>
                  <a:pt x="19629" y="16547"/>
                  <a:pt x="19389" y="16741"/>
                </a:cubicBezTo>
                <a:lnTo>
                  <a:pt x="17632" y="15384"/>
                </a:lnTo>
                <a:cubicBezTo>
                  <a:pt x="17472" y="15246"/>
                  <a:pt x="17392" y="15024"/>
                  <a:pt x="17392" y="14803"/>
                </a:cubicBezTo>
                <a:lnTo>
                  <a:pt x="17392" y="13418"/>
                </a:lnTo>
                <a:lnTo>
                  <a:pt x="17685" y="13418"/>
                </a:lnTo>
                <a:cubicBezTo>
                  <a:pt x="19629" y="13418"/>
                  <a:pt x="21227" y="11756"/>
                  <a:pt x="21227" y="9735"/>
                </a:cubicBezTo>
                <a:cubicBezTo>
                  <a:pt x="21227" y="7990"/>
                  <a:pt x="20109" y="6550"/>
                  <a:pt x="18484" y="6163"/>
                </a:cubicBezTo>
                <a:cubicBezTo>
                  <a:pt x="18457" y="6135"/>
                  <a:pt x="18431" y="6135"/>
                  <a:pt x="18431" y="6079"/>
                </a:cubicBezTo>
                <a:cubicBezTo>
                  <a:pt x="18404" y="6079"/>
                  <a:pt x="18404" y="6052"/>
                  <a:pt x="18404" y="6052"/>
                </a:cubicBezTo>
                <a:cubicBezTo>
                  <a:pt x="18404" y="6024"/>
                  <a:pt x="18431" y="5996"/>
                  <a:pt x="18431" y="5969"/>
                </a:cubicBezTo>
                <a:cubicBezTo>
                  <a:pt x="18617" y="5221"/>
                  <a:pt x="18644" y="4473"/>
                  <a:pt x="18457" y="3698"/>
                </a:cubicBezTo>
                <a:cubicBezTo>
                  <a:pt x="18031" y="1732"/>
                  <a:pt x="16460" y="264"/>
                  <a:pt x="14542" y="43"/>
                </a:cubicBezTo>
                <a:cubicBezTo>
                  <a:pt x="12971" y="-179"/>
                  <a:pt x="11453" y="486"/>
                  <a:pt x="10440" y="1732"/>
                </a:cubicBezTo>
                <a:cubicBezTo>
                  <a:pt x="10387" y="1815"/>
                  <a:pt x="10281" y="1843"/>
                  <a:pt x="10201" y="1787"/>
                </a:cubicBezTo>
                <a:cubicBezTo>
                  <a:pt x="9455" y="1289"/>
                  <a:pt x="8603" y="1039"/>
                  <a:pt x="7750" y="1039"/>
                </a:cubicBezTo>
                <a:cubicBezTo>
                  <a:pt x="5194" y="1039"/>
                  <a:pt x="3143" y="3172"/>
                  <a:pt x="3143" y="5803"/>
                </a:cubicBezTo>
                <a:cubicBezTo>
                  <a:pt x="3143" y="5830"/>
                  <a:pt x="3143" y="5886"/>
                  <a:pt x="3143" y="5913"/>
                </a:cubicBezTo>
                <a:cubicBezTo>
                  <a:pt x="3169" y="6052"/>
                  <a:pt x="3063" y="6163"/>
                  <a:pt x="2930" y="6190"/>
                </a:cubicBezTo>
                <a:cubicBezTo>
                  <a:pt x="2690" y="6273"/>
                  <a:pt x="2450" y="6356"/>
                  <a:pt x="2237" y="6495"/>
                </a:cubicBezTo>
                <a:cubicBezTo>
                  <a:pt x="1545" y="6827"/>
                  <a:pt x="1092" y="7353"/>
                  <a:pt x="826" y="7907"/>
                </a:cubicBezTo>
                <a:cubicBezTo>
                  <a:pt x="533" y="8433"/>
                  <a:pt x="346" y="9070"/>
                  <a:pt x="346" y="9735"/>
                </a:cubicBezTo>
                <a:cubicBezTo>
                  <a:pt x="346" y="9790"/>
                  <a:pt x="373" y="9818"/>
                  <a:pt x="373" y="9873"/>
                </a:cubicBezTo>
                <a:cubicBezTo>
                  <a:pt x="373" y="9929"/>
                  <a:pt x="373" y="9984"/>
                  <a:pt x="373" y="9984"/>
                </a:cubicBezTo>
                <a:lnTo>
                  <a:pt x="373" y="10012"/>
                </a:lnTo>
                <a:cubicBezTo>
                  <a:pt x="506" y="11923"/>
                  <a:pt x="2051" y="13418"/>
                  <a:pt x="3915" y="13418"/>
                </a:cubicBezTo>
                <a:lnTo>
                  <a:pt x="4182" y="13418"/>
                </a:lnTo>
                <a:lnTo>
                  <a:pt x="4182" y="14803"/>
                </a:lnTo>
                <a:cubicBezTo>
                  <a:pt x="4182" y="15024"/>
                  <a:pt x="4128" y="15246"/>
                  <a:pt x="3968" y="15412"/>
                </a:cubicBezTo>
                <a:lnTo>
                  <a:pt x="2291" y="16852"/>
                </a:lnTo>
                <a:cubicBezTo>
                  <a:pt x="2051" y="16575"/>
                  <a:pt x="1705" y="16436"/>
                  <a:pt x="1358" y="16436"/>
                </a:cubicBezTo>
                <a:cubicBezTo>
                  <a:pt x="613" y="16436"/>
                  <a:pt x="0" y="17046"/>
                  <a:pt x="0" y="17821"/>
                </a:cubicBezTo>
                <a:cubicBezTo>
                  <a:pt x="0" y="18596"/>
                  <a:pt x="613" y="19233"/>
                  <a:pt x="1358" y="19233"/>
                </a:cubicBezTo>
                <a:cubicBezTo>
                  <a:pt x="2077" y="19233"/>
                  <a:pt x="2690" y="18596"/>
                  <a:pt x="2690" y="17821"/>
                </a:cubicBezTo>
                <a:cubicBezTo>
                  <a:pt x="2690" y="17655"/>
                  <a:pt x="2663" y="17516"/>
                  <a:pt x="2637" y="17378"/>
                </a:cubicBezTo>
                <a:lnTo>
                  <a:pt x="4368" y="15855"/>
                </a:lnTo>
                <a:lnTo>
                  <a:pt x="4395" y="15855"/>
                </a:lnTo>
                <a:cubicBezTo>
                  <a:pt x="4634" y="15578"/>
                  <a:pt x="4794" y="15190"/>
                  <a:pt x="4794" y="14803"/>
                </a:cubicBezTo>
                <a:lnTo>
                  <a:pt x="4794" y="13418"/>
                </a:lnTo>
                <a:lnTo>
                  <a:pt x="7724" y="13418"/>
                </a:lnTo>
                <a:lnTo>
                  <a:pt x="7724" y="14775"/>
                </a:lnTo>
                <a:cubicBezTo>
                  <a:pt x="7724" y="15024"/>
                  <a:pt x="7617" y="15246"/>
                  <a:pt x="7457" y="15412"/>
                </a:cubicBezTo>
                <a:lnTo>
                  <a:pt x="6685" y="16187"/>
                </a:lnTo>
                <a:cubicBezTo>
                  <a:pt x="6445" y="16436"/>
                  <a:pt x="6286" y="16796"/>
                  <a:pt x="6286" y="17184"/>
                </a:cubicBezTo>
                <a:cubicBezTo>
                  <a:pt x="5673" y="17323"/>
                  <a:pt x="5220" y="17876"/>
                  <a:pt x="5220" y="18569"/>
                </a:cubicBezTo>
                <a:cubicBezTo>
                  <a:pt x="5220" y="19316"/>
                  <a:pt x="5806" y="19953"/>
                  <a:pt x="6579" y="19953"/>
                </a:cubicBezTo>
                <a:cubicBezTo>
                  <a:pt x="7324" y="19953"/>
                  <a:pt x="7910" y="19316"/>
                  <a:pt x="7910" y="18569"/>
                </a:cubicBezTo>
                <a:cubicBezTo>
                  <a:pt x="7910" y="17876"/>
                  <a:pt x="7457" y="17323"/>
                  <a:pt x="6872" y="17184"/>
                </a:cubicBezTo>
                <a:cubicBezTo>
                  <a:pt x="6872" y="16990"/>
                  <a:pt x="6951" y="16769"/>
                  <a:pt x="7111" y="16630"/>
                </a:cubicBezTo>
                <a:lnTo>
                  <a:pt x="7884" y="15855"/>
                </a:lnTo>
                <a:cubicBezTo>
                  <a:pt x="8177" y="15578"/>
                  <a:pt x="8310" y="15190"/>
                  <a:pt x="8310" y="14775"/>
                </a:cubicBezTo>
                <a:lnTo>
                  <a:pt x="8310" y="13418"/>
                </a:lnTo>
                <a:lnTo>
                  <a:pt x="10494" y="13418"/>
                </a:lnTo>
                <a:lnTo>
                  <a:pt x="10494" y="18652"/>
                </a:lnTo>
                <a:cubicBezTo>
                  <a:pt x="9881" y="18790"/>
                  <a:pt x="9428" y="19344"/>
                  <a:pt x="9428" y="20009"/>
                </a:cubicBezTo>
                <a:cubicBezTo>
                  <a:pt x="9428" y="20784"/>
                  <a:pt x="10041" y="21421"/>
                  <a:pt x="10787" y="21421"/>
                </a:cubicBezTo>
                <a:cubicBezTo>
                  <a:pt x="11532" y="21421"/>
                  <a:pt x="12145" y="20784"/>
                  <a:pt x="12145" y="20009"/>
                </a:cubicBezTo>
                <a:cubicBezTo>
                  <a:pt x="12145" y="19344"/>
                  <a:pt x="11692" y="18790"/>
                  <a:pt x="11080" y="18652"/>
                </a:cubicBezTo>
                <a:lnTo>
                  <a:pt x="11080" y="13418"/>
                </a:lnTo>
                <a:lnTo>
                  <a:pt x="13264" y="13418"/>
                </a:lnTo>
                <a:lnTo>
                  <a:pt x="13264" y="14775"/>
                </a:lnTo>
                <a:cubicBezTo>
                  <a:pt x="13264" y="15190"/>
                  <a:pt x="13450" y="15578"/>
                  <a:pt x="13716" y="15855"/>
                </a:cubicBezTo>
                <a:lnTo>
                  <a:pt x="14489" y="16630"/>
                </a:lnTo>
                <a:cubicBezTo>
                  <a:pt x="14622" y="16769"/>
                  <a:pt x="14728" y="16990"/>
                  <a:pt x="14728" y="17184"/>
                </a:cubicBezTo>
                <a:cubicBezTo>
                  <a:pt x="14143" y="17323"/>
                  <a:pt x="13690" y="17876"/>
                  <a:pt x="13690" y="18569"/>
                </a:cubicBezTo>
                <a:cubicBezTo>
                  <a:pt x="13690" y="19316"/>
                  <a:pt x="14276" y="19953"/>
                  <a:pt x="15048" y="19953"/>
                </a:cubicBezTo>
                <a:cubicBezTo>
                  <a:pt x="15767" y="19953"/>
                  <a:pt x="16380" y="19316"/>
                  <a:pt x="16380" y="18569"/>
                </a:cubicBezTo>
                <a:cubicBezTo>
                  <a:pt x="16380" y="17876"/>
                  <a:pt x="15927" y="17323"/>
                  <a:pt x="15341" y="17184"/>
                </a:cubicBezTo>
                <a:cubicBezTo>
                  <a:pt x="15314" y="16796"/>
                  <a:pt x="15181" y="16436"/>
                  <a:pt x="14915" y="16187"/>
                </a:cubicBezTo>
                <a:lnTo>
                  <a:pt x="14116" y="15412"/>
                </a:lnTo>
                <a:cubicBezTo>
                  <a:pt x="13983" y="15246"/>
                  <a:pt x="13876" y="15024"/>
                  <a:pt x="13876" y="14775"/>
                </a:cubicBezTo>
                <a:lnTo>
                  <a:pt x="13876" y="13418"/>
                </a:lnTo>
                <a:lnTo>
                  <a:pt x="16806" y="13418"/>
                </a:lnTo>
                <a:lnTo>
                  <a:pt x="16806" y="14803"/>
                </a:lnTo>
                <a:cubicBezTo>
                  <a:pt x="16806" y="15190"/>
                  <a:pt x="16966" y="15578"/>
                  <a:pt x="17205" y="15855"/>
                </a:cubicBezTo>
                <a:lnTo>
                  <a:pt x="19017" y="17239"/>
                </a:lnTo>
                <a:cubicBezTo>
                  <a:pt x="18937" y="17433"/>
                  <a:pt x="18883" y="17627"/>
                  <a:pt x="18883" y="17821"/>
                </a:cubicBezTo>
                <a:cubicBezTo>
                  <a:pt x="18883" y="18596"/>
                  <a:pt x="19523" y="19233"/>
                  <a:pt x="20242" y="19233"/>
                </a:cubicBezTo>
                <a:cubicBezTo>
                  <a:pt x="20987" y="19233"/>
                  <a:pt x="21600" y="18596"/>
                  <a:pt x="21600" y="17821"/>
                </a:cubicBezTo>
                <a:cubicBezTo>
                  <a:pt x="21600" y="17046"/>
                  <a:pt x="20987" y="16436"/>
                  <a:pt x="20242" y="164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CD4B08-2AF4-D74E-6EF9-62858D3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96" y="7008606"/>
            <a:ext cx="8362314" cy="40199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Resultados</a:t>
            </a:r>
          </a:p>
        </p:txBody>
      </p:sp>
      <p:sp>
        <p:nvSpPr>
          <p:cNvPr id="310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 após a aplicação das seguintes técnicas</a:t>
            </a:r>
          </a:p>
        </p:txBody>
      </p:sp>
      <p:sp>
        <p:nvSpPr>
          <p:cNvPr id="314" name="TextBox 140"/>
          <p:cNvSpPr txBox="1"/>
          <p:nvPr/>
        </p:nvSpPr>
        <p:spPr>
          <a:xfrm>
            <a:off x="9642328" y="3904819"/>
            <a:ext cx="11627023" cy="372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não possuem relevância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com mais de 50% dos valores nulos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possuem apenas um valor para todas as colunas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Preenchimento de variáveis nulas através de lógica utiliza variável X e Y com análise correlação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One-hot-encoding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altamente correlacionadas</a:t>
            </a:r>
          </a:p>
        </p:txBody>
      </p:sp>
      <p:sp>
        <p:nvSpPr>
          <p:cNvPr id="315" name="Freeform: Shape 222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794" y="21600"/>
                </a:cubicBezTo>
                <a:cubicBezTo>
                  <a:pt x="4832" y="21600"/>
                  <a:pt x="0" y="16768"/>
                  <a:pt x="0" y="10794"/>
                </a:cubicBezTo>
                <a:cubicBezTo>
                  <a:pt x="0" y="4832"/>
                  <a:pt x="4832" y="0"/>
                  <a:pt x="10794" y="0"/>
                </a:cubicBezTo>
                <a:cubicBezTo>
                  <a:pt x="16768" y="0"/>
                  <a:pt x="21600" y="4832"/>
                  <a:pt x="21600" y="10794"/>
                </a:cubicBezTo>
                <a:close/>
              </a:path>
            </a:pathLst>
          </a:custGeom>
          <a:solidFill>
            <a:srgbClr val="01CCC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" name="Freeform: Shape 389"/>
          <p:cNvSpPr/>
          <p:nvPr/>
        </p:nvSpPr>
        <p:spPr>
          <a:xfrm>
            <a:off x="22698926" y="7455672"/>
            <a:ext cx="1009092" cy="96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0242" y="18624"/>
                </a:moveTo>
                <a:cubicBezTo>
                  <a:pt x="19842" y="18624"/>
                  <a:pt x="19496" y="18264"/>
                  <a:pt x="19496" y="17821"/>
                </a:cubicBezTo>
                <a:cubicBezTo>
                  <a:pt x="19496" y="17406"/>
                  <a:pt x="19842" y="17046"/>
                  <a:pt x="20242" y="17046"/>
                </a:cubicBezTo>
                <a:cubicBezTo>
                  <a:pt x="20668" y="17046"/>
                  <a:pt x="20987" y="17406"/>
                  <a:pt x="20987" y="17821"/>
                </a:cubicBezTo>
                <a:cubicBezTo>
                  <a:pt x="20987" y="18264"/>
                  <a:pt x="20668" y="18624"/>
                  <a:pt x="20242" y="18624"/>
                </a:cubicBezTo>
                <a:close/>
                <a:moveTo>
                  <a:pt x="959" y="9846"/>
                </a:moveTo>
                <a:cubicBezTo>
                  <a:pt x="959" y="9596"/>
                  <a:pt x="985" y="9043"/>
                  <a:pt x="1199" y="8461"/>
                </a:cubicBezTo>
                <a:cubicBezTo>
                  <a:pt x="1465" y="7852"/>
                  <a:pt x="1918" y="7353"/>
                  <a:pt x="2477" y="7021"/>
                </a:cubicBezTo>
                <a:cubicBezTo>
                  <a:pt x="2743" y="6883"/>
                  <a:pt x="3090" y="6799"/>
                  <a:pt x="3489" y="6744"/>
                </a:cubicBezTo>
                <a:cubicBezTo>
                  <a:pt x="5726" y="6495"/>
                  <a:pt x="6685" y="7492"/>
                  <a:pt x="6738" y="7547"/>
                </a:cubicBezTo>
                <a:cubicBezTo>
                  <a:pt x="6818" y="7658"/>
                  <a:pt x="7031" y="7658"/>
                  <a:pt x="7138" y="7547"/>
                </a:cubicBezTo>
                <a:cubicBezTo>
                  <a:pt x="7271" y="7436"/>
                  <a:pt x="7271" y="7243"/>
                  <a:pt x="7164" y="7132"/>
                </a:cubicBezTo>
                <a:cubicBezTo>
                  <a:pt x="7111" y="7076"/>
                  <a:pt x="6073" y="5941"/>
                  <a:pt x="3729" y="6135"/>
                </a:cubicBezTo>
                <a:cubicBezTo>
                  <a:pt x="3755" y="6052"/>
                  <a:pt x="3755" y="5969"/>
                  <a:pt x="3755" y="5886"/>
                </a:cubicBezTo>
                <a:cubicBezTo>
                  <a:pt x="3755" y="5886"/>
                  <a:pt x="3755" y="5830"/>
                  <a:pt x="3755" y="5803"/>
                </a:cubicBezTo>
                <a:cubicBezTo>
                  <a:pt x="3755" y="3532"/>
                  <a:pt x="5540" y="1649"/>
                  <a:pt x="7750" y="1649"/>
                </a:cubicBezTo>
                <a:cubicBezTo>
                  <a:pt x="8496" y="1649"/>
                  <a:pt x="9242" y="1870"/>
                  <a:pt x="9881" y="2313"/>
                </a:cubicBezTo>
                <a:cubicBezTo>
                  <a:pt x="10201" y="2535"/>
                  <a:pt x="10654" y="2452"/>
                  <a:pt x="10920" y="2119"/>
                </a:cubicBezTo>
                <a:cubicBezTo>
                  <a:pt x="11772" y="1039"/>
                  <a:pt x="13104" y="486"/>
                  <a:pt x="14489" y="652"/>
                </a:cubicBezTo>
                <a:cubicBezTo>
                  <a:pt x="16140" y="846"/>
                  <a:pt x="17525" y="2119"/>
                  <a:pt x="17898" y="3836"/>
                </a:cubicBezTo>
                <a:cubicBezTo>
                  <a:pt x="18031" y="4501"/>
                  <a:pt x="18004" y="5193"/>
                  <a:pt x="17845" y="5830"/>
                </a:cubicBezTo>
                <a:cubicBezTo>
                  <a:pt x="17845" y="5858"/>
                  <a:pt x="17845" y="5886"/>
                  <a:pt x="17845" y="5886"/>
                </a:cubicBezTo>
                <a:cubicBezTo>
                  <a:pt x="17845" y="5886"/>
                  <a:pt x="17818" y="5886"/>
                  <a:pt x="17818" y="5913"/>
                </a:cubicBezTo>
                <a:cubicBezTo>
                  <a:pt x="17818" y="5913"/>
                  <a:pt x="17711" y="6827"/>
                  <a:pt x="16034" y="8572"/>
                </a:cubicBezTo>
                <a:cubicBezTo>
                  <a:pt x="15927" y="8683"/>
                  <a:pt x="15927" y="8876"/>
                  <a:pt x="16034" y="8987"/>
                </a:cubicBezTo>
                <a:cubicBezTo>
                  <a:pt x="16087" y="9043"/>
                  <a:pt x="16167" y="9070"/>
                  <a:pt x="16247" y="9070"/>
                </a:cubicBezTo>
                <a:cubicBezTo>
                  <a:pt x="16327" y="9070"/>
                  <a:pt x="16406" y="9043"/>
                  <a:pt x="16460" y="8987"/>
                </a:cubicBezTo>
                <a:cubicBezTo>
                  <a:pt x="17472" y="7963"/>
                  <a:pt x="17951" y="7187"/>
                  <a:pt x="18191" y="6689"/>
                </a:cubicBezTo>
                <a:cubicBezTo>
                  <a:pt x="18244" y="6716"/>
                  <a:pt x="18297" y="6744"/>
                  <a:pt x="18351" y="6744"/>
                </a:cubicBezTo>
                <a:cubicBezTo>
                  <a:pt x="19682" y="7076"/>
                  <a:pt x="20615" y="8295"/>
                  <a:pt x="20615" y="9735"/>
                </a:cubicBezTo>
                <a:cubicBezTo>
                  <a:pt x="20615" y="11424"/>
                  <a:pt x="19309" y="12781"/>
                  <a:pt x="17685" y="12781"/>
                </a:cubicBezTo>
                <a:lnTo>
                  <a:pt x="3915" y="12781"/>
                </a:lnTo>
                <a:cubicBezTo>
                  <a:pt x="2317" y="12781"/>
                  <a:pt x="1012" y="11479"/>
                  <a:pt x="959" y="9846"/>
                </a:cubicBezTo>
                <a:close/>
                <a:moveTo>
                  <a:pt x="15794" y="18569"/>
                </a:moveTo>
                <a:cubicBezTo>
                  <a:pt x="15794" y="18984"/>
                  <a:pt x="15448" y="19344"/>
                  <a:pt x="15048" y="19344"/>
                </a:cubicBezTo>
                <a:cubicBezTo>
                  <a:pt x="14622" y="19344"/>
                  <a:pt x="14276" y="18984"/>
                  <a:pt x="14276" y="18569"/>
                </a:cubicBezTo>
                <a:cubicBezTo>
                  <a:pt x="14276" y="18126"/>
                  <a:pt x="14622" y="17766"/>
                  <a:pt x="15048" y="17766"/>
                </a:cubicBezTo>
                <a:cubicBezTo>
                  <a:pt x="15448" y="17766"/>
                  <a:pt x="15794" y="18126"/>
                  <a:pt x="15794" y="18569"/>
                </a:cubicBezTo>
                <a:close/>
                <a:moveTo>
                  <a:pt x="11532" y="20009"/>
                </a:moveTo>
                <a:cubicBezTo>
                  <a:pt x="11532" y="20452"/>
                  <a:pt x="11213" y="20784"/>
                  <a:pt x="10787" y="20784"/>
                </a:cubicBezTo>
                <a:cubicBezTo>
                  <a:pt x="10387" y="20784"/>
                  <a:pt x="10041" y="20452"/>
                  <a:pt x="10041" y="20009"/>
                </a:cubicBezTo>
                <a:cubicBezTo>
                  <a:pt x="10041" y="19593"/>
                  <a:pt x="10387" y="19233"/>
                  <a:pt x="10787" y="19233"/>
                </a:cubicBezTo>
                <a:cubicBezTo>
                  <a:pt x="11213" y="19233"/>
                  <a:pt x="11532" y="19593"/>
                  <a:pt x="11532" y="20009"/>
                </a:cubicBezTo>
                <a:close/>
                <a:moveTo>
                  <a:pt x="7324" y="18569"/>
                </a:moveTo>
                <a:cubicBezTo>
                  <a:pt x="7324" y="18984"/>
                  <a:pt x="6978" y="19344"/>
                  <a:pt x="6579" y="19344"/>
                </a:cubicBezTo>
                <a:cubicBezTo>
                  <a:pt x="6152" y="19344"/>
                  <a:pt x="5806" y="18984"/>
                  <a:pt x="5806" y="18569"/>
                </a:cubicBezTo>
                <a:cubicBezTo>
                  <a:pt x="5806" y="18126"/>
                  <a:pt x="6152" y="17766"/>
                  <a:pt x="6579" y="17766"/>
                </a:cubicBezTo>
                <a:cubicBezTo>
                  <a:pt x="6978" y="17766"/>
                  <a:pt x="7324" y="18126"/>
                  <a:pt x="7324" y="18569"/>
                </a:cubicBezTo>
                <a:close/>
                <a:moveTo>
                  <a:pt x="1358" y="18624"/>
                </a:moveTo>
                <a:cubicBezTo>
                  <a:pt x="932" y="18624"/>
                  <a:pt x="613" y="18264"/>
                  <a:pt x="613" y="17821"/>
                </a:cubicBezTo>
                <a:cubicBezTo>
                  <a:pt x="613" y="17406"/>
                  <a:pt x="932" y="17046"/>
                  <a:pt x="1358" y="17046"/>
                </a:cubicBezTo>
                <a:cubicBezTo>
                  <a:pt x="1758" y="17046"/>
                  <a:pt x="2104" y="17406"/>
                  <a:pt x="2104" y="17821"/>
                </a:cubicBezTo>
                <a:cubicBezTo>
                  <a:pt x="2104" y="18264"/>
                  <a:pt x="1758" y="18624"/>
                  <a:pt x="1358" y="18624"/>
                </a:cubicBezTo>
                <a:close/>
                <a:moveTo>
                  <a:pt x="20242" y="16436"/>
                </a:moveTo>
                <a:cubicBezTo>
                  <a:pt x="19922" y="16436"/>
                  <a:pt x="19629" y="16547"/>
                  <a:pt x="19389" y="16741"/>
                </a:cubicBezTo>
                <a:lnTo>
                  <a:pt x="17632" y="15384"/>
                </a:lnTo>
                <a:cubicBezTo>
                  <a:pt x="17472" y="15246"/>
                  <a:pt x="17392" y="15024"/>
                  <a:pt x="17392" y="14803"/>
                </a:cubicBezTo>
                <a:lnTo>
                  <a:pt x="17392" y="13418"/>
                </a:lnTo>
                <a:lnTo>
                  <a:pt x="17685" y="13418"/>
                </a:lnTo>
                <a:cubicBezTo>
                  <a:pt x="19629" y="13418"/>
                  <a:pt x="21227" y="11756"/>
                  <a:pt x="21227" y="9735"/>
                </a:cubicBezTo>
                <a:cubicBezTo>
                  <a:pt x="21227" y="7990"/>
                  <a:pt x="20109" y="6550"/>
                  <a:pt x="18484" y="6163"/>
                </a:cubicBezTo>
                <a:cubicBezTo>
                  <a:pt x="18457" y="6135"/>
                  <a:pt x="18431" y="6135"/>
                  <a:pt x="18431" y="6079"/>
                </a:cubicBezTo>
                <a:cubicBezTo>
                  <a:pt x="18404" y="6079"/>
                  <a:pt x="18404" y="6052"/>
                  <a:pt x="18404" y="6052"/>
                </a:cubicBezTo>
                <a:cubicBezTo>
                  <a:pt x="18404" y="6024"/>
                  <a:pt x="18431" y="5996"/>
                  <a:pt x="18431" y="5969"/>
                </a:cubicBezTo>
                <a:cubicBezTo>
                  <a:pt x="18617" y="5221"/>
                  <a:pt x="18644" y="4473"/>
                  <a:pt x="18457" y="3698"/>
                </a:cubicBezTo>
                <a:cubicBezTo>
                  <a:pt x="18031" y="1732"/>
                  <a:pt x="16460" y="264"/>
                  <a:pt x="14542" y="43"/>
                </a:cubicBezTo>
                <a:cubicBezTo>
                  <a:pt x="12971" y="-179"/>
                  <a:pt x="11453" y="486"/>
                  <a:pt x="10440" y="1732"/>
                </a:cubicBezTo>
                <a:cubicBezTo>
                  <a:pt x="10387" y="1815"/>
                  <a:pt x="10281" y="1843"/>
                  <a:pt x="10201" y="1787"/>
                </a:cubicBezTo>
                <a:cubicBezTo>
                  <a:pt x="9455" y="1289"/>
                  <a:pt x="8603" y="1039"/>
                  <a:pt x="7750" y="1039"/>
                </a:cubicBezTo>
                <a:cubicBezTo>
                  <a:pt x="5194" y="1039"/>
                  <a:pt x="3143" y="3172"/>
                  <a:pt x="3143" y="5803"/>
                </a:cubicBezTo>
                <a:cubicBezTo>
                  <a:pt x="3143" y="5830"/>
                  <a:pt x="3143" y="5886"/>
                  <a:pt x="3143" y="5913"/>
                </a:cubicBezTo>
                <a:cubicBezTo>
                  <a:pt x="3169" y="6052"/>
                  <a:pt x="3063" y="6163"/>
                  <a:pt x="2930" y="6190"/>
                </a:cubicBezTo>
                <a:cubicBezTo>
                  <a:pt x="2690" y="6273"/>
                  <a:pt x="2450" y="6356"/>
                  <a:pt x="2237" y="6495"/>
                </a:cubicBezTo>
                <a:cubicBezTo>
                  <a:pt x="1545" y="6827"/>
                  <a:pt x="1092" y="7353"/>
                  <a:pt x="826" y="7907"/>
                </a:cubicBezTo>
                <a:cubicBezTo>
                  <a:pt x="533" y="8433"/>
                  <a:pt x="346" y="9070"/>
                  <a:pt x="346" y="9735"/>
                </a:cubicBezTo>
                <a:cubicBezTo>
                  <a:pt x="346" y="9790"/>
                  <a:pt x="373" y="9818"/>
                  <a:pt x="373" y="9873"/>
                </a:cubicBezTo>
                <a:cubicBezTo>
                  <a:pt x="373" y="9929"/>
                  <a:pt x="373" y="9984"/>
                  <a:pt x="373" y="9984"/>
                </a:cubicBezTo>
                <a:lnTo>
                  <a:pt x="373" y="10012"/>
                </a:lnTo>
                <a:cubicBezTo>
                  <a:pt x="506" y="11923"/>
                  <a:pt x="2051" y="13418"/>
                  <a:pt x="3915" y="13418"/>
                </a:cubicBezTo>
                <a:lnTo>
                  <a:pt x="4182" y="13418"/>
                </a:lnTo>
                <a:lnTo>
                  <a:pt x="4182" y="14803"/>
                </a:lnTo>
                <a:cubicBezTo>
                  <a:pt x="4182" y="15024"/>
                  <a:pt x="4128" y="15246"/>
                  <a:pt x="3968" y="15412"/>
                </a:cubicBezTo>
                <a:lnTo>
                  <a:pt x="2291" y="16852"/>
                </a:lnTo>
                <a:cubicBezTo>
                  <a:pt x="2051" y="16575"/>
                  <a:pt x="1705" y="16436"/>
                  <a:pt x="1358" y="16436"/>
                </a:cubicBezTo>
                <a:cubicBezTo>
                  <a:pt x="613" y="16436"/>
                  <a:pt x="0" y="17046"/>
                  <a:pt x="0" y="17821"/>
                </a:cubicBezTo>
                <a:cubicBezTo>
                  <a:pt x="0" y="18596"/>
                  <a:pt x="613" y="19233"/>
                  <a:pt x="1358" y="19233"/>
                </a:cubicBezTo>
                <a:cubicBezTo>
                  <a:pt x="2077" y="19233"/>
                  <a:pt x="2690" y="18596"/>
                  <a:pt x="2690" y="17821"/>
                </a:cubicBezTo>
                <a:cubicBezTo>
                  <a:pt x="2690" y="17655"/>
                  <a:pt x="2663" y="17516"/>
                  <a:pt x="2637" y="17378"/>
                </a:cubicBezTo>
                <a:lnTo>
                  <a:pt x="4368" y="15855"/>
                </a:lnTo>
                <a:lnTo>
                  <a:pt x="4395" y="15855"/>
                </a:lnTo>
                <a:cubicBezTo>
                  <a:pt x="4634" y="15578"/>
                  <a:pt x="4794" y="15190"/>
                  <a:pt x="4794" y="14803"/>
                </a:cubicBezTo>
                <a:lnTo>
                  <a:pt x="4794" y="13418"/>
                </a:lnTo>
                <a:lnTo>
                  <a:pt x="7724" y="13418"/>
                </a:lnTo>
                <a:lnTo>
                  <a:pt x="7724" y="14775"/>
                </a:lnTo>
                <a:cubicBezTo>
                  <a:pt x="7724" y="15024"/>
                  <a:pt x="7617" y="15246"/>
                  <a:pt x="7457" y="15412"/>
                </a:cubicBezTo>
                <a:lnTo>
                  <a:pt x="6685" y="16187"/>
                </a:lnTo>
                <a:cubicBezTo>
                  <a:pt x="6445" y="16436"/>
                  <a:pt x="6286" y="16796"/>
                  <a:pt x="6286" y="17184"/>
                </a:cubicBezTo>
                <a:cubicBezTo>
                  <a:pt x="5673" y="17323"/>
                  <a:pt x="5220" y="17876"/>
                  <a:pt x="5220" y="18569"/>
                </a:cubicBezTo>
                <a:cubicBezTo>
                  <a:pt x="5220" y="19316"/>
                  <a:pt x="5806" y="19953"/>
                  <a:pt x="6579" y="19953"/>
                </a:cubicBezTo>
                <a:cubicBezTo>
                  <a:pt x="7324" y="19953"/>
                  <a:pt x="7910" y="19316"/>
                  <a:pt x="7910" y="18569"/>
                </a:cubicBezTo>
                <a:cubicBezTo>
                  <a:pt x="7910" y="17876"/>
                  <a:pt x="7457" y="17323"/>
                  <a:pt x="6872" y="17184"/>
                </a:cubicBezTo>
                <a:cubicBezTo>
                  <a:pt x="6872" y="16990"/>
                  <a:pt x="6951" y="16769"/>
                  <a:pt x="7111" y="16630"/>
                </a:cubicBezTo>
                <a:lnTo>
                  <a:pt x="7884" y="15855"/>
                </a:lnTo>
                <a:cubicBezTo>
                  <a:pt x="8177" y="15578"/>
                  <a:pt x="8310" y="15190"/>
                  <a:pt x="8310" y="14775"/>
                </a:cubicBezTo>
                <a:lnTo>
                  <a:pt x="8310" y="13418"/>
                </a:lnTo>
                <a:lnTo>
                  <a:pt x="10494" y="13418"/>
                </a:lnTo>
                <a:lnTo>
                  <a:pt x="10494" y="18652"/>
                </a:lnTo>
                <a:cubicBezTo>
                  <a:pt x="9881" y="18790"/>
                  <a:pt x="9428" y="19344"/>
                  <a:pt x="9428" y="20009"/>
                </a:cubicBezTo>
                <a:cubicBezTo>
                  <a:pt x="9428" y="20784"/>
                  <a:pt x="10041" y="21421"/>
                  <a:pt x="10787" y="21421"/>
                </a:cubicBezTo>
                <a:cubicBezTo>
                  <a:pt x="11532" y="21421"/>
                  <a:pt x="12145" y="20784"/>
                  <a:pt x="12145" y="20009"/>
                </a:cubicBezTo>
                <a:cubicBezTo>
                  <a:pt x="12145" y="19344"/>
                  <a:pt x="11692" y="18790"/>
                  <a:pt x="11080" y="18652"/>
                </a:cubicBezTo>
                <a:lnTo>
                  <a:pt x="11080" y="13418"/>
                </a:lnTo>
                <a:lnTo>
                  <a:pt x="13264" y="13418"/>
                </a:lnTo>
                <a:lnTo>
                  <a:pt x="13264" y="14775"/>
                </a:lnTo>
                <a:cubicBezTo>
                  <a:pt x="13264" y="15190"/>
                  <a:pt x="13450" y="15578"/>
                  <a:pt x="13716" y="15855"/>
                </a:cubicBezTo>
                <a:lnTo>
                  <a:pt x="14489" y="16630"/>
                </a:lnTo>
                <a:cubicBezTo>
                  <a:pt x="14622" y="16769"/>
                  <a:pt x="14728" y="16990"/>
                  <a:pt x="14728" y="17184"/>
                </a:cubicBezTo>
                <a:cubicBezTo>
                  <a:pt x="14143" y="17323"/>
                  <a:pt x="13690" y="17876"/>
                  <a:pt x="13690" y="18569"/>
                </a:cubicBezTo>
                <a:cubicBezTo>
                  <a:pt x="13690" y="19316"/>
                  <a:pt x="14276" y="19953"/>
                  <a:pt x="15048" y="19953"/>
                </a:cubicBezTo>
                <a:cubicBezTo>
                  <a:pt x="15767" y="19953"/>
                  <a:pt x="16380" y="19316"/>
                  <a:pt x="16380" y="18569"/>
                </a:cubicBezTo>
                <a:cubicBezTo>
                  <a:pt x="16380" y="17876"/>
                  <a:pt x="15927" y="17323"/>
                  <a:pt x="15341" y="17184"/>
                </a:cubicBezTo>
                <a:cubicBezTo>
                  <a:pt x="15314" y="16796"/>
                  <a:pt x="15181" y="16436"/>
                  <a:pt x="14915" y="16187"/>
                </a:cubicBezTo>
                <a:lnTo>
                  <a:pt x="14116" y="15412"/>
                </a:lnTo>
                <a:cubicBezTo>
                  <a:pt x="13983" y="15246"/>
                  <a:pt x="13876" y="15024"/>
                  <a:pt x="13876" y="14775"/>
                </a:cubicBezTo>
                <a:lnTo>
                  <a:pt x="13876" y="13418"/>
                </a:lnTo>
                <a:lnTo>
                  <a:pt x="16806" y="13418"/>
                </a:lnTo>
                <a:lnTo>
                  <a:pt x="16806" y="14803"/>
                </a:lnTo>
                <a:cubicBezTo>
                  <a:pt x="16806" y="15190"/>
                  <a:pt x="16966" y="15578"/>
                  <a:pt x="17205" y="15855"/>
                </a:cubicBezTo>
                <a:lnTo>
                  <a:pt x="19017" y="17239"/>
                </a:lnTo>
                <a:cubicBezTo>
                  <a:pt x="18937" y="17433"/>
                  <a:pt x="18883" y="17627"/>
                  <a:pt x="18883" y="17821"/>
                </a:cubicBezTo>
                <a:cubicBezTo>
                  <a:pt x="18883" y="18596"/>
                  <a:pt x="19523" y="19233"/>
                  <a:pt x="20242" y="19233"/>
                </a:cubicBezTo>
                <a:cubicBezTo>
                  <a:pt x="20987" y="19233"/>
                  <a:pt x="21600" y="18596"/>
                  <a:pt x="21600" y="17821"/>
                </a:cubicBezTo>
                <a:cubicBezTo>
                  <a:pt x="21600" y="17046"/>
                  <a:pt x="20987" y="16436"/>
                  <a:pt x="20242" y="164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5DF67E-E15A-4898-56A2-158EC2AC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0" y="7009200"/>
            <a:ext cx="8362800" cy="39279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Resultados</a:t>
            </a:r>
          </a:p>
        </p:txBody>
      </p:sp>
      <p:sp>
        <p:nvSpPr>
          <p:cNvPr id="321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3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 após a aplicação das seguintes técnicas</a:t>
            </a:r>
          </a:p>
        </p:txBody>
      </p:sp>
      <p:sp>
        <p:nvSpPr>
          <p:cNvPr id="325" name="TextBox 140"/>
          <p:cNvSpPr txBox="1"/>
          <p:nvPr/>
        </p:nvSpPr>
        <p:spPr>
          <a:xfrm>
            <a:off x="9642328" y="3904819"/>
            <a:ext cx="11627023" cy="41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não possuem relevância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com mais de 50% dos valores nulos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possuem apenas um valor para todas as colunas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Preenchimento de variáveis nulas através de lógica utiliza variável X e Y com análise correlação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One-hot-encoding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altamente correlacionadas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Escolha do melhor K</a:t>
            </a:r>
          </a:p>
        </p:txBody>
      </p:sp>
      <p:sp>
        <p:nvSpPr>
          <p:cNvPr id="326" name="Freeform: Shape 222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794" y="21600"/>
                </a:cubicBezTo>
                <a:cubicBezTo>
                  <a:pt x="4832" y="21600"/>
                  <a:pt x="0" y="16768"/>
                  <a:pt x="0" y="10794"/>
                </a:cubicBezTo>
                <a:cubicBezTo>
                  <a:pt x="0" y="4832"/>
                  <a:pt x="4832" y="0"/>
                  <a:pt x="10794" y="0"/>
                </a:cubicBezTo>
                <a:cubicBezTo>
                  <a:pt x="16768" y="0"/>
                  <a:pt x="21600" y="4832"/>
                  <a:pt x="21600" y="10794"/>
                </a:cubicBezTo>
                <a:close/>
              </a:path>
            </a:pathLst>
          </a:custGeom>
          <a:solidFill>
            <a:srgbClr val="01CCC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7" name="Freeform: Shape 389"/>
          <p:cNvSpPr/>
          <p:nvPr/>
        </p:nvSpPr>
        <p:spPr>
          <a:xfrm>
            <a:off x="22698926" y="7455672"/>
            <a:ext cx="1009092" cy="96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0242" y="18624"/>
                </a:moveTo>
                <a:cubicBezTo>
                  <a:pt x="19842" y="18624"/>
                  <a:pt x="19496" y="18264"/>
                  <a:pt x="19496" y="17821"/>
                </a:cubicBezTo>
                <a:cubicBezTo>
                  <a:pt x="19496" y="17406"/>
                  <a:pt x="19842" y="17046"/>
                  <a:pt x="20242" y="17046"/>
                </a:cubicBezTo>
                <a:cubicBezTo>
                  <a:pt x="20668" y="17046"/>
                  <a:pt x="20987" y="17406"/>
                  <a:pt x="20987" y="17821"/>
                </a:cubicBezTo>
                <a:cubicBezTo>
                  <a:pt x="20987" y="18264"/>
                  <a:pt x="20668" y="18624"/>
                  <a:pt x="20242" y="18624"/>
                </a:cubicBezTo>
                <a:close/>
                <a:moveTo>
                  <a:pt x="959" y="9846"/>
                </a:moveTo>
                <a:cubicBezTo>
                  <a:pt x="959" y="9596"/>
                  <a:pt x="985" y="9043"/>
                  <a:pt x="1199" y="8461"/>
                </a:cubicBezTo>
                <a:cubicBezTo>
                  <a:pt x="1465" y="7852"/>
                  <a:pt x="1918" y="7353"/>
                  <a:pt x="2477" y="7021"/>
                </a:cubicBezTo>
                <a:cubicBezTo>
                  <a:pt x="2743" y="6883"/>
                  <a:pt x="3090" y="6799"/>
                  <a:pt x="3489" y="6744"/>
                </a:cubicBezTo>
                <a:cubicBezTo>
                  <a:pt x="5726" y="6495"/>
                  <a:pt x="6685" y="7492"/>
                  <a:pt x="6738" y="7547"/>
                </a:cubicBezTo>
                <a:cubicBezTo>
                  <a:pt x="6818" y="7658"/>
                  <a:pt x="7031" y="7658"/>
                  <a:pt x="7138" y="7547"/>
                </a:cubicBezTo>
                <a:cubicBezTo>
                  <a:pt x="7271" y="7436"/>
                  <a:pt x="7271" y="7243"/>
                  <a:pt x="7164" y="7132"/>
                </a:cubicBezTo>
                <a:cubicBezTo>
                  <a:pt x="7111" y="7076"/>
                  <a:pt x="6073" y="5941"/>
                  <a:pt x="3729" y="6135"/>
                </a:cubicBezTo>
                <a:cubicBezTo>
                  <a:pt x="3755" y="6052"/>
                  <a:pt x="3755" y="5969"/>
                  <a:pt x="3755" y="5886"/>
                </a:cubicBezTo>
                <a:cubicBezTo>
                  <a:pt x="3755" y="5886"/>
                  <a:pt x="3755" y="5830"/>
                  <a:pt x="3755" y="5803"/>
                </a:cubicBezTo>
                <a:cubicBezTo>
                  <a:pt x="3755" y="3532"/>
                  <a:pt x="5540" y="1649"/>
                  <a:pt x="7750" y="1649"/>
                </a:cubicBezTo>
                <a:cubicBezTo>
                  <a:pt x="8496" y="1649"/>
                  <a:pt x="9242" y="1870"/>
                  <a:pt x="9881" y="2313"/>
                </a:cubicBezTo>
                <a:cubicBezTo>
                  <a:pt x="10201" y="2535"/>
                  <a:pt x="10654" y="2452"/>
                  <a:pt x="10920" y="2119"/>
                </a:cubicBezTo>
                <a:cubicBezTo>
                  <a:pt x="11772" y="1039"/>
                  <a:pt x="13104" y="486"/>
                  <a:pt x="14489" y="652"/>
                </a:cubicBezTo>
                <a:cubicBezTo>
                  <a:pt x="16140" y="846"/>
                  <a:pt x="17525" y="2119"/>
                  <a:pt x="17898" y="3836"/>
                </a:cubicBezTo>
                <a:cubicBezTo>
                  <a:pt x="18031" y="4501"/>
                  <a:pt x="18004" y="5193"/>
                  <a:pt x="17845" y="5830"/>
                </a:cubicBezTo>
                <a:cubicBezTo>
                  <a:pt x="17845" y="5858"/>
                  <a:pt x="17845" y="5886"/>
                  <a:pt x="17845" y="5886"/>
                </a:cubicBezTo>
                <a:cubicBezTo>
                  <a:pt x="17845" y="5886"/>
                  <a:pt x="17818" y="5886"/>
                  <a:pt x="17818" y="5913"/>
                </a:cubicBezTo>
                <a:cubicBezTo>
                  <a:pt x="17818" y="5913"/>
                  <a:pt x="17711" y="6827"/>
                  <a:pt x="16034" y="8572"/>
                </a:cubicBezTo>
                <a:cubicBezTo>
                  <a:pt x="15927" y="8683"/>
                  <a:pt x="15927" y="8876"/>
                  <a:pt x="16034" y="8987"/>
                </a:cubicBezTo>
                <a:cubicBezTo>
                  <a:pt x="16087" y="9043"/>
                  <a:pt x="16167" y="9070"/>
                  <a:pt x="16247" y="9070"/>
                </a:cubicBezTo>
                <a:cubicBezTo>
                  <a:pt x="16327" y="9070"/>
                  <a:pt x="16406" y="9043"/>
                  <a:pt x="16460" y="8987"/>
                </a:cubicBezTo>
                <a:cubicBezTo>
                  <a:pt x="17472" y="7963"/>
                  <a:pt x="17951" y="7187"/>
                  <a:pt x="18191" y="6689"/>
                </a:cubicBezTo>
                <a:cubicBezTo>
                  <a:pt x="18244" y="6716"/>
                  <a:pt x="18297" y="6744"/>
                  <a:pt x="18351" y="6744"/>
                </a:cubicBezTo>
                <a:cubicBezTo>
                  <a:pt x="19682" y="7076"/>
                  <a:pt x="20615" y="8295"/>
                  <a:pt x="20615" y="9735"/>
                </a:cubicBezTo>
                <a:cubicBezTo>
                  <a:pt x="20615" y="11424"/>
                  <a:pt x="19309" y="12781"/>
                  <a:pt x="17685" y="12781"/>
                </a:cubicBezTo>
                <a:lnTo>
                  <a:pt x="3915" y="12781"/>
                </a:lnTo>
                <a:cubicBezTo>
                  <a:pt x="2317" y="12781"/>
                  <a:pt x="1012" y="11479"/>
                  <a:pt x="959" y="9846"/>
                </a:cubicBezTo>
                <a:close/>
                <a:moveTo>
                  <a:pt x="15794" y="18569"/>
                </a:moveTo>
                <a:cubicBezTo>
                  <a:pt x="15794" y="18984"/>
                  <a:pt x="15448" y="19344"/>
                  <a:pt x="15048" y="19344"/>
                </a:cubicBezTo>
                <a:cubicBezTo>
                  <a:pt x="14622" y="19344"/>
                  <a:pt x="14276" y="18984"/>
                  <a:pt x="14276" y="18569"/>
                </a:cubicBezTo>
                <a:cubicBezTo>
                  <a:pt x="14276" y="18126"/>
                  <a:pt x="14622" y="17766"/>
                  <a:pt x="15048" y="17766"/>
                </a:cubicBezTo>
                <a:cubicBezTo>
                  <a:pt x="15448" y="17766"/>
                  <a:pt x="15794" y="18126"/>
                  <a:pt x="15794" y="18569"/>
                </a:cubicBezTo>
                <a:close/>
                <a:moveTo>
                  <a:pt x="11532" y="20009"/>
                </a:moveTo>
                <a:cubicBezTo>
                  <a:pt x="11532" y="20452"/>
                  <a:pt x="11213" y="20784"/>
                  <a:pt x="10787" y="20784"/>
                </a:cubicBezTo>
                <a:cubicBezTo>
                  <a:pt x="10387" y="20784"/>
                  <a:pt x="10041" y="20452"/>
                  <a:pt x="10041" y="20009"/>
                </a:cubicBezTo>
                <a:cubicBezTo>
                  <a:pt x="10041" y="19593"/>
                  <a:pt x="10387" y="19233"/>
                  <a:pt x="10787" y="19233"/>
                </a:cubicBezTo>
                <a:cubicBezTo>
                  <a:pt x="11213" y="19233"/>
                  <a:pt x="11532" y="19593"/>
                  <a:pt x="11532" y="20009"/>
                </a:cubicBezTo>
                <a:close/>
                <a:moveTo>
                  <a:pt x="7324" y="18569"/>
                </a:moveTo>
                <a:cubicBezTo>
                  <a:pt x="7324" y="18984"/>
                  <a:pt x="6978" y="19344"/>
                  <a:pt x="6579" y="19344"/>
                </a:cubicBezTo>
                <a:cubicBezTo>
                  <a:pt x="6152" y="19344"/>
                  <a:pt x="5806" y="18984"/>
                  <a:pt x="5806" y="18569"/>
                </a:cubicBezTo>
                <a:cubicBezTo>
                  <a:pt x="5806" y="18126"/>
                  <a:pt x="6152" y="17766"/>
                  <a:pt x="6579" y="17766"/>
                </a:cubicBezTo>
                <a:cubicBezTo>
                  <a:pt x="6978" y="17766"/>
                  <a:pt x="7324" y="18126"/>
                  <a:pt x="7324" y="18569"/>
                </a:cubicBezTo>
                <a:close/>
                <a:moveTo>
                  <a:pt x="1358" y="18624"/>
                </a:moveTo>
                <a:cubicBezTo>
                  <a:pt x="932" y="18624"/>
                  <a:pt x="613" y="18264"/>
                  <a:pt x="613" y="17821"/>
                </a:cubicBezTo>
                <a:cubicBezTo>
                  <a:pt x="613" y="17406"/>
                  <a:pt x="932" y="17046"/>
                  <a:pt x="1358" y="17046"/>
                </a:cubicBezTo>
                <a:cubicBezTo>
                  <a:pt x="1758" y="17046"/>
                  <a:pt x="2104" y="17406"/>
                  <a:pt x="2104" y="17821"/>
                </a:cubicBezTo>
                <a:cubicBezTo>
                  <a:pt x="2104" y="18264"/>
                  <a:pt x="1758" y="18624"/>
                  <a:pt x="1358" y="18624"/>
                </a:cubicBezTo>
                <a:close/>
                <a:moveTo>
                  <a:pt x="20242" y="16436"/>
                </a:moveTo>
                <a:cubicBezTo>
                  <a:pt x="19922" y="16436"/>
                  <a:pt x="19629" y="16547"/>
                  <a:pt x="19389" y="16741"/>
                </a:cubicBezTo>
                <a:lnTo>
                  <a:pt x="17632" y="15384"/>
                </a:lnTo>
                <a:cubicBezTo>
                  <a:pt x="17472" y="15246"/>
                  <a:pt x="17392" y="15024"/>
                  <a:pt x="17392" y="14803"/>
                </a:cubicBezTo>
                <a:lnTo>
                  <a:pt x="17392" y="13418"/>
                </a:lnTo>
                <a:lnTo>
                  <a:pt x="17685" y="13418"/>
                </a:lnTo>
                <a:cubicBezTo>
                  <a:pt x="19629" y="13418"/>
                  <a:pt x="21227" y="11756"/>
                  <a:pt x="21227" y="9735"/>
                </a:cubicBezTo>
                <a:cubicBezTo>
                  <a:pt x="21227" y="7990"/>
                  <a:pt x="20109" y="6550"/>
                  <a:pt x="18484" y="6163"/>
                </a:cubicBezTo>
                <a:cubicBezTo>
                  <a:pt x="18457" y="6135"/>
                  <a:pt x="18431" y="6135"/>
                  <a:pt x="18431" y="6079"/>
                </a:cubicBezTo>
                <a:cubicBezTo>
                  <a:pt x="18404" y="6079"/>
                  <a:pt x="18404" y="6052"/>
                  <a:pt x="18404" y="6052"/>
                </a:cubicBezTo>
                <a:cubicBezTo>
                  <a:pt x="18404" y="6024"/>
                  <a:pt x="18431" y="5996"/>
                  <a:pt x="18431" y="5969"/>
                </a:cubicBezTo>
                <a:cubicBezTo>
                  <a:pt x="18617" y="5221"/>
                  <a:pt x="18644" y="4473"/>
                  <a:pt x="18457" y="3698"/>
                </a:cubicBezTo>
                <a:cubicBezTo>
                  <a:pt x="18031" y="1732"/>
                  <a:pt x="16460" y="264"/>
                  <a:pt x="14542" y="43"/>
                </a:cubicBezTo>
                <a:cubicBezTo>
                  <a:pt x="12971" y="-179"/>
                  <a:pt x="11453" y="486"/>
                  <a:pt x="10440" y="1732"/>
                </a:cubicBezTo>
                <a:cubicBezTo>
                  <a:pt x="10387" y="1815"/>
                  <a:pt x="10281" y="1843"/>
                  <a:pt x="10201" y="1787"/>
                </a:cubicBezTo>
                <a:cubicBezTo>
                  <a:pt x="9455" y="1289"/>
                  <a:pt x="8603" y="1039"/>
                  <a:pt x="7750" y="1039"/>
                </a:cubicBezTo>
                <a:cubicBezTo>
                  <a:pt x="5194" y="1039"/>
                  <a:pt x="3143" y="3172"/>
                  <a:pt x="3143" y="5803"/>
                </a:cubicBezTo>
                <a:cubicBezTo>
                  <a:pt x="3143" y="5830"/>
                  <a:pt x="3143" y="5886"/>
                  <a:pt x="3143" y="5913"/>
                </a:cubicBezTo>
                <a:cubicBezTo>
                  <a:pt x="3169" y="6052"/>
                  <a:pt x="3063" y="6163"/>
                  <a:pt x="2930" y="6190"/>
                </a:cubicBezTo>
                <a:cubicBezTo>
                  <a:pt x="2690" y="6273"/>
                  <a:pt x="2450" y="6356"/>
                  <a:pt x="2237" y="6495"/>
                </a:cubicBezTo>
                <a:cubicBezTo>
                  <a:pt x="1545" y="6827"/>
                  <a:pt x="1092" y="7353"/>
                  <a:pt x="826" y="7907"/>
                </a:cubicBezTo>
                <a:cubicBezTo>
                  <a:pt x="533" y="8433"/>
                  <a:pt x="346" y="9070"/>
                  <a:pt x="346" y="9735"/>
                </a:cubicBezTo>
                <a:cubicBezTo>
                  <a:pt x="346" y="9790"/>
                  <a:pt x="373" y="9818"/>
                  <a:pt x="373" y="9873"/>
                </a:cubicBezTo>
                <a:cubicBezTo>
                  <a:pt x="373" y="9929"/>
                  <a:pt x="373" y="9984"/>
                  <a:pt x="373" y="9984"/>
                </a:cubicBezTo>
                <a:lnTo>
                  <a:pt x="373" y="10012"/>
                </a:lnTo>
                <a:cubicBezTo>
                  <a:pt x="506" y="11923"/>
                  <a:pt x="2051" y="13418"/>
                  <a:pt x="3915" y="13418"/>
                </a:cubicBezTo>
                <a:lnTo>
                  <a:pt x="4182" y="13418"/>
                </a:lnTo>
                <a:lnTo>
                  <a:pt x="4182" y="14803"/>
                </a:lnTo>
                <a:cubicBezTo>
                  <a:pt x="4182" y="15024"/>
                  <a:pt x="4128" y="15246"/>
                  <a:pt x="3968" y="15412"/>
                </a:cubicBezTo>
                <a:lnTo>
                  <a:pt x="2291" y="16852"/>
                </a:lnTo>
                <a:cubicBezTo>
                  <a:pt x="2051" y="16575"/>
                  <a:pt x="1705" y="16436"/>
                  <a:pt x="1358" y="16436"/>
                </a:cubicBezTo>
                <a:cubicBezTo>
                  <a:pt x="613" y="16436"/>
                  <a:pt x="0" y="17046"/>
                  <a:pt x="0" y="17821"/>
                </a:cubicBezTo>
                <a:cubicBezTo>
                  <a:pt x="0" y="18596"/>
                  <a:pt x="613" y="19233"/>
                  <a:pt x="1358" y="19233"/>
                </a:cubicBezTo>
                <a:cubicBezTo>
                  <a:pt x="2077" y="19233"/>
                  <a:pt x="2690" y="18596"/>
                  <a:pt x="2690" y="17821"/>
                </a:cubicBezTo>
                <a:cubicBezTo>
                  <a:pt x="2690" y="17655"/>
                  <a:pt x="2663" y="17516"/>
                  <a:pt x="2637" y="17378"/>
                </a:cubicBezTo>
                <a:lnTo>
                  <a:pt x="4368" y="15855"/>
                </a:lnTo>
                <a:lnTo>
                  <a:pt x="4395" y="15855"/>
                </a:lnTo>
                <a:cubicBezTo>
                  <a:pt x="4634" y="15578"/>
                  <a:pt x="4794" y="15190"/>
                  <a:pt x="4794" y="14803"/>
                </a:cubicBezTo>
                <a:lnTo>
                  <a:pt x="4794" y="13418"/>
                </a:lnTo>
                <a:lnTo>
                  <a:pt x="7724" y="13418"/>
                </a:lnTo>
                <a:lnTo>
                  <a:pt x="7724" y="14775"/>
                </a:lnTo>
                <a:cubicBezTo>
                  <a:pt x="7724" y="15024"/>
                  <a:pt x="7617" y="15246"/>
                  <a:pt x="7457" y="15412"/>
                </a:cubicBezTo>
                <a:lnTo>
                  <a:pt x="6685" y="16187"/>
                </a:lnTo>
                <a:cubicBezTo>
                  <a:pt x="6445" y="16436"/>
                  <a:pt x="6286" y="16796"/>
                  <a:pt x="6286" y="17184"/>
                </a:cubicBezTo>
                <a:cubicBezTo>
                  <a:pt x="5673" y="17323"/>
                  <a:pt x="5220" y="17876"/>
                  <a:pt x="5220" y="18569"/>
                </a:cubicBezTo>
                <a:cubicBezTo>
                  <a:pt x="5220" y="19316"/>
                  <a:pt x="5806" y="19953"/>
                  <a:pt x="6579" y="19953"/>
                </a:cubicBezTo>
                <a:cubicBezTo>
                  <a:pt x="7324" y="19953"/>
                  <a:pt x="7910" y="19316"/>
                  <a:pt x="7910" y="18569"/>
                </a:cubicBezTo>
                <a:cubicBezTo>
                  <a:pt x="7910" y="17876"/>
                  <a:pt x="7457" y="17323"/>
                  <a:pt x="6872" y="17184"/>
                </a:cubicBezTo>
                <a:cubicBezTo>
                  <a:pt x="6872" y="16990"/>
                  <a:pt x="6951" y="16769"/>
                  <a:pt x="7111" y="16630"/>
                </a:cubicBezTo>
                <a:lnTo>
                  <a:pt x="7884" y="15855"/>
                </a:lnTo>
                <a:cubicBezTo>
                  <a:pt x="8177" y="15578"/>
                  <a:pt x="8310" y="15190"/>
                  <a:pt x="8310" y="14775"/>
                </a:cubicBezTo>
                <a:lnTo>
                  <a:pt x="8310" y="13418"/>
                </a:lnTo>
                <a:lnTo>
                  <a:pt x="10494" y="13418"/>
                </a:lnTo>
                <a:lnTo>
                  <a:pt x="10494" y="18652"/>
                </a:lnTo>
                <a:cubicBezTo>
                  <a:pt x="9881" y="18790"/>
                  <a:pt x="9428" y="19344"/>
                  <a:pt x="9428" y="20009"/>
                </a:cubicBezTo>
                <a:cubicBezTo>
                  <a:pt x="9428" y="20784"/>
                  <a:pt x="10041" y="21421"/>
                  <a:pt x="10787" y="21421"/>
                </a:cubicBezTo>
                <a:cubicBezTo>
                  <a:pt x="11532" y="21421"/>
                  <a:pt x="12145" y="20784"/>
                  <a:pt x="12145" y="20009"/>
                </a:cubicBezTo>
                <a:cubicBezTo>
                  <a:pt x="12145" y="19344"/>
                  <a:pt x="11692" y="18790"/>
                  <a:pt x="11080" y="18652"/>
                </a:cubicBezTo>
                <a:lnTo>
                  <a:pt x="11080" y="13418"/>
                </a:lnTo>
                <a:lnTo>
                  <a:pt x="13264" y="13418"/>
                </a:lnTo>
                <a:lnTo>
                  <a:pt x="13264" y="14775"/>
                </a:lnTo>
                <a:cubicBezTo>
                  <a:pt x="13264" y="15190"/>
                  <a:pt x="13450" y="15578"/>
                  <a:pt x="13716" y="15855"/>
                </a:cubicBezTo>
                <a:lnTo>
                  <a:pt x="14489" y="16630"/>
                </a:lnTo>
                <a:cubicBezTo>
                  <a:pt x="14622" y="16769"/>
                  <a:pt x="14728" y="16990"/>
                  <a:pt x="14728" y="17184"/>
                </a:cubicBezTo>
                <a:cubicBezTo>
                  <a:pt x="14143" y="17323"/>
                  <a:pt x="13690" y="17876"/>
                  <a:pt x="13690" y="18569"/>
                </a:cubicBezTo>
                <a:cubicBezTo>
                  <a:pt x="13690" y="19316"/>
                  <a:pt x="14276" y="19953"/>
                  <a:pt x="15048" y="19953"/>
                </a:cubicBezTo>
                <a:cubicBezTo>
                  <a:pt x="15767" y="19953"/>
                  <a:pt x="16380" y="19316"/>
                  <a:pt x="16380" y="18569"/>
                </a:cubicBezTo>
                <a:cubicBezTo>
                  <a:pt x="16380" y="17876"/>
                  <a:pt x="15927" y="17323"/>
                  <a:pt x="15341" y="17184"/>
                </a:cubicBezTo>
                <a:cubicBezTo>
                  <a:pt x="15314" y="16796"/>
                  <a:pt x="15181" y="16436"/>
                  <a:pt x="14915" y="16187"/>
                </a:cubicBezTo>
                <a:lnTo>
                  <a:pt x="14116" y="15412"/>
                </a:lnTo>
                <a:cubicBezTo>
                  <a:pt x="13983" y="15246"/>
                  <a:pt x="13876" y="15024"/>
                  <a:pt x="13876" y="14775"/>
                </a:cubicBezTo>
                <a:lnTo>
                  <a:pt x="13876" y="13418"/>
                </a:lnTo>
                <a:lnTo>
                  <a:pt x="16806" y="13418"/>
                </a:lnTo>
                <a:lnTo>
                  <a:pt x="16806" y="14803"/>
                </a:lnTo>
                <a:cubicBezTo>
                  <a:pt x="16806" y="15190"/>
                  <a:pt x="16966" y="15578"/>
                  <a:pt x="17205" y="15855"/>
                </a:cubicBezTo>
                <a:lnTo>
                  <a:pt x="19017" y="17239"/>
                </a:lnTo>
                <a:cubicBezTo>
                  <a:pt x="18937" y="17433"/>
                  <a:pt x="18883" y="17627"/>
                  <a:pt x="18883" y="17821"/>
                </a:cubicBezTo>
                <a:cubicBezTo>
                  <a:pt x="18883" y="18596"/>
                  <a:pt x="19523" y="19233"/>
                  <a:pt x="20242" y="19233"/>
                </a:cubicBezTo>
                <a:cubicBezTo>
                  <a:pt x="20987" y="19233"/>
                  <a:pt x="21600" y="18596"/>
                  <a:pt x="21600" y="17821"/>
                </a:cubicBezTo>
                <a:cubicBezTo>
                  <a:pt x="21600" y="17046"/>
                  <a:pt x="20987" y="16436"/>
                  <a:pt x="20242" y="164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9522BC-EDE0-D8CE-2C80-DA4CC3F3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0" y="7009200"/>
            <a:ext cx="8362800" cy="40637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1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Resultados</a:t>
            </a:r>
          </a:p>
        </p:txBody>
      </p:sp>
      <p:sp>
        <p:nvSpPr>
          <p:cNvPr id="332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5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 após a aplicação das seguintes técnicas</a:t>
            </a:r>
          </a:p>
        </p:txBody>
      </p:sp>
      <p:sp>
        <p:nvSpPr>
          <p:cNvPr id="336" name="TextBox 140"/>
          <p:cNvSpPr txBox="1"/>
          <p:nvPr/>
        </p:nvSpPr>
        <p:spPr>
          <a:xfrm>
            <a:off x="9642328" y="3904819"/>
            <a:ext cx="11627023" cy="464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não possuem relevância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com mais de 50% dos valores nulos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possuem apenas um valor para todas as colunas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Preenchimento de variáveis nulas através de lógica utiliza variável X e Y com análise correlação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One-hot-encoding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altamente correlacionadas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Escolha do melhor K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Seleção de features mais importantes</a:t>
            </a:r>
          </a:p>
        </p:txBody>
      </p:sp>
      <p:sp>
        <p:nvSpPr>
          <p:cNvPr id="337" name="Freeform: Shape 222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794" y="21600"/>
                </a:cubicBezTo>
                <a:cubicBezTo>
                  <a:pt x="4832" y="21600"/>
                  <a:pt x="0" y="16768"/>
                  <a:pt x="0" y="10794"/>
                </a:cubicBezTo>
                <a:cubicBezTo>
                  <a:pt x="0" y="4832"/>
                  <a:pt x="4832" y="0"/>
                  <a:pt x="10794" y="0"/>
                </a:cubicBezTo>
                <a:cubicBezTo>
                  <a:pt x="16768" y="0"/>
                  <a:pt x="21600" y="4832"/>
                  <a:pt x="21600" y="10794"/>
                </a:cubicBezTo>
                <a:close/>
              </a:path>
            </a:pathLst>
          </a:custGeom>
          <a:solidFill>
            <a:srgbClr val="01CCC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" name="Freeform: Shape 389"/>
          <p:cNvSpPr/>
          <p:nvPr/>
        </p:nvSpPr>
        <p:spPr>
          <a:xfrm>
            <a:off x="22698926" y="7455672"/>
            <a:ext cx="1009092" cy="96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0242" y="18624"/>
                </a:moveTo>
                <a:cubicBezTo>
                  <a:pt x="19842" y="18624"/>
                  <a:pt x="19496" y="18264"/>
                  <a:pt x="19496" y="17821"/>
                </a:cubicBezTo>
                <a:cubicBezTo>
                  <a:pt x="19496" y="17406"/>
                  <a:pt x="19842" y="17046"/>
                  <a:pt x="20242" y="17046"/>
                </a:cubicBezTo>
                <a:cubicBezTo>
                  <a:pt x="20668" y="17046"/>
                  <a:pt x="20987" y="17406"/>
                  <a:pt x="20987" y="17821"/>
                </a:cubicBezTo>
                <a:cubicBezTo>
                  <a:pt x="20987" y="18264"/>
                  <a:pt x="20668" y="18624"/>
                  <a:pt x="20242" y="18624"/>
                </a:cubicBezTo>
                <a:close/>
                <a:moveTo>
                  <a:pt x="959" y="9846"/>
                </a:moveTo>
                <a:cubicBezTo>
                  <a:pt x="959" y="9596"/>
                  <a:pt x="985" y="9043"/>
                  <a:pt x="1199" y="8461"/>
                </a:cubicBezTo>
                <a:cubicBezTo>
                  <a:pt x="1465" y="7852"/>
                  <a:pt x="1918" y="7353"/>
                  <a:pt x="2477" y="7021"/>
                </a:cubicBezTo>
                <a:cubicBezTo>
                  <a:pt x="2743" y="6883"/>
                  <a:pt x="3090" y="6799"/>
                  <a:pt x="3489" y="6744"/>
                </a:cubicBezTo>
                <a:cubicBezTo>
                  <a:pt x="5726" y="6495"/>
                  <a:pt x="6685" y="7492"/>
                  <a:pt x="6738" y="7547"/>
                </a:cubicBezTo>
                <a:cubicBezTo>
                  <a:pt x="6818" y="7658"/>
                  <a:pt x="7031" y="7658"/>
                  <a:pt x="7138" y="7547"/>
                </a:cubicBezTo>
                <a:cubicBezTo>
                  <a:pt x="7271" y="7436"/>
                  <a:pt x="7271" y="7243"/>
                  <a:pt x="7164" y="7132"/>
                </a:cubicBezTo>
                <a:cubicBezTo>
                  <a:pt x="7111" y="7076"/>
                  <a:pt x="6073" y="5941"/>
                  <a:pt x="3729" y="6135"/>
                </a:cubicBezTo>
                <a:cubicBezTo>
                  <a:pt x="3755" y="6052"/>
                  <a:pt x="3755" y="5969"/>
                  <a:pt x="3755" y="5886"/>
                </a:cubicBezTo>
                <a:cubicBezTo>
                  <a:pt x="3755" y="5886"/>
                  <a:pt x="3755" y="5830"/>
                  <a:pt x="3755" y="5803"/>
                </a:cubicBezTo>
                <a:cubicBezTo>
                  <a:pt x="3755" y="3532"/>
                  <a:pt x="5540" y="1649"/>
                  <a:pt x="7750" y="1649"/>
                </a:cubicBezTo>
                <a:cubicBezTo>
                  <a:pt x="8496" y="1649"/>
                  <a:pt x="9242" y="1870"/>
                  <a:pt x="9881" y="2313"/>
                </a:cubicBezTo>
                <a:cubicBezTo>
                  <a:pt x="10201" y="2535"/>
                  <a:pt x="10654" y="2452"/>
                  <a:pt x="10920" y="2119"/>
                </a:cubicBezTo>
                <a:cubicBezTo>
                  <a:pt x="11772" y="1039"/>
                  <a:pt x="13104" y="486"/>
                  <a:pt x="14489" y="652"/>
                </a:cubicBezTo>
                <a:cubicBezTo>
                  <a:pt x="16140" y="846"/>
                  <a:pt x="17525" y="2119"/>
                  <a:pt x="17898" y="3836"/>
                </a:cubicBezTo>
                <a:cubicBezTo>
                  <a:pt x="18031" y="4501"/>
                  <a:pt x="18004" y="5193"/>
                  <a:pt x="17845" y="5830"/>
                </a:cubicBezTo>
                <a:cubicBezTo>
                  <a:pt x="17845" y="5858"/>
                  <a:pt x="17845" y="5886"/>
                  <a:pt x="17845" y="5886"/>
                </a:cubicBezTo>
                <a:cubicBezTo>
                  <a:pt x="17845" y="5886"/>
                  <a:pt x="17818" y="5886"/>
                  <a:pt x="17818" y="5913"/>
                </a:cubicBezTo>
                <a:cubicBezTo>
                  <a:pt x="17818" y="5913"/>
                  <a:pt x="17711" y="6827"/>
                  <a:pt x="16034" y="8572"/>
                </a:cubicBezTo>
                <a:cubicBezTo>
                  <a:pt x="15927" y="8683"/>
                  <a:pt x="15927" y="8876"/>
                  <a:pt x="16034" y="8987"/>
                </a:cubicBezTo>
                <a:cubicBezTo>
                  <a:pt x="16087" y="9043"/>
                  <a:pt x="16167" y="9070"/>
                  <a:pt x="16247" y="9070"/>
                </a:cubicBezTo>
                <a:cubicBezTo>
                  <a:pt x="16327" y="9070"/>
                  <a:pt x="16406" y="9043"/>
                  <a:pt x="16460" y="8987"/>
                </a:cubicBezTo>
                <a:cubicBezTo>
                  <a:pt x="17472" y="7963"/>
                  <a:pt x="17951" y="7187"/>
                  <a:pt x="18191" y="6689"/>
                </a:cubicBezTo>
                <a:cubicBezTo>
                  <a:pt x="18244" y="6716"/>
                  <a:pt x="18297" y="6744"/>
                  <a:pt x="18351" y="6744"/>
                </a:cubicBezTo>
                <a:cubicBezTo>
                  <a:pt x="19682" y="7076"/>
                  <a:pt x="20615" y="8295"/>
                  <a:pt x="20615" y="9735"/>
                </a:cubicBezTo>
                <a:cubicBezTo>
                  <a:pt x="20615" y="11424"/>
                  <a:pt x="19309" y="12781"/>
                  <a:pt x="17685" y="12781"/>
                </a:cubicBezTo>
                <a:lnTo>
                  <a:pt x="3915" y="12781"/>
                </a:lnTo>
                <a:cubicBezTo>
                  <a:pt x="2317" y="12781"/>
                  <a:pt x="1012" y="11479"/>
                  <a:pt x="959" y="9846"/>
                </a:cubicBezTo>
                <a:close/>
                <a:moveTo>
                  <a:pt x="15794" y="18569"/>
                </a:moveTo>
                <a:cubicBezTo>
                  <a:pt x="15794" y="18984"/>
                  <a:pt x="15448" y="19344"/>
                  <a:pt x="15048" y="19344"/>
                </a:cubicBezTo>
                <a:cubicBezTo>
                  <a:pt x="14622" y="19344"/>
                  <a:pt x="14276" y="18984"/>
                  <a:pt x="14276" y="18569"/>
                </a:cubicBezTo>
                <a:cubicBezTo>
                  <a:pt x="14276" y="18126"/>
                  <a:pt x="14622" y="17766"/>
                  <a:pt x="15048" y="17766"/>
                </a:cubicBezTo>
                <a:cubicBezTo>
                  <a:pt x="15448" y="17766"/>
                  <a:pt x="15794" y="18126"/>
                  <a:pt x="15794" y="18569"/>
                </a:cubicBezTo>
                <a:close/>
                <a:moveTo>
                  <a:pt x="11532" y="20009"/>
                </a:moveTo>
                <a:cubicBezTo>
                  <a:pt x="11532" y="20452"/>
                  <a:pt x="11213" y="20784"/>
                  <a:pt x="10787" y="20784"/>
                </a:cubicBezTo>
                <a:cubicBezTo>
                  <a:pt x="10387" y="20784"/>
                  <a:pt x="10041" y="20452"/>
                  <a:pt x="10041" y="20009"/>
                </a:cubicBezTo>
                <a:cubicBezTo>
                  <a:pt x="10041" y="19593"/>
                  <a:pt x="10387" y="19233"/>
                  <a:pt x="10787" y="19233"/>
                </a:cubicBezTo>
                <a:cubicBezTo>
                  <a:pt x="11213" y="19233"/>
                  <a:pt x="11532" y="19593"/>
                  <a:pt x="11532" y="20009"/>
                </a:cubicBezTo>
                <a:close/>
                <a:moveTo>
                  <a:pt x="7324" y="18569"/>
                </a:moveTo>
                <a:cubicBezTo>
                  <a:pt x="7324" y="18984"/>
                  <a:pt x="6978" y="19344"/>
                  <a:pt x="6579" y="19344"/>
                </a:cubicBezTo>
                <a:cubicBezTo>
                  <a:pt x="6152" y="19344"/>
                  <a:pt x="5806" y="18984"/>
                  <a:pt x="5806" y="18569"/>
                </a:cubicBezTo>
                <a:cubicBezTo>
                  <a:pt x="5806" y="18126"/>
                  <a:pt x="6152" y="17766"/>
                  <a:pt x="6579" y="17766"/>
                </a:cubicBezTo>
                <a:cubicBezTo>
                  <a:pt x="6978" y="17766"/>
                  <a:pt x="7324" y="18126"/>
                  <a:pt x="7324" y="18569"/>
                </a:cubicBezTo>
                <a:close/>
                <a:moveTo>
                  <a:pt x="1358" y="18624"/>
                </a:moveTo>
                <a:cubicBezTo>
                  <a:pt x="932" y="18624"/>
                  <a:pt x="613" y="18264"/>
                  <a:pt x="613" y="17821"/>
                </a:cubicBezTo>
                <a:cubicBezTo>
                  <a:pt x="613" y="17406"/>
                  <a:pt x="932" y="17046"/>
                  <a:pt x="1358" y="17046"/>
                </a:cubicBezTo>
                <a:cubicBezTo>
                  <a:pt x="1758" y="17046"/>
                  <a:pt x="2104" y="17406"/>
                  <a:pt x="2104" y="17821"/>
                </a:cubicBezTo>
                <a:cubicBezTo>
                  <a:pt x="2104" y="18264"/>
                  <a:pt x="1758" y="18624"/>
                  <a:pt x="1358" y="18624"/>
                </a:cubicBezTo>
                <a:close/>
                <a:moveTo>
                  <a:pt x="20242" y="16436"/>
                </a:moveTo>
                <a:cubicBezTo>
                  <a:pt x="19922" y="16436"/>
                  <a:pt x="19629" y="16547"/>
                  <a:pt x="19389" y="16741"/>
                </a:cubicBezTo>
                <a:lnTo>
                  <a:pt x="17632" y="15384"/>
                </a:lnTo>
                <a:cubicBezTo>
                  <a:pt x="17472" y="15246"/>
                  <a:pt x="17392" y="15024"/>
                  <a:pt x="17392" y="14803"/>
                </a:cubicBezTo>
                <a:lnTo>
                  <a:pt x="17392" y="13418"/>
                </a:lnTo>
                <a:lnTo>
                  <a:pt x="17685" y="13418"/>
                </a:lnTo>
                <a:cubicBezTo>
                  <a:pt x="19629" y="13418"/>
                  <a:pt x="21227" y="11756"/>
                  <a:pt x="21227" y="9735"/>
                </a:cubicBezTo>
                <a:cubicBezTo>
                  <a:pt x="21227" y="7990"/>
                  <a:pt x="20109" y="6550"/>
                  <a:pt x="18484" y="6163"/>
                </a:cubicBezTo>
                <a:cubicBezTo>
                  <a:pt x="18457" y="6135"/>
                  <a:pt x="18431" y="6135"/>
                  <a:pt x="18431" y="6079"/>
                </a:cubicBezTo>
                <a:cubicBezTo>
                  <a:pt x="18404" y="6079"/>
                  <a:pt x="18404" y="6052"/>
                  <a:pt x="18404" y="6052"/>
                </a:cubicBezTo>
                <a:cubicBezTo>
                  <a:pt x="18404" y="6024"/>
                  <a:pt x="18431" y="5996"/>
                  <a:pt x="18431" y="5969"/>
                </a:cubicBezTo>
                <a:cubicBezTo>
                  <a:pt x="18617" y="5221"/>
                  <a:pt x="18644" y="4473"/>
                  <a:pt x="18457" y="3698"/>
                </a:cubicBezTo>
                <a:cubicBezTo>
                  <a:pt x="18031" y="1732"/>
                  <a:pt x="16460" y="264"/>
                  <a:pt x="14542" y="43"/>
                </a:cubicBezTo>
                <a:cubicBezTo>
                  <a:pt x="12971" y="-179"/>
                  <a:pt x="11453" y="486"/>
                  <a:pt x="10440" y="1732"/>
                </a:cubicBezTo>
                <a:cubicBezTo>
                  <a:pt x="10387" y="1815"/>
                  <a:pt x="10281" y="1843"/>
                  <a:pt x="10201" y="1787"/>
                </a:cubicBezTo>
                <a:cubicBezTo>
                  <a:pt x="9455" y="1289"/>
                  <a:pt x="8603" y="1039"/>
                  <a:pt x="7750" y="1039"/>
                </a:cubicBezTo>
                <a:cubicBezTo>
                  <a:pt x="5194" y="1039"/>
                  <a:pt x="3143" y="3172"/>
                  <a:pt x="3143" y="5803"/>
                </a:cubicBezTo>
                <a:cubicBezTo>
                  <a:pt x="3143" y="5830"/>
                  <a:pt x="3143" y="5886"/>
                  <a:pt x="3143" y="5913"/>
                </a:cubicBezTo>
                <a:cubicBezTo>
                  <a:pt x="3169" y="6052"/>
                  <a:pt x="3063" y="6163"/>
                  <a:pt x="2930" y="6190"/>
                </a:cubicBezTo>
                <a:cubicBezTo>
                  <a:pt x="2690" y="6273"/>
                  <a:pt x="2450" y="6356"/>
                  <a:pt x="2237" y="6495"/>
                </a:cubicBezTo>
                <a:cubicBezTo>
                  <a:pt x="1545" y="6827"/>
                  <a:pt x="1092" y="7353"/>
                  <a:pt x="826" y="7907"/>
                </a:cubicBezTo>
                <a:cubicBezTo>
                  <a:pt x="533" y="8433"/>
                  <a:pt x="346" y="9070"/>
                  <a:pt x="346" y="9735"/>
                </a:cubicBezTo>
                <a:cubicBezTo>
                  <a:pt x="346" y="9790"/>
                  <a:pt x="373" y="9818"/>
                  <a:pt x="373" y="9873"/>
                </a:cubicBezTo>
                <a:cubicBezTo>
                  <a:pt x="373" y="9929"/>
                  <a:pt x="373" y="9984"/>
                  <a:pt x="373" y="9984"/>
                </a:cubicBezTo>
                <a:lnTo>
                  <a:pt x="373" y="10012"/>
                </a:lnTo>
                <a:cubicBezTo>
                  <a:pt x="506" y="11923"/>
                  <a:pt x="2051" y="13418"/>
                  <a:pt x="3915" y="13418"/>
                </a:cubicBezTo>
                <a:lnTo>
                  <a:pt x="4182" y="13418"/>
                </a:lnTo>
                <a:lnTo>
                  <a:pt x="4182" y="14803"/>
                </a:lnTo>
                <a:cubicBezTo>
                  <a:pt x="4182" y="15024"/>
                  <a:pt x="4128" y="15246"/>
                  <a:pt x="3968" y="15412"/>
                </a:cubicBezTo>
                <a:lnTo>
                  <a:pt x="2291" y="16852"/>
                </a:lnTo>
                <a:cubicBezTo>
                  <a:pt x="2051" y="16575"/>
                  <a:pt x="1705" y="16436"/>
                  <a:pt x="1358" y="16436"/>
                </a:cubicBezTo>
                <a:cubicBezTo>
                  <a:pt x="613" y="16436"/>
                  <a:pt x="0" y="17046"/>
                  <a:pt x="0" y="17821"/>
                </a:cubicBezTo>
                <a:cubicBezTo>
                  <a:pt x="0" y="18596"/>
                  <a:pt x="613" y="19233"/>
                  <a:pt x="1358" y="19233"/>
                </a:cubicBezTo>
                <a:cubicBezTo>
                  <a:pt x="2077" y="19233"/>
                  <a:pt x="2690" y="18596"/>
                  <a:pt x="2690" y="17821"/>
                </a:cubicBezTo>
                <a:cubicBezTo>
                  <a:pt x="2690" y="17655"/>
                  <a:pt x="2663" y="17516"/>
                  <a:pt x="2637" y="17378"/>
                </a:cubicBezTo>
                <a:lnTo>
                  <a:pt x="4368" y="15855"/>
                </a:lnTo>
                <a:lnTo>
                  <a:pt x="4395" y="15855"/>
                </a:lnTo>
                <a:cubicBezTo>
                  <a:pt x="4634" y="15578"/>
                  <a:pt x="4794" y="15190"/>
                  <a:pt x="4794" y="14803"/>
                </a:cubicBezTo>
                <a:lnTo>
                  <a:pt x="4794" y="13418"/>
                </a:lnTo>
                <a:lnTo>
                  <a:pt x="7724" y="13418"/>
                </a:lnTo>
                <a:lnTo>
                  <a:pt x="7724" y="14775"/>
                </a:lnTo>
                <a:cubicBezTo>
                  <a:pt x="7724" y="15024"/>
                  <a:pt x="7617" y="15246"/>
                  <a:pt x="7457" y="15412"/>
                </a:cubicBezTo>
                <a:lnTo>
                  <a:pt x="6685" y="16187"/>
                </a:lnTo>
                <a:cubicBezTo>
                  <a:pt x="6445" y="16436"/>
                  <a:pt x="6286" y="16796"/>
                  <a:pt x="6286" y="17184"/>
                </a:cubicBezTo>
                <a:cubicBezTo>
                  <a:pt x="5673" y="17323"/>
                  <a:pt x="5220" y="17876"/>
                  <a:pt x="5220" y="18569"/>
                </a:cubicBezTo>
                <a:cubicBezTo>
                  <a:pt x="5220" y="19316"/>
                  <a:pt x="5806" y="19953"/>
                  <a:pt x="6579" y="19953"/>
                </a:cubicBezTo>
                <a:cubicBezTo>
                  <a:pt x="7324" y="19953"/>
                  <a:pt x="7910" y="19316"/>
                  <a:pt x="7910" y="18569"/>
                </a:cubicBezTo>
                <a:cubicBezTo>
                  <a:pt x="7910" y="17876"/>
                  <a:pt x="7457" y="17323"/>
                  <a:pt x="6872" y="17184"/>
                </a:cubicBezTo>
                <a:cubicBezTo>
                  <a:pt x="6872" y="16990"/>
                  <a:pt x="6951" y="16769"/>
                  <a:pt x="7111" y="16630"/>
                </a:cubicBezTo>
                <a:lnTo>
                  <a:pt x="7884" y="15855"/>
                </a:lnTo>
                <a:cubicBezTo>
                  <a:pt x="8177" y="15578"/>
                  <a:pt x="8310" y="15190"/>
                  <a:pt x="8310" y="14775"/>
                </a:cubicBezTo>
                <a:lnTo>
                  <a:pt x="8310" y="13418"/>
                </a:lnTo>
                <a:lnTo>
                  <a:pt x="10494" y="13418"/>
                </a:lnTo>
                <a:lnTo>
                  <a:pt x="10494" y="18652"/>
                </a:lnTo>
                <a:cubicBezTo>
                  <a:pt x="9881" y="18790"/>
                  <a:pt x="9428" y="19344"/>
                  <a:pt x="9428" y="20009"/>
                </a:cubicBezTo>
                <a:cubicBezTo>
                  <a:pt x="9428" y="20784"/>
                  <a:pt x="10041" y="21421"/>
                  <a:pt x="10787" y="21421"/>
                </a:cubicBezTo>
                <a:cubicBezTo>
                  <a:pt x="11532" y="21421"/>
                  <a:pt x="12145" y="20784"/>
                  <a:pt x="12145" y="20009"/>
                </a:cubicBezTo>
                <a:cubicBezTo>
                  <a:pt x="12145" y="19344"/>
                  <a:pt x="11692" y="18790"/>
                  <a:pt x="11080" y="18652"/>
                </a:cubicBezTo>
                <a:lnTo>
                  <a:pt x="11080" y="13418"/>
                </a:lnTo>
                <a:lnTo>
                  <a:pt x="13264" y="13418"/>
                </a:lnTo>
                <a:lnTo>
                  <a:pt x="13264" y="14775"/>
                </a:lnTo>
                <a:cubicBezTo>
                  <a:pt x="13264" y="15190"/>
                  <a:pt x="13450" y="15578"/>
                  <a:pt x="13716" y="15855"/>
                </a:cubicBezTo>
                <a:lnTo>
                  <a:pt x="14489" y="16630"/>
                </a:lnTo>
                <a:cubicBezTo>
                  <a:pt x="14622" y="16769"/>
                  <a:pt x="14728" y="16990"/>
                  <a:pt x="14728" y="17184"/>
                </a:cubicBezTo>
                <a:cubicBezTo>
                  <a:pt x="14143" y="17323"/>
                  <a:pt x="13690" y="17876"/>
                  <a:pt x="13690" y="18569"/>
                </a:cubicBezTo>
                <a:cubicBezTo>
                  <a:pt x="13690" y="19316"/>
                  <a:pt x="14276" y="19953"/>
                  <a:pt x="15048" y="19953"/>
                </a:cubicBezTo>
                <a:cubicBezTo>
                  <a:pt x="15767" y="19953"/>
                  <a:pt x="16380" y="19316"/>
                  <a:pt x="16380" y="18569"/>
                </a:cubicBezTo>
                <a:cubicBezTo>
                  <a:pt x="16380" y="17876"/>
                  <a:pt x="15927" y="17323"/>
                  <a:pt x="15341" y="17184"/>
                </a:cubicBezTo>
                <a:cubicBezTo>
                  <a:pt x="15314" y="16796"/>
                  <a:pt x="15181" y="16436"/>
                  <a:pt x="14915" y="16187"/>
                </a:cubicBezTo>
                <a:lnTo>
                  <a:pt x="14116" y="15412"/>
                </a:lnTo>
                <a:cubicBezTo>
                  <a:pt x="13983" y="15246"/>
                  <a:pt x="13876" y="15024"/>
                  <a:pt x="13876" y="14775"/>
                </a:cubicBezTo>
                <a:lnTo>
                  <a:pt x="13876" y="13418"/>
                </a:lnTo>
                <a:lnTo>
                  <a:pt x="16806" y="13418"/>
                </a:lnTo>
                <a:lnTo>
                  <a:pt x="16806" y="14803"/>
                </a:lnTo>
                <a:cubicBezTo>
                  <a:pt x="16806" y="15190"/>
                  <a:pt x="16966" y="15578"/>
                  <a:pt x="17205" y="15855"/>
                </a:cubicBezTo>
                <a:lnTo>
                  <a:pt x="19017" y="17239"/>
                </a:lnTo>
                <a:cubicBezTo>
                  <a:pt x="18937" y="17433"/>
                  <a:pt x="18883" y="17627"/>
                  <a:pt x="18883" y="17821"/>
                </a:cubicBezTo>
                <a:cubicBezTo>
                  <a:pt x="18883" y="18596"/>
                  <a:pt x="19523" y="19233"/>
                  <a:pt x="20242" y="19233"/>
                </a:cubicBezTo>
                <a:cubicBezTo>
                  <a:pt x="20987" y="19233"/>
                  <a:pt x="21600" y="18596"/>
                  <a:pt x="21600" y="17821"/>
                </a:cubicBezTo>
                <a:cubicBezTo>
                  <a:pt x="21600" y="17046"/>
                  <a:pt x="20987" y="16436"/>
                  <a:pt x="20242" y="164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371234-4B1D-A255-FCB0-7FE63A1C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0" y="7009200"/>
            <a:ext cx="8362800" cy="39782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Resultados</a:t>
            </a:r>
          </a:p>
        </p:txBody>
      </p:sp>
      <p:sp>
        <p:nvSpPr>
          <p:cNvPr id="343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4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Resultado após a aplicação das seguintes técnicas</a:t>
            </a:r>
          </a:p>
        </p:txBody>
      </p:sp>
      <p:sp>
        <p:nvSpPr>
          <p:cNvPr id="347" name="TextBox 140"/>
          <p:cNvSpPr txBox="1"/>
          <p:nvPr/>
        </p:nvSpPr>
        <p:spPr>
          <a:xfrm>
            <a:off x="9642328" y="3904819"/>
            <a:ext cx="11627023" cy="555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não possuem relevância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com mais de 50% dos valores nulos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que possuem apenas um valor para todas as colunas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Preenchimento de variáveis nulas através de lógica utiliza variável X e Y com análise correlação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One-hot-encoding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Remoção de variáveis altamente correlacionadas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Escolha do melhor K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Seleção de features mais importantes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Normalização das variáveis</a:t>
            </a:r>
          </a:p>
          <a:p>
            <a: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8" name="Freeform: Shape 222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794" y="21600"/>
                </a:cubicBezTo>
                <a:cubicBezTo>
                  <a:pt x="4832" y="21600"/>
                  <a:pt x="0" y="16768"/>
                  <a:pt x="0" y="10794"/>
                </a:cubicBezTo>
                <a:cubicBezTo>
                  <a:pt x="0" y="4832"/>
                  <a:pt x="4832" y="0"/>
                  <a:pt x="10794" y="0"/>
                </a:cubicBezTo>
                <a:cubicBezTo>
                  <a:pt x="16768" y="0"/>
                  <a:pt x="21600" y="4832"/>
                  <a:pt x="21600" y="10794"/>
                </a:cubicBezTo>
                <a:close/>
              </a:path>
            </a:pathLst>
          </a:custGeom>
          <a:solidFill>
            <a:srgbClr val="01CCC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9" name="Freeform: Shape 389"/>
          <p:cNvSpPr/>
          <p:nvPr/>
        </p:nvSpPr>
        <p:spPr>
          <a:xfrm>
            <a:off x="22698926" y="7455672"/>
            <a:ext cx="1009092" cy="96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0242" y="18624"/>
                </a:moveTo>
                <a:cubicBezTo>
                  <a:pt x="19842" y="18624"/>
                  <a:pt x="19496" y="18264"/>
                  <a:pt x="19496" y="17821"/>
                </a:cubicBezTo>
                <a:cubicBezTo>
                  <a:pt x="19496" y="17406"/>
                  <a:pt x="19842" y="17046"/>
                  <a:pt x="20242" y="17046"/>
                </a:cubicBezTo>
                <a:cubicBezTo>
                  <a:pt x="20668" y="17046"/>
                  <a:pt x="20987" y="17406"/>
                  <a:pt x="20987" y="17821"/>
                </a:cubicBezTo>
                <a:cubicBezTo>
                  <a:pt x="20987" y="18264"/>
                  <a:pt x="20668" y="18624"/>
                  <a:pt x="20242" y="18624"/>
                </a:cubicBezTo>
                <a:close/>
                <a:moveTo>
                  <a:pt x="959" y="9846"/>
                </a:moveTo>
                <a:cubicBezTo>
                  <a:pt x="959" y="9596"/>
                  <a:pt x="985" y="9043"/>
                  <a:pt x="1199" y="8461"/>
                </a:cubicBezTo>
                <a:cubicBezTo>
                  <a:pt x="1465" y="7852"/>
                  <a:pt x="1918" y="7353"/>
                  <a:pt x="2477" y="7021"/>
                </a:cubicBezTo>
                <a:cubicBezTo>
                  <a:pt x="2743" y="6883"/>
                  <a:pt x="3090" y="6799"/>
                  <a:pt x="3489" y="6744"/>
                </a:cubicBezTo>
                <a:cubicBezTo>
                  <a:pt x="5726" y="6495"/>
                  <a:pt x="6685" y="7492"/>
                  <a:pt x="6738" y="7547"/>
                </a:cubicBezTo>
                <a:cubicBezTo>
                  <a:pt x="6818" y="7658"/>
                  <a:pt x="7031" y="7658"/>
                  <a:pt x="7138" y="7547"/>
                </a:cubicBezTo>
                <a:cubicBezTo>
                  <a:pt x="7271" y="7436"/>
                  <a:pt x="7271" y="7243"/>
                  <a:pt x="7164" y="7132"/>
                </a:cubicBezTo>
                <a:cubicBezTo>
                  <a:pt x="7111" y="7076"/>
                  <a:pt x="6073" y="5941"/>
                  <a:pt x="3729" y="6135"/>
                </a:cubicBezTo>
                <a:cubicBezTo>
                  <a:pt x="3755" y="6052"/>
                  <a:pt x="3755" y="5969"/>
                  <a:pt x="3755" y="5886"/>
                </a:cubicBezTo>
                <a:cubicBezTo>
                  <a:pt x="3755" y="5886"/>
                  <a:pt x="3755" y="5830"/>
                  <a:pt x="3755" y="5803"/>
                </a:cubicBezTo>
                <a:cubicBezTo>
                  <a:pt x="3755" y="3532"/>
                  <a:pt x="5540" y="1649"/>
                  <a:pt x="7750" y="1649"/>
                </a:cubicBezTo>
                <a:cubicBezTo>
                  <a:pt x="8496" y="1649"/>
                  <a:pt x="9242" y="1870"/>
                  <a:pt x="9881" y="2313"/>
                </a:cubicBezTo>
                <a:cubicBezTo>
                  <a:pt x="10201" y="2535"/>
                  <a:pt x="10654" y="2452"/>
                  <a:pt x="10920" y="2119"/>
                </a:cubicBezTo>
                <a:cubicBezTo>
                  <a:pt x="11772" y="1039"/>
                  <a:pt x="13104" y="486"/>
                  <a:pt x="14489" y="652"/>
                </a:cubicBezTo>
                <a:cubicBezTo>
                  <a:pt x="16140" y="846"/>
                  <a:pt x="17525" y="2119"/>
                  <a:pt x="17898" y="3836"/>
                </a:cubicBezTo>
                <a:cubicBezTo>
                  <a:pt x="18031" y="4501"/>
                  <a:pt x="18004" y="5193"/>
                  <a:pt x="17845" y="5830"/>
                </a:cubicBezTo>
                <a:cubicBezTo>
                  <a:pt x="17845" y="5858"/>
                  <a:pt x="17845" y="5886"/>
                  <a:pt x="17845" y="5886"/>
                </a:cubicBezTo>
                <a:cubicBezTo>
                  <a:pt x="17845" y="5886"/>
                  <a:pt x="17818" y="5886"/>
                  <a:pt x="17818" y="5913"/>
                </a:cubicBezTo>
                <a:cubicBezTo>
                  <a:pt x="17818" y="5913"/>
                  <a:pt x="17711" y="6827"/>
                  <a:pt x="16034" y="8572"/>
                </a:cubicBezTo>
                <a:cubicBezTo>
                  <a:pt x="15927" y="8683"/>
                  <a:pt x="15927" y="8876"/>
                  <a:pt x="16034" y="8987"/>
                </a:cubicBezTo>
                <a:cubicBezTo>
                  <a:pt x="16087" y="9043"/>
                  <a:pt x="16167" y="9070"/>
                  <a:pt x="16247" y="9070"/>
                </a:cubicBezTo>
                <a:cubicBezTo>
                  <a:pt x="16327" y="9070"/>
                  <a:pt x="16406" y="9043"/>
                  <a:pt x="16460" y="8987"/>
                </a:cubicBezTo>
                <a:cubicBezTo>
                  <a:pt x="17472" y="7963"/>
                  <a:pt x="17951" y="7187"/>
                  <a:pt x="18191" y="6689"/>
                </a:cubicBezTo>
                <a:cubicBezTo>
                  <a:pt x="18244" y="6716"/>
                  <a:pt x="18297" y="6744"/>
                  <a:pt x="18351" y="6744"/>
                </a:cubicBezTo>
                <a:cubicBezTo>
                  <a:pt x="19682" y="7076"/>
                  <a:pt x="20615" y="8295"/>
                  <a:pt x="20615" y="9735"/>
                </a:cubicBezTo>
                <a:cubicBezTo>
                  <a:pt x="20615" y="11424"/>
                  <a:pt x="19309" y="12781"/>
                  <a:pt x="17685" y="12781"/>
                </a:cubicBezTo>
                <a:lnTo>
                  <a:pt x="3915" y="12781"/>
                </a:lnTo>
                <a:cubicBezTo>
                  <a:pt x="2317" y="12781"/>
                  <a:pt x="1012" y="11479"/>
                  <a:pt x="959" y="9846"/>
                </a:cubicBezTo>
                <a:close/>
                <a:moveTo>
                  <a:pt x="15794" y="18569"/>
                </a:moveTo>
                <a:cubicBezTo>
                  <a:pt x="15794" y="18984"/>
                  <a:pt x="15448" y="19344"/>
                  <a:pt x="15048" y="19344"/>
                </a:cubicBezTo>
                <a:cubicBezTo>
                  <a:pt x="14622" y="19344"/>
                  <a:pt x="14276" y="18984"/>
                  <a:pt x="14276" y="18569"/>
                </a:cubicBezTo>
                <a:cubicBezTo>
                  <a:pt x="14276" y="18126"/>
                  <a:pt x="14622" y="17766"/>
                  <a:pt x="15048" y="17766"/>
                </a:cubicBezTo>
                <a:cubicBezTo>
                  <a:pt x="15448" y="17766"/>
                  <a:pt x="15794" y="18126"/>
                  <a:pt x="15794" y="18569"/>
                </a:cubicBezTo>
                <a:close/>
                <a:moveTo>
                  <a:pt x="11532" y="20009"/>
                </a:moveTo>
                <a:cubicBezTo>
                  <a:pt x="11532" y="20452"/>
                  <a:pt x="11213" y="20784"/>
                  <a:pt x="10787" y="20784"/>
                </a:cubicBezTo>
                <a:cubicBezTo>
                  <a:pt x="10387" y="20784"/>
                  <a:pt x="10041" y="20452"/>
                  <a:pt x="10041" y="20009"/>
                </a:cubicBezTo>
                <a:cubicBezTo>
                  <a:pt x="10041" y="19593"/>
                  <a:pt x="10387" y="19233"/>
                  <a:pt x="10787" y="19233"/>
                </a:cubicBezTo>
                <a:cubicBezTo>
                  <a:pt x="11213" y="19233"/>
                  <a:pt x="11532" y="19593"/>
                  <a:pt x="11532" y="20009"/>
                </a:cubicBezTo>
                <a:close/>
                <a:moveTo>
                  <a:pt x="7324" y="18569"/>
                </a:moveTo>
                <a:cubicBezTo>
                  <a:pt x="7324" y="18984"/>
                  <a:pt x="6978" y="19344"/>
                  <a:pt x="6579" y="19344"/>
                </a:cubicBezTo>
                <a:cubicBezTo>
                  <a:pt x="6152" y="19344"/>
                  <a:pt x="5806" y="18984"/>
                  <a:pt x="5806" y="18569"/>
                </a:cubicBezTo>
                <a:cubicBezTo>
                  <a:pt x="5806" y="18126"/>
                  <a:pt x="6152" y="17766"/>
                  <a:pt x="6579" y="17766"/>
                </a:cubicBezTo>
                <a:cubicBezTo>
                  <a:pt x="6978" y="17766"/>
                  <a:pt x="7324" y="18126"/>
                  <a:pt x="7324" y="18569"/>
                </a:cubicBezTo>
                <a:close/>
                <a:moveTo>
                  <a:pt x="1358" y="18624"/>
                </a:moveTo>
                <a:cubicBezTo>
                  <a:pt x="932" y="18624"/>
                  <a:pt x="613" y="18264"/>
                  <a:pt x="613" y="17821"/>
                </a:cubicBezTo>
                <a:cubicBezTo>
                  <a:pt x="613" y="17406"/>
                  <a:pt x="932" y="17046"/>
                  <a:pt x="1358" y="17046"/>
                </a:cubicBezTo>
                <a:cubicBezTo>
                  <a:pt x="1758" y="17046"/>
                  <a:pt x="2104" y="17406"/>
                  <a:pt x="2104" y="17821"/>
                </a:cubicBezTo>
                <a:cubicBezTo>
                  <a:pt x="2104" y="18264"/>
                  <a:pt x="1758" y="18624"/>
                  <a:pt x="1358" y="18624"/>
                </a:cubicBezTo>
                <a:close/>
                <a:moveTo>
                  <a:pt x="20242" y="16436"/>
                </a:moveTo>
                <a:cubicBezTo>
                  <a:pt x="19922" y="16436"/>
                  <a:pt x="19629" y="16547"/>
                  <a:pt x="19389" y="16741"/>
                </a:cubicBezTo>
                <a:lnTo>
                  <a:pt x="17632" y="15384"/>
                </a:lnTo>
                <a:cubicBezTo>
                  <a:pt x="17472" y="15246"/>
                  <a:pt x="17392" y="15024"/>
                  <a:pt x="17392" y="14803"/>
                </a:cubicBezTo>
                <a:lnTo>
                  <a:pt x="17392" y="13418"/>
                </a:lnTo>
                <a:lnTo>
                  <a:pt x="17685" y="13418"/>
                </a:lnTo>
                <a:cubicBezTo>
                  <a:pt x="19629" y="13418"/>
                  <a:pt x="21227" y="11756"/>
                  <a:pt x="21227" y="9735"/>
                </a:cubicBezTo>
                <a:cubicBezTo>
                  <a:pt x="21227" y="7990"/>
                  <a:pt x="20109" y="6550"/>
                  <a:pt x="18484" y="6163"/>
                </a:cubicBezTo>
                <a:cubicBezTo>
                  <a:pt x="18457" y="6135"/>
                  <a:pt x="18431" y="6135"/>
                  <a:pt x="18431" y="6079"/>
                </a:cubicBezTo>
                <a:cubicBezTo>
                  <a:pt x="18404" y="6079"/>
                  <a:pt x="18404" y="6052"/>
                  <a:pt x="18404" y="6052"/>
                </a:cubicBezTo>
                <a:cubicBezTo>
                  <a:pt x="18404" y="6024"/>
                  <a:pt x="18431" y="5996"/>
                  <a:pt x="18431" y="5969"/>
                </a:cubicBezTo>
                <a:cubicBezTo>
                  <a:pt x="18617" y="5221"/>
                  <a:pt x="18644" y="4473"/>
                  <a:pt x="18457" y="3698"/>
                </a:cubicBezTo>
                <a:cubicBezTo>
                  <a:pt x="18031" y="1732"/>
                  <a:pt x="16460" y="264"/>
                  <a:pt x="14542" y="43"/>
                </a:cubicBezTo>
                <a:cubicBezTo>
                  <a:pt x="12971" y="-179"/>
                  <a:pt x="11453" y="486"/>
                  <a:pt x="10440" y="1732"/>
                </a:cubicBezTo>
                <a:cubicBezTo>
                  <a:pt x="10387" y="1815"/>
                  <a:pt x="10281" y="1843"/>
                  <a:pt x="10201" y="1787"/>
                </a:cubicBezTo>
                <a:cubicBezTo>
                  <a:pt x="9455" y="1289"/>
                  <a:pt x="8603" y="1039"/>
                  <a:pt x="7750" y="1039"/>
                </a:cubicBezTo>
                <a:cubicBezTo>
                  <a:pt x="5194" y="1039"/>
                  <a:pt x="3143" y="3172"/>
                  <a:pt x="3143" y="5803"/>
                </a:cubicBezTo>
                <a:cubicBezTo>
                  <a:pt x="3143" y="5830"/>
                  <a:pt x="3143" y="5886"/>
                  <a:pt x="3143" y="5913"/>
                </a:cubicBezTo>
                <a:cubicBezTo>
                  <a:pt x="3169" y="6052"/>
                  <a:pt x="3063" y="6163"/>
                  <a:pt x="2930" y="6190"/>
                </a:cubicBezTo>
                <a:cubicBezTo>
                  <a:pt x="2690" y="6273"/>
                  <a:pt x="2450" y="6356"/>
                  <a:pt x="2237" y="6495"/>
                </a:cubicBezTo>
                <a:cubicBezTo>
                  <a:pt x="1545" y="6827"/>
                  <a:pt x="1092" y="7353"/>
                  <a:pt x="826" y="7907"/>
                </a:cubicBezTo>
                <a:cubicBezTo>
                  <a:pt x="533" y="8433"/>
                  <a:pt x="346" y="9070"/>
                  <a:pt x="346" y="9735"/>
                </a:cubicBezTo>
                <a:cubicBezTo>
                  <a:pt x="346" y="9790"/>
                  <a:pt x="373" y="9818"/>
                  <a:pt x="373" y="9873"/>
                </a:cubicBezTo>
                <a:cubicBezTo>
                  <a:pt x="373" y="9929"/>
                  <a:pt x="373" y="9984"/>
                  <a:pt x="373" y="9984"/>
                </a:cubicBezTo>
                <a:lnTo>
                  <a:pt x="373" y="10012"/>
                </a:lnTo>
                <a:cubicBezTo>
                  <a:pt x="506" y="11923"/>
                  <a:pt x="2051" y="13418"/>
                  <a:pt x="3915" y="13418"/>
                </a:cubicBezTo>
                <a:lnTo>
                  <a:pt x="4182" y="13418"/>
                </a:lnTo>
                <a:lnTo>
                  <a:pt x="4182" y="14803"/>
                </a:lnTo>
                <a:cubicBezTo>
                  <a:pt x="4182" y="15024"/>
                  <a:pt x="4128" y="15246"/>
                  <a:pt x="3968" y="15412"/>
                </a:cubicBezTo>
                <a:lnTo>
                  <a:pt x="2291" y="16852"/>
                </a:lnTo>
                <a:cubicBezTo>
                  <a:pt x="2051" y="16575"/>
                  <a:pt x="1705" y="16436"/>
                  <a:pt x="1358" y="16436"/>
                </a:cubicBezTo>
                <a:cubicBezTo>
                  <a:pt x="613" y="16436"/>
                  <a:pt x="0" y="17046"/>
                  <a:pt x="0" y="17821"/>
                </a:cubicBezTo>
                <a:cubicBezTo>
                  <a:pt x="0" y="18596"/>
                  <a:pt x="613" y="19233"/>
                  <a:pt x="1358" y="19233"/>
                </a:cubicBezTo>
                <a:cubicBezTo>
                  <a:pt x="2077" y="19233"/>
                  <a:pt x="2690" y="18596"/>
                  <a:pt x="2690" y="17821"/>
                </a:cubicBezTo>
                <a:cubicBezTo>
                  <a:pt x="2690" y="17655"/>
                  <a:pt x="2663" y="17516"/>
                  <a:pt x="2637" y="17378"/>
                </a:cubicBezTo>
                <a:lnTo>
                  <a:pt x="4368" y="15855"/>
                </a:lnTo>
                <a:lnTo>
                  <a:pt x="4395" y="15855"/>
                </a:lnTo>
                <a:cubicBezTo>
                  <a:pt x="4634" y="15578"/>
                  <a:pt x="4794" y="15190"/>
                  <a:pt x="4794" y="14803"/>
                </a:cubicBezTo>
                <a:lnTo>
                  <a:pt x="4794" y="13418"/>
                </a:lnTo>
                <a:lnTo>
                  <a:pt x="7724" y="13418"/>
                </a:lnTo>
                <a:lnTo>
                  <a:pt x="7724" y="14775"/>
                </a:lnTo>
                <a:cubicBezTo>
                  <a:pt x="7724" y="15024"/>
                  <a:pt x="7617" y="15246"/>
                  <a:pt x="7457" y="15412"/>
                </a:cubicBezTo>
                <a:lnTo>
                  <a:pt x="6685" y="16187"/>
                </a:lnTo>
                <a:cubicBezTo>
                  <a:pt x="6445" y="16436"/>
                  <a:pt x="6286" y="16796"/>
                  <a:pt x="6286" y="17184"/>
                </a:cubicBezTo>
                <a:cubicBezTo>
                  <a:pt x="5673" y="17323"/>
                  <a:pt x="5220" y="17876"/>
                  <a:pt x="5220" y="18569"/>
                </a:cubicBezTo>
                <a:cubicBezTo>
                  <a:pt x="5220" y="19316"/>
                  <a:pt x="5806" y="19953"/>
                  <a:pt x="6579" y="19953"/>
                </a:cubicBezTo>
                <a:cubicBezTo>
                  <a:pt x="7324" y="19953"/>
                  <a:pt x="7910" y="19316"/>
                  <a:pt x="7910" y="18569"/>
                </a:cubicBezTo>
                <a:cubicBezTo>
                  <a:pt x="7910" y="17876"/>
                  <a:pt x="7457" y="17323"/>
                  <a:pt x="6872" y="17184"/>
                </a:cubicBezTo>
                <a:cubicBezTo>
                  <a:pt x="6872" y="16990"/>
                  <a:pt x="6951" y="16769"/>
                  <a:pt x="7111" y="16630"/>
                </a:cubicBezTo>
                <a:lnTo>
                  <a:pt x="7884" y="15855"/>
                </a:lnTo>
                <a:cubicBezTo>
                  <a:pt x="8177" y="15578"/>
                  <a:pt x="8310" y="15190"/>
                  <a:pt x="8310" y="14775"/>
                </a:cubicBezTo>
                <a:lnTo>
                  <a:pt x="8310" y="13418"/>
                </a:lnTo>
                <a:lnTo>
                  <a:pt x="10494" y="13418"/>
                </a:lnTo>
                <a:lnTo>
                  <a:pt x="10494" y="18652"/>
                </a:lnTo>
                <a:cubicBezTo>
                  <a:pt x="9881" y="18790"/>
                  <a:pt x="9428" y="19344"/>
                  <a:pt x="9428" y="20009"/>
                </a:cubicBezTo>
                <a:cubicBezTo>
                  <a:pt x="9428" y="20784"/>
                  <a:pt x="10041" y="21421"/>
                  <a:pt x="10787" y="21421"/>
                </a:cubicBezTo>
                <a:cubicBezTo>
                  <a:pt x="11532" y="21421"/>
                  <a:pt x="12145" y="20784"/>
                  <a:pt x="12145" y="20009"/>
                </a:cubicBezTo>
                <a:cubicBezTo>
                  <a:pt x="12145" y="19344"/>
                  <a:pt x="11692" y="18790"/>
                  <a:pt x="11080" y="18652"/>
                </a:cubicBezTo>
                <a:lnTo>
                  <a:pt x="11080" y="13418"/>
                </a:lnTo>
                <a:lnTo>
                  <a:pt x="13264" y="13418"/>
                </a:lnTo>
                <a:lnTo>
                  <a:pt x="13264" y="14775"/>
                </a:lnTo>
                <a:cubicBezTo>
                  <a:pt x="13264" y="15190"/>
                  <a:pt x="13450" y="15578"/>
                  <a:pt x="13716" y="15855"/>
                </a:cubicBezTo>
                <a:lnTo>
                  <a:pt x="14489" y="16630"/>
                </a:lnTo>
                <a:cubicBezTo>
                  <a:pt x="14622" y="16769"/>
                  <a:pt x="14728" y="16990"/>
                  <a:pt x="14728" y="17184"/>
                </a:cubicBezTo>
                <a:cubicBezTo>
                  <a:pt x="14143" y="17323"/>
                  <a:pt x="13690" y="17876"/>
                  <a:pt x="13690" y="18569"/>
                </a:cubicBezTo>
                <a:cubicBezTo>
                  <a:pt x="13690" y="19316"/>
                  <a:pt x="14276" y="19953"/>
                  <a:pt x="15048" y="19953"/>
                </a:cubicBezTo>
                <a:cubicBezTo>
                  <a:pt x="15767" y="19953"/>
                  <a:pt x="16380" y="19316"/>
                  <a:pt x="16380" y="18569"/>
                </a:cubicBezTo>
                <a:cubicBezTo>
                  <a:pt x="16380" y="17876"/>
                  <a:pt x="15927" y="17323"/>
                  <a:pt x="15341" y="17184"/>
                </a:cubicBezTo>
                <a:cubicBezTo>
                  <a:pt x="15314" y="16796"/>
                  <a:pt x="15181" y="16436"/>
                  <a:pt x="14915" y="16187"/>
                </a:cubicBezTo>
                <a:lnTo>
                  <a:pt x="14116" y="15412"/>
                </a:lnTo>
                <a:cubicBezTo>
                  <a:pt x="13983" y="15246"/>
                  <a:pt x="13876" y="15024"/>
                  <a:pt x="13876" y="14775"/>
                </a:cubicBezTo>
                <a:lnTo>
                  <a:pt x="13876" y="13418"/>
                </a:lnTo>
                <a:lnTo>
                  <a:pt x="16806" y="13418"/>
                </a:lnTo>
                <a:lnTo>
                  <a:pt x="16806" y="14803"/>
                </a:lnTo>
                <a:cubicBezTo>
                  <a:pt x="16806" y="15190"/>
                  <a:pt x="16966" y="15578"/>
                  <a:pt x="17205" y="15855"/>
                </a:cubicBezTo>
                <a:lnTo>
                  <a:pt x="19017" y="17239"/>
                </a:lnTo>
                <a:cubicBezTo>
                  <a:pt x="18937" y="17433"/>
                  <a:pt x="18883" y="17627"/>
                  <a:pt x="18883" y="17821"/>
                </a:cubicBezTo>
                <a:cubicBezTo>
                  <a:pt x="18883" y="18596"/>
                  <a:pt x="19523" y="19233"/>
                  <a:pt x="20242" y="19233"/>
                </a:cubicBezTo>
                <a:cubicBezTo>
                  <a:pt x="20987" y="19233"/>
                  <a:pt x="21600" y="18596"/>
                  <a:pt x="21600" y="17821"/>
                </a:cubicBezTo>
                <a:cubicBezTo>
                  <a:pt x="21600" y="17046"/>
                  <a:pt x="20987" y="16436"/>
                  <a:pt x="20242" y="1643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EEDDD9-3B59-A8B3-F015-459237BB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0" y="7009200"/>
            <a:ext cx="8362800" cy="41496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3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Conclusão</a:t>
            </a:r>
          </a:p>
        </p:txBody>
      </p:sp>
      <p:sp>
        <p:nvSpPr>
          <p:cNvPr id="354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5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6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7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Considerações</a:t>
            </a:r>
          </a:p>
        </p:txBody>
      </p:sp>
      <p:sp>
        <p:nvSpPr>
          <p:cNvPr id="358" name="TextBox 140"/>
          <p:cNvSpPr txBox="1"/>
          <p:nvPr/>
        </p:nvSpPr>
        <p:spPr>
          <a:xfrm>
            <a:off x="9642328" y="3904819"/>
            <a:ext cx="11627023" cy="327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</a:t>
            </a:r>
            <a:r>
              <a:rPr dirty="0" err="1"/>
              <a:t>acurácia</a:t>
            </a:r>
            <a:r>
              <a:rPr dirty="0"/>
              <a:t> do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aumentou</a:t>
            </a:r>
            <a:r>
              <a:rPr dirty="0"/>
              <a:t>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a </a:t>
            </a:r>
            <a:r>
              <a:rPr dirty="0" err="1"/>
              <a:t>seleção</a:t>
            </a:r>
            <a:r>
              <a:rPr dirty="0"/>
              <a:t> das </a:t>
            </a:r>
            <a:r>
              <a:rPr dirty="0" err="1"/>
              <a:t>melhores</a:t>
            </a:r>
            <a:r>
              <a:rPr dirty="0"/>
              <a:t> features</a:t>
            </a:r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Algumas</a:t>
            </a:r>
            <a:r>
              <a:rPr dirty="0"/>
              <a:t> </a:t>
            </a:r>
            <a:r>
              <a:rPr dirty="0" err="1"/>
              <a:t>propriedades</a:t>
            </a:r>
            <a:r>
              <a:rPr dirty="0"/>
              <a:t> </a:t>
            </a:r>
            <a:r>
              <a:rPr dirty="0" err="1"/>
              <a:t>possuem</a:t>
            </a:r>
            <a:r>
              <a:rPr dirty="0"/>
              <a:t> </a:t>
            </a:r>
            <a:r>
              <a:rPr dirty="0" err="1"/>
              <a:t>bastante</a:t>
            </a:r>
            <a:r>
              <a:rPr dirty="0"/>
              <a:t> dados </a:t>
            </a:r>
            <a:r>
              <a:rPr dirty="0" err="1"/>
              <a:t>incompletos</a:t>
            </a:r>
            <a:r>
              <a:rPr dirty="0"/>
              <a:t>, </a:t>
            </a:r>
            <a:r>
              <a:rPr dirty="0" err="1"/>
              <a:t>talvez</a:t>
            </a:r>
            <a:r>
              <a:rPr dirty="0"/>
              <a:t> </a:t>
            </a:r>
            <a:r>
              <a:rPr dirty="0" err="1"/>
              <a:t>essas</a:t>
            </a:r>
            <a:r>
              <a:rPr dirty="0"/>
              <a:t> </a:t>
            </a:r>
            <a:r>
              <a:rPr dirty="0" err="1"/>
              <a:t>propriedades</a:t>
            </a:r>
            <a:r>
              <a:rPr dirty="0"/>
              <a:t> </a:t>
            </a:r>
            <a:r>
              <a:rPr dirty="0" err="1"/>
              <a:t>poderiam</a:t>
            </a:r>
            <a:r>
              <a:rPr dirty="0"/>
              <a:t> </a:t>
            </a:r>
            <a:r>
              <a:rPr dirty="0" err="1"/>
              <a:t>gerar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influência</a:t>
            </a:r>
            <a:r>
              <a:rPr dirty="0"/>
              <a:t> </a:t>
            </a:r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variável</a:t>
            </a:r>
            <a:r>
              <a:rPr dirty="0"/>
              <a:t> </a:t>
            </a:r>
            <a:r>
              <a:rPr dirty="0" err="1"/>
              <a:t>alvo</a:t>
            </a:r>
            <a:endParaRPr dirty="0"/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As </a:t>
            </a:r>
            <a:r>
              <a:rPr dirty="0" err="1"/>
              <a:t>variáveis</a:t>
            </a:r>
            <a:r>
              <a:rPr dirty="0"/>
              <a:t> de </a:t>
            </a:r>
            <a:r>
              <a:rPr dirty="0" err="1"/>
              <a:t>endereço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tinham</a:t>
            </a:r>
            <a:r>
              <a:rPr dirty="0"/>
              <a:t> </a:t>
            </a:r>
            <a:r>
              <a:rPr dirty="0" err="1"/>
              <a:t>nenhuma</a:t>
            </a:r>
            <a:r>
              <a:rPr dirty="0"/>
              <a:t> </a:t>
            </a:r>
            <a:r>
              <a:rPr dirty="0" err="1"/>
              <a:t>correlação</a:t>
            </a:r>
            <a:r>
              <a:rPr dirty="0"/>
              <a:t> com a </a:t>
            </a:r>
            <a:r>
              <a:rPr dirty="0" err="1"/>
              <a:t>variável</a:t>
            </a:r>
            <a:r>
              <a:rPr dirty="0"/>
              <a:t> </a:t>
            </a:r>
            <a:r>
              <a:rPr dirty="0" err="1"/>
              <a:t>alvo</a:t>
            </a:r>
            <a:endParaRPr lang="pt-BR" dirty="0"/>
          </a:p>
          <a:p>
            <a:pPr marL="304800" indent="-304800" algn="l" defTabSz="1828433">
              <a:lnSpc>
                <a:spcPts val="3600"/>
              </a:lnSpc>
              <a:buSzPct val="123000"/>
              <a:buChar char="•"/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dirty="0"/>
              <a:t>A técnica que apresentou maior impacto na acurácia do modelo foi a definição do K correto.</a:t>
            </a:r>
            <a:endParaRPr dirty="0"/>
          </a:p>
          <a:p>
            <a: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59" name="Freeform: Shape 222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794" y="21600"/>
                </a:cubicBezTo>
                <a:cubicBezTo>
                  <a:pt x="4832" y="21600"/>
                  <a:pt x="0" y="16768"/>
                  <a:pt x="0" y="10794"/>
                </a:cubicBezTo>
                <a:cubicBezTo>
                  <a:pt x="0" y="4832"/>
                  <a:pt x="4832" y="0"/>
                  <a:pt x="10794" y="0"/>
                </a:cubicBezTo>
                <a:cubicBezTo>
                  <a:pt x="16768" y="0"/>
                  <a:pt x="21600" y="4832"/>
                  <a:pt x="21600" y="10794"/>
                </a:cubicBezTo>
                <a:close/>
              </a:path>
            </a:pathLst>
          </a:custGeom>
          <a:solidFill>
            <a:srgbClr val="0B556B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0" name="Freeform: Shape 372"/>
          <p:cNvSpPr/>
          <p:nvPr/>
        </p:nvSpPr>
        <p:spPr>
          <a:xfrm>
            <a:off x="22805441" y="7492126"/>
            <a:ext cx="796062" cy="88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04" y="18851"/>
                </a:moveTo>
                <a:cubicBezTo>
                  <a:pt x="10429" y="18851"/>
                  <a:pt x="9889" y="19364"/>
                  <a:pt x="9889" y="19969"/>
                </a:cubicBezTo>
                <a:cubicBezTo>
                  <a:pt x="9889" y="20573"/>
                  <a:pt x="10429" y="21056"/>
                  <a:pt x="11104" y="21056"/>
                </a:cubicBezTo>
                <a:cubicBezTo>
                  <a:pt x="11779" y="21056"/>
                  <a:pt x="12319" y="20573"/>
                  <a:pt x="12319" y="19969"/>
                </a:cubicBezTo>
                <a:cubicBezTo>
                  <a:pt x="12319" y="19364"/>
                  <a:pt x="11779" y="18851"/>
                  <a:pt x="11104" y="18851"/>
                </a:cubicBezTo>
                <a:close/>
                <a:moveTo>
                  <a:pt x="8037" y="14370"/>
                </a:moveTo>
                <a:lnTo>
                  <a:pt x="9237" y="14370"/>
                </a:lnTo>
                <a:cubicBezTo>
                  <a:pt x="9604" y="14370"/>
                  <a:pt x="9870" y="14605"/>
                  <a:pt x="9870" y="14899"/>
                </a:cubicBezTo>
                <a:cubicBezTo>
                  <a:pt x="9870" y="15193"/>
                  <a:pt x="9604" y="15429"/>
                  <a:pt x="9237" y="15429"/>
                </a:cubicBezTo>
                <a:lnTo>
                  <a:pt x="8037" y="15429"/>
                </a:lnTo>
                <a:cubicBezTo>
                  <a:pt x="7703" y="15429"/>
                  <a:pt x="7437" y="15193"/>
                  <a:pt x="7437" y="14899"/>
                </a:cubicBezTo>
                <a:cubicBezTo>
                  <a:pt x="7437" y="14605"/>
                  <a:pt x="7703" y="14370"/>
                  <a:pt x="8037" y="14370"/>
                </a:cubicBezTo>
                <a:close/>
                <a:moveTo>
                  <a:pt x="4352" y="14370"/>
                </a:moveTo>
                <a:lnTo>
                  <a:pt x="5552" y="14370"/>
                </a:lnTo>
                <a:cubicBezTo>
                  <a:pt x="5885" y="14370"/>
                  <a:pt x="6152" y="14605"/>
                  <a:pt x="6152" y="14899"/>
                </a:cubicBezTo>
                <a:cubicBezTo>
                  <a:pt x="6152" y="15193"/>
                  <a:pt x="5885" y="15429"/>
                  <a:pt x="5552" y="15429"/>
                </a:cubicBezTo>
                <a:lnTo>
                  <a:pt x="4352" y="15429"/>
                </a:lnTo>
                <a:cubicBezTo>
                  <a:pt x="3985" y="15429"/>
                  <a:pt x="3718" y="15193"/>
                  <a:pt x="3718" y="14899"/>
                </a:cubicBezTo>
                <a:cubicBezTo>
                  <a:pt x="3718" y="14605"/>
                  <a:pt x="3985" y="14370"/>
                  <a:pt x="4352" y="14370"/>
                </a:cubicBezTo>
                <a:close/>
                <a:moveTo>
                  <a:pt x="16614" y="14061"/>
                </a:moveTo>
                <a:cubicBezTo>
                  <a:pt x="16113" y="14061"/>
                  <a:pt x="15711" y="14450"/>
                  <a:pt x="15711" y="14899"/>
                </a:cubicBezTo>
                <a:cubicBezTo>
                  <a:pt x="15711" y="15348"/>
                  <a:pt x="16113" y="15737"/>
                  <a:pt x="16614" y="15737"/>
                </a:cubicBezTo>
                <a:cubicBezTo>
                  <a:pt x="17149" y="15737"/>
                  <a:pt x="17551" y="15348"/>
                  <a:pt x="17551" y="14899"/>
                </a:cubicBezTo>
                <a:cubicBezTo>
                  <a:pt x="17551" y="14450"/>
                  <a:pt x="17149" y="14061"/>
                  <a:pt x="16614" y="14061"/>
                </a:cubicBezTo>
                <a:close/>
                <a:moveTo>
                  <a:pt x="16614" y="13492"/>
                </a:moveTo>
                <a:cubicBezTo>
                  <a:pt x="17517" y="13492"/>
                  <a:pt x="18186" y="14121"/>
                  <a:pt x="18186" y="14899"/>
                </a:cubicBezTo>
                <a:cubicBezTo>
                  <a:pt x="18186" y="15677"/>
                  <a:pt x="17517" y="16306"/>
                  <a:pt x="16614" y="16306"/>
                </a:cubicBezTo>
                <a:cubicBezTo>
                  <a:pt x="15778" y="16306"/>
                  <a:pt x="15076" y="15677"/>
                  <a:pt x="15076" y="14899"/>
                </a:cubicBezTo>
                <a:cubicBezTo>
                  <a:pt x="15076" y="14121"/>
                  <a:pt x="15778" y="13492"/>
                  <a:pt x="16614" y="13492"/>
                </a:cubicBezTo>
                <a:close/>
                <a:moveTo>
                  <a:pt x="2025" y="12688"/>
                </a:moveTo>
                <a:cubicBezTo>
                  <a:pt x="1957" y="12688"/>
                  <a:pt x="1890" y="12749"/>
                  <a:pt x="1890" y="12839"/>
                </a:cubicBezTo>
                <a:lnTo>
                  <a:pt x="1890" y="16948"/>
                </a:lnTo>
                <a:cubicBezTo>
                  <a:pt x="1890" y="17038"/>
                  <a:pt x="1957" y="17099"/>
                  <a:pt x="2025" y="17099"/>
                </a:cubicBezTo>
                <a:lnTo>
                  <a:pt x="20183" y="17099"/>
                </a:lnTo>
                <a:cubicBezTo>
                  <a:pt x="20284" y="17099"/>
                  <a:pt x="20351" y="17038"/>
                  <a:pt x="20351" y="16948"/>
                </a:cubicBezTo>
                <a:lnTo>
                  <a:pt x="20351" y="12839"/>
                </a:lnTo>
                <a:cubicBezTo>
                  <a:pt x="20351" y="12749"/>
                  <a:pt x="20284" y="12688"/>
                  <a:pt x="20183" y="12688"/>
                </a:cubicBezTo>
                <a:close/>
                <a:moveTo>
                  <a:pt x="3713" y="11570"/>
                </a:moveTo>
                <a:lnTo>
                  <a:pt x="3713" y="12114"/>
                </a:lnTo>
                <a:lnTo>
                  <a:pt x="19102" y="12114"/>
                </a:lnTo>
                <a:lnTo>
                  <a:pt x="19102" y="11570"/>
                </a:lnTo>
                <a:close/>
                <a:moveTo>
                  <a:pt x="8037" y="8289"/>
                </a:moveTo>
                <a:lnTo>
                  <a:pt x="9237" y="8289"/>
                </a:lnTo>
                <a:cubicBezTo>
                  <a:pt x="9604" y="8289"/>
                  <a:pt x="9870" y="8524"/>
                  <a:pt x="9870" y="8819"/>
                </a:cubicBezTo>
                <a:cubicBezTo>
                  <a:pt x="9870" y="9113"/>
                  <a:pt x="9604" y="9348"/>
                  <a:pt x="9237" y="9348"/>
                </a:cubicBezTo>
                <a:lnTo>
                  <a:pt x="8037" y="9348"/>
                </a:lnTo>
                <a:cubicBezTo>
                  <a:pt x="7703" y="9348"/>
                  <a:pt x="7437" y="9113"/>
                  <a:pt x="7437" y="8819"/>
                </a:cubicBezTo>
                <a:cubicBezTo>
                  <a:pt x="7437" y="8524"/>
                  <a:pt x="7703" y="8289"/>
                  <a:pt x="8037" y="8289"/>
                </a:cubicBezTo>
                <a:close/>
                <a:moveTo>
                  <a:pt x="4352" y="8289"/>
                </a:moveTo>
                <a:lnTo>
                  <a:pt x="5552" y="8289"/>
                </a:lnTo>
                <a:cubicBezTo>
                  <a:pt x="5885" y="8289"/>
                  <a:pt x="6152" y="8524"/>
                  <a:pt x="6152" y="8819"/>
                </a:cubicBezTo>
                <a:cubicBezTo>
                  <a:pt x="6152" y="9113"/>
                  <a:pt x="5885" y="9348"/>
                  <a:pt x="5552" y="9348"/>
                </a:cubicBezTo>
                <a:lnTo>
                  <a:pt x="4352" y="9348"/>
                </a:lnTo>
                <a:cubicBezTo>
                  <a:pt x="3985" y="9348"/>
                  <a:pt x="3718" y="9113"/>
                  <a:pt x="3718" y="8819"/>
                </a:cubicBezTo>
                <a:cubicBezTo>
                  <a:pt x="3718" y="8524"/>
                  <a:pt x="3985" y="8289"/>
                  <a:pt x="4352" y="8289"/>
                </a:cubicBezTo>
                <a:close/>
                <a:moveTo>
                  <a:pt x="16614" y="7980"/>
                </a:moveTo>
                <a:cubicBezTo>
                  <a:pt x="16113" y="7980"/>
                  <a:pt x="15711" y="8369"/>
                  <a:pt x="15711" y="8818"/>
                </a:cubicBezTo>
                <a:cubicBezTo>
                  <a:pt x="15711" y="9297"/>
                  <a:pt x="16113" y="9656"/>
                  <a:pt x="16614" y="9656"/>
                </a:cubicBezTo>
                <a:cubicBezTo>
                  <a:pt x="17149" y="9656"/>
                  <a:pt x="17551" y="9297"/>
                  <a:pt x="17551" y="8818"/>
                </a:cubicBezTo>
                <a:cubicBezTo>
                  <a:pt x="17551" y="8369"/>
                  <a:pt x="17149" y="7980"/>
                  <a:pt x="16614" y="7980"/>
                </a:cubicBezTo>
                <a:close/>
                <a:moveTo>
                  <a:pt x="16614" y="7412"/>
                </a:moveTo>
                <a:cubicBezTo>
                  <a:pt x="17517" y="7412"/>
                  <a:pt x="18186" y="8070"/>
                  <a:pt x="18186" y="8818"/>
                </a:cubicBezTo>
                <a:cubicBezTo>
                  <a:pt x="18186" y="9597"/>
                  <a:pt x="17517" y="10225"/>
                  <a:pt x="16614" y="10225"/>
                </a:cubicBezTo>
                <a:cubicBezTo>
                  <a:pt x="15778" y="10225"/>
                  <a:pt x="15076" y="9597"/>
                  <a:pt x="15076" y="8818"/>
                </a:cubicBezTo>
                <a:cubicBezTo>
                  <a:pt x="15076" y="8070"/>
                  <a:pt x="15778" y="7412"/>
                  <a:pt x="16614" y="7412"/>
                </a:cubicBezTo>
                <a:close/>
                <a:moveTo>
                  <a:pt x="2025" y="6646"/>
                </a:moveTo>
                <a:cubicBezTo>
                  <a:pt x="1957" y="6646"/>
                  <a:pt x="1890" y="6676"/>
                  <a:pt x="1890" y="6767"/>
                </a:cubicBezTo>
                <a:lnTo>
                  <a:pt x="1890" y="10876"/>
                </a:lnTo>
                <a:cubicBezTo>
                  <a:pt x="1890" y="10966"/>
                  <a:pt x="1957" y="11027"/>
                  <a:pt x="2025" y="11027"/>
                </a:cubicBezTo>
                <a:lnTo>
                  <a:pt x="20183" y="11027"/>
                </a:lnTo>
                <a:cubicBezTo>
                  <a:pt x="20284" y="11027"/>
                  <a:pt x="20351" y="10966"/>
                  <a:pt x="20351" y="10876"/>
                </a:cubicBezTo>
                <a:lnTo>
                  <a:pt x="20351" y="6767"/>
                </a:lnTo>
                <a:cubicBezTo>
                  <a:pt x="20351" y="6676"/>
                  <a:pt x="20284" y="6646"/>
                  <a:pt x="20183" y="6646"/>
                </a:cubicBezTo>
                <a:close/>
                <a:moveTo>
                  <a:pt x="3713" y="5528"/>
                </a:moveTo>
                <a:lnTo>
                  <a:pt x="3713" y="6072"/>
                </a:lnTo>
                <a:lnTo>
                  <a:pt x="19102" y="6072"/>
                </a:lnTo>
                <a:lnTo>
                  <a:pt x="19102" y="5528"/>
                </a:lnTo>
                <a:close/>
                <a:moveTo>
                  <a:pt x="8037" y="2208"/>
                </a:moveTo>
                <a:lnTo>
                  <a:pt x="9237" y="2208"/>
                </a:lnTo>
                <a:cubicBezTo>
                  <a:pt x="9604" y="2208"/>
                  <a:pt x="9870" y="2444"/>
                  <a:pt x="9870" y="2738"/>
                </a:cubicBezTo>
                <a:cubicBezTo>
                  <a:pt x="9870" y="3062"/>
                  <a:pt x="9604" y="3297"/>
                  <a:pt x="9237" y="3297"/>
                </a:cubicBezTo>
                <a:lnTo>
                  <a:pt x="8037" y="3297"/>
                </a:lnTo>
                <a:cubicBezTo>
                  <a:pt x="7703" y="3297"/>
                  <a:pt x="7437" y="3062"/>
                  <a:pt x="7437" y="2738"/>
                </a:cubicBezTo>
                <a:cubicBezTo>
                  <a:pt x="7437" y="2444"/>
                  <a:pt x="7703" y="2208"/>
                  <a:pt x="8037" y="2208"/>
                </a:cubicBezTo>
                <a:close/>
                <a:moveTo>
                  <a:pt x="4352" y="2208"/>
                </a:moveTo>
                <a:lnTo>
                  <a:pt x="5552" y="2208"/>
                </a:lnTo>
                <a:cubicBezTo>
                  <a:pt x="5885" y="2208"/>
                  <a:pt x="6152" y="2444"/>
                  <a:pt x="6152" y="2738"/>
                </a:cubicBezTo>
                <a:cubicBezTo>
                  <a:pt x="6152" y="3062"/>
                  <a:pt x="5885" y="3297"/>
                  <a:pt x="5552" y="3297"/>
                </a:cubicBezTo>
                <a:lnTo>
                  <a:pt x="4352" y="3297"/>
                </a:lnTo>
                <a:cubicBezTo>
                  <a:pt x="3985" y="3297"/>
                  <a:pt x="3718" y="3062"/>
                  <a:pt x="3718" y="2738"/>
                </a:cubicBezTo>
                <a:cubicBezTo>
                  <a:pt x="3718" y="2444"/>
                  <a:pt x="3985" y="2208"/>
                  <a:pt x="4352" y="2208"/>
                </a:cubicBezTo>
                <a:close/>
                <a:moveTo>
                  <a:pt x="16614" y="1930"/>
                </a:moveTo>
                <a:cubicBezTo>
                  <a:pt x="16113" y="1930"/>
                  <a:pt x="15711" y="2289"/>
                  <a:pt x="15711" y="2738"/>
                </a:cubicBezTo>
                <a:cubicBezTo>
                  <a:pt x="15711" y="3217"/>
                  <a:pt x="16113" y="3576"/>
                  <a:pt x="16614" y="3576"/>
                </a:cubicBezTo>
                <a:cubicBezTo>
                  <a:pt x="17149" y="3576"/>
                  <a:pt x="17551" y="3217"/>
                  <a:pt x="17551" y="2738"/>
                </a:cubicBezTo>
                <a:cubicBezTo>
                  <a:pt x="17551" y="2289"/>
                  <a:pt x="17149" y="1930"/>
                  <a:pt x="16614" y="1930"/>
                </a:cubicBezTo>
                <a:close/>
                <a:moveTo>
                  <a:pt x="16614" y="1361"/>
                </a:moveTo>
                <a:cubicBezTo>
                  <a:pt x="17517" y="1361"/>
                  <a:pt x="18186" y="1960"/>
                  <a:pt x="18186" y="2738"/>
                </a:cubicBezTo>
                <a:cubicBezTo>
                  <a:pt x="18186" y="3516"/>
                  <a:pt x="17517" y="4144"/>
                  <a:pt x="16614" y="4144"/>
                </a:cubicBezTo>
                <a:cubicBezTo>
                  <a:pt x="15778" y="4144"/>
                  <a:pt x="15076" y="3516"/>
                  <a:pt x="15076" y="2738"/>
                </a:cubicBezTo>
                <a:cubicBezTo>
                  <a:pt x="15076" y="1960"/>
                  <a:pt x="15778" y="1361"/>
                  <a:pt x="16614" y="1361"/>
                </a:cubicBezTo>
                <a:close/>
                <a:moveTo>
                  <a:pt x="2025" y="544"/>
                </a:moveTo>
                <a:cubicBezTo>
                  <a:pt x="1957" y="544"/>
                  <a:pt x="1890" y="634"/>
                  <a:pt x="1890" y="695"/>
                </a:cubicBezTo>
                <a:lnTo>
                  <a:pt x="1890" y="4834"/>
                </a:lnTo>
                <a:cubicBezTo>
                  <a:pt x="1890" y="4894"/>
                  <a:pt x="1957" y="4954"/>
                  <a:pt x="2025" y="4954"/>
                </a:cubicBezTo>
                <a:lnTo>
                  <a:pt x="20183" y="4954"/>
                </a:lnTo>
                <a:cubicBezTo>
                  <a:pt x="20284" y="4954"/>
                  <a:pt x="20351" y="4894"/>
                  <a:pt x="20351" y="4834"/>
                </a:cubicBezTo>
                <a:lnTo>
                  <a:pt x="20351" y="695"/>
                </a:lnTo>
                <a:cubicBezTo>
                  <a:pt x="20351" y="634"/>
                  <a:pt x="20284" y="544"/>
                  <a:pt x="20183" y="544"/>
                </a:cubicBezTo>
                <a:close/>
                <a:moveTo>
                  <a:pt x="2025" y="0"/>
                </a:moveTo>
                <a:lnTo>
                  <a:pt x="20183" y="0"/>
                </a:lnTo>
                <a:cubicBezTo>
                  <a:pt x="20621" y="0"/>
                  <a:pt x="20993" y="302"/>
                  <a:pt x="20993" y="695"/>
                </a:cubicBezTo>
                <a:lnTo>
                  <a:pt x="20993" y="4834"/>
                </a:lnTo>
                <a:cubicBezTo>
                  <a:pt x="20993" y="5226"/>
                  <a:pt x="20621" y="5528"/>
                  <a:pt x="20183" y="5528"/>
                </a:cubicBezTo>
                <a:lnTo>
                  <a:pt x="19744" y="5528"/>
                </a:lnTo>
                <a:lnTo>
                  <a:pt x="19744" y="6072"/>
                </a:lnTo>
                <a:lnTo>
                  <a:pt x="20183" y="6072"/>
                </a:lnTo>
                <a:cubicBezTo>
                  <a:pt x="20621" y="6072"/>
                  <a:pt x="20993" y="6374"/>
                  <a:pt x="20993" y="6767"/>
                </a:cubicBezTo>
                <a:lnTo>
                  <a:pt x="20993" y="10876"/>
                </a:lnTo>
                <a:cubicBezTo>
                  <a:pt x="20993" y="11268"/>
                  <a:pt x="20621" y="11570"/>
                  <a:pt x="20183" y="11570"/>
                </a:cubicBezTo>
                <a:lnTo>
                  <a:pt x="19744" y="11570"/>
                </a:lnTo>
                <a:lnTo>
                  <a:pt x="19744" y="12114"/>
                </a:lnTo>
                <a:lnTo>
                  <a:pt x="20183" y="12114"/>
                </a:lnTo>
                <a:cubicBezTo>
                  <a:pt x="20621" y="12114"/>
                  <a:pt x="20993" y="12446"/>
                  <a:pt x="20993" y="12839"/>
                </a:cubicBezTo>
                <a:lnTo>
                  <a:pt x="20993" y="16948"/>
                </a:lnTo>
                <a:cubicBezTo>
                  <a:pt x="20993" y="17340"/>
                  <a:pt x="20621" y="17643"/>
                  <a:pt x="20183" y="17643"/>
                </a:cubicBezTo>
                <a:lnTo>
                  <a:pt x="11408" y="17643"/>
                </a:lnTo>
                <a:lnTo>
                  <a:pt x="11408" y="18337"/>
                </a:lnTo>
                <a:cubicBezTo>
                  <a:pt x="12150" y="18428"/>
                  <a:pt x="12758" y="18942"/>
                  <a:pt x="12926" y="19576"/>
                </a:cubicBezTo>
                <a:lnTo>
                  <a:pt x="21263" y="19576"/>
                </a:lnTo>
                <a:cubicBezTo>
                  <a:pt x="21465" y="19576"/>
                  <a:pt x="21600" y="19697"/>
                  <a:pt x="21600" y="19848"/>
                </a:cubicBezTo>
                <a:cubicBezTo>
                  <a:pt x="21600" y="19999"/>
                  <a:pt x="21465" y="20150"/>
                  <a:pt x="21263" y="20150"/>
                </a:cubicBezTo>
                <a:lnTo>
                  <a:pt x="12960" y="20150"/>
                </a:lnTo>
                <a:cubicBezTo>
                  <a:pt x="12859" y="20966"/>
                  <a:pt x="12049" y="21600"/>
                  <a:pt x="11104" y="21600"/>
                </a:cubicBezTo>
                <a:cubicBezTo>
                  <a:pt x="10159" y="21600"/>
                  <a:pt x="9349" y="20966"/>
                  <a:pt x="9281" y="20150"/>
                </a:cubicBezTo>
                <a:lnTo>
                  <a:pt x="337" y="20150"/>
                </a:lnTo>
                <a:cubicBezTo>
                  <a:pt x="169" y="20150"/>
                  <a:pt x="0" y="19999"/>
                  <a:pt x="0" y="19848"/>
                </a:cubicBezTo>
                <a:cubicBezTo>
                  <a:pt x="0" y="19697"/>
                  <a:pt x="169" y="19576"/>
                  <a:pt x="337" y="19576"/>
                </a:cubicBezTo>
                <a:lnTo>
                  <a:pt x="9315" y="19576"/>
                </a:lnTo>
                <a:cubicBezTo>
                  <a:pt x="9484" y="18942"/>
                  <a:pt x="10058" y="18428"/>
                  <a:pt x="10800" y="18337"/>
                </a:cubicBezTo>
                <a:lnTo>
                  <a:pt x="10800" y="17643"/>
                </a:lnTo>
                <a:lnTo>
                  <a:pt x="2025" y="17643"/>
                </a:lnTo>
                <a:cubicBezTo>
                  <a:pt x="1586" y="17643"/>
                  <a:pt x="1249" y="17340"/>
                  <a:pt x="1249" y="16948"/>
                </a:cubicBezTo>
                <a:lnTo>
                  <a:pt x="1249" y="12839"/>
                </a:lnTo>
                <a:cubicBezTo>
                  <a:pt x="1249" y="12446"/>
                  <a:pt x="1586" y="12114"/>
                  <a:pt x="2025" y="12114"/>
                </a:cubicBezTo>
                <a:lnTo>
                  <a:pt x="3105" y="12114"/>
                </a:lnTo>
                <a:lnTo>
                  <a:pt x="3105" y="11570"/>
                </a:lnTo>
                <a:lnTo>
                  <a:pt x="2025" y="11570"/>
                </a:lnTo>
                <a:cubicBezTo>
                  <a:pt x="1586" y="11570"/>
                  <a:pt x="1249" y="11268"/>
                  <a:pt x="1249" y="10876"/>
                </a:cubicBezTo>
                <a:lnTo>
                  <a:pt x="1249" y="6767"/>
                </a:lnTo>
                <a:cubicBezTo>
                  <a:pt x="1249" y="6374"/>
                  <a:pt x="1586" y="6072"/>
                  <a:pt x="2025" y="6072"/>
                </a:cubicBezTo>
                <a:lnTo>
                  <a:pt x="3105" y="6072"/>
                </a:lnTo>
                <a:lnTo>
                  <a:pt x="3105" y="5528"/>
                </a:lnTo>
                <a:lnTo>
                  <a:pt x="2025" y="5528"/>
                </a:lnTo>
                <a:cubicBezTo>
                  <a:pt x="1586" y="5528"/>
                  <a:pt x="1249" y="5226"/>
                  <a:pt x="1249" y="4834"/>
                </a:cubicBezTo>
                <a:lnTo>
                  <a:pt x="1249" y="695"/>
                </a:lnTo>
                <a:cubicBezTo>
                  <a:pt x="1249" y="302"/>
                  <a:pt x="1586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417"/>
          <p:cNvSpPr/>
          <p:nvPr/>
        </p:nvSpPr>
        <p:spPr>
          <a:xfrm>
            <a:off x="14186101" y="4073169"/>
            <a:ext cx="1285658" cy="12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01" y="21600"/>
                </a:moveTo>
                <a:lnTo>
                  <a:pt x="3199" y="21600"/>
                </a:lnTo>
                <a:cubicBezTo>
                  <a:pt x="1443" y="21600"/>
                  <a:pt x="0" y="20156"/>
                  <a:pt x="0" y="18398"/>
                </a:cubicBezTo>
                <a:lnTo>
                  <a:pt x="0" y="3181"/>
                </a:lnTo>
                <a:cubicBezTo>
                  <a:pt x="0" y="1423"/>
                  <a:pt x="1443" y="0"/>
                  <a:pt x="3199" y="0"/>
                </a:cubicBezTo>
                <a:lnTo>
                  <a:pt x="18401" y="0"/>
                </a:lnTo>
                <a:cubicBezTo>
                  <a:pt x="20157" y="0"/>
                  <a:pt x="21600" y="1423"/>
                  <a:pt x="21600" y="3181"/>
                </a:cubicBezTo>
                <a:lnTo>
                  <a:pt x="21600" y="18398"/>
                </a:lnTo>
                <a:cubicBezTo>
                  <a:pt x="21600" y="20156"/>
                  <a:pt x="20157" y="21600"/>
                  <a:pt x="18401" y="21600"/>
                </a:cubicBezTo>
                <a:close/>
              </a:path>
            </a:pathLst>
          </a:custGeom>
          <a:solidFill>
            <a:srgbClr val="D7042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" name="Freeform: Shape 419"/>
          <p:cNvSpPr/>
          <p:nvPr/>
        </p:nvSpPr>
        <p:spPr>
          <a:xfrm>
            <a:off x="12376571" y="6318294"/>
            <a:ext cx="1283167" cy="12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95" y="21600"/>
                </a:moveTo>
                <a:lnTo>
                  <a:pt x="3184" y="21600"/>
                </a:lnTo>
                <a:cubicBezTo>
                  <a:pt x="1425" y="21600"/>
                  <a:pt x="0" y="20177"/>
                  <a:pt x="0" y="18398"/>
                </a:cubicBezTo>
                <a:lnTo>
                  <a:pt x="0" y="3202"/>
                </a:lnTo>
                <a:cubicBezTo>
                  <a:pt x="0" y="1423"/>
                  <a:pt x="1425" y="0"/>
                  <a:pt x="3184" y="0"/>
                </a:cubicBezTo>
                <a:lnTo>
                  <a:pt x="18395" y="0"/>
                </a:lnTo>
                <a:cubicBezTo>
                  <a:pt x="20175" y="0"/>
                  <a:pt x="21600" y="1423"/>
                  <a:pt x="21600" y="3202"/>
                </a:cubicBezTo>
                <a:lnTo>
                  <a:pt x="21600" y="18398"/>
                </a:lnTo>
                <a:cubicBezTo>
                  <a:pt x="21600" y="20177"/>
                  <a:pt x="20175" y="21600"/>
                  <a:pt x="18395" y="21600"/>
                </a:cubicBezTo>
                <a:close/>
              </a:path>
            </a:pathLst>
          </a:custGeom>
          <a:solidFill>
            <a:srgbClr val="EB909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" name="Rectangle: Rounded Corners 420"/>
          <p:cNvSpPr/>
          <p:nvPr/>
        </p:nvSpPr>
        <p:spPr>
          <a:xfrm>
            <a:off x="14186104" y="4048246"/>
            <a:ext cx="1285658" cy="1284409"/>
          </a:xfrm>
          <a:prstGeom prst="roundRect">
            <a:avLst>
              <a:gd name="adj" fmla="val 14887"/>
            </a:avLst>
          </a:prstGeom>
          <a:solidFill>
            <a:srgbClr val="D70429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" name="Rectangle: Rounded Corners 421"/>
          <p:cNvSpPr/>
          <p:nvPr/>
        </p:nvSpPr>
        <p:spPr>
          <a:xfrm>
            <a:off x="12405867" y="6290670"/>
            <a:ext cx="1285658" cy="1284409"/>
          </a:xfrm>
          <a:prstGeom prst="roundRect">
            <a:avLst>
              <a:gd name="adj" fmla="val 14887"/>
            </a:avLst>
          </a:prstGeom>
          <a:solidFill>
            <a:srgbClr val="EB909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8" name="Freeform: Shape 3"/>
          <p:cNvSpPr/>
          <p:nvPr/>
        </p:nvSpPr>
        <p:spPr>
          <a:xfrm>
            <a:off x="6350" y="2408"/>
            <a:ext cx="13407641" cy="13711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96" name="Group 1"/>
          <p:cNvGrpSpPr/>
          <p:nvPr/>
        </p:nvGrpSpPr>
        <p:grpSpPr>
          <a:xfrm>
            <a:off x="1030482" y="4256278"/>
            <a:ext cx="9280675" cy="6531686"/>
            <a:chOff x="0" y="0"/>
            <a:chExt cx="12774348" cy="7408722"/>
          </a:xfrm>
        </p:grpSpPr>
        <p:sp>
          <p:nvSpPr>
            <p:cNvPr id="159" name="Freeform: Shape 80"/>
            <p:cNvSpPr/>
            <p:nvPr/>
          </p:nvSpPr>
          <p:spPr>
            <a:xfrm>
              <a:off x="-1" y="6292493"/>
              <a:ext cx="12774350" cy="111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8"/>
                  </a:moveTo>
                  <a:cubicBezTo>
                    <a:pt x="21600" y="4840"/>
                    <a:pt x="16766" y="0"/>
                    <a:pt x="10801" y="0"/>
                  </a:cubicBezTo>
                  <a:cubicBezTo>
                    <a:pt x="4836" y="0"/>
                    <a:pt x="0" y="4840"/>
                    <a:pt x="0" y="10788"/>
                  </a:cubicBezTo>
                  <a:cubicBezTo>
                    <a:pt x="0" y="16760"/>
                    <a:pt x="4836" y="21600"/>
                    <a:pt x="10801" y="21600"/>
                  </a:cubicBezTo>
                  <a:cubicBezTo>
                    <a:pt x="16766" y="21600"/>
                    <a:pt x="21600" y="16760"/>
                    <a:pt x="21600" y="1078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" name="Freeform: Shape 81"/>
            <p:cNvSpPr/>
            <p:nvPr/>
          </p:nvSpPr>
          <p:spPr>
            <a:xfrm>
              <a:off x="8665727" y="3035994"/>
              <a:ext cx="3348689" cy="165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54" y="21600"/>
                  </a:moveTo>
                  <a:lnTo>
                    <a:pt x="554" y="21600"/>
                  </a:lnTo>
                  <a:cubicBezTo>
                    <a:pt x="249" y="21600"/>
                    <a:pt x="0" y="21096"/>
                    <a:pt x="0" y="20479"/>
                  </a:cubicBezTo>
                  <a:lnTo>
                    <a:pt x="0" y="1105"/>
                  </a:lnTo>
                  <a:cubicBezTo>
                    <a:pt x="0" y="488"/>
                    <a:pt x="249" y="0"/>
                    <a:pt x="554" y="0"/>
                  </a:cubicBezTo>
                  <a:lnTo>
                    <a:pt x="21054" y="0"/>
                  </a:lnTo>
                  <a:cubicBezTo>
                    <a:pt x="21359" y="0"/>
                    <a:pt x="21600" y="488"/>
                    <a:pt x="21600" y="1105"/>
                  </a:cubicBezTo>
                  <a:lnTo>
                    <a:pt x="21600" y="20479"/>
                  </a:lnTo>
                  <a:cubicBezTo>
                    <a:pt x="21600" y="21096"/>
                    <a:pt x="21359" y="21600"/>
                    <a:pt x="21054" y="21600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" name="Freeform: Shape 82"/>
            <p:cNvSpPr/>
            <p:nvPr/>
          </p:nvSpPr>
          <p:spPr>
            <a:xfrm>
              <a:off x="680201" y="-1"/>
              <a:ext cx="7026268" cy="378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36" y="21600"/>
                  </a:moveTo>
                  <a:lnTo>
                    <a:pt x="264" y="21600"/>
                  </a:lnTo>
                  <a:cubicBezTo>
                    <a:pt x="119" y="21600"/>
                    <a:pt x="0" y="21387"/>
                    <a:pt x="0" y="21110"/>
                  </a:cubicBezTo>
                  <a:lnTo>
                    <a:pt x="0" y="483"/>
                  </a:lnTo>
                  <a:cubicBezTo>
                    <a:pt x="0" y="213"/>
                    <a:pt x="119" y="0"/>
                    <a:pt x="264" y="0"/>
                  </a:cubicBezTo>
                  <a:lnTo>
                    <a:pt x="21336" y="0"/>
                  </a:lnTo>
                  <a:cubicBezTo>
                    <a:pt x="21481" y="0"/>
                    <a:pt x="21600" y="213"/>
                    <a:pt x="21600" y="483"/>
                  </a:cubicBezTo>
                  <a:lnTo>
                    <a:pt x="21600" y="21110"/>
                  </a:lnTo>
                  <a:cubicBezTo>
                    <a:pt x="21600" y="21387"/>
                    <a:pt x="21481" y="21600"/>
                    <a:pt x="21336" y="21600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" name="Freeform: Shape 409"/>
            <p:cNvSpPr/>
            <p:nvPr/>
          </p:nvSpPr>
          <p:spPr>
            <a:xfrm>
              <a:off x="9008216" y="3175283"/>
              <a:ext cx="2786937" cy="121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94" extrusionOk="0">
                  <a:moveTo>
                    <a:pt x="304" y="20898"/>
                  </a:moveTo>
                  <a:lnTo>
                    <a:pt x="7378" y="20898"/>
                  </a:lnTo>
                  <a:cubicBezTo>
                    <a:pt x="7454" y="20898"/>
                    <a:pt x="7511" y="21026"/>
                    <a:pt x="7511" y="21196"/>
                  </a:cubicBezTo>
                  <a:cubicBezTo>
                    <a:pt x="7511" y="21366"/>
                    <a:pt x="7454" y="21494"/>
                    <a:pt x="7378" y="21494"/>
                  </a:cubicBezTo>
                  <a:lnTo>
                    <a:pt x="304" y="21494"/>
                  </a:lnTo>
                  <a:cubicBezTo>
                    <a:pt x="228" y="21494"/>
                    <a:pt x="172" y="21366"/>
                    <a:pt x="172" y="21196"/>
                  </a:cubicBezTo>
                  <a:cubicBezTo>
                    <a:pt x="172" y="21026"/>
                    <a:pt x="228" y="20898"/>
                    <a:pt x="304" y="20898"/>
                  </a:cubicBezTo>
                  <a:close/>
                  <a:moveTo>
                    <a:pt x="304" y="16905"/>
                  </a:moveTo>
                  <a:lnTo>
                    <a:pt x="7378" y="16905"/>
                  </a:lnTo>
                  <a:cubicBezTo>
                    <a:pt x="7454" y="16905"/>
                    <a:pt x="7511" y="17033"/>
                    <a:pt x="7511" y="17203"/>
                  </a:cubicBezTo>
                  <a:cubicBezTo>
                    <a:pt x="7511" y="17373"/>
                    <a:pt x="7454" y="17523"/>
                    <a:pt x="7378" y="17523"/>
                  </a:cubicBezTo>
                  <a:lnTo>
                    <a:pt x="304" y="17523"/>
                  </a:lnTo>
                  <a:cubicBezTo>
                    <a:pt x="228" y="17523"/>
                    <a:pt x="172" y="17373"/>
                    <a:pt x="172" y="17203"/>
                  </a:cubicBezTo>
                  <a:cubicBezTo>
                    <a:pt x="172" y="17033"/>
                    <a:pt x="228" y="16905"/>
                    <a:pt x="304" y="16905"/>
                  </a:cubicBezTo>
                  <a:close/>
                  <a:moveTo>
                    <a:pt x="304" y="12933"/>
                  </a:moveTo>
                  <a:lnTo>
                    <a:pt x="7378" y="12933"/>
                  </a:lnTo>
                  <a:cubicBezTo>
                    <a:pt x="7454" y="12933"/>
                    <a:pt x="7511" y="13061"/>
                    <a:pt x="7511" y="13231"/>
                  </a:cubicBezTo>
                  <a:cubicBezTo>
                    <a:pt x="7511" y="13380"/>
                    <a:pt x="7454" y="13529"/>
                    <a:pt x="7378" y="13529"/>
                  </a:cubicBezTo>
                  <a:lnTo>
                    <a:pt x="304" y="13529"/>
                  </a:lnTo>
                  <a:cubicBezTo>
                    <a:pt x="228" y="13529"/>
                    <a:pt x="172" y="13380"/>
                    <a:pt x="172" y="13231"/>
                  </a:cubicBezTo>
                  <a:cubicBezTo>
                    <a:pt x="172" y="13061"/>
                    <a:pt x="228" y="12933"/>
                    <a:pt x="304" y="12933"/>
                  </a:cubicBezTo>
                  <a:close/>
                  <a:moveTo>
                    <a:pt x="304" y="8940"/>
                  </a:moveTo>
                  <a:lnTo>
                    <a:pt x="7378" y="8940"/>
                  </a:lnTo>
                  <a:cubicBezTo>
                    <a:pt x="7454" y="8940"/>
                    <a:pt x="7511" y="9089"/>
                    <a:pt x="7511" y="9259"/>
                  </a:cubicBezTo>
                  <a:cubicBezTo>
                    <a:pt x="7511" y="9408"/>
                    <a:pt x="7454" y="9558"/>
                    <a:pt x="7378" y="9558"/>
                  </a:cubicBezTo>
                  <a:lnTo>
                    <a:pt x="304" y="9558"/>
                  </a:lnTo>
                  <a:cubicBezTo>
                    <a:pt x="228" y="9558"/>
                    <a:pt x="172" y="9408"/>
                    <a:pt x="172" y="9259"/>
                  </a:cubicBezTo>
                  <a:cubicBezTo>
                    <a:pt x="172" y="9089"/>
                    <a:pt x="228" y="8940"/>
                    <a:pt x="304" y="8940"/>
                  </a:cubicBezTo>
                  <a:close/>
                  <a:moveTo>
                    <a:pt x="20702" y="2056"/>
                  </a:moveTo>
                  <a:cubicBezTo>
                    <a:pt x="20967" y="2056"/>
                    <a:pt x="21185" y="2563"/>
                    <a:pt x="21185" y="3158"/>
                  </a:cubicBezTo>
                  <a:cubicBezTo>
                    <a:pt x="21185" y="3775"/>
                    <a:pt x="20967" y="4282"/>
                    <a:pt x="20702" y="4282"/>
                  </a:cubicBezTo>
                  <a:cubicBezTo>
                    <a:pt x="20589" y="4282"/>
                    <a:pt x="20475" y="4172"/>
                    <a:pt x="20390" y="3995"/>
                  </a:cubicBezTo>
                  <a:lnTo>
                    <a:pt x="18308" y="7147"/>
                  </a:lnTo>
                  <a:cubicBezTo>
                    <a:pt x="18327" y="7279"/>
                    <a:pt x="18337" y="7389"/>
                    <a:pt x="18337" y="7521"/>
                  </a:cubicBezTo>
                  <a:cubicBezTo>
                    <a:pt x="18337" y="8138"/>
                    <a:pt x="18129" y="8623"/>
                    <a:pt x="17864" y="8623"/>
                  </a:cubicBezTo>
                  <a:cubicBezTo>
                    <a:pt x="17807" y="8623"/>
                    <a:pt x="17760" y="8601"/>
                    <a:pt x="17703" y="8557"/>
                  </a:cubicBezTo>
                  <a:lnTo>
                    <a:pt x="14987" y="17306"/>
                  </a:lnTo>
                  <a:cubicBezTo>
                    <a:pt x="15034" y="17482"/>
                    <a:pt x="15053" y="17658"/>
                    <a:pt x="15053" y="17857"/>
                  </a:cubicBezTo>
                  <a:cubicBezTo>
                    <a:pt x="15053" y="18474"/>
                    <a:pt x="14845" y="18981"/>
                    <a:pt x="14580" y="18981"/>
                  </a:cubicBezTo>
                  <a:cubicBezTo>
                    <a:pt x="14315" y="18981"/>
                    <a:pt x="14107" y="18474"/>
                    <a:pt x="14107" y="17857"/>
                  </a:cubicBezTo>
                  <a:cubicBezTo>
                    <a:pt x="14107" y="17835"/>
                    <a:pt x="14107" y="17791"/>
                    <a:pt x="14107" y="17769"/>
                  </a:cubicBezTo>
                  <a:lnTo>
                    <a:pt x="12470" y="15807"/>
                  </a:lnTo>
                  <a:cubicBezTo>
                    <a:pt x="12376" y="16028"/>
                    <a:pt x="12262" y="16160"/>
                    <a:pt x="12120" y="16160"/>
                  </a:cubicBezTo>
                  <a:cubicBezTo>
                    <a:pt x="12016" y="16160"/>
                    <a:pt x="11921" y="16072"/>
                    <a:pt x="11846" y="15939"/>
                  </a:cubicBezTo>
                  <a:lnTo>
                    <a:pt x="9348" y="20479"/>
                  </a:lnTo>
                  <a:cubicBezTo>
                    <a:pt x="9329" y="20523"/>
                    <a:pt x="9291" y="20545"/>
                    <a:pt x="9262" y="20545"/>
                  </a:cubicBezTo>
                  <a:cubicBezTo>
                    <a:pt x="9225" y="20545"/>
                    <a:pt x="9187" y="20501"/>
                    <a:pt x="9158" y="20435"/>
                  </a:cubicBezTo>
                  <a:cubicBezTo>
                    <a:pt x="9111" y="20303"/>
                    <a:pt x="9130" y="20082"/>
                    <a:pt x="9187" y="19972"/>
                  </a:cubicBezTo>
                  <a:lnTo>
                    <a:pt x="11675" y="15455"/>
                  </a:lnTo>
                  <a:cubicBezTo>
                    <a:pt x="11656" y="15322"/>
                    <a:pt x="11647" y="15190"/>
                    <a:pt x="11647" y="15036"/>
                  </a:cubicBezTo>
                  <a:cubicBezTo>
                    <a:pt x="11647" y="14419"/>
                    <a:pt x="11855" y="13934"/>
                    <a:pt x="12120" y="13934"/>
                  </a:cubicBezTo>
                  <a:cubicBezTo>
                    <a:pt x="12385" y="13934"/>
                    <a:pt x="12603" y="14419"/>
                    <a:pt x="12603" y="15036"/>
                  </a:cubicBezTo>
                  <a:cubicBezTo>
                    <a:pt x="12603" y="15124"/>
                    <a:pt x="12603" y="15190"/>
                    <a:pt x="12593" y="15256"/>
                  </a:cubicBezTo>
                  <a:lnTo>
                    <a:pt x="14202" y="17196"/>
                  </a:lnTo>
                  <a:cubicBezTo>
                    <a:pt x="14287" y="16931"/>
                    <a:pt x="14429" y="16755"/>
                    <a:pt x="14580" y="16755"/>
                  </a:cubicBezTo>
                  <a:cubicBezTo>
                    <a:pt x="14656" y="16755"/>
                    <a:pt x="14732" y="16799"/>
                    <a:pt x="14788" y="16887"/>
                  </a:cubicBezTo>
                  <a:lnTo>
                    <a:pt x="17485" y="8204"/>
                  </a:lnTo>
                  <a:cubicBezTo>
                    <a:pt x="17428" y="8006"/>
                    <a:pt x="17381" y="7764"/>
                    <a:pt x="17381" y="7521"/>
                  </a:cubicBezTo>
                  <a:cubicBezTo>
                    <a:pt x="17381" y="6904"/>
                    <a:pt x="17599" y="6419"/>
                    <a:pt x="17864" y="6419"/>
                  </a:cubicBezTo>
                  <a:cubicBezTo>
                    <a:pt x="17977" y="6419"/>
                    <a:pt x="18081" y="6507"/>
                    <a:pt x="18157" y="6662"/>
                  </a:cubicBezTo>
                  <a:lnTo>
                    <a:pt x="20248" y="3466"/>
                  </a:lnTo>
                  <a:cubicBezTo>
                    <a:pt x="20239" y="3378"/>
                    <a:pt x="20229" y="3268"/>
                    <a:pt x="20229" y="3158"/>
                  </a:cubicBezTo>
                  <a:cubicBezTo>
                    <a:pt x="20229" y="2563"/>
                    <a:pt x="20437" y="2056"/>
                    <a:pt x="20702" y="2056"/>
                  </a:cubicBezTo>
                  <a:close/>
                  <a:moveTo>
                    <a:pt x="4011" y="4"/>
                  </a:moveTo>
                  <a:cubicBezTo>
                    <a:pt x="5335" y="-106"/>
                    <a:pt x="6149" y="1940"/>
                    <a:pt x="6281" y="4008"/>
                  </a:cubicBezTo>
                  <a:cubicBezTo>
                    <a:pt x="6499" y="4030"/>
                    <a:pt x="6991" y="4206"/>
                    <a:pt x="7293" y="4998"/>
                  </a:cubicBezTo>
                  <a:cubicBezTo>
                    <a:pt x="7501" y="5548"/>
                    <a:pt x="7577" y="6318"/>
                    <a:pt x="7501" y="7242"/>
                  </a:cubicBezTo>
                  <a:cubicBezTo>
                    <a:pt x="7492" y="7396"/>
                    <a:pt x="7435" y="7506"/>
                    <a:pt x="7369" y="7506"/>
                  </a:cubicBezTo>
                  <a:lnTo>
                    <a:pt x="294" y="7506"/>
                  </a:lnTo>
                  <a:cubicBezTo>
                    <a:pt x="247" y="7506"/>
                    <a:pt x="200" y="7418"/>
                    <a:pt x="181" y="7308"/>
                  </a:cubicBezTo>
                  <a:cubicBezTo>
                    <a:pt x="171" y="7286"/>
                    <a:pt x="-415" y="4074"/>
                    <a:pt x="578" y="2446"/>
                  </a:cubicBezTo>
                  <a:cubicBezTo>
                    <a:pt x="1335" y="1214"/>
                    <a:pt x="1959" y="1984"/>
                    <a:pt x="2214" y="2446"/>
                  </a:cubicBezTo>
                  <a:cubicBezTo>
                    <a:pt x="2413" y="1720"/>
                    <a:pt x="2943" y="114"/>
                    <a:pt x="4011" y="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Freeform: Shape 405"/>
            <p:cNvSpPr/>
            <p:nvPr/>
          </p:nvSpPr>
          <p:spPr>
            <a:xfrm>
              <a:off x="5867679" y="520741"/>
              <a:ext cx="1504917" cy="274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8" y="21325"/>
                  </a:moveTo>
                  <a:lnTo>
                    <a:pt x="21350" y="21325"/>
                  </a:lnTo>
                  <a:cubicBezTo>
                    <a:pt x="21493" y="21325"/>
                    <a:pt x="21600" y="21392"/>
                    <a:pt x="21600" y="21467"/>
                  </a:cubicBezTo>
                  <a:cubicBezTo>
                    <a:pt x="21600" y="21534"/>
                    <a:pt x="21493" y="21600"/>
                    <a:pt x="21350" y="21600"/>
                  </a:cubicBezTo>
                  <a:lnTo>
                    <a:pt x="268" y="21600"/>
                  </a:lnTo>
                  <a:cubicBezTo>
                    <a:pt x="125" y="21600"/>
                    <a:pt x="0" y="21534"/>
                    <a:pt x="0" y="21467"/>
                  </a:cubicBezTo>
                  <a:cubicBezTo>
                    <a:pt x="0" y="21392"/>
                    <a:pt x="125" y="21325"/>
                    <a:pt x="268" y="21325"/>
                  </a:cubicBezTo>
                  <a:close/>
                  <a:moveTo>
                    <a:pt x="268" y="18951"/>
                  </a:moveTo>
                  <a:lnTo>
                    <a:pt x="21350" y="18951"/>
                  </a:lnTo>
                  <a:cubicBezTo>
                    <a:pt x="21493" y="18951"/>
                    <a:pt x="21600" y="19018"/>
                    <a:pt x="21600" y="19084"/>
                  </a:cubicBezTo>
                  <a:cubicBezTo>
                    <a:pt x="21600" y="19160"/>
                    <a:pt x="21493" y="19226"/>
                    <a:pt x="21350" y="19226"/>
                  </a:cubicBezTo>
                  <a:lnTo>
                    <a:pt x="268" y="19226"/>
                  </a:lnTo>
                  <a:cubicBezTo>
                    <a:pt x="125" y="19226"/>
                    <a:pt x="0" y="19160"/>
                    <a:pt x="0" y="19084"/>
                  </a:cubicBezTo>
                  <a:cubicBezTo>
                    <a:pt x="0" y="19018"/>
                    <a:pt x="125" y="18951"/>
                    <a:pt x="268" y="18951"/>
                  </a:cubicBezTo>
                  <a:close/>
                  <a:moveTo>
                    <a:pt x="268" y="16587"/>
                  </a:moveTo>
                  <a:lnTo>
                    <a:pt x="21350" y="16587"/>
                  </a:lnTo>
                  <a:cubicBezTo>
                    <a:pt x="21493" y="16587"/>
                    <a:pt x="21600" y="16644"/>
                    <a:pt x="21600" y="16720"/>
                  </a:cubicBezTo>
                  <a:cubicBezTo>
                    <a:pt x="21600" y="16796"/>
                    <a:pt x="21493" y="16852"/>
                    <a:pt x="21350" y="16852"/>
                  </a:cubicBezTo>
                  <a:lnTo>
                    <a:pt x="268" y="16852"/>
                  </a:lnTo>
                  <a:cubicBezTo>
                    <a:pt x="125" y="16852"/>
                    <a:pt x="0" y="16796"/>
                    <a:pt x="0" y="16720"/>
                  </a:cubicBezTo>
                  <a:cubicBezTo>
                    <a:pt x="0" y="16644"/>
                    <a:pt x="125" y="16587"/>
                    <a:pt x="268" y="16587"/>
                  </a:cubicBezTo>
                  <a:close/>
                  <a:moveTo>
                    <a:pt x="268" y="14223"/>
                  </a:moveTo>
                  <a:lnTo>
                    <a:pt x="21350" y="14223"/>
                  </a:lnTo>
                  <a:cubicBezTo>
                    <a:pt x="21493" y="14223"/>
                    <a:pt x="21600" y="14280"/>
                    <a:pt x="21600" y="14356"/>
                  </a:cubicBezTo>
                  <a:cubicBezTo>
                    <a:pt x="21600" y="14432"/>
                    <a:pt x="21493" y="14488"/>
                    <a:pt x="21350" y="14488"/>
                  </a:cubicBezTo>
                  <a:lnTo>
                    <a:pt x="268" y="14488"/>
                  </a:lnTo>
                  <a:cubicBezTo>
                    <a:pt x="125" y="14488"/>
                    <a:pt x="0" y="14432"/>
                    <a:pt x="0" y="14356"/>
                  </a:cubicBezTo>
                  <a:cubicBezTo>
                    <a:pt x="0" y="14280"/>
                    <a:pt x="125" y="14223"/>
                    <a:pt x="268" y="14223"/>
                  </a:cubicBezTo>
                  <a:close/>
                  <a:moveTo>
                    <a:pt x="268" y="11859"/>
                  </a:moveTo>
                  <a:lnTo>
                    <a:pt x="21350" y="11859"/>
                  </a:lnTo>
                  <a:cubicBezTo>
                    <a:pt x="21493" y="11859"/>
                    <a:pt x="21600" y="11916"/>
                    <a:pt x="21600" y="11992"/>
                  </a:cubicBezTo>
                  <a:cubicBezTo>
                    <a:pt x="21600" y="12067"/>
                    <a:pt x="21493" y="12124"/>
                    <a:pt x="21350" y="12124"/>
                  </a:cubicBezTo>
                  <a:lnTo>
                    <a:pt x="268" y="12124"/>
                  </a:lnTo>
                  <a:cubicBezTo>
                    <a:pt x="125" y="12124"/>
                    <a:pt x="0" y="12067"/>
                    <a:pt x="0" y="11992"/>
                  </a:cubicBezTo>
                  <a:cubicBezTo>
                    <a:pt x="0" y="11916"/>
                    <a:pt x="125" y="11859"/>
                    <a:pt x="268" y="11859"/>
                  </a:cubicBezTo>
                  <a:close/>
                  <a:moveTo>
                    <a:pt x="268" y="9486"/>
                  </a:moveTo>
                  <a:lnTo>
                    <a:pt x="21350" y="9486"/>
                  </a:lnTo>
                  <a:cubicBezTo>
                    <a:pt x="21493" y="9486"/>
                    <a:pt x="21600" y="9542"/>
                    <a:pt x="21600" y="9618"/>
                  </a:cubicBezTo>
                  <a:cubicBezTo>
                    <a:pt x="21600" y="9684"/>
                    <a:pt x="21493" y="9750"/>
                    <a:pt x="21350" y="9750"/>
                  </a:cubicBezTo>
                  <a:lnTo>
                    <a:pt x="268" y="9750"/>
                  </a:lnTo>
                  <a:cubicBezTo>
                    <a:pt x="125" y="9750"/>
                    <a:pt x="0" y="9684"/>
                    <a:pt x="0" y="9618"/>
                  </a:cubicBezTo>
                  <a:cubicBezTo>
                    <a:pt x="0" y="9542"/>
                    <a:pt x="125" y="9486"/>
                    <a:pt x="268" y="9486"/>
                  </a:cubicBezTo>
                  <a:close/>
                  <a:moveTo>
                    <a:pt x="268" y="7112"/>
                  </a:moveTo>
                  <a:lnTo>
                    <a:pt x="21350" y="7112"/>
                  </a:lnTo>
                  <a:cubicBezTo>
                    <a:pt x="21493" y="7112"/>
                    <a:pt x="21600" y="7178"/>
                    <a:pt x="21600" y="7244"/>
                  </a:cubicBezTo>
                  <a:cubicBezTo>
                    <a:pt x="21600" y="7320"/>
                    <a:pt x="21493" y="7377"/>
                    <a:pt x="21350" y="7377"/>
                  </a:cubicBezTo>
                  <a:lnTo>
                    <a:pt x="268" y="7377"/>
                  </a:lnTo>
                  <a:cubicBezTo>
                    <a:pt x="125" y="7377"/>
                    <a:pt x="0" y="7320"/>
                    <a:pt x="0" y="7244"/>
                  </a:cubicBezTo>
                  <a:cubicBezTo>
                    <a:pt x="0" y="7178"/>
                    <a:pt x="125" y="7112"/>
                    <a:pt x="268" y="7112"/>
                  </a:cubicBezTo>
                  <a:close/>
                  <a:moveTo>
                    <a:pt x="268" y="4738"/>
                  </a:moveTo>
                  <a:lnTo>
                    <a:pt x="21350" y="4738"/>
                  </a:lnTo>
                  <a:cubicBezTo>
                    <a:pt x="21493" y="4738"/>
                    <a:pt x="21600" y="4795"/>
                    <a:pt x="21600" y="4870"/>
                  </a:cubicBezTo>
                  <a:cubicBezTo>
                    <a:pt x="21600" y="4946"/>
                    <a:pt x="21493" y="5003"/>
                    <a:pt x="21350" y="5003"/>
                  </a:cubicBezTo>
                  <a:lnTo>
                    <a:pt x="268" y="5003"/>
                  </a:lnTo>
                  <a:cubicBezTo>
                    <a:pt x="125" y="5003"/>
                    <a:pt x="0" y="4946"/>
                    <a:pt x="0" y="4870"/>
                  </a:cubicBezTo>
                  <a:cubicBezTo>
                    <a:pt x="0" y="4795"/>
                    <a:pt x="125" y="4738"/>
                    <a:pt x="268" y="4738"/>
                  </a:cubicBezTo>
                  <a:close/>
                  <a:moveTo>
                    <a:pt x="268" y="2374"/>
                  </a:moveTo>
                  <a:lnTo>
                    <a:pt x="21350" y="2374"/>
                  </a:lnTo>
                  <a:cubicBezTo>
                    <a:pt x="21493" y="2374"/>
                    <a:pt x="21600" y="2431"/>
                    <a:pt x="21600" y="2506"/>
                  </a:cubicBezTo>
                  <a:cubicBezTo>
                    <a:pt x="21600" y="2582"/>
                    <a:pt x="21493" y="2639"/>
                    <a:pt x="21350" y="2639"/>
                  </a:cubicBezTo>
                  <a:lnTo>
                    <a:pt x="268" y="2639"/>
                  </a:lnTo>
                  <a:cubicBezTo>
                    <a:pt x="125" y="2639"/>
                    <a:pt x="0" y="2582"/>
                    <a:pt x="0" y="2506"/>
                  </a:cubicBezTo>
                  <a:cubicBezTo>
                    <a:pt x="0" y="2431"/>
                    <a:pt x="125" y="2374"/>
                    <a:pt x="268" y="2374"/>
                  </a:cubicBezTo>
                  <a:close/>
                  <a:moveTo>
                    <a:pt x="268" y="0"/>
                  </a:moveTo>
                  <a:lnTo>
                    <a:pt x="21350" y="0"/>
                  </a:lnTo>
                  <a:cubicBezTo>
                    <a:pt x="21493" y="0"/>
                    <a:pt x="21600" y="57"/>
                    <a:pt x="21600" y="132"/>
                  </a:cubicBezTo>
                  <a:cubicBezTo>
                    <a:pt x="21600" y="208"/>
                    <a:pt x="21493" y="265"/>
                    <a:pt x="21350" y="265"/>
                  </a:cubicBezTo>
                  <a:lnTo>
                    <a:pt x="268" y="265"/>
                  </a:lnTo>
                  <a:cubicBezTo>
                    <a:pt x="125" y="265"/>
                    <a:pt x="0" y="208"/>
                    <a:pt x="0" y="132"/>
                  </a:cubicBezTo>
                  <a:cubicBezTo>
                    <a:pt x="0" y="57"/>
                    <a:pt x="1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Freeform: Shape 99"/>
            <p:cNvSpPr/>
            <p:nvPr/>
          </p:nvSpPr>
          <p:spPr>
            <a:xfrm>
              <a:off x="845892" y="170673"/>
              <a:ext cx="4705357" cy="342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0" y="0"/>
                  </a:moveTo>
                  <a:lnTo>
                    <a:pt x="74" y="0"/>
                  </a:lnTo>
                  <a:cubicBezTo>
                    <a:pt x="34" y="0"/>
                    <a:pt x="0" y="47"/>
                    <a:pt x="0" y="110"/>
                  </a:cubicBezTo>
                  <a:lnTo>
                    <a:pt x="0" y="21490"/>
                  </a:lnTo>
                  <a:cubicBezTo>
                    <a:pt x="0" y="21553"/>
                    <a:pt x="34" y="21600"/>
                    <a:pt x="74" y="21600"/>
                  </a:cubicBezTo>
                  <a:lnTo>
                    <a:pt x="21520" y="21600"/>
                  </a:lnTo>
                  <a:cubicBezTo>
                    <a:pt x="21566" y="21600"/>
                    <a:pt x="21600" y="21553"/>
                    <a:pt x="21600" y="21490"/>
                  </a:cubicBezTo>
                  <a:lnTo>
                    <a:pt x="21600" y="110"/>
                  </a:lnTo>
                  <a:cubicBezTo>
                    <a:pt x="21600" y="47"/>
                    <a:pt x="21566" y="0"/>
                    <a:pt x="215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" name="Freeform: Shape 434"/>
            <p:cNvSpPr/>
            <p:nvPr/>
          </p:nvSpPr>
          <p:spPr>
            <a:xfrm>
              <a:off x="1243298" y="846945"/>
              <a:ext cx="3429265" cy="21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65" extrusionOk="0">
                  <a:moveTo>
                    <a:pt x="14101" y="15785"/>
                  </a:moveTo>
                  <a:cubicBezTo>
                    <a:pt x="14078" y="15785"/>
                    <a:pt x="14047" y="15834"/>
                    <a:pt x="14016" y="15920"/>
                  </a:cubicBezTo>
                  <a:cubicBezTo>
                    <a:pt x="13978" y="16042"/>
                    <a:pt x="13909" y="16091"/>
                    <a:pt x="13863" y="16140"/>
                  </a:cubicBezTo>
                  <a:cubicBezTo>
                    <a:pt x="13809" y="16188"/>
                    <a:pt x="13809" y="16201"/>
                    <a:pt x="13809" y="16225"/>
                  </a:cubicBezTo>
                  <a:cubicBezTo>
                    <a:pt x="13817" y="16262"/>
                    <a:pt x="13824" y="16298"/>
                    <a:pt x="13832" y="16323"/>
                  </a:cubicBezTo>
                  <a:cubicBezTo>
                    <a:pt x="13855" y="16408"/>
                    <a:pt x="13878" y="16494"/>
                    <a:pt x="13794" y="16579"/>
                  </a:cubicBezTo>
                  <a:cubicBezTo>
                    <a:pt x="13763" y="16604"/>
                    <a:pt x="13748" y="16665"/>
                    <a:pt x="13755" y="16738"/>
                  </a:cubicBezTo>
                  <a:cubicBezTo>
                    <a:pt x="13755" y="16799"/>
                    <a:pt x="13771" y="16873"/>
                    <a:pt x="13817" y="16909"/>
                  </a:cubicBezTo>
                  <a:cubicBezTo>
                    <a:pt x="13840" y="16921"/>
                    <a:pt x="13855" y="16921"/>
                    <a:pt x="13878" y="16897"/>
                  </a:cubicBezTo>
                  <a:cubicBezTo>
                    <a:pt x="13947" y="16824"/>
                    <a:pt x="14016" y="16653"/>
                    <a:pt x="14032" y="16469"/>
                  </a:cubicBezTo>
                  <a:cubicBezTo>
                    <a:pt x="14047" y="16237"/>
                    <a:pt x="14085" y="16030"/>
                    <a:pt x="14131" y="15871"/>
                  </a:cubicBezTo>
                  <a:cubicBezTo>
                    <a:pt x="14139" y="15834"/>
                    <a:pt x="14131" y="15810"/>
                    <a:pt x="14116" y="15785"/>
                  </a:cubicBezTo>
                  <a:cubicBezTo>
                    <a:pt x="14108" y="15785"/>
                    <a:pt x="14108" y="15785"/>
                    <a:pt x="14101" y="15785"/>
                  </a:cubicBezTo>
                  <a:close/>
                  <a:moveTo>
                    <a:pt x="14148" y="15686"/>
                  </a:moveTo>
                  <a:cubicBezTo>
                    <a:pt x="14202" y="15723"/>
                    <a:pt x="14225" y="15833"/>
                    <a:pt x="14202" y="15919"/>
                  </a:cubicBezTo>
                  <a:cubicBezTo>
                    <a:pt x="14156" y="16078"/>
                    <a:pt x="14117" y="16262"/>
                    <a:pt x="14102" y="16482"/>
                  </a:cubicBezTo>
                  <a:cubicBezTo>
                    <a:pt x="14086" y="16702"/>
                    <a:pt x="14009" y="16910"/>
                    <a:pt x="13916" y="16996"/>
                  </a:cubicBezTo>
                  <a:cubicBezTo>
                    <a:pt x="13893" y="17020"/>
                    <a:pt x="13862" y="17033"/>
                    <a:pt x="13839" y="17033"/>
                  </a:cubicBezTo>
                  <a:cubicBezTo>
                    <a:pt x="13824" y="17033"/>
                    <a:pt x="13808" y="17020"/>
                    <a:pt x="13793" y="17020"/>
                  </a:cubicBezTo>
                  <a:cubicBezTo>
                    <a:pt x="13723" y="16971"/>
                    <a:pt x="13685" y="16861"/>
                    <a:pt x="13677" y="16739"/>
                  </a:cubicBezTo>
                  <a:cubicBezTo>
                    <a:pt x="13669" y="16629"/>
                    <a:pt x="13700" y="16531"/>
                    <a:pt x="13754" y="16470"/>
                  </a:cubicBezTo>
                  <a:cubicBezTo>
                    <a:pt x="13785" y="16445"/>
                    <a:pt x="13785" y="16445"/>
                    <a:pt x="13770" y="16372"/>
                  </a:cubicBezTo>
                  <a:cubicBezTo>
                    <a:pt x="13754" y="16347"/>
                    <a:pt x="13747" y="16298"/>
                    <a:pt x="13739" y="16249"/>
                  </a:cubicBezTo>
                  <a:cubicBezTo>
                    <a:pt x="13723" y="16127"/>
                    <a:pt x="13777" y="16078"/>
                    <a:pt x="13824" y="16029"/>
                  </a:cubicBezTo>
                  <a:cubicBezTo>
                    <a:pt x="13870" y="15992"/>
                    <a:pt x="13916" y="15956"/>
                    <a:pt x="13947" y="15870"/>
                  </a:cubicBezTo>
                  <a:cubicBezTo>
                    <a:pt x="14017" y="15674"/>
                    <a:pt x="14094" y="15650"/>
                    <a:pt x="14148" y="15686"/>
                  </a:cubicBezTo>
                  <a:close/>
                  <a:moveTo>
                    <a:pt x="20835" y="15452"/>
                  </a:moveTo>
                  <a:cubicBezTo>
                    <a:pt x="20803" y="15452"/>
                    <a:pt x="20803" y="15587"/>
                    <a:pt x="20803" y="15710"/>
                  </a:cubicBezTo>
                  <a:cubicBezTo>
                    <a:pt x="20803" y="15809"/>
                    <a:pt x="20803" y="15907"/>
                    <a:pt x="20788" y="15993"/>
                  </a:cubicBezTo>
                  <a:cubicBezTo>
                    <a:pt x="20764" y="16116"/>
                    <a:pt x="20725" y="16166"/>
                    <a:pt x="20686" y="16178"/>
                  </a:cubicBezTo>
                  <a:cubicBezTo>
                    <a:pt x="20624" y="16215"/>
                    <a:pt x="20530" y="16166"/>
                    <a:pt x="20444" y="16043"/>
                  </a:cubicBezTo>
                  <a:cubicBezTo>
                    <a:pt x="20382" y="15969"/>
                    <a:pt x="20358" y="15858"/>
                    <a:pt x="20335" y="15759"/>
                  </a:cubicBezTo>
                  <a:cubicBezTo>
                    <a:pt x="20311" y="15624"/>
                    <a:pt x="20280" y="15513"/>
                    <a:pt x="20179" y="15464"/>
                  </a:cubicBezTo>
                  <a:cubicBezTo>
                    <a:pt x="20124" y="15427"/>
                    <a:pt x="20069" y="15439"/>
                    <a:pt x="20023" y="15476"/>
                  </a:cubicBezTo>
                  <a:cubicBezTo>
                    <a:pt x="19976" y="15550"/>
                    <a:pt x="19944" y="15673"/>
                    <a:pt x="19952" y="15723"/>
                  </a:cubicBezTo>
                  <a:cubicBezTo>
                    <a:pt x="19952" y="15846"/>
                    <a:pt x="19905" y="15981"/>
                    <a:pt x="19843" y="16006"/>
                  </a:cubicBezTo>
                  <a:cubicBezTo>
                    <a:pt x="19804" y="16030"/>
                    <a:pt x="19773" y="15993"/>
                    <a:pt x="19757" y="15932"/>
                  </a:cubicBezTo>
                  <a:cubicBezTo>
                    <a:pt x="19757" y="15932"/>
                    <a:pt x="19749" y="15932"/>
                    <a:pt x="19749" y="15920"/>
                  </a:cubicBezTo>
                  <a:cubicBezTo>
                    <a:pt x="19749" y="15895"/>
                    <a:pt x="19734" y="15796"/>
                    <a:pt x="19656" y="15809"/>
                  </a:cubicBezTo>
                  <a:cubicBezTo>
                    <a:pt x="19601" y="15821"/>
                    <a:pt x="19601" y="15846"/>
                    <a:pt x="19601" y="15969"/>
                  </a:cubicBezTo>
                  <a:lnTo>
                    <a:pt x="19601" y="16030"/>
                  </a:lnTo>
                  <a:cubicBezTo>
                    <a:pt x="19601" y="16141"/>
                    <a:pt x="19515" y="16166"/>
                    <a:pt x="19445" y="16203"/>
                  </a:cubicBezTo>
                  <a:cubicBezTo>
                    <a:pt x="19390" y="16215"/>
                    <a:pt x="19320" y="16240"/>
                    <a:pt x="19289" y="16301"/>
                  </a:cubicBezTo>
                  <a:cubicBezTo>
                    <a:pt x="19234" y="16437"/>
                    <a:pt x="19203" y="16449"/>
                    <a:pt x="19093" y="16510"/>
                  </a:cubicBezTo>
                  <a:cubicBezTo>
                    <a:pt x="19047" y="16535"/>
                    <a:pt x="18984" y="16560"/>
                    <a:pt x="18898" y="16609"/>
                  </a:cubicBezTo>
                  <a:cubicBezTo>
                    <a:pt x="18766" y="16683"/>
                    <a:pt x="18672" y="16806"/>
                    <a:pt x="18633" y="16954"/>
                  </a:cubicBezTo>
                  <a:cubicBezTo>
                    <a:pt x="18617" y="17040"/>
                    <a:pt x="18625" y="17126"/>
                    <a:pt x="18648" y="17187"/>
                  </a:cubicBezTo>
                  <a:cubicBezTo>
                    <a:pt x="18688" y="17311"/>
                    <a:pt x="18688" y="17335"/>
                    <a:pt x="18688" y="17421"/>
                  </a:cubicBezTo>
                  <a:cubicBezTo>
                    <a:pt x="18688" y="17458"/>
                    <a:pt x="18680" y="17508"/>
                    <a:pt x="18680" y="17581"/>
                  </a:cubicBezTo>
                  <a:cubicBezTo>
                    <a:pt x="18688" y="17717"/>
                    <a:pt x="18703" y="17778"/>
                    <a:pt x="18719" y="17828"/>
                  </a:cubicBezTo>
                  <a:cubicBezTo>
                    <a:pt x="18734" y="17889"/>
                    <a:pt x="18750" y="17951"/>
                    <a:pt x="18727" y="18012"/>
                  </a:cubicBezTo>
                  <a:cubicBezTo>
                    <a:pt x="18695" y="18098"/>
                    <a:pt x="18648" y="18332"/>
                    <a:pt x="18719" y="18419"/>
                  </a:cubicBezTo>
                  <a:cubicBezTo>
                    <a:pt x="18750" y="18443"/>
                    <a:pt x="18781" y="18431"/>
                    <a:pt x="18836" y="18369"/>
                  </a:cubicBezTo>
                  <a:cubicBezTo>
                    <a:pt x="18883" y="18320"/>
                    <a:pt x="18922" y="18283"/>
                    <a:pt x="18969" y="18283"/>
                  </a:cubicBezTo>
                  <a:cubicBezTo>
                    <a:pt x="19047" y="18295"/>
                    <a:pt x="19101" y="18283"/>
                    <a:pt x="19289" y="18172"/>
                  </a:cubicBezTo>
                  <a:cubicBezTo>
                    <a:pt x="19476" y="18037"/>
                    <a:pt x="19812" y="18025"/>
                    <a:pt x="19882" y="18037"/>
                  </a:cubicBezTo>
                  <a:cubicBezTo>
                    <a:pt x="19929" y="18049"/>
                    <a:pt x="19984" y="18098"/>
                    <a:pt x="20015" y="18172"/>
                  </a:cubicBezTo>
                  <a:cubicBezTo>
                    <a:pt x="20038" y="18234"/>
                    <a:pt x="20046" y="18295"/>
                    <a:pt x="20038" y="18357"/>
                  </a:cubicBezTo>
                  <a:cubicBezTo>
                    <a:pt x="20023" y="18419"/>
                    <a:pt x="20030" y="18468"/>
                    <a:pt x="20054" y="18505"/>
                  </a:cubicBezTo>
                  <a:cubicBezTo>
                    <a:pt x="20062" y="18542"/>
                    <a:pt x="20077" y="18554"/>
                    <a:pt x="20093" y="18566"/>
                  </a:cubicBezTo>
                  <a:cubicBezTo>
                    <a:pt x="20108" y="18566"/>
                    <a:pt x="20147" y="18517"/>
                    <a:pt x="20171" y="18468"/>
                  </a:cubicBezTo>
                  <a:cubicBezTo>
                    <a:pt x="20202" y="18419"/>
                    <a:pt x="20233" y="18369"/>
                    <a:pt x="20272" y="18369"/>
                  </a:cubicBezTo>
                  <a:cubicBezTo>
                    <a:pt x="20304" y="18369"/>
                    <a:pt x="20327" y="18394"/>
                    <a:pt x="20335" y="18431"/>
                  </a:cubicBezTo>
                  <a:cubicBezTo>
                    <a:pt x="20366" y="18505"/>
                    <a:pt x="20343" y="18640"/>
                    <a:pt x="20304" y="18726"/>
                  </a:cubicBezTo>
                  <a:cubicBezTo>
                    <a:pt x="20272" y="18788"/>
                    <a:pt x="20257" y="18837"/>
                    <a:pt x="20257" y="18874"/>
                  </a:cubicBezTo>
                  <a:cubicBezTo>
                    <a:pt x="20257" y="18874"/>
                    <a:pt x="20265" y="18899"/>
                    <a:pt x="20288" y="18923"/>
                  </a:cubicBezTo>
                  <a:cubicBezTo>
                    <a:pt x="20343" y="18972"/>
                    <a:pt x="20358" y="19022"/>
                    <a:pt x="20382" y="19083"/>
                  </a:cubicBezTo>
                  <a:cubicBezTo>
                    <a:pt x="20397" y="19133"/>
                    <a:pt x="20413" y="19169"/>
                    <a:pt x="20444" y="19219"/>
                  </a:cubicBezTo>
                  <a:cubicBezTo>
                    <a:pt x="20507" y="19305"/>
                    <a:pt x="20788" y="19280"/>
                    <a:pt x="20967" y="19157"/>
                  </a:cubicBezTo>
                  <a:cubicBezTo>
                    <a:pt x="21077" y="19083"/>
                    <a:pt x="21108" y="18886"/>
                    <a:pt x="21139" y="18689"/>
                  </a:cubicBezTo>
                  <a:cubicBezTo>
                    <a:pt x="21155" y="18591"/>
                    <a:pt x="21178" y="18492"/>
                    <a:pt x="21201" y="18419"/>
                  </a:cubicBezTo>
                  <a:cubicBezTo>
                    <a:pt x="21217" y="18382"/>
                    <a:pt x="21233" y="18332"/>
                    <a:pt x="21256" y="18283"/>
                  </a:cubicBezTo>
                  <a:cubicBezTo>
                    <a:pt x="21342" y="18037"/>
                    <a:pt x="21483" y="17655"/>
                    <a:pt x="21459" y="17409"/>
                  </a:cubicBezTo>
                  <a:cubicBezTo>
                    <a:pt x="21444" y="17175"/>
                    <a:pt x="21326" y="16978"/>
                    <a:pt x="21233" y="16818"/>
                  </a:cubicBezTo>
                  <a:cubicBezTo>
                    <a:pt x="21209" y="16781"/>
                    <a:pt x="21178" y="16744"/>
                    <a:pt x="21155" y="16707"/>
                  </a:cubicBezTo>
                  <a:cubicBezTo>
                    <a:pt x="21077" y="16547"/>
                    <a:pt x="21022" y="16141"/>
                    <a:pt x="20991" y="15883"/>
                  </a:cubicBezTo>
                  <a:cubicBezTo>
                    <a:pt x="20983" y="15809"/>
                    <a:pt x="20967" y="15735"/>
                    <a:pt x="20967" y="15698"/>
                  </a:cubicBezTo>
                  <a:cubicBezTo>
                    <a:pt x="20936" y="15501"/>
                    <a:pt x="20905" y="15439"/>
                    <a:pt x="20835" y="15452"/>
                  </a:cubicBezTo>
                  <a:close/>
                  <a:moveTo>
                    <a:pt x="20835" y="15316"/>
                  </a:moveTo>
                  <a:cubicBezTo>
                    <a:pt x="20983" y="15304"/>
                    <a:pt x="21014" y="15525"/>
                    <a:pt x="21038" y="15661"/>
                  </a:cubicBezTo>
                  <a:cubicBezTo>
                    <a:pt x="21045" y="15698"/>
                    <a:pt x="21053" y="15759"/>
                    <a:pt x="21061" y="15845"/>
                  </a:cubicBezTo>
                  <a:cubicBezTo>
                    <a:pt x="21092" y="16079"/>
                    <a:pt x="21139" y="16473"/>
                    <a:pt x="21217" y="16609"/>
                  </a:cubicBezTo>
                  <a:cubicBezTo>
                    <a:pt x="21233" y="16646"/>
                    <a:pt x="21256" y="16683"/>
                    <a:pt x="21280" y="16720"/>
                  </a:cubicBezTo>
                  <a:cubicBezTo>
                    <a:pt x="21389" y="16892"/>
                    <a:pt x="21514" y="17101"/>
                    <a:pt x="21537" y="17384"/>
                  </a:cubicBezTo>
                  <a:cubicBezTo>
                    <a:pt x="21553" y="17668"/>
                    <a:pt x="21412" y="18074"/>
                    <a:pt x="21319" y="18320"/>
                  </a:cubicBezTo>
                  <a:cubicBezTo>
                    <a:pt x="21295" y="18382"/>
                    <a:pt x="21280" y="18419"/>
                    <a:pt x="21272" y="18456"/>
                  </a:cubicBezTo>
                  <a:cubicBezTo>
                    <a:pt x="21241" y="18529"/>
                    <a:pt x="21233" y="18616"/>
                    <a:pt x="21209" y="18714"/>
                  </a:cubicBezTo>
                  <a:cubicBezTo>
                    <a:pt x="21170" y="18923"/>
                    <a:pt x="21131" y="19157"/>
                    <a:pt x="20999" y="19256"/>
                  </a:cubicBezTo>
                  <a:cubicBezTo>
                    <a:pt x="20889" y="19317"/>
                    <a:pt x="20733" y="19379"/>
                    <a:pt x="20600" y="19379"/>
                  </a:cubicBezTo>
                  <a:cubicBezTo>
                    <a:pt x="20507" y="19379"/>
                    <a:pt x="20429" y="19354"/>
                    <a:pt x="20397" y="19293"/>
                  </a:cubicBezTo>
                  <a:cubicBezTo>
                    <a:pt x="20351" y="19231"/>
                    <a:pt x="20335" y="19170"/>
                    <a:pt x="20311" y="19120"/>
                  </a:cubicBezTo>
                  <a:cubicBezTo>
                    <a:pt x="20296" y="19071"/>
                    <a:pt x="20288" y="19047"/>
                    <a:pt x="20249" y="19010"/>
                  </a:cubicBezTo>
                  <a:cubicBezTo>
                    <a:pt x="20218" y="18985"/>
                    <a:pt x="20194" y="18936"/>
                    <a:pt x="20187" y="18887"/>
                  </a:cubicBezTo>
                  <a:cubicBezTo>
                    <a:pt x="20179" y="18800"/>
                    <a:pt x="20218" y="18702"/>
                    <a:pt x="20249" y="18640"/>
                  </a:cubicBezTo>
                  <a:cubicBezTo>
                    <a:pt x="20272" y="18579"/>
                    <a:pt x="20280" y="18480"/>
                    <a:pt x="20272" y="18468"/>
                  </a:cubicBezTo>
                  <a:cubicBezTo>
                    <a:pt x="20265" y="18480"/>
                    <a:pt x="20241" y="18517"/>
                    <a:pt x="20226" y="18542"/>
                  </a:cubicBezTo>
                  <a:cubicBezTo>
                    <a:pt x="20187" y="18616"/>
                    <a:pt x="20140" y="18690"/>
                    <a:pt x="20077" y="18665"/>
                  </a:cubicBezTo>
                  <a:cubicBezTo>
                    <a:pt x="20038" y="18653"/>
                    <a:pt x="20007" y="18616"/>
                    <a:pt x="19984" y="18554"/>
                  </a:cubicBezTo>
                  <a:cubicBezTo>
                    <a:pt x="19960" y="18493"/>
                    <a:pt x="19952" y="18406"/>
                    <a:pt x="19968" y="18308"/>
                  </a:cubicBezTo>
                  <a:cubicBezTo>
                    <a:pt x="19976" y="18283"/>
                    <a:pt x="19968" y="18246"/>
                    <a:pt x="19952" y="18222"/>
                  </a:cubicBezTo>
                  <a:cubicBezTo>
                    <a:pt x="19937" y="18185"/>
                    <a:pt x="19905" y="18148"/>
                    <a:pt x="19874" y="18135"/>
                  </a:cubicBezTo>
                  <a:cubicBezTo>
                    <a:pt x="19812" y="18135"/>
                    <a:pt x="19492" y="18148"/>
                    <a:pt x="19312" y="18271"/>
                  </a:cubicBezTo>
                  <a:cubicBezTo>
                    <a:pt x="19125" y="18382"/>
                    <a:pt x="19054" y="18406"/>
                    <a:pt x="18968" y="18394"/>
                  </a:cubicBezTo>
                  <a:cubicBezTo>
                    <a:pt x="18945" y="18394"/>
                    <a:pt x="18906" y="18419"/>
                    <a:pt x="18875" y="18456"/>
                  </a:cubicBezTo>
                  <a:cubicBezTo>
                    <a:pt x="18820" y="18505"/>
                    <a:pt x="18750" y="18579"/>
                    <a:pt x="18672" y="18493"/>
                  </a:cubicBezTo>
                  <a:cubicBezTo>
                    <a:pt x="18547" y="18345"/>
                    <a:pt x="18633" y="18012"/>
                    <a:pt x="18664" y="17938"/>
                  </a:cubicBezTo>
                  <a:cubicBezTo>
                    <a:pt x="18664" y="17938"/>
                    <a:pt x="18664" y="17914"/>
                    <a:pt x="18648" y="17877"/>
                  </a:cubicBezTo>
                  <a:cubicBezTo>
                    <a:pt x="18633" y="17815"/>
                    <a:pt x="18617" y="17717"/>
                    <a:pt x="18609" y="17569"/>
                  </a:cubicBezTo>
                  <a:cubicBezTo>
                    <a:pt x="18609" y="17483"/>
                    <a:pt x="18617" y="17434"/>
                    <a:pt x="18617" y="17397"/>
                  </a:cubicBezTo>
                  <a:cubicBezTo>
                    <a:pt x="18617" y="17335"/>
                    <a:pt x="18617" y="17335"/>
                    <a:pt x="18578" y="17237"/>
                  </a:cubicBezTo>
                  <a:cubicBezTo>
                    <a:pt x="18547" y="17138"/>
                    <a:pt x="18539" y="17015"/>
                    <a:pt x="18570" y="16904"/>
                  </a:cubicBezTo>
                  <a:cubicBezTo>
                    <a:pt x="18601" y="16781"/>
                    <a:pt x="18672" y="16609"/>
                    <a:pt x="18875" y="16486"/>
                  </a:cubicBezTo>
                  <a:cubicBezTo>
                    <a:pt x="18961" y="16436"/>
                    <a:pt x="19023" y="16399"/>
                    <a:pt x="19070" y="16387"/>
                  </a:cubicBezTo>
                  <a:cubicBezTo>
                    <a:pt x="19179" y="16326"/>
                    <a:pt x="19187" y="16326"/>
                    <a:pt x="19226" y="16227"/>
                  </a:cubicBezTo>
                  <a:cubicBezTo>
                    <a:pt x="19281" y="16129"/>
                    <a:pt x="19359" y="16092"/>
                    <a:pt x="19429" y="16079"/>
                  </a:cubicBezTo>
                  <a:cubicBezTo>
                    <a:pt x="19468" y="16055"/>
                    <a:pt x="19523" y="16030"/>
                    <a:pt x="19523" y="16018"/>
                  </a:cubicBezTo>
                  <a:lnTo>
                    <a:pt x="19523" y="15956"/>
                  </a:lnTo>
                  <a:cubicBezTo>
                    <a:pt x="19523" y="15845"/>
                    <a:pt x="19523" y="15698"/>
                    <a:pt x="19648" y="15673"/>
                  </a:cubicBezTo>
                  <a:cubicBezTo>
                    <a:pt x="19757" y="15661"/>
                    <a:pt x="19804" y="15796"/>
                    <a:pt x="19820" y="15882"/>
                  </a:cubicBezTo>
                  <a:cubicBezTo>
                    <a:pt x="19827" y="15882"/>
                    <a:pt x="19827" y="15882"/>
                    <a:pt x="19827" y="15882"/>
                  </a:cubicBezTo>
                  <a:lnTo>
                    <a:pt x="19843" y="15870"/>
                  </a:lnTo>
                  <a:cubicBezTo>
                    <a:pt x="19859" y="15833"/>
                    <a:pt x="19882" y="15784"/>
                    <a:pt x="19874" y="15710"/>
                  </a:cubicBezTo>
                  <a:cubicBezTo>
                    <a:pt x="19874" y="15624"/>
                    <a:pt x="19905" y="15464"/>
                    <a:pt x="19984" y="15377"/>
                  </a:cubicBezTo>
                  <a:cubicBezTo>
                    <a:pt x="20023" y="15328"/>
                    <a:pt x="20101" y="15279"/>
                    <a:pt x="20202" y="15341"/>
                  </a:cubicBezTo>
                  <a:cubicBezTo>
                    <a:pt x="20335" y="15414"/>
                    <a:pt x="20374" y="15574"/>
                    <a:pt x="20405" y="15710"/>
                  </a:cubicBezTo>
                  <a:cubicBezTo>
                    <a:pt x="20429" y="15808"/>
                    <a:pt x="20444" y="15882"/>
                    <a:pt x="20491" y="15944"/>
                  </a:cubicBezTo>
                  <a:cubicBezTo>
                    <a:pt x="20561" y="16030"/>
                    <a:pt x="20624" y="16079"/>
                    <a:pt x="20663" y="16055"/>
                  </a:cubicBezTo>
                  <a:cubicBezTo>
                    <a:pt x="20686" y="16055"/>
                    <a:pt x="20710" y="16018"/>
                    <a:pt x="20718" y="15956"/>
                  </a:cubicBezTo>
                  <a:cubicBezTo>
                    <a:pt x="20725" y="15882"/>
                    <a:pt x="20725" y="15784"/>
                    <a:pt x="20725" y="15698"/>
                  </a:cubicBezTo>
                  <a:cubicBezTo>
                    <a:pt x="20733" y="15513"/>
                    <a:pt x="20733" y="15316"/>
                    <a:pt x="20835" y="15316"/>
                  </a:cubicBezTo>
                  <a:close/>
                  <a:moveTo>
                    <a:pt x="19292" y="14220"/>
                  </a:moveTo>
                  <a:cubicBezTo>
                    <a:pt x="19276" y="14217"/>
                    <a:pt x="19257" y="14223"/>
                    <a:pt x="19242" y="14253"/>
                  </a:cubicBezTo>
                  <a:cubicBezTo>
                    <a:pt x="19242" y="14265"/>
                    <a:pt x="19227" y="14265"/>
                    <a:pt x="19227" y="14277"/>
                  </a:cubicBezTo>
                  <a:cubicBezTo>
                    <a:pt x="19219" y="14277"/>
                    <a:pt x="19189" y="14300"/>
                    <a:pt x="19197" y="14420"/>
                  </a:cubicBezTo>
                  <a:cubicBezTo>
                    <a:pt x="19204" y="14492"/>
                    <a:pt x="19212" y="14504"/>
                    <a:pt x="19250" y="14516"/>
                  </a:cubicBezTo>
                  <a:cubicBezTo>
                    <a:pt x="19280" y="14528"/>
                    <a:pt x="19310" y="14540"/>
                    <a:pt x="19340" y="14576"/>
                  </a:cubicBezTo>
                  <a:cubicBezTo>
                    <a:pt x="19386" y="14612"/>
                    <a:pt x="19416" y="14600"/>
                    <a:pt x="19431" y="14576"/>
                  </a:cubicBezTo>
                  <a:lnTo>
                    <a:pt x="19431" y="14564"/>
                  </a:lnTo>
                  <a:cubicBezTo>
                    <a:pt x="19424" y="14540"/>
                    <a:pt x="19409" y="14528"/>
                    <a:pt x="19394" y="14504"/>
                  </a:cubicBezTo>
                  <a:cubicBezTo>
                    <a:pt x="19363" y="14480"/>
                    <a:pt x="19318" y="14420"/>
                    <a:pt x="19356" y="14312"/>
                  </a:cubicBezTo>
                  <a:cubicBezTo>
                    <a:pt x="19356" y="14289"/>
                    <a:pt x="19348" y="14265"/>
                    <a:pt x="19325" y="14241"/>
                  </a:cubicBezTo>
                  <a:cubicBezTo>
                    <a:pt x="19322" y="14235"/>
                    <a:pt x="19308" y="14223"/>
                    <a:pt x="19292" y="14220"/>
                  </a:cubicBezTo>
                  <a:close/>
                  <a:moveTo>
                    <a:pt x="19267" y="14089"/>
                  </a:moveTo>
                  <a:cubicBezTo>
                    <a:pt x="19297" y="14084"/>
                    <a:pt x="19325" y="14099"/>
                    <a:pt x="19348" y="14130"/>
                  </a:cubicBezTo>
                  <a:cubicBezTo>
                    <a:pt x="19410" y="14178"/>
                    <a:pt x="19433" y="14275"/>
                    <a:pt x="19410" y="14347"/>
                  </a:cubicBezTo>
                  <a:cubicBezTo>
                    <a:pt x="19402" y="14384"/>
                    <a:pt x="19402" y="14384"/>
                    <a:pt x="19425" y="14408"/>
                  </a:cubicBezTo>
                  <a:cubicBezTo>
                    <a:pt x="19448" y="14432"/>
                    <a:pt x="19464" y="14456"/>
                    <a:pt x="19487" y="14493"/>
                  </a:cubicBezTo>
                  <a:cubicBezTo>
                    <a:pt x="19502" y="14541"/>
                    <a:pt x="19502" y="14602"/>
                    <a:pt x="19471" y="14650"/>
                  </a:cubicBezTo>
                  <a:cubicBezTo>
                    <a:pt x="19448" y="14674"/>
                    <a:pt x="19425" y="14698"/>
                    <a:pt x="19387" y="14698"/>
                  </a:cubicBezTo>
                  <a:cubicBezTo>
                    <a:pt x="19356" y="14698"/>
                    <a:pt x="19325" y="14686"/>
                    <a:pt x="19295" y="14662"/>
                  </a:cubicBezTo>
                  <a:cubicBezTo>
                    <a:pt x="19272" y="14626"/>
                    <a:pt x="19249" y="14626"/>
                    <a:pt x="19226" y="14614"/>
                  </a:cubicBezTo>
                  <a:cubicBezTo>
                    <a:pt x="19187" y="14589"/>
                    <a:pt x="19134" y="14577"/>
                    <a:pt x="19118" y="14432"/>
                  </a:cubicBezTo>
                  <a:cubicBezTo>
                    <a:pt x="19103" y="14251"/>
                    <a:pt x="19157" y="14190"/>
                    <a:pt x="19180" y="14166"/>
                  </a:cubicBezTo>
                  <a:cubicBezTo>
                    <a:pt x="19207" y="14117"/>
                    <a:pt x="19237" y="14093"/>
                    <a:pt x="19267" y="14089"/>
                  </a:cubicBezTo>
                  <a:close/>
                  <a:moveTo>
                    <a:pt x="17513" y="13575"/>
                  </a:moveTo>
                  <a:lnTo>
                    <a:pt x="17513" y="13587"/>
                  </a:lnTo>
                  <a:cubicBezTo>
                    <a:pt x="17529" y="13636"/>
                    <a:pt x="17560" y="13709"/>
                    <a:pt x="17637" y="13758"/>
                  </a:cubicBezTo>
                  <a:cubicBezTo>
                    <a:pt x="17745" y="13819"/>
                    <a:pt x="17761" y="13941"/>
                    <a:pt x="17769" y="14026"/>
                  </a:cubicBezTo>
                  <a:cubicBezTo>
                    <a:pt x="17769" y="14087"/>
                    <a:pt x="17776" y="14136"/>
                    <a:pt x="17807" y="14185"/>
                  </a:cubicBezTo>
                  <a:cubicBezTo>
                    <a:pt x="17831" y="14222"/>
                    <a:pt x="17854" y="14258"/>
                    <a:pt x="17885" y="14271"/>
                  </a:cubicBezTo>
                  <a:cubicBezTo>
                    <a:pt x="17923" y="14332"/>
                    <a:pt x="17962" y="14368"/>
                    <a:pt x="17978" y="14466"/>
                  </a:cubicBezTo>
                  <a:cubicBezTo>
                    <a:pt x="17978" y="14490"/>
                    <a:pt x="18001" y="14686"/>
                    <a:pt x="18125" y="14674"/>
                  </a:cubicBezTo>
                  <a:cubicBezTo>
                    <a:pt x="18148" y="14674"/>
                    <a:pt x="18163" y="14661"/>
                    <a:pt x="18171" y="14661"/>
                  </a:cubicBezTo>
                  <a:cubicBezTo>
                    <a:pt x="18187" y="14613"/>
                    <a:pt x="18163" y="14515"/>
                    <a:pt x="18148" y="14466"/>
                  </a:cubicBezTo>
                  <a:cubicBezTo>
                    <a:pt x="18125" y="14393"/>
                    <a:pt x="18094" y="14344"/>
                    <a:pt x="18047" y="14271"/>
                  </a:cubicBezTo>
                  <a:cubicBezTo>
                    <a:pt x="18016" y="14234"/>
                    <a:pt x="17985" y="14185"/>
                    <a:pt x="17954" y="14112"/>
                  </a:cubicBezTo>
                  <a:cubicBezTo>
                    <a:pt x="17923" y="14063"/>
                    <a:pt x="17908" y="14002"/>
                    <a:pt x="17892" y="13965"/>
                  </a:cubicBezTo>
                  <a:cubicBezTo>
                    <a:pt x="17877" y="13904"/>
                    <a:pt x="17862" y="13868"/>
                    <a:pt x="17807" y="13819"/>
                  </a:cubicBezTo>
                  <a:cubicBezTo>
                    <a:pt x="17738" y="13758"/>
                    <a:pt x="17591" y="13636"/>
                    <a:pt x="17513" y="13575"/>
                  </a:cubicBezTo>
                  <a:close/>
                  <a:moveTo>
                    <a:pt x="17497" y="13414"/>
                  </a:moveTo>
                  <a:cubicBezTo>
                    <a:pt x="17505" y="13426"/>
                    <a:pt x="17745" y="13622"/>
                    <a:pt x="17846" y="13708"/>
                  </a:cubicBezTo>
                  <a:cubicBezTo>
                    <a:pt x="17916" y="13769"/>
                    <a:pt x="17939" y="13830"/>
                    <a:pt x="17955" y="13904"/>
                  </a:cubicBezTo>
                  <a:cubicBezTo>
                    <a:pt x="17970" y="13940"/>
                    <a:pt x="17986" y="13989"/>
                    <a:pt x="18009" y="14038"/>
                  </a:cubicBezTo>
                  <a:cubicBezTo>
                    <a:pt x="18040" y="14087"/>
                    <a:pt x="18071" y="14136"/>
                    <a:pt x="18102" y="14185"/>
                  </a:cubicBezTo>
                  <a:cubicBezTo>
                    <a:pt x="18148" y="14246"/>
                    <a:pt x="18195" y="14320"/>
                    <a:pt x="18218" y="14418"/>
                  </a:cubicBezTo>
                  <a:cubicBezTo>
                    <a:pt x="18241" y="14528"/>
                    <a:pt x="18265" y="14626"/>
                    <a:pt x="18234" y="14699"/>
                  </a:cubicBezTo>
                  <a:cubicBezTo>
                    <a:pt x="18210" y="14748"/>
                    <a:pt x="18172" y="14773"/>
                    <a:pt x="18125" y="14785"/>
                  </a:cubicBezTo>
                  <a:lnTo>
                    <a:pt x="18117" y="14785"/>
                  </a:lnTo>
                  <a:cubicBezTo>
                    <a:pt x="18001" y="14785"/>
                    <a:pt x="17924" y="14626"/>
                    <a:pt x="17900" y="14479"/>
                  </a:cubicBezTo>
                  <a:cubicBezTo>
                    <a:pt x="17893" y="14430"/>
                    <a:pt x="17885" y="14405"/>
                    <a:pt x="17831" y="14356"/>
                  </a:cubicBezTo>
                  <a:cubicBezTo>
                    <a:pt x="17815" y="14332"/>
                    <a:pt x="17792" y="14307"/>
                    <a:pt x="17761" y="14259"/>
                  </a:cubicBezTo>
                  <a:cubicBezTo>
                    <a:pt x="17706" y="14185"/>
                    <a:pt x="17699" y="14099"/>
                    <a:pt x="17691" y="14026"/>
                  </a:cubicBezTo>
                  <a:cubicBezTo>
                    <a:pt x="17683" y="13953"/>
                    <a:pt x="17683" y="13891"/>
                    <a:pt x="17613" y="13855"/>
                  </a:cubicBezTo>
                  <a:cubicBezTo>
                    <a:pt x="17497" y="13769"/>
                    <a:pt x="17458" y="13659"/>
                    <a:pt x="17443" y="13598"/>
                  </a:cubicBezTo>
                  <a:cubicBezTo>
                    <a:pt x="17427" y="13524"/>
                    <a:pt x="17435" y="13475"/>
                    <a:pt x="17451" y="13426"/>
                  </a:cubicBezTo>
                  <a:cubicBezTo>
                    <a:pt x="17466" y="13414"/>
                    <a:pt x="17482" y="13402"/>
                    <a:pt x="17497" y="13414"/>
                  </a:cubicBezTo>
                  <a:close/>
                  <a:moveTo>
                    <a:pt x="19017" y="13402"/>
                  </a:moveTo>
                  <a:cubicBezTo>
                    <a:pt x="18986" y="13414"/>
                    <a:pt x="18948" y="13463"/>
                    <a:pt x="18932" y="13536"/>
                  </a:cubicBezTo>
                  <a:cubicBezTo>
                    <a:pt x="18909" y="13634"/>
                    <a:pt x="18878" y="13646"/>
                    <a:pt x="18840" y="13658"/>
                  </a:cubicBezTo>
                  <a:cubicBezTo>
                    <a:pt x="18832" y="13658"/>
                    <a:pt x="18816" y="13658"/>
                    <a:pt x="18809" y="13683"/>
                  </a:cubicBezTo>
                  <a:cubicBezTo>
                    <a:pt x="18716" y="13841"/>
                    <a:pt x="18639" y="13915"/>
                    <a:pt x="18585" y="13915"/>
                  </a:cubicBezTo>
                  <a:cubicBezTo>
                    <a:pt x="18531" y="13915"/>
                    <a:pt x="18508" y="13939"/>
                    <a:pt x="18508" y="13939"/>
                  </a:cubicBezTo>
                  <a:cubicBezTo>
                    <a:pt x="18500" y="13951"/>
                    <a:pt x="18500" y="13951"/>
                    <a:pt x="18500" y="13976"/>
                  </a:cubicBezTo>
                  <a:cubicBezTo>
                    <a:pt x="18515" y="14110"/>
                    <a:pt x="18546" y="14391"/>
                    <a:pt x="18616" y="14416"/>
                  </a:cubicBezTo>
                  <a:cubicBezTo>
                    <a:pt x="18716" y="14477"/>
                    <a:pt x="18755" y="14501"/>
                    <a:pt x="18840" y="14526"/>
                  </a:cubicBezTo>
                  <a:lnTo>
                    <a:pt x="18855" y="14538"/>
                  </a:lnTo>
                  <a:cubicBezTo>
                    <a:pt x="18863" y="14538"/>
                    <a:pt x="18878" y="14538"/>
                    <a:pt x="18894" y="14526"/>
                  </a:cubicBezTo>
                  <a:cubicBezTo>
                    <a:pt x="18932" y="14477"/>
                    <a:pt x="18963" y="14355"/>
                    <a:pt x="18971" y="14257"/>
                  </a:cubicBezTo>
                  <a:cubicBezTo>
                    <a:pt x="18979" y="14171"/>
                    <a:pt x="19017" y="14110"/>
                    <a:pt x="19033" y="14074"/>
                  </a:cubicBezTo>
                  <a:cubicBezTo>
                    <a:pt x="19048" y="14049"/>
                    <a:pt x="19063" y="14037"/>
                    <a:pt x="19063" y="14025"/>
                  </a:cubicBezTo>
                  <a:cubicBezTo>
                    <a:pt x="19063" y="14000"/>
                    <a:pt x="19040" y="13964"/>
                    <a:pt x="19025" y="13939"/>
                  </a:cubicBezTo>
                  <a:cubicBezTo>
                    <a:pt x="18994" y="13866"/>
                    <a:pt x="18948" y="13768"/>
                    <a:pt x="18986" y="13683"/>
                  </a:cubicBezTo>
                  <a:cubicBezTo>
                    <a:pt x="19033" y="13573"/>
                    <a:pt x="19048" y="13426"/>
                    <a:pt x="19033" y="13402"/>
                  </a:cubicBezTo>
                  <a:lnTo>
                    <a:pt x="19025" y="13402"/>
                  </a:lnTo>
                  <a:close/>
                  <a:moveTo>
                    <a:pt x="18995" y="13278"/>
                  </a:moveTo>
                  <a:cubicBezTo>
                    <a:pt x="19026" y="13254"/>
                    <a:pt x="19056" y="13266"/>
                    <a:pt x="19080" y="13290"/>
                  </a:cubicBezTo>
                  <a:cubicBezTo>
                    <a:pt x="19157" y="13388"/>
                    <a:pt x="19087" y="13645"/>
                    <a:pt x="19049" y="13731"/>
                  </a:cubicBezTo>
                  <a:cubicBezTo>
                    <a:pt x="19033" y="13755"/>
                    <a:pt x="19064" y="13817"/>
                    <a:pt x="19087" y="13853"/>
                  </a:cubicBezTo>
                  <a:cubicBezTo>
                    <a:pt x="19111" y="13902"/>
                    <a:pt x="19134" y="13951"/>
                    <a:pt x="19134" y="14012"/>
                  </a:cubicBezTo>
                  <a:cubicBezTo>
                    <a:pt x="19134" y="14061"/>
                    <a:pt x="19111" y="14098"/>
                    <a:pt x="19087" y="14147"/>
                  </a:cubicBezTo>
                  <a:cubicBezTo>
                    <a:pt x="19064" y="14184"/>
                    <a:pt x="19049" y="14208"/>
                    <a:pt x="19041" y="14257"/>
                  </a:cubicBezTo>
                  <a:cubicBezTo>
                    <a:pt x="19033" y="14355"/>
                    <a:pt x="19002" y="14539"/>
                    <a:pt x="18933" y="14612"/>
                  </a:cubicBezTo>
                  <a:cubicBezTo>
                    <a:pt x="18909" y="14625"/>
                    <a:pt x="18886" y="14649"/>
                    <a:pt x="18863" y="14649"/>
                  </a:cubicBezTo>
                  <a:cubicBezTo>
                    <a:pt x="18855" y="14649"/>
                    <a:pt x="18847" y="14649"/>
                    <a:pt x="18840" y="14637"/>
                  </a:cubicBezTo>
                  <a:lnTo>
                    <a:pt x="18816" y="14625"/>
                  </a:lnTo>
                  <a:cubicBezTo>
                    <a:pt x="18747" y="14600"/>
                    <a:pt x="18700" y="14588"/>
                    <a:pt x="18592" y="14527"/>
                  </a:cubicBezTo>
                  <a:cubicBezTo>
                    <a:pt x="18460" y="14453"/>
                    <a:pt x="18429" y="14025"/>
                    <a:pt x="18429" y="13976"/>
                  </a:cubicBezTo>
                  <a:cubicBezTo>
                    <a:pt x="18429" y="13915"/>
                    <a:pt x="18437" y="13878"/>
                    <a:pt x="18453" y="13853"/>
                  </a:cubicBezTo>
                  <a:cubicBezTo>
                    <a:pt x="18483" y="13804"/>
                    <a:pt x="18545" y="13792"/>
                    <a:pt x="18584" y="13792"/>
                  </a:cubicBezTo>
                  <a:cubicBezTo>
                    <a:pt x="18615" y="13792"/>
                    <a:pt x="18669" y="13731"/>
                    <a:pt x="18754" y="13584"/>
                  </a:cubicBezTo>
                  <a:cubicBezTo>
                    <a:pt x="18785" y="13547"/>
                    <a:pt x="18809" y="13535"/>
                    <a:pt x="18832" y="13523"/>
                  </a:cubicBezTo>
                  <a:cubicBezTo>
                    <a:pt x="18847" y="13523"/>
                    <a:pt x="18855" y="13523"/>
                    <a:pt x="18863" y="13486"/>
                  </a:cubicBezTo>
                  <a:cubicBezTo>
                    <a:pt x="18894" y="13388"/>
                    <a:pt x="18940" y="13303"/>
                    <a:pt x="18995" y="13278"/>
                  </a:cubicBezTo>
                  <a:close/>
                  <a:moveTo>
                    <a:pt x="19527" y="12821"/>
                  </a:moveTo>
                  <a:cubicBezTo>
                    <a:pt x="19519" y="12821"/>
                    <a:pt x="19504" y="12857"/>
                    <a:pt x="19489" y="12881"/>
                  </a:cubicBezTo>
                  <a:cubicBezTo>
                    <a:pt x="19474" y="12929"/>
                    <a:pt x="19452" y="12977"/>
                    <a:pt x="19415" y="12977"/>
                  </a:cubicBezTo>
                  <a:cubicBezTo>
                    <a:pt x="19415" y="12989"/>
                    <a:pt x="19400" y="13013"/>
                    <a:pt x="19392" y="13049"/>
                  </a:cubicBezTo>
                  <a:cubicBezTo>
                    <a:pt x="19385" y="13061"/>
                    <a:pt x="19392" y="13085"/>
                    <a:pt x="19392" y="13085"/>
                  </a:cubicBezTo>
                  <a:cubicBezTo>
                    <a:pt x="19415" y="13109"/>
                    <a:pt x="19437" y="13145"/>
                    <a:pt x="19467" y="13181"/>
                  </a:cubicBezTo>
                  <a:cubicBezTo>
                    <a:pt x="19474" y="13193"/>
                    <a:pt x="19504" y="13217"/>
                    <a:pt x="19512" y="13241"/>
                  </a:cubicBezTo>
                  <a:cubicBezTo>
                    <a:pt x="19534" y="13169"/>
                    <a:pt x="19572" y="12917"/>
                    <a:pt x="19549" y="12833"/>
                  </a:cubicBezTo>
                  <a:cubicBezTo>
                    <a:pt x="19542" y="12821"/>
                    <a:pt x="19534" y="12821"/>
                    <a:pt x="19527" y="12821"/>
                  </a:cubicBezTo>
                  <a:close/>
                  <a:moveTo>
                    <a:pt x="19528" y="12698"/>
                  </a:moveTo>
                  <a:cubicBezTo>
                    <a:pt x="19551" y="12686"/>
                    <a:pt x="19620" y="12698"/>
                    <a:pt x="19635" y="12843"/>
                  </a:cubicBezTo>
                  <a:cubicBezTo>
                    <a:pt x="19643" y="12976"/>
                    <a:pt x="19604" y="13328"/>
                    <a:pt x="19543" y="13340"/>
                  </a:cubicBezTo>
                  <a:cubicBezTo>
                    <a:pt x="19536" y="13352"/>
                    <a:pt x="19528" y="13352"/>
                    <a:pt x="19528" y="13352"/>
                  </a:cubicBezTo>
                  <a:cubicBezTo>
                    <a:pt x="19497" y="13352"/>
                    <a:pt x="19467" y="13304"/>
                    <a:pt x="19429" y="13255"/>
                  </a:cubicBezTo>
                  <a:cubicBezTo>
                    <a:pt x="19406" y="13231"/>
                    <a:pt x="19383" y="13195"/>
                    <a:pt x="19360" y="13183"/>
                  </a:cubicBezTo>
                  <a:cubicBezTo>
                    <a:pt x="19337" y="13158"/>
                    <a:pt x="19314" y="13110"/>
                    <a:pt x="19322" y="13037"/>
                  </a:cubicBezTo>
                  <a:cubicBezTo>
                    <a:pt x="19329" y="12964"/>
                    <a:pt x="19368" y="12867"/>
                    <a:pt x="19413" y="12855"/>
                  </a:cubicBezTo>
                  <a:cubicBezTo>
                    <a:pt x="19421" y="12855"/>
                    <a:pt x="19436" y="12819"/>
                    <a:pt x="19444" y="12807"/>
                  </a:cubicBezTo>
                  <a:cubicBezTo>
                    <a:pt x="19459" y="12746"/>
                    <a:pt x="19490" y="12698"/>
                    <a:pt x="19528" y="12698"/>
                  </a:cubicBezTo>
                  <a:close/>
                  <a:moveTo>
                    <a:pt x="19188" y="11981"/>
                  </a:moveTo>
                  <a:cubicBezTo>
                    <a:pt x="19188" y="11981"/>
                    <a:pt x="19188" y="11993"/>
                    <a:pt x="19188" y="12005"/>
                  </a:cubicBezTo>
                  <a:cubicBezTo>
                    <a:pt x="19157" y="12065"/>
                    <a:pt x="19150" y="12137"/>
                    <a:pt x="19157" y="12198"/>
                  </a:cubicBezTo>
                  <a:cubicBezTo>
                    <a:pt x="19173" y="12234"/>
                    <a:pt x="19188" y="12270"/>
                    <a:pt x="19218" y="12294"/>
                  </a:cubicBezTo>
                  <a:cubicBezTo>
                    <a:pt x="19257" y="12318"/>
                    <a:pt x="19295" y="12330"/>
                    <a:pt x="19325" y="12342"/>
                  </a:cubicBezTo>
                  <a:cubicBezTo>
                    <a:pt x="19379" y="12354"/>
                    <a:pt x="19424" y="12378"/>
                    <a:pt x="19455" y="12414"/>
                  </a:cubicBezTo>
                  <a:lnTo>
                    <a:pt x="19455" y="12402"/>
                  </a:lnTo>
                  <a:cubicBezTo>
                    <a:pt x="19447" y="12354"/>
                    <a:pt x="19432" y="12342"/>
                    <a:pt x="19401" y="12330"/>
                  </a:cubicBezTo>
                  <a:cubicBezTo>
                    <a:pt x="19333" y="12282"/>
                    <a:pt x="19279" y="12174"/>
                    <a:pt x="19241" y="12089"/>
                  </a:cubicBezTo>
                  <a:cubicBezTo>
                    <a:pt x="19226" y="12053"/>
                    <a:pt x="19203" y="12005"/>
                    <a:pt x="19188" y="11981"/>
                  </a:cubicBezTo>
                  <a:close/>
                  <a:moveTo>
                    <a:pt x="19195" y="11870"/>
                  </a:moveTo>
                  <a:cubicBezTo>
                    <a:pt x="19241" y="11870"/>
                    <a:pt x="19272" y="11931"/>
                    <a:pt x="19310" y="12016"/>
                  </a:cubicBezTo>
                  <a:cubicBezTo>
                    <a:pt x="19349" y="12101"/>
                    <a:pt x="19387" y="12186"/>
                    <a:pt x="19433" y="12210"/>
                  </a:cubicBezTo>
                  <a:cubicBezTo>
                    <a:pt x="19503" y="12259"/>
                    <a:pt x="19541" y="12331"/>
                    <a:pt x="19541" y="12428"/>
                  </a:cubicBezTo>
                  <a:cubicBezTo>
                    <a:pt x="19533" y="12489"/>
                    <a:pt x="19510" y="12550"/>
                    <a:pt x="19479" y="12550"/>
                  </a:cubicBezTo>
                  <a:cubicBezTo>
                    <a:pt x="19479" y="12562"/>
                    <a:pt x="19472" y="12562"/>
                    <a:pt x="19472" y="12562"/>
                  </a:cubicBezTo>
                  <a:cubicBezTo>
                    <a:pt x="19449" y="12562"/>
                    <a:pt x="19433" y="12538"/>
                    <a:pt x="19426" y="12525"/>
                  </a:cubicBezTo>
                  <a:cubicBezTo>
                    <a:pt x="19410" y="12489"/>
                    <a:pt x="19356" y="12477"/>
                    <a:pt x="19326" y="12465"/>
                  </a:cubicBezTo>
                  <a:cubicBezTo>
                    <a:pt x="19279" y="12441"/>
                    <a:pt x="19241" y="12428"/>
                    <a:pt x="19202" y="12404"/>
                  </a:cubicBezTo>
                  <a:cubicBezTo>
                    <a:pt x="19149" y="12356"/>
                    <a:pt x="19110" y="12307"/>
                    <a:pt x="19095" y="12234"/>
                  </a:cubicBezTo>
                  <a:cubicBezTo>
                    <a:pt x="19079" y="12137"/>
                    <a:pt x="19095" y="12040"/>
                    <a:pt x="19125" y="11943"/>
                  </a:cubicBezTo>
                  <a:cubicBezTo>
                    <a:pt x="19141" y="11895"/>
                    <a:pt x="19164" y="11870"/>
                    <a:pt x="19195" y="11870"/>
                  </a:cubicBezTo>
                  <a:close/>
                  <a:moveTo>
                    <a:pt x="13030" y="8511"/>
                  </a:moveTo>
                  <a:cubicBezTo>
                    <a:pt x="13014" y="8511"/>
                    <a:pt x="12999" y="8572"/>
                    <a:pt x="12991" y="8608"/>
                  </a:cubicBezTo>
                  <a:cubicBezTo>
                    <a:pt x="12976" y="8681"/>
                    <a:pt x="12960" y="8778"/>
                    <a:pt x="12906" y="8815"/>
                  </a:cubicBezTo>
                  <a:cubicBezTo>
                    <a:pt x="12844" y="8851"/>
                    <a:pt x="12805" y="8778"/>
                    <a:pt x="12766" y="8717"/>
                  </a:cubicBezTo>
                  <a:cubicBezTo>
                    <a:pt x="12727" y="8645"/>
                    <a:pt x="12681" y="8584"/>
                    <a:pt x="12626" y="8584"/>
                  </a:cubicBezTo>
                  <a:cubicBezTo>
                    <a:pt x="12619" y="8584"/>
                    <a:pt x="12619" y="8584"/>
                    <a:pt x="12611" y="8584"/>
                  </a:cubicBezTo>
                  <a:cubicBezTo>
                    <a:pt x="12526" y="8596"/>
                    <a:pt x="12502" y="8839"/>
                    <a:pt x="12487" y="9021"/>
                  </a:cubicBezTo>
                  <a:cubicBezTo>
                    <a:pt x="12487" y="9094"/>
                    <a:pt x="12471" y="9155"/>
                    <a:pt x="12471" y="9191"/>
                  </a:cubicBezTo>
                  <a:cubicBezTo>
                    <a:pt x="12464" y="9203"/>
                    <a:pt x="12464" y="9215"/>
                    <a:pt x="12456" y="9227"/>
                  </a:cubicBezTo>
                  <a:cubicBezTo>
                    <a:pt x="12464" y="9227"/>
                    <a:pt x="12479" y="9227"/>
                    <a:pt x="12487" y="9215"/>
                  </a:cubicBezTo>
                  <a:lnTo>
                    <a:pt x="12502" y="9215"/>
                  </a:lnTo>
                  <a:cubicBezTo>
                    <a:pt x="12557" y="9191"/>
                    <a:pt x="12580" y="9167"/>
                    <a:pt x="12603" y="9142"/>
                  </a:cubicBezTo>
                  <a:cubicBezTo>
                    <a:pt x="12634" y="9106"/>
                    <a:pt x="12665" y="9070"/>
                    <a:pt x="12774" y="9045"/>
                  </a:cubicBezTo>
                  <a:cubicBezTo>
                    <a:pt x="12913" y="8985"/>
                    <a:pt x="12991" y="9057"/>
                    <a:pt x="13045" y="9118"/>
                  </a:cubicBezTo>
                  <a:cubicBezTo>
                    <a:pt x="13061" y="9130"/>
                    <a:pt x="13084" y="9155"/>
                    <a:pt x="13100" y="9155"/>
                  </a:cubicBezTo>
                  <a:cubicBezTo>
                    <a:pt x="13177" y="9179"/>
                    <a:pt x="13278" y="9155"/>
                    <a:pt x="13294" y="9082"/>
                  </a:cubicBezTo>
                  <a:cubicBezTo>
                    <a:pt x="13309" y="9033"/>
                    <a:pt x="13224" y="8924"/>
                    <a:pt x="13169" y="8851"/>
                  </a:cubicBezTo>
                  <a:cubicBezTo>
                    <a:pt x="13146" y="8827"/>
                    <a:pt x="13131" y="8802"/>
                    <a:pt x="13115" y="8790"/>
                  </a:cubicBezTo>
                  <a:cubicBezTo>
                    <a:pt x="13076" y="8730"/>
                    <a:pt x="13061" y="8645"/>
                    <a:pt x="13045" y="8584"/>
                  </a:cubicBezTo>
                  <a:cubicBezTo>
                    <a:pt x="13038" y="8511"/>
                    <a:pt x="13038" y="8511"/>
                    <a:pt x="13030" y="8511"/>
                  </a:cubicBezTo>
                  <a:close/>
                  <a:moveTo>
                    <a:pt x="10270" y="6720"/>
                  </a:moveTo>
                  <a:cubicBezTo>
                    <a:pt x="10240" y="6757"/>
                    <a:pt x="10178" y="6855"/>
                    <a:pt x="10216" y="6965"/>
                  </a:cubicBezTo>
                  <a:cubicBezTo>
                    <a:pt x="10247" y="7063"/>
                    <a:pt x="10240" y="7148"/>
                    <a:pt x="10240" y="7185"/>
                  </a:cubicBezTo>
                  <a:cubicBezTo>
                    <a:pt x="10232" y="7234"/>
                    <a:pt x="10232" y="7234"/>
                    <a:pt x="10255" y="7246"/>
                  </a:cubicBezTo>
                  <a:cubicBezTo>
                    <a:pt x="10270" y="7271"/>
                    <a:pt x="10286" y="7283"/>
                    <a:pt x="10301" y="7307"/>
                  </a:cubicBezTo>
                  <a:cubicBezTo>
                    <a:pt x="10355" y="7356"/>
                    <a:pt x="10401" y="7405"/>
                    <a:pt x="10409" y="7466"/>
                  </a:cubicBezTo>
                  <a:cubicBezTo>
                    <a:pt x="10409" y="7491"/>
                    <a:pt x="10409" y="7503"/>
                    <a:pt x="10401" y="7527"/>
                  </a:cubicBezTo>
                  <a:cubicBezTo>
                    <a:pt x="10386" y="7552"/>
                    <a:pt x="10370" y="7576"/>
                    <a:pt x="10355" y="7589"/>
                  </a:cubicBezTo>
                  <a:cubicBezTo>
                    <a:pt x="10324" y="7625"/>
                    <a:pt x="10301" y="7637"/>
                    <a:pt x="10309" y="7686"/>
                  </a:cubicBezTo>
                  <a:cubicBezTo>
                    <a:pt x="10309" y="7784"/>
                    <a:pt x="10278" y="7858"/>
                    <a:pt x="10263" y="7919"/>
                  </a:cubicBezTo>
                  <a:cubicBezTo>
                    <a:pt x="10263" y="7931"/>
                    <a:pt x="10255" y="7931"/>
                    <a:pt x="10255" y="7943"/>
                  </a:cubicBezTo>
                  <a:cubicBezTo>
                    <a:pt x="10340" y="7968"/>
                    <a:pt x="10570" y="7992"/>
                    <a:pt x="10593" y="7943"/>
                  </a:cubicBezTo>
                  <a:cubicBezTo>
                    <a:pt x="10624" y="7894"/>
                    <a:pt x="10647" y="7760"/>
                    <a:pt x="10640" y="7662"/>
                  </a:cubicBezTo>
                  <a:cubicBezTo>
                    <a:pt x="10632" y="7625"/>
                    <a:pt x="10624" y="7589"/>
                    <a:pt x="10609" y="7564"/>
                  </a:cubicBezTo>
                  <a:cubicBezTo>
                    <a:pt x="10540" y="7491"/>
                    <a:pt x="10363" y="7271"/>
                    <a:pt x="10347" y="7063"/>
                  </a:cubicBezTo>
                  <a:lnTo>
                    <a:pt x="10340" y="7014"/>
                  </a:lnTo>
                  <a:cubicBezTo>
                    <a:pt x="10324" y="6855"/>
                    <a:pt x="10316" y="6732"/>
                    <a:pt x="10270" y="6720"/>
                  </a:cubicBezTo>
                  <a:close/>
                  <a:moveTo>
                    <a:pt x="9191" y="5337"/>
                  </a:moveTo>
                  <a:cubicBezTo>
                    <a:pt x="9160" y="5349"/>
                    <a:pt x="9144" y="5433"/>
                    <a:pt x="9160" y="5481"/>
                  </a:cubicBezTo>
                  <a:cubicBezTo>
                    <a:pt x="9160" y="5505"/>
                    <a:pt x="9167" y="5529"/>
                    <a:pt x="9175" y="5565"/>
                  </a:cubicBezTo>
                  <a:cubicBezTo>
                    <a:pt x="9183" y="5625"/>
                    <a:pt x="9198" y="5709"/>
                    <a:pt x="9229" y="5757"/>
                  </a:cubicBezTo>
                  <a:cubicBezTo>
                    <a:pt x="9245" y="5781"/>
                    <a:pt x="9252" y="5781"/>
                    <a:pt x="9299" y="5745"/>
                  </a:cubicBezTo>
                  <a:cubicBezTo>
                    <a:pt x="9314" y="5733"/>
                    <a:pt x="9330" y="5721"/>
                    <a:pt x="9353" y="5697"/>
                  </a:cubicBezTo>
                  <a:cubicBezTo>
                    <a:pt x="9407" y="5661"/>
                    <a:pt x="9461" y="5661"/>
                    <a:pt x="9507" y="5673"/>
                  </a:cubicBezTo>
                  <a:cubicBezTo>
                    <a:pt x="9538" y="5673"/>
                    <a:pt x="9561" y="5673"/>
                    <a:pt x="9576" y="5673"/>
                  </a:cubicBezTo>
                  <a:cubicBezTo>
                    <a:pt x="9584" y="5673"/>
                    <a:pt x="9600" y="5661"/>
                    <a:pt x="9623" y="5589"/>
                  </a:cubicBezTo>
                  <a:cubicBezTo>
                    <a:pt x="9661" y="5505"/>
                    <a:pt x="9685" y="5397"/>
                    <a:pt x="9692" y="5349"/>
                  </a:cubicBezTo>
                  <a:cubicBezTo>
                    <a:pt x="9677" y="5349"/>
                    <a:pt x="9669" y="5361"/>
                    <a:pt x="9661" y="5373"/>
                  </a:cubicBezTo>
                  <a:cubicBezTo>
                    <a:pt x="9615" y="5397"/>
                    <a:pt x="9561" y="5433"/>
                    <a:pt x="9499" y="5409"/>
                  </a:cubicBezTo>
                  <a:lnTo>
                    <a:pt x="9492" y="5397"/>
                  </a:lnTo>
                  <a:cubicBezTo>
                    <a:pt x="9422" y="5349"/>
                    <a:pt x="9391" y="5337"/>
                    <a:pt x="9353" y="5373"/>
                  </a:cubicBezTo>
                  <a:cubicBezTo>
                    <a:pt x="9314" y="5421"/>
                    <a:pt x="9268" y="5385"/>
                    <a:pt x="9237" y="5349"/>
                  </a:cubicBezTo>
                  <a:cubicBezTo>
                    <a:pt x="9221" y="5337"/>
                    <a:pt x="9206" y="5337"/>
                    <a:pt x="9198" y="5337"/>
                  </a:cubicBezTo>
                  <a:cubicBezTo>
                    <a:pt x="9191" y="5337"/>
                    <a:pt x="9191" y="5337"/>
                    <a:pt x="9191" y="5337"/>
                  </a:cubicBezTo>
                  <a:close/>
                  <a:moveTo>
                    <a:pt x="9151" y="5226"/>
                  </a:moveTo>
                  <a:cubicBezTo>
                    <a:pt x="9198" y="5201"/>
                    <a:pt x="9236" y="5226"/>
                    <a:pt x="9267" y="5250"/>
                  </a:cubicBezTo>
                  <a:cubicBezTo>
                    <a:pt x="9298" y="5274"/>
                    <a:pt x="9298" y="5274"/>
                    <a:pt x="9306" y="5274"/>
                  </a:cubicBezTo>
                  <a:cubicBezTo>
                    <a:pt x="9376" y="5201"/>
                    <a:pt x="9445" y="5238"/>
                    <a:pt x="9515" y="5286"/>
                  </a:cubicBezTo>
                  <a:lnTo>
                    <a:pt x="9523" y="5298"/>
                  </a:lnTo>
                  <a:cubicBezTo>
                    <a:pt x="9546" y="5311"/>
                    <a:pt x="9585" y="5286"/>
                    <a:pt x="9623" y="5262"/>
                  </a:cubicBezTo>
                  <a:cubicBezTo>
                    <a:pt x="9662" y="5238"/>
                    <a:pt x="9708" y="5201"/>
                    <a:pt x="9747" y="5250"/>
                  </a:cubicBezTo>
                  <a:cubicBezTo>
                    <a:pt x="9763" y="5298"/>
                    <a:pt x="9755" y="5396"/>
                    <a:pt x="9724" y="5517"/>
                  </a:cubicBezTo>
                  <a:cubicBezTo>
                    <a:pt x="9708" y="5577"/>
                    <a:pt x="9654" y="5772"/>
                    <a:pt x="9577" y="5784"/>
                  </a:cubicBezTo>
                  <a:cubicBezTo>
                    <a:pt x="9554" y="5796"/>
                    <a:pt x="9523" y="5796"/>
                    <a:pt x="9499" y="5784"/>
                  </a:cubicBezTo>
                  <a:cubicBezTo>
                    <a:pt x="9453" y="5784"/>
                    <a:pt x="9414" y="5772"/>
                    <a:pt x="9368" y="5808"/>
                  </a:cubicBezTo>
                  <a:cubicBezTo>
                    <a:pt x="9360" y="5808"/>
                    <a:pt x="9337" y="5820"/>
                    <a:pt x="9321" y="5844"/>
                  </a:cubicBezTo>
                  <a:cubicBezTo>
                    <a:pt x="9298" y="5869"/>
                    <a:pt x="9267" y="5893"/>
                    <a:pt x="9244" y="5893"/>
                  </a:cubicBezTo>
                  <a:cubicBezTo>
                    <a:pt x="9221" y="5893"/>
                    <a:pt x="9198" y="5881"/>
                    <a:pt x="9174" y="5832"/>
                  </a:cubicBezTo>
                  <a:cubicBezTo>
                    <a:pt x="9128" y="5772"/>
                    <a:pt x="9112" y="5675"/>
                    <a:pt x="9089" y="5590"/>
                  </a:cubicBezTo>
                  <a:cubicBezTo>
                    <a:pt x="9089" y="5565"/>
                    <a:pt x="9081" y="5541"/>
                    <a:pt x="9081" y="5529"/>
                  </a:cubicBezTo>
                  <a:cubicBezTo>
                    <a:pt x="9051" y="5408"/>
                    <a:pt x="9089" y="5262"/>
                    <a:pt x="9151" y="5226"/>
                  </a:cubicBezTo>
                  <a:close/>
                  <a:moveTo>
                    <a:pt x="6103" y="3065"/>
                  </a:moveTo>
                  <a:cubicBezTo>
                    <a:pt x="6072" y="3065"/>
                    <a:pt x="6026" y="3163"/>
                    <a:pt x="6002" y="3237"/>
                  </a:cubicBezTo>
                  <a:cubicBezTo>
                    <a:pt x="5956" y="3335"/>
                    <a:pt x="5917" y="3421"/>
                    <a:pt x="5862" y="3409"/>
                  </a:cubicBezTo>
                  <a:cubicBezTo>
                    <a:pt x="5816" y="3397"/>
                    <a:pt x="5808" y="3311"/>
                    <a:pt x="5808" y="3237"/>
                  </a:cubicBezTo>
                  <a:cubicBezTo>
                    <a:pt x="5808" y="3212"/>
                    <a:pt x="5800" y="3151"/>
                    <a:pt x="5792" y="3138"/>
                  </a:cubicBezTo>
                  <a:cubicBezTo>
                    <a:pt x="5792" y="3138"/>
                    <a:pt x="5785" y="3138"/>
                    <a:pt x="5777" y="3138"/>
                  </a:cubicBezTo>
                  <a:cubicBezTo>
                    <a:pt x="5746" y="3151"/>
                    <a:pt x="5676" y="3286"/>
                    <a:pt x="5645" y="3397"/>
                  </a:cubicBezTo>
                  <a:cubicBezTo>
                    <a:pt x="5645" y="3433"/>
                    <a:pt x="5645" y="3458"/>
                    <a:pt x="5645" y="3470"/>
                  </a:cubicBezTo>
                  <a:cubicBezTo>
                    <a:pt x="5722" y="3581"/>
                    <a:pt x="5707" y="3679"/>
                    <a:pt x="5691" y="3765"/>
                  </a:cubicBezTo>
                  <a:lnTo>
                    <a:pt x="5691" y="3778"/>
                  </a:lnTo>
                  <a:cubicBezTo>
                    <a:pt x="5722" y="3851"/>
                    <a:pt x="5956" y="4036"/>
                    <a:pt x="6018" y="4011"/>
                  </a:cubicBezTo>
                  <a:cubicBezTo>
                    <a:pt x="6065" y="3999"/>
                    <a:pt x="6096" y="3962"/>
                    <a:pt x="6127" y="3925"/>
                  </a:cubicBezTo>
                  <a:cubicBezTo>
                    <a:pt x="6150" y="3901"/>
                    <a:pt x="6173" y="3876"/>
                    <a:pt x="6197" y="3876"/>
                  </a:cubicBezTo>
                  <a:cubicBezTo>
                    <a:pt x="6205" y="3876"/>
                    <a:pt x="6212" y="3876"/>
                    <a:pt x="6220" y="3888"/>
                  </a:cubicBezTo>
                  <a:cubicBezTo>
                    <a:pt x="6243" y="3913"/>
                    <a:pt x="6243" y="3950"/>
                    <a:pt x="6251" y="3987"/>
                  </a:cubicBezTo>
                  <a:cubicBezTo>
                    <a:pt x="6251" y="4085"/>
                    <a:pt x="6267" y="4171"/>
                    <a:pt x="6329" y="4208"/>
                  </a:cubicBezTo>
                  <a:cubicBezTo>
                    <a:pt x="6368" y="4245"/>
                    <a:pt x="6399" y="4282"/>
                    <a:pt x="6415" y="4355"/>
                  </a:cubicBezTo>
                  <a:cubicBezTo>
                    <a:pt x="6438" y="4515"/>
                    <a:pt x="6399" y="4724"/>
                    <a:pt x="6345" y="4872"/>
                  </a:cubicBezTo>
                  <a:cubicBezTo>
                    <a:pt x="6275" y="5044"/>
                    <a:pt x="6127" y="5081"/>
                    <a:pt x="6041" y="5093"/>
                  </a:cubicBezTo>
                  <a:lnTo>
                    <a:pt x="6026" y="5093"/>
                  </a:lnTo>
                  <a:cubicBezTo>
                    <a:pt x="6002" y="5093"/>
                    <a:pt x="5995" y="5118"/>
                    <a:pt x="5995" y="5142"/>
                  </a:cubicBezTo>
                  <a:cubicBezTo>
                    <a:pt x="5987" y="5167"/>
                    <a:pt x="6010" y="5191"/>
                    <a:pt x="6041" y="5204"/>
                  </a:cubicBezTo>
                  <a:lnTo>
                    <a:pt x="6080" y="5216"/>
                  </a:lnTo>
                  <a:cubicBezTo>
                    <a:pt x="6173" y="5240"/>
                    <a:pt x="6259" y="5265"/>
                    <a:pt x="6313" y="5388"/>
                  </a:cubicBezTo>
                  <a:cubicBezTo>
                    <a:pt x="6321" y="5425"/>
                    <a:pt x="6337" y="5462"/>
                    <a:pt x="6345" y="5499"/>
                  </a:cubicBezTo>
                  <a:cubicBezTo>
                    <a:pt x="6368" y="5585"/>
                    <a:pt x="6407" y="5708"/>
                    <a:pt x="6430" y="5695"/>
                  </a:cubicBezTo>
                  <a:cubicBezTo>
                    <a:pt x="6438" y="5695"/>
                    <a:pt x="6438" y="5646"/>
                    <a:pt x="6446" y="5621"/>
                  </a:cubicBezTo>
                  <a:cubicBezTo>
                    <a:pt x="6453" y="5560"/>
                    <a:pt x="6461" y="5437"/>
                    <a:pt x="6531" y="5425"/>
                  </a:cubicBezTo>
                  <a:cubicBezTo>
                    <a:pt x="6547" y="5425"/>
                    <a:pt x="6562" y="5388"/>
                    <a:pt x="6562" y="5376"/>
                  </a:cubicBezTo>
                  <a:cubicBezTo>
                    <a:pt x="6586" y="5290"/>
                    <a:pt x="6586" y="5154"/>
                    <a:pt x="6554" y="5093"/>
                  </a:cubicBezTo>
                  <a:cubicBezTo>
                    <a:pt x="6539" y="5044"/>
                    <a:pt x="6539" y="5007"/>
                    <a:pt x="6547" y="4995"/>
                  </a:cubicBezTo>
                  <a:cubicBezTo>
                    <a:pt x="6562" y="4945"/>
                    <a:pt x="6609" y="4945"/>
                    <a:pt x="6671" y="4933"/>
                  </a:cubicBezTo>
                  <a:cubicBezTo>
                    <a:pt x="6718" y="4921"/>
                    <a:pt x="6803" y="4921"/>
                    <a:pt x="6803" y="4884"/>
                  </a:cubicBezTo>
                  <a:cubicBezTo>
                    <a:pt x="6803" y="4810"/>
                    <a:pt x="6772" y="4749"/>
                    <a:pt x="6741" y="4687"/>
                  </a:cubicBezTo>
                  <a:cubicBezTo>
                    <a:pt x="6702" y="4614"/>
                    <a:pt x="6656" y="4527"/>
                    <a:pt x="6663" y="4417"/>
                  </a:cubicBezTo>
                  <a:cubicBezTo>
                    <a:pt x="6671" y="4232"/>
                    <a:pt x="6687" y="3950"/>
                    <a:pt x="6578" y="3790"/>
                  </a:cubicBezTo>
                  <a:cubicBezTo>
                    <a:pt x="6508" y="3679"/>
                    <a:pt x="6360" y="3446"/>
                    <a:pt x="6267" y="3421"/>
                  </a:cubicBezTo>
                  <a:cubicBezTo>
                    <a:pt x="6197" y="3409"/>
                    <a:pt x="6173" y="3298"/>
                    <a:pt x="6150" y="3200"/>
                  </a:cubicBezTo>
                  <a:cubicBezTo>
                    <a:pt x="6135" y="3138"/>
                    <a:pt x="6127" y="3065"/>
                    <a:pt x="6103" y="3065"/>
                  </a:cubicBezTo>
                  <a:close/>
                  <a:moveTo>
                    <a:pt x="6096" y="2941"/>
                  </a:moveTo>
                  <a:cubicBezTo>
                    <a:pt x="6166" y="2941"/>
                    <a:pt x="6189" y="3064"/>
                    <a:pt x="6212" y="3150"/>
                  </a:cubicBezTo>
                  <a:cubicBezTo>
                    <a:pt x="6220" y="3224"/>
                    <a:pt x="6243" y="3310"/>
                    <a:pt x="6267" y="3310"/>
                  </a:cubicBezTo>
                  <a:cubicBezTo>
                    <a:pt x="6360" y="3335"/>
                    <a:pt x="6485" y="3482"/>
                    <a:pt x="6625" y="3704"/>
                  </a:cubicBezTo>
                  <a:cubicBezTo>
                    <a:pt x="6749" y="3900"/>
                    <a:pt x="6734" y="4232"/>
                    <a:pt x="6726" y="4417"/>
                  </a:cubicBezTo>
                  <a:cubicBezTo>
                    <a:pt x="6718" y="4491"/>
                    <a:pt x="6749" y="4552"/>
                    <a:pt x="6788" y="4614"/>
                  </a:cubicBezTo>
                  <a:cubicBezTo>
                    <a:pt x="6827" y="4687"/>
                    <a:pt x="6874" y="4761"/>
                    <a:pt x="6874" y="4884"/>
                  </a:cubicBezTo>
                  <a:cubicBezTo>
                    <a:pt x="6874" y="5032"/>
                    <a:pt x="6749" y="5044"/>
                    <a:pt x="6664" y="5044"/>
                  </a:cubicBezTo>
                  <a:cubicBezTo>
                    <a:pt x="6656" y="5044"/>
                    <a:pt x="6633" y="5044"/>
                    <a:pt x="6617" y="5044"/>
                  </a:cubicBezTo>
                  <a:cubicBezTo>
                    <a:pt x="6656" y="5155"/>
                    <a:pt x="6656" y="5315"/>
                    <a:pt x="6625" y="5425"/>
                  </a:cubicBezTo>
                  <a:cubicBezTo>
                    <a:pt x="6609" y="5487"/>
                    <a:pt x="6570" y="5536"/>
                    <a:pt x="6531" y="5536"/>
                  </a:cubicBezTo>
                  <a:cubicBezTo>
                    <a:pt x="6524" y="5536"/>
                    <a:pt x="6516" y="5560"/>
                    <a:pt x="6508" y="5634"/>
                  </a:cubicBezTo>
                  <a:cubicBezTo>
                    <a:pt x="6508" y="5696"/>
                    <a:pt x="6492" y="5806"/>
                    <a:pt x="6430" y="5806"/>
                  </a:cubicBezTo>
                  <a:lnTo>
                    <a:pt x="6422" y="5806"/>
                  </a:lnTo>
                  <a:cubicBezTo>
                    <a:pt x="6352" y="5806"/>
                    <a:pt x="6306" y="5671"/>
                    <a:pt x="6275" y="5560"/>
                  </a:cubicBezTo>
                  <a:cubicBezTo>
                    <a:pt x="6259" y="5524"/>
                    <a:pt x="6251" y="5474"/>
                    <a:pt x="6243" y="5450"/>
                  </a:cubicBezTo>
                  <a:cubicBezTo>
                    <a:pt x="6212" y="5364"/>
                    <a:pt x="6158" y="5351"/>
                    <a:pt x="6057" y="5327"/>
                  </a:cubicBezTo>
                  <a:lnTo>
                    <a:pt x="6018" y="5315"/>
                  </a:lnTo>
                  <a:cubicBezTo>
                    <a:pt x="5940" y="5302"/>
                    <a:pt x="5909" y="5204"/>
                    <a:pt x="5909" y="5142"/>
                  </a:cubicBezTo>
                  <a:cubicBezTo>
                    <a:pt x="5909" y="5056"/>
                    <a:pt x="5955" y="4995"/>
                    <a:pt x="6002" y="4982"/>
                  </a:cubicBezTo>
                  <a:lnTo>
                    <a:pt x="6026" y="4970"/>
                  </a:lnTo>
                  <a:cubicBezTo>
                    <a:pt x="6103" y="4958"/>
                    <a:pt x="6220" y="4946"/>
                    <a:pt x="6275" y="4810"/>
                  </a:cubicBezTo>
                  <a:cubicBezTo>
                    <a:pt x="6321" y="4687"/>
                    <a:pt x="6360" y="4503"/>
                    <a:pt x="6337" y="4392"/>
                  </a:cubicBezTo>
                  <a:cubicBezTo>
                    <a:pt x="6321" y="4355"/>
                    <a:pt x="6306" y="4331"/>
                    <a:pt x="6290" y="4318"/>
                  </a:cubicBezTo>
                  <a:cubicBezTo>
                    <a:pt x="6189" y="4245"/>
                    <a:pt x="6173" y="4097"/>
                    <a:pt x="6166" y="4011"/>
                  </a:cubicBezTo>
                  <a:cubicBezTo>
                    <a:pt x="6166" y="4023"/>
                    <a:pt x="6166" y="4023"/>
                    <a:pt x="6158" y="4023"/>
                  </a:cubicBezTo>
                  <a:cubicBezTo>
                    <a:pt x="6127" y="4060"/>
                    <a:pt x="6080" y="4109"/>
                    <a:pt x="6033" y="4122"/>
                  </a:cubicBezTo>
                  <a:cubicBezTo>
                    <a:pt x="5940" y="4159"/>
                    <a:pt x="5722" y="3986"/>
                    <a:pt x="5652" y="3876"/>
                  </a:cubicBezTo>
                  <a:cubicBezTo>
                    <a:pt x="5636" y="3863"/>
                    <a:pt x="5613" y="3814"/>
                    <a:pt x="5613" y="3765"/>
                  </a:cubicBezTo>
                  <a:lnTo>
                    <a:pt x="5613" y="3740"/>
                  </a:lnTo>
                  <a:cubicBezTo>
                    <a:pt x="5629" y="3667"/>
                    <a:pt x="5629" y="3618"/>
                    <a:pt x="5590" y="3544"/>
                  </a:cubicBezTo>
                  <a:cubicBezTo>
                    <a:pt x="5566" y="3519"/>
                    <a:pt x="5551" y="3470"/>
                    <a:pt x="5574" y="3359"/>
                  </a:cubicBezTo>
                  <a:cubicBezTo>
                    <a:pt x="5598" y="3236"/>
                    <a:pt x="5683" y="3052"/>
                    <a:pt x="5753" y="3027"/>
                  </a:cubicBezTo>
                  <a:cubicBezTo>
                    <a:pt x="5784" y="3015"/>
                    <a:pt x="5808" y="3027"/>
                    <a:pt x="5823" y="3040"/>
                  </a:cubicBezTo>
                  <a:cubicBezTo>
                    <a:pt x="5854" y="3076"/>
                    <a:pt x="5862" y="3150"/>
                    <a:pt x="5870" y="3224"/>
                  </a:cubicBezTo>
                  <a:cubicBezTo>
                    <a:pt x="5870" y="3236"/>
                    <a:pt x="5870" y="3273"/>
                    <a:pt x="5870" y="3286"/>
                  </a:cubicBezTo>
                  <a:cubicBezTo>
                    <a:pt x="5893" y="3273"/>
                    <a:pt x="5917" y="3212"/>
                    <a:pt x="5932" y="3175"/>
                  </a:cubicBezTo>
                  <a:cubicBezTo>
                    <a:pt x="5979" y="3064"/>
                    <a:pt x="6033" y="2941"/>
                    <a:pt x="6096" y="2941"/>
                  </a:cubicBezTo>
                  <a:close/>
                  <a:moveTo>
                    <a:pt x="5262" y="2707"/>
                  </a:moveTo>
                  <a:cubicBezTo>
                    <a:pt x="5254" y="2707"/>
                    <a:pt x="5239" y="2719"/>
                    <a:pt x="5232" y="2743"/>
                  </a:cubicBezTo>
                  <a:cubicBezTo>
                    <a:pt x="5217" y="2779"/>
                    <a:pt x="5187" y="2791"/>
                    <a:pt x="5165" y="2815"/>
                  </a:cubicBezTo>
                  <a:cubicBezTo>
                    <a:pt x="5142" y="2827"/>
                    <a:pt x="5112" y="2839"/>
                    <a:pt x="5112" y="2863"/>
                  </a:cubicBezTo>
                  <a:cubicBezTo>
                    <a:pt x="5112" y="2863"/>
                    <a:pt x="5112" y="2900"/>
                    <a:pt x="5120" y="2912"/>
                  </a:cubicBezTo>
                  <a:cubicBezTo>
                    <a:pt x="5127" y="2936"/>
                    <a:pt x="5135" y="2972"/>
                    <a:pt x="5135" y="3020"/>
                  </a:cubicBezTo>
                  <a:cubicBezTo>
                    <a:pt x="5135" y="3056"/>
                    <a:pt x="5127" y="3080"/>
                    <a:pt x="5127" y="3117"/>
                  </a:cubicBezTo>
                  <a:cubicBezTo>
                    <a:pt x="5127" y="3153"/>
                    <a:pt x="5112" y="3225"/>
                    <a:pt x="5127" y="3225"/>
                  </a:cubicBezTo>
                  <a:cubicBezTo>
                    <a:pt x="5135" y="3225"/>
                    <a:pt x="5165" y="3189"/>
                    <a:pt x="5209" y="3068"/>
                  </a:cubicBezTo>
                  <a:cubicBezTo>
                    <a:pt x="5262" y="2936"/>
                    <a:pt x="5284" y="2815"/>
                    <a:pt x="5277" y="2767"/>
                  </a:cubicBezTo>
                  <a:cubicBezTo>
                    <a:pt x="5269" y="2731"/>
                    <a:pt x="5262" y="2707"/>
                    <a:pt x="5262" y="2707"/>
                  </a:cubicBezTo>
                  <a:close/>
                  <a:moveTo>
                    <a:pt x="4402" y="2703"/>
                  </a:moveTo>
                  <a:cubicBezTo>
                    <a:pt x="4377" y="2685"/>
                    <a:pt x="4354" y="2688"/>
                    <a:pt x="4327" y="2719"/>
                  </a:cubicBezTo>
                  <a:cubicBezTo>
                    <a:pt x="4304" y="2755"/>
                    <a:pt x="4273" y="2767"/>
                    <a:pt x="4249" y="2792"/>
                  </a:cubicBezTo>
                  <a:cubicBezTo>
                    <a:pt x="4203" y="2841"/>
                    <a:pt x="4156" y="2889"/>
                    <a:pt x="4118" y="2950"/>
                  </a:cubicBezTo>
                  <a:cubicBezTo>
                    <a:pt x="4110" y="2963"/>
                    <a:pt x="4110" y="2975"/>
                    <a:pt x="4110" y="2987"/>
                  </a:cubicBezTo>
                  <a:cubicBezTo>
                    <a:pt x="4110" y="3011"/>
                    <a:pt x="4110" y="3024"/>
                    <a:pt x="4118" y="3048"/>
                  </a:cubicBezTo>
                  <a:cubicBezTo>
                    <a:pt x="4156" y="3097"/>
                    <a:pt x="4172" y="3121"/>
                    <a:pt x="4164" y="3158"/>
                  </a:cubicBezTo>
                  <a:cubicBezTo>
                    <a:pt x="4164" y="3182"/>
                    <a:pt x="4156" y="3194"/>
                    <a:pt x="4149" y="3207"/>
                  </a:cubicBezTo>
                  <a:cubicBezTo>
                    <a:pt x="4149" y="3207"/>
                    <a:pt x="4040" y="3353"/>
                    <a:pt x="4102" y="3536"/>
                  </a:cubicBezTo>
                  <a:cubicBezTo>
                    <a:pt x="4149" y="3658"/>
                    <a:pt x="4195" y="3658"/>
                    <a:pt x="4327" y="3658"/>
                  </a:cubicBezTo>
                  <a:cubicBezTo>
                    <a:pt x="4366" y="3646"/>
                    <a:pt x="4404" y="3646"/>
                    <a:pt x="4451" y="3646"/>
                  </a:cubicBezTo>
                  <a:cubicBezTo>
                    <a:pt x="4536" y="3646"/>
                    <a:pt x="4598" y="3658"/>
                    <a:pt x="4652" y="3670"/>
                  </a:cubicBezTo>
                  <a:cubicBezTo>
                    <a:pt x="4722" y="3695"/>
                    <a:pt x="4761" y="3695"/>
                    <a:pt x="4792" y="3670"/>
                  </a:cubicBezTo>
                  <a:cubicBezTo>
                    <a:pt x="4846" y="3621"/>
                    <a:pt x="4792" y="3243"/>
                    <a:pt x="4776" y="3121"/>
                  </a:cubicBezTo>
                  <a:cubicBezTo>
                    <a:pt x="4761" y="3036"/>
                    <a:pt x="4768" y="2950"/>
                    <a:pt x="4768" y="2889"/>
                  </a:cubicBezTo>
                  <a:cubicBezTo>
                    <a:pt x="4768" y="2877"/>
                    <a:pt x="4776" y="2841"/>
                    <a:pt x="4768" y="2828"/>
                  </a:cubicBezTo>
                  <a:cubicBezTo>
                    <a:pt x="4745" y="2828"/>
                    <a:pt x="4722" y="2853"/>
                    <a:pt x="4691" y="2865"/>
                  </a:cubicBezTo>
                  <a:cubicBezTo>
                    <a:pt x="4637" y="2889"/>
                    <a:pt x="4567" y="2938"/>
                    <a:pt x="4505" y="2841"/>
                  </a:cubicBezTo>
                  <a:lnTo>
                    <a:pt x="4490" y="2816"/>
                  </a:lnTo>
                  <a:cubicBezTo>
                    <a:pt x="4455" y="2761"/>
                    <a:pt x="4428" y="2722"/>
                    <a:pt x="4402" y="2703"/>
                  </a:cubicBezTo>
                  <a:close/>
                  <a:moveTo>
                    <a:pt x="4373" y="2589"/>
                  </a:moveTo>
                  <a:cubicBezTo>
                    <a:pt x="4450" y="2575"/>
                    <a:pt x="4505" y="2672"/>
                    <a:pt x="4552" y="2754"/>
                  </a:cubicBezTo>
                  <a:lnTo>
                    <a:pt x="4567" y="2766"/>
                  </a:lnTo>
                  <a:cubicBezTo>
                    <a:pt x="4591" y="2803"/>
                    <a:pt x="4614" y="2803"/>
                    <a:pt x="4676" y="2766"/>
                  </a:cubicBezTo>
                  <a:cubicBezTo>
                    <a:pt x="4699" y="2754"/>
                    <a:pt x="4738" y="2730"/>
                    <a:pt x="4769" y="2730"/>
                  </a:cubicBezTo>
                  <a:cubicBezTo>
                    <a:pt x="4800" y="2730"/>
                    <a:pt x="4823" y="2730"/>
                    <a:pt x="4839" y="2754"/>
                  </a:cubicBezTo>
                  <a:cubicBezTo>
                    <a:pt x="4862" y="2803"/>
                    <a:pt x="4854" y="2852"/>
                    <a:pt x="4854" y="2913"/>
                  </a:cubicBezTo>
                  <a:cubicBezTo>
                    <a:pt x="4854" y="2974"/>
                    <a:pt x="4847" y="3035"/>
                    <a:pt x="4854" y="3109"/>
                  </a:cubicBezTo>
                  <a:cubicBezTo>
                    <a:pt x="4901" y="3402"/>
                    <a:pt x="4932" y="3684"/>
                    <a:pt x="4839" y="3781"/>
                  </a:cubicBezTo>
                  <a:cubicBezTo>
                    <a:pt x="4808" y="3806"/>
                    <a:pt x="4777" y="3818"/>
                    <a:pt x="4746" y="3818"/>
                  </a:cubicBezTo>
                  <a:cubicBezTo>
                    <a:pt x="4715" y="3818"/>
                    <a:pt x="4691" y="3806"/>
                    <a:pt x="4653" y="3806"/>
                  </a:cubicBezTo>
                  <a:cubicBezTo>
                    <a:pt x="4598" y="3794"/>
                    <a:pt x="4536" y="3769"/>
                    <a:pt x="4459" y="3769"/>
                  </a:cubicBezTo>
                  <a:cubicBezTo>
                    <a:pt x="4412" y="3769"/>
                    <a:pt x="4373" y="3781"/>
                    <a:pt x="4334" y="3781"/>
                  </a:cubicBezTo>
                  <a:cubicBezTo>
                    <a:pt x="4210" y="3794"/>
                    <a:pt x="4109" y="3806"/>
                    <a:pt x="4047" y="3598"/>
                  </a:cubicBezTo>
                  <a:cubicBezTo>
                    <a:pt x="3977" y="3402"/>
                    <a:pt x="4047" y="3231"/>
                    <a:pt x="4094" y="3158"/>
                  </a:cubicBezTo>
                  <a:cubicBezTo>
                    <a:pt x="4086" y="3146"/>
                    <a:pt x="4078" y="3146"/>
                    <a:pt x="4078" y="3133"/>
                  </a:cubicBezTo>
                  <a:cubicBezTo>
                    <a:pt x="4055" y="3109"/>
                    <a:pt x="4047" y="3060"/>
                    <a:pt x="4040" y="3011"/>
                  </a:cubicBezTo>
                  <a:cubicBezTo>
                    <a:pt x="4040" y="2962"/>
                    <a:pt x="4055" y="2913"/>
                    <a:pt x="4071" y="2877"/>
                  </a:cubicBezTo>
                  <a:cubicBezTo>
                    <a:pt x="4117" y="2803"/>
                    <a:pt x="4171" y="2754"/>
                    <a:pt x="4218" y="2705"/>
                  </a:cubicBezTo>
                  <a:cubicBezTo>
                    <a:pt x="4241" y="2693"/>
                    <a:pt x="4265" y="2669"/>
                    <a:pt x="4288" y="2644"/>
                  </a:cubicBezTo>
                  <a:cubicBezTo>
                    <a:pt x="4319" y="2611"/>
                    <a:pt x="4347" y="2594"/>
                    <a:pt x="4373" y="2589"/>
                  </a:cubicBezTo>
                  <a:close/>
                  <a:moveTo>
                    <a:pt x="5271" y="2583"/>
                  </a:moveTo>
                  <a:cubicBezTo>
                    <a:pt x="5294" y="2595"/>
                    <a:pt x="5332" y="2619"/>
                    <a:pt x="5347" y="2741"/>
                  </a:cubicBezTo>
                  <a:cubicBezTo>
                    <a:pt x="5370" y="2875"/>
                    <a:pt x="5271" y="3154"/>
                    <a:pt x="5202" y="3263"/>
                  </a:cubicBezTo>
                  <a:cubicBezTo>
                    <a:pt x="5179" y="3312"/>
                    <a:pt x="5149" y="3324"/>
                    <a:pt x="5126" y="3324"/>
                  </a:cubicBezTo>
                  <a:cubicBezTo>
                    <a:pt x="5118" y="3324"/>
                    <a:pt x="5110" y="3324"/>
                    <a:pt x="5110" y="3324"/>
                  </a:cubicBezTo>
                  <a:cubicBezTo>
                    <a:pt x="5034" y="3300"/>
                    <a:pt x="5049" y="3166"/>
                    <a:pt x="5057" y="3093"/>
                  </a:cubicBezTo>
                  <a:cubicBezTo>
                    <a:pt x="5057" y="3057"/>
                    <a:pt x="5065" y="3032"/>
                    <a:pt x="5065" y="3020"/>
                  </a:cubicBezTo>
                  <a:cubicBezTo>
                    <a:pt x="5057" y="2984"/>
                    <a:pt x="5057" y="2960"/>
                    <a:pt x="5049" y="2935"/>
                  </a:cubicBezTo>
                  <a:cubicBezTo>
                    <a:pt x="5042" y="2887"/>
                    <a:pt x="5026" y="2850"/>
                    <a:pt x="5042" y="2802"/>
                  </a:cubicBezTo>
                  <a:cubicBezTo>
                    <a:pt x="5065" y="2741"/>
                    <a:pt x="5103" y="2717"/>
                    <a:pt x="5133" y="2692"/>
                  </a:cubicBezTo>
                  <a:cubicBezTo>
                    <a:pt x="5149" y="2680"/>
                    <a:pt x="5171" y="2668"/>
                    <a:pt x="5179" y="2656"/>
                  </a:cubicBezTo>
                  <a:cubicBezTo>
                    <a:pt x="5194" y="2607"/>
                    <a:pt x="5233" y="2571"/>
                    <a:pt x="5271" y="2583"/>
                  </a:cubicBezTo>
                  <a:close/>
                  <a:moveTo>
                    <a:pt x="4068" y="2217"/>
                  </a:moveTo>
                  <a:cubicBezTo>
                    <a:pt x="4005" y="2228"/>
                    <a:pt x="3944" y="2255"/>
                    <a:pt x="3913" y="2297"/>
                  </a:cubicBezTo>
                  <a:cubicBezTo>
                    <a:pt x="3836" y="2417"/>
                    <a:pt x="3805" y="2574"/>
                    <a:pt x="3859" y="2658"/>
                  </a:cubicBezTo>
                  <a:cubicBezTo>
                    <a:pt x="3874" y="2682"/>
                    <a:pt x="3890" y="2694"/>
                    <a:pt x="3913" y="2694"/>
                  </a:cubicBezTo>
                  <a:cubicBezTo>
                    <a:pt x="3967" y="2682"/>
                    <a:pt x="4036" y="2586"/>
                    <a:pt x="4067" y="2489"/>
                  </a:cubicBezTo>
                  <a:cubicBezTo>
                    <a:pt x="4105" y="2369"/>
                    <a:pt x="4159" y="2333"/>
                    <a:pt x="4205" y="2321"/>
                  </a:cubicBezTo>
                  <a:cubicBezTo>
                    <a:pt x="4243" y="2297"/>
                    <a:pt x="4243" y="2285"/>
                    <a:pt x="4243" y="2261"/>
                  </a:cubicBezTo>
                  <a:cubicBezTo>
                    <a:pt x="4243" y="2249"/>
                    <a:pt x="4236" y="2249"/>
                    <a:pt x="4228" y="2237"/>
                  </a:cubicBezTo>
                  <a:cubicBezTo>
                    <a:pt x="4193" y="2213"/>
                    <a:pt x="4130" y="2207"/>
                    <a:pt x="4068" y="2217"/>
                  </a:cubicBezTo>
                  <a:close/>
                  <a:moveTo>
                    <a:pt x="13834" y="2188"/>
                  </a:moveTo>
                  <a:cubicBezTo>
                    <a:pt x="13818" y="2200"/>
                    <a:pt x="13811" y="2249"/>
                    <a:pt x="13803" y="2274"/>
                  </a:cubicBezTo>
                  <a:cubicBezTo>
                    <a:pt x="13788" y="2310"/>
                    <a:pt x="13772" y="2360"/>
                    <a:pt x="13749" y="2396"/>
                  </a:cubicBezTo>
                  <a:cubicBezTo>
                    <a:pt x="13718" y="2433"/>
                    <a:pt x="13672" y="2433"/>
                    <a:pt x="13626" y="2445"/>
                  </a:cubicBezTo>
                  <a:cubicBezTo>
                    <a:pt x="13595" y="2458"/>
                    <a:pt x="13549" y="2458"/>
                    <a:pt x="13533" y="2494"/>
                  </a:cubicBezTo>
                  <a:cubicBezTo>
                    <a:pt x="13518" y="2519"/>
                    <a:pt x="13495" y="2592"/>
                    <a:pt x="13487" y="2654"/>
                  </a:cubicBezTo>
                  <a:cubicBezTo>
                    <a:pt x="13449" y="2789"/>
                    <a:pt x="13418" y="2911"/>
                    <a:pt x="13364" y="2911"/>
                  </a:cubicBezTo>
                  <a:cubicBezTo>
                    <a:pt x="13348" y="2936"/>
                    <a:pt x="13356" y="3095"/>
                    <a:pt x="13364" y="3206"/>
                  </a:cubicBezTo>
                  <a:cubicBezTo>
                    <a:pt x="13364" y="3255"/>
                    <a:pt x="13364" y="3279"/>
                    <a:pt x="13364" y="3328"/>
                  </a:cubicBezTo>
                  <a:cubicBezTo>
                    <a:pt x="13364" y="3586"/>
                    <a:pt x="13387" y="3757"/>
                    <a:pt x="13433" y="3856"/>
                  </a:cubicBezTo>
                  <a:cubicBezTo>
                    <a:pt x="13449" y="3892"/>
                    <a:pt x="13487" y="3905"/>
                    <a:pt x="13518" y="3917"/>
                  </a:cubicBezTo>
                  <a:cubicBezTo>
                    <a:pt x="13433" y="3745"/>
                    <a:pt x="13449" y="3426"/>
                    <a:pt x="13456" y="3255"/>
                  </a:cubicBezTo>
                  <a:lnTo>
                    <a:pt x="13464" y="3193"/>
                  </a:lnTo>
                  <a:cubicBezTo>
                    <a:pt x="13472" y="3071"/>
                    <a:pt x="13518" y="3009"/>
                    <a:pt x="13556" y="2948"/>
                  </a:cubicBezTo>
                  <a:cubicBezTo>
                    <a:pt x="13587" y="2899"/>
                    <a:pt x="13610" y="2875"/>
                    <a:pt x="13610" y="2825"/>
                  </a:cubicBezTo>
                  <a:cubicBezTo>
                    <a:pt x="13610" y="2642"/>
                    <a:pt x="13695" y="2592"/>
                    <a:pt x="13765" y="2556"/>
                  </a:cubicBezTo>
                  <a:cubicBezTo>
                    <a:pt x="13772" y="2556"/>
                    <a:pt x="13788" y="2543"/>
                    <a:pt x="13803" y="2531"/>
                  </a:cubicBezTo>
                  <a:cubicBezTo>
                    <a:pt x="13811" y="2531"/>
                    <a:pt x="13818" y="2494"/>
                    <a:pt x="13834" y="2421"/>
                  </a:cubicBezTo>
                  <a:cubicBezTo>
                    <a:pt x="13849" y="2323"/>
                    <a:pt x="13842" y="2225"/>
                    <a:pt x="13834" y="2188"/>
                  </a:cubicBezTo>
                  <a:close/>
                  <a:moveTo>
                    <a:pt x="4060" y="2100"/>
                  </a:moveTo>
                  <a:cubicBezTo>
                    <a:pt x="4136" y="2086"/>
                    <a:pt x="4213" y="2095"/>
                    <a:pt x="4260" y="2125"/>
                  </a:cubicBezTo>
                  <a:cubicBezTo>
                    <a:pt x="4314" y="2162"/>
                    <a:pt x="4322" y="2223"/>
                    <a:pt x="4322" y="2259"/>
                  </a:cubicBezTo>
                  <a:cubicBezTo>
                    <a:pt x="4322" y="2368"/>
                    <a:pt x="4268" y="2393"/>
                    <a:pt x="4229" y="2417"/>
                  </a:cubicBezTo>
                  <a:cubicBezTo>
                    <a:pt x="4198" y="2441"/>
                    <a:pt x="4159" y="2465"/>
                    <a:pt x="4136" y="2538"/>
                  </a:cubicBezTo>
                  <a:cubicBezTo>
                    <a:pt x="4090" y="2684"/>
                    <a:pt x="4005" y="2793"/>
                    <a:pt x="3920" y="2805"/>
                  </a:cubicBezTo>
                  <a:lnTo>
                    <a:pt x="3905" y="2805"/>
                  </a:lnTo>
                  <a:cubicBezTo>
                    <a:pt x="3858" y="2805"/>
                    <a:pt x="3827" y="2781"/>
                    <a:pt x="3804" y="2745"/>
                  </a:cubicBezTo>
                  <a:cubicBezTo>
                    <a:pt x="3719" y="2611"/>
                    <a:pt x="3750" y="2380"/>
                    <a:pt x="3866" y="2210"/>
                  </a:cubicBezTo>
                  <a:cubicBezTo>
                    <a:pt x="3908" y="2150"/>
                    <a:pt x="3984" y="2113"/>
                    <a:pt x="4060" y="2100"/>
                  </a:cubicBezTo>
                  <a:close/>
                  <a:moveTo>
                    <a:pt x="13858" y="2077"/>
                  </a:moveTo>
                  <a:cubicBezTo>
                    <a:pt x="13904" y="2101"/>
                    <a:pt x="13920" y="2199"/>
                    <a:pt x="13920" y="2285"/>
                  </a:cubicBezTo>
                  <a:cubicBezTo>
                    <a:pt x="13920" y="2396"/>
                    <a:pt x="13897" y="2592"/>
                    <a:pt x="13827" y="2641"/>
                  </a:cubicBezTo>
                  <a:cubicBezTo>
                    <a:pt x="13812" y="2641"/>
                    <a:pt x="13804" y="2653"/>
                    <a:pt x="13796" y="2666"/>
                  </a:cubicBezTo>
                  <a:cubicBezTo>
                    <a:pt x="13719" y="2703"/>
                    <a:pt x="13680" y="2739"/>
                    <a:pt x="13680" y="2825"/>
                  </a:cubicBezTo>
                  <a:cubicBezTo>
                    <a:pt x="13680" y="2923"/>
                    <a:pt x="13641" y="2985"/>
                    <a:pt x="13603" y="3034"/>
                  </a:cubicBezTo>
                  <a:cubicBezTo>
                    <a:pt x="13572" y="3083"/>
                    <a:pt x="13541" y="3132"/>
                    <a:pt x="13533" y="3193"/>
                  </a:cubicBezTo>
                  <a:lnTo>
                    <a:pt x="13533" y="3255"/>
                  </a:lnTo>
                  <a:cubicBezTo>
                    <a:pt x="13518" y="3439"/>
                    <a:pt x="13502" y="3795"/>
                    <a:pt x="13618" y="3905"/>
                  </a:cubicBezTo>
                  <a:cubicBezTo>
                    <a:pt x="13641" y="3930"/>
                    <a:pt x="13641" y="3967"/>
                    <a:pt x="13641" y="3979"/>
                  </a:cubicBezTo>
                  <a:cubicBezTo>
                    <a:pt x="13641" y="4004"/>
                    <a:pt x="13634" y="4028"/>
                    <a:pt x="13603" y="4040"/>
                  </a:cubicBezTo>
                  <a:cubicBezTo>
                    <a:pt x="13595" y="4040"/>
                    <a:pt x="13580" y="4040"/>
                    <a:pt x="13572" y="4040"/>
                  </a:cubicBezTo>
                  <a:cubicBezTo>
                    <a:pt x="13502" y="4040"/>
                    <a:pt x="13409" y="4016"/>
                    <a:pt x="13371" y="3918"/>
                  </a:cubicBezTo>
                  <a:cubicBezTo>
                    <a:pt x="13317" y="3807"/>
                    <a:pt x="13293" y="3611"/>
                    <a:pt x="13286" y="3328"/>
                  </a:cubicBezTo>
                  <a:cubicBezTo>
                    <a:pt x="13286" y="3292"/>
                    <a:pt x="13286" y="3255"/>
                    <a:pt x="13286" y="3218"/>
                  </a:cubicBezTo>
                  <a:cubicBezTo>
                    <a:pt x="13278" y="3009"/>
                    <a:pt x="13278" y="2887"/>
                    <a:pt x="13317" y="2825"/>
                  </a:cubicBezTo>
                  <a:cubicBezTo>
                    <a:pt x="13324" y="2801"/>
                    <a:pt x="13340" y="2801"/>
                    <a:pt x="13363" y="2801"/>
                  </a:cubicBezTo>
                  <a:cubicBezTo>
                    <a:pt x="13371" y="2776"/>
                    <a:pt x="13402" y="2678"/>
                    <a:pt x="13409" y="2617"/>
                  </a:cubicBezTo>
                  <a:cubicBezTo>
                    <a:pt x="13433" y="2531"/>
                    <a:pt x="13456" y="2457"/>
                    <a:pt x="13479" y="2408"/>
                  </a:cubicBezTo>
                  <a:cubicBezTo>
                    <a:pt x="13518" y="2347"/>
                    <a:pt x="13572" y="2334"/>
                    <a:pt x="13626" y="2334"/>
                  </a:cubicBezTo>
                  <a:cubicBezTo>
                    <a:pt x="13649" y="2322"/>
                    <a:pt x="13688" y="2322"/>
                    <a:pt x="13703" y="2298"/>
                  </a:cubicBezTo>
                  <a:cubicBezTo>
                    <a:pt x="13719" y="2285"/>
                    <a:pt x="13726" y="2248"/>
                    <a:pt x="13734" y="2212"/>
                  </a:cubicBezTo>
                  <a:cubicBezTo>
                    <a:pt x="13765" y="2138"/>
                    <a:pt x="13804" y="2040"/>
                    <a:pt x="13858" y="2077"/>
                  </a:cubicBezTo>
                  <a:close/>
                  <a:moveTo>
                    <a:pt x="1795" y="2074"/>
                  </a:moveTo>
                  <a:cubicBezTo>
                    <a:pt x="1774" y="2067"/>
                    <a:pt x="1740" y="2064"/>
                    <a:pt x="1689" y="2077"/>
                  </a:cubicBezTo>
                  <a:cubicBezTo>
                    <a:pt x="1478" y="2114"/>
                    <a:pt x="1197" y="2311"/>
                    <a:pt x="1158" y="2410"/>
                  </a:cubicBezTo>
                  <a:cubicBezTo>
                    <a:pt x="1126" y="2472"/>
                    <a:pt x="1150" y="2607"/>
                    <a:pt x="1173" y="2731"/>
                  </a:cubicBezTo>
                  <a:cubicBezTo>
                    <a:pt x="1197" y="2891"/>
                    <a:pt x="1220" y="3052"/>
                    <a:pt x="1142" y="3113"/>
                  </a:cubicBezTo>
                  <a:cubicBezTo>
                    <a:pt x="1095" y="3150"/>
                    <a:pt x="1009" y="3138"/>
                    <a:pt x="923" y="3101"/>
                  </a:cubicBezTo>
                  <a:cubicBezTo>
                    <a:pt x="813" y="3064"/>
                    <a:pt x="688" y="3027"/>
                    <a:pt x="649" y="3138"/>
                  </a:cubicBezTo>
                  <a:cubicBezTo>
                    <a:pt x="595" y="3311"/>
                    <a:pt x="681" y="3422"/>
                    <a:pt x="798" y="3558"/>
                  </a:cubicBezTo>
                  <a:lnTo>
                    <a:pt x="813" y="3570"/>
                  </a:lnTo>
                  <a:cubicBezTo>
                    <a:pt x="876" y="3644"/>
                    <a:pt x="900" y="3718"/>
                    <a:pt x="884" y="3805"/>
                  </a:cubicBezTo>
                  <a:cubicBezTo>
                    <a:pt x="876" y="3854"/>
                    <a:pt x="837" y="3953"/>
                    <a:pt x="696" y="3953"/>
                  </a:cubicBezTo>
                  <a:cubicBezTo>
                    <a:pt x="579" y="3953"/>
                    <a:pt x="485" y="4002"/>
                    <a:pt x="446" y="4076"/>
                  </a:cubicBezTo>
                  <a:cubicBezTo>
                    <a:pt x="422" y="4113"/>
                    <a:pt x="415" y="4150"/>
                    <a:pt x="422" y="4200"/>
                  </a:cubicBezTo>
                  <a:cubicBezTo>
                    <a:pt x="422" y="4249"/>
                    <a:pt x="430" y="4286"/>
                    <a:pt x="430" y="4323"/>
                  </a:cubicBezTo>
                  <a:cubicBezTo>
                    <a:pt x="446" y="4446"/>
                    <a:pt x="454" y="4520"/>
                    <a:pt x="415" y="4681"/>
                  </a:cubicBezTo>
                  <a:cubicBezTo>
                    <a:pt x="407" y="4718"/>
                    <a:pt x="446" y="4767"/>
                    <a:pt x="508" y="4829"/>
                  </a:cubicBezTo>
                  <a:cubicBezTo>
                    <a:pt x="579" y="4903"/>
                    <a:pt x="681" y="5002"/>
                    <a:pt x="649" y="5199"/>
                  </a:cubicBezTo>
                  <a:cubicBezTo>
                    <a:pt x="602" y="5520"/>
                    <a:pt x="274" y="5705"/>
                    <a:pt x="125" y="5730"/>
                  </a:cubicBezTo>
                  <a:cubicBezTo>
                    <a:pt x="110" y="5742"/>
                    <a:pt x="94" y="5742"/>
                    <a:pt x="86" y="5755"/>
                  </a:cubicBezTo>
                  <a:cubicBezTo>
                    <a:pt x="110" y="5767"/>
                    <a:pt x="157" y="5804"/>
                    <a:pt x="258" y="5804"/>
                  </a:cubicBezTo>
                  <a:cubicBezTo>
                    <a:pt x="469" y="5804"/>
                    <a:pt x="900" y="5594"/>
                    <a:pt x="986" y="5162"/>
                  </a:cubicBezTo>
                  <a:cubicBezTo>
                    <a:pt x="1072" y="4730"/>
                    <a:pt x="1103" y="4619"/>
                    <a:pt x="1150" y="4594"/>
                  </a:cubicBezTo>
                  <a:cubicBezTo>
                    <a:pt x="1165" y="4582"/>
                    <a:pt x="1181" y="4582"/>
                    <a:pt x="1205" y="4607"/>
                  </a:cubicBezTo>
                  <a:cubicBezTo>
                    <a:pt x="1244" y="4631"/>
                    <a:pt x="1244" y="4718"/>
                    <a:pt x="1244" y="4817"/>
                  </a:cubicBezTo>
                  <a:cubicBezTo>
                    <a:pt x="1244" y="4928"/>
                    <a:pt x="1244" y="5026"/>
                    <a:pt x="1275" y="5039"/>
                  </a:cubicBezTo>
                  <a:cubicBezTo>
                    <a:pt x="1298" y="5039"/>
                    <a:pt x="1338" y="5026"/>
                    <a:pt x="1377" y="5002"/>
                  </a:cubicBezTo>
                  <a:cubicBezTo>
                    <a:pt x="1494" y="4965"/>
                    <a:pt x="1666" y="4903"/>
                    <a:pt x="1854" y="5150"/>
                  </a:cubicBezTo>
                  <a:cubicBezTo>
                    <a:pt x="2073" y="5458"/>
                    <a:pt x="2495" y="7248"/>
                    <a:pt x="2472" y="7754"/>
                  </a:cubicBezTo>
                  <a:cubicBezTo>
                    <a:pt x="2464" y="7828"/>
                    <a:pt x="2448" y="7877"/>
                    <a:pt x="2425" y="7902"/>
                  </a:cubicBezTo>
                  <a:cubicBezTo>
                    <a:pt x="2292" y="8026"/>
                    <a:pt x="2245" y="8174"/>
                    <a:pt x="2276" y="8359"/>
                  </a:cubicBezTo>
                  <a:cubicBezTo>
                    <a:pt x="2307" y="8569"/>
                    <a:pt x="2292" y="8964"/>
                    <a:pt x="2237" y="9260"/>
                  </a:cubicBezTo>
                  <a:cubicBezTo>
                    <a:pt x="2190" y="9494"/>
                    <a:pt x="2174" y="9828"/>
                    <a:pt x="2323" y="10062"/>
                  </a:cubicBezTo>
                  <a:cubicBezTo>
                    <a:pt x="2542" y="10371"/>
                    <a:pt x="2644" y="10593"/>
                    <a:pt x="2636" y="10766"/>
                  </a:cubicBezTo>
                  <a:cubicBezTo>
                    <a:pt x="2636" y="10938"/>
                    <a:pt x="2698" y="11235"/>
                    <a:pt x="2761" y="11284"/>
                  </a:cubicBezTo>
                  <a:cubicBezTo>
                    <a:pt x="2761" y="11259"/>
                    <a:pt x="2769" y="11198"/>
                    <a:pt x="2769" y="11160"/>
                  </a:cubicBezTo>
                  <a:cubicBezTo>
                    <a:pt x="2769" y="11049"/>
                    <a:pt x="2784" y="10951"/>
                    <a:pt x="2824" y="10901"/>
                  </a:cubicBezTo>
                  <a:cubicBezTo>
                    <a:pt x="2831" y="10889"/>
                    <a:pt x="2847" y="10889"/>
                    <a:pt x="2855" y="10889"/>
                  </a:cubicBezTo>
                  <a:cubicBezTo>
                    <a:pt x="2870" y="10889"/>
                    <a:pt x="2886" y="10889"/>
                    <a:pt x="2894" y="10901"/>
                  </a:cubicBezTo>
                  <a:cubicBezTo>
                    <a:pt x="2957" y="10951"/>
                    <a:pt x="2988" y="11086"/>
                    <a:pt x="3043" y="11284"/>
                  </a:cubicBezTo>
                  <a:cubicBezTo>
                    <a:pt x="3105" y="11555"/>
                    <a:pt x="3191" y="11913"/>
                    <a:pt x="3379" y="12136"/>
                  </a:cubicBezTo>
                  <a:cubicBezTo>
                    <a:pt x="3668" y="12481"/>
                    <a:pt x="3731" y="12506"/>
                    <a:pt x="3879" y="12543"/>
                  </a:cubicBezTo>
                  <a:lnTo>
                    <a:pt x="3926" y="12555"/>
                  </a:lnTo>
                  <a:cubicBezTo>
                    <a:pt x="4130" y="12605"/>
                    <a:pt x="4607" y="13135"/>
                    <a:pt x="4701" y="13283"/>
                  </a:cubicBezTo>
                  <a:cubicBezTo>
                    <a:pt x="4771" y="13382"/>
                    <a:pt x="4818" y="13382"/>
                    <a:pt x="4943" y="13382"/>
                  </a:cubicBezTo>
                  <a:cubicBezTo>
                    <a:pt x="4959" y="13382"/>
                    <a:pt x="4990" y="13382"/>
                    <a:pt x="5014" y="13382"/>
                  </a:cubicBezTo>
                  <a:cubicBezTo>
                    <a:pt x="5100" y="13382"/>
                    <a:pt x="5178" y="13444"/>
                    <a:pt x="5201" y="13555"/>
                  </a:cubicBezTo>
                  <a:cubicBezTo>
                    <a:pt x="5233" y="13641"/>
                    <a:pt x="5225" y="13752"/>
                    <a:pt x="5178" y="13839"/>
                  </a:cubicBezTo>
                  <a:cubicBezTo>
                    <a:pt x="5092" y="14024"/>
                    <a:pt x="4943" y="14444"/>
                    <a:pt x="4998" y="14752"/>
                  </a:cubicBezTo>
                  <a:cubicBezTo>
                    <a:pt x="5014" y="14814"/>
                    <a:pt x="5021" y="14875"/>
                    <a:pt x="5029" y="14937"/>
                  </a:cubicBezTo>
                  <a:cubicBezTo>
                    <a:pt x="5092" y="15258"/>
                    <a:pt x="5186" y="15801"/>
                    <a:pt x="5272" y="15875"/>
                  </a:cubicBezTo>
                  <a:cubicBezTo>
                    <a:pt x="5295" y="15888"/>
                    <a:pt x="5319" y="15900"/>
                    <a:pt x="5358" y="15925"/>
                  </a:cubicBezTo>
                  <a:cubicBezTo>
                    <a:pt x="5483" y="16011"/>
                    <a:pt x="5678" y="16134"/>
                    <a:pt x="5717" y="16492"/>
                  </a:cubicBezTo>
                  <a:cubicBezTo>
                    <a:pt x="5741" y="16690"/>
                    <a:pt x="5717" y="16912"/>
                    <a:pt x="5686" y="17134"/>
                  </a:cubicBezTo>
                  <a:cubicBezTo>
                    <a:pt x="5655" y="17369"/>
                    <a:pt x="5631" y="17578"/>
                    <a:pt x="5671" y="17764"/>
                  </a:cubicBezTo>
                  <a:cubicBezTo>
                    <a:pt x="5686" y="17850"/>
                    <a:pt x="5702" y="17924"/>
                    <a:pt x="5725" y="18010"/>
                  </a:cubicBezTo>
                  <a:cubicBezTo>
                    <a:pt x="5772" y="18196"/>
                    <a:pt x="5819" y="18368"/>
                    <a:pt x="5764" y="18702"/>
                  </a:cubicBezTo>
                  <a:cubicBezTo>
                    <a:pt x="5749" y="18776"/>
                    <a:pt x="5733" y="18837"/>
                    <a:pt x="5725" y="18899"/>
                  </a:cubicBezTo>
                  <a:cubicBezTo>
                    <a:pt x="5671" y="19195"/>
                    <a:pt x="5647" y="19319"/>
                    <a:pt x="5733" y="19467"/>
                  </a:cubicBezTo>
                  <a:cubicBezTo>
                    <a:pt x="5858" y="19677"/>
                    <a:pt x="5952" y="19849"/>
                    <a:pt x="5866" y="20121"/>
                  </a:cubicBezTo>
                  <a:cubicBezTo>
                    <a:pt x="5749" y="20491"/>
                    <a:pt x="5725" y="20763"/>
                    <a:pt x="5811" y="20898"/>
                  </a:cubicBezTo>
                  <a:cubicBezTo>
                    <a:pt x="5874" y="21010"/>
                    <a:pt x="5968" y="21071"/>
                    <a:pt x="6046" y="21108"/>
                  </a:cubicBezTo>
                  <a:cubicBezTo>
                    <a:pt x="6116" y="21145"/>
                    <a:pt x="6171" y="21170"/>
                    <a:pt x="6187" y="21244"/>
                  </a:cubicBezTo>
                  <a:cubicBezTo>
                    <a:pt x="6195" y="21293"/>
                    <a:pt x="6234" y="21491"/>
                    <a:pt x="6382" y="21454"/>
                  </a:cubicBezTo>
                  <a:cubicBezTo>
                    <a:pt x="6406" y="21442"/>
                    <a:pt x="6414" y="21442"/>
                    <a:pt x="6414" y="21442"/>
                  </a:cubicBezTo>
                  <a:cubicBezTo>
                    <a:pt x="6414" y="21417"/>
                    <a:pt x="6367" y="21318"/>
                    <a:pt x="6327" y="21244"/>
                  </a:cubicBezTo>
                  <a:cubicBezTo>
                    <a:pt x="6304" y="21195"/>
                    <a:pt x="6273" y="21145"/>
                    <a:pt x="6249" y="21071"/>
                  </a:cubicBezTo>
                  <a:cubicBezTo>
                    <a:pt x="6171" y="20898"/>
                    <a:pt x="6195" y="20750"/>
                    <a:pt x="6218" y="20627"/>
                  </a:cubicBezTo>
                  <a:cubicBezTo>
                    <a:pt x="6226" y="20565"/>
                    <a:pt x="6241" y="20516"/>
                    <a:pt x="6241" y="20442"/>
                  </a:cubicBezTo>
                  <a:cubicBezTo>
                    <a:pt x="6241" y="20368"/>
                    <a:pt x="6210" y="20306"/>
                    <a:pt x="6171" y="20232"/>
                  </a:cubicBezTo>
                  <a:cubicBezTo>
                    <a:pt x="6132" y="20133"/>
                    <a:pt x="6085" y="20022"/>
                    <a:pt x="6093" y="19874"/>
                  </a:cubicBezTo>
                  <a:cubicBezTo>
                    <a:pt x="6108" y="19751"/>
                    <a:pt x="6218" y="19590"/>
                    <a:pt x="6398" y="19319"/>
                  </a:cubicBezTo>
                  <a:cubicBezTo>
                    <a:pt x="6500" y="19171"/>
                    <a:pt x="6648" y="18948"/>
                    <a:pt x="6656" y="18887"/>
                  </a:cubicBezTo>
                  <a:cubicBezTo>
                    <a:pt x="6656" y="18837"/>
                    <a:pt x="6656" y="18763"/>
                    <a:pt x="6656" y="18689"/>
                  </a:cubicBezTo>
                  <a:cubicBezTo>
                    <a:pt x="6648" y="18504"/>
                    <a:pt x="6640" y="18344"/>
                    <a:pt x="6711" y="18319"/>
                  </a:cubicBezTo>
                  <a:cubicBezTo>
                    <a:pt x="6726" y="18307"/>
                    <a:pt x="6750" y="18307"/>
                    <a:pt x="6773" y="18319"/>
                  </a:cubicBezTo>
                  <a:cubicBezTo>
                    <a:pt x="6852" y="18331"/>
                    <a:pt x="6969" y="18344"/>
                    <a:pt x="7071" y="18010"/>
                  </a:cubicBezTo>
                  <a:cubicBezTo>
                    <a:pt x="7125" y="17850"/>
                    <a:pt x="7149" y="17702"/>
                    <a:pt x="7164" y="17578"/>
                  </a:cubicBezTo>
                  <a:cubicBezTo>
                    <a:pt x="7196" y="17369"/>
                    <a:pt x="7219" y="17196"/>
                    <a:pt x="7391" y="17048"/>
                  </a:cubicBezTo>
                  <a:cubicBezTo>
                    <a:pt x="7477" y="16949"/>
                    <a:pt x="7563" y="16912"/>
                    <a:pt x="7626" y="16875"/>
                  </a:cubicBezTo>
                  <a:cubicBezTo>
                    <a:pt x="7751" y="16813"/>
                    <a:pt x="7790" y="16776"/>
                    <a:pt x="7790" y="16640"/>
                  </a:cubicBezTo>
                  <a:cubicBezTo>
                    <a:pt x="7798" y="16332"/>
                    <a:pt x="7845" y="16147"/>
                    <a:pt x="7946" y="15912"/>
                  </a:cubicBezTo>
                  <a:cubicBezTo>
                    <a:pt x="8009" y="15752"/>
                    <a:pt x="8197" y="15098"/>
                    <a:pt x="7954" y="14777"/>
                  </a:cubicBezTo>
                  <a:cubicBezTo>
                    <a:pt x="7806" y="14579"/>
                    <a:pt x="7673" y="14629"/>
                    <a:pt x="7563" y="14666"/>
                  </a:cubicBezTo>
                  <a:cubicBezTo>
                    <a:pt x="7485" y="14690"/>
                    <a:pt x="7415" y="14715"/>
                    <a:pt x="7352" y="14666"/>
                  </a:cubicBezTo>
                  <a:cubicBezTo>
                    <a:pt x="7196" y="14555"/>
                    <a:pt x="7063" y="14431"/>
                    <a:pt x="7024" y="14061"/>
                  </a:cubicBezTo>
                  <a:cubicBezTo>
                    <a:pt x="6984" y="13777"/>
                    <a:pt x="6836" y="13752"/>
                    <a:pt x="6719" y="13728"/>
                  </a:cubicBezTo>
                  <a:cubicBezTo>
                    <a:pt x="6711" y="13728"/>
                    <a:pt x="6695" y="13728"/>
                    <a:pt x="6679" y="13715"/>
                  </a:cubicBezTo>
                  <a:cubicBezTo>
                    <a:pt x="6617" y="13703"/>
                    <a:pt x="6531" y="13604"/>
                    <a:pt x="6429" y="13481"/>
                  </a:cubicBezTo>
                  <a:cubicBezTo>
                    <a:pt x="6343" y="13382"/>
                    <a:pt x="6257" y="13283"/>
                    <a:pt x="6187" y="13234"/>
                  </a:cubicBezTo>
                  <a:cubicBezTo>
                    <a:pt x="5999" y="13123"/>
                    <a:pt x="5647" y="13024"/>
                    <a:pt x="5600" y="13086"/>
                  </a:cubicBezTo>
                  <a:cubicBezTo>
                    <a:pt x="5530" y="13185"/>
                    <a:pt x="5193" y="13271"/>
                    <a:pt x="4990" y="13222"/>
                  </a:cubicBezTo>
                  <a:cubicBezTo>
                    <a:pt x="4888" y="13197"/>
                    <a:pt x="4826" y="13160"/>
                    <a:pt x="4795" y="13086"/>
                  </a:cubicBezTo>
                  <a:cubicBezTo>
                    <a:pt x="4724" y="12925"/>
                    <a:pt x="4740" y="12777"/>
                    <a:pt x="4748" y="12679"/>
                  </a:cubicBezTo>
                  <a:cubicBezTo>
                    <a:pt x="4748" y="12642"/>
                    <a:pt x="4755" y="12605"/>
                    <a:pt x="4748" y="12605"/>
                  </a:cubicBezTo>
                  <a:cubicBezTo>
                    <a:pt x="4732" y="12580"/>
                    <a:pt x="4630" y="12580"/>
                    <a:pt x="4568" y="12567"/>
                  </a:cubicBezTo>
                  <a:cubicBezTo>
                    <a:pt x="4380" y="12543"/>
                    <a:pt x="4310" y="12530"/>
                    <a:pt x="4294" y="12469"/>
                  </a:cubicBezTo>
                  <a:cubicBezTo>
                    <a:pt x="4286" y="12444"/>
                    <a:pt x="4286" y="12407"/>
                    <a:pt x="4302" y="12395"/>
                  </a:cubicBezTo>
                  <a:cubicBezTo>
                    <a:pt x="4317" y="12358"/>
                    <a:pt x="4435" y="12123"/>
                    <a:pt x="4349" y="11963"/>
                  </a:cubicBezTo>
                  <a:cubicBezTo>
                    <a:pt x="4341" y="11938"/>
                    <a:pt x="4333" y="11938"/>
                    <a:pt x="4333" y="11938"/>
                  </a:cubicBezTo>
                  <a:cubicBezTo>
                    <a:pt x="4310" y="11926"/>
                    <a:pt x="4263" y="12000"/>
                    <a:pt x="4224" y="12061"/>
                  </a:cubicBezTo>
                  <a:cubicBezTo>
                    <a:pt x="4153" y="12148"/>
                    <a:pt x="4075" y="12259"/>
                    <a:pt x="3989" y="12259"/>
                  </a:cubicBezTo>
                  <a:cubicBezTo>
                    <a:pt x="3903" y="12247"/>
                    <a:pt x="3817" y="12148"/>
                    <a:pt x="3754" y="12012"/>
                  </a:cubicBezTo>
                  <a:cubicBezTo>
                    <a:pt x="3660" y="11778"/>
                    <a:pt x="3653" y="11494"/>
                    <a:pt x="3731" y="11222"/>
                  </a:cubicBezTo>
                  <a:cubicBezTo>
                    <a:pt x="3833" y="10840"/>
                    <a:pt x="4028" y="10840"/>
                    <a:pt x="4169" y="10815"/>
                  </a:cubicBezTo>
                  <a:cubicBezTo>
                    <a:pt x="4224" y="10815"/>
                    <a:pt x="4278" y="10815"/>
                    <a:pt x="4310" y="10790"/>
                  </a:cubicBezTo>
                  <a:cubicBezTo>
                    <a:pt x="4450" y="10679"/>
                    <a:pt x="4599" y="10568"/>
                    <a:pt x="4701" y="10667"/>
                  </a:cubicBezTo>
                  <a:cubicBezTo>
                    <a:pt x="4740" y="10716"/>
                    <a:pt x="4771" y="10778"/>
                    <a:pt x="4802" y="10840"/>
                  </a:cubicBezTo>
                  <a:cubicBezTo>
                    <a:pt x="4841" y="10926"/>
                    <a:pt x="4888" y="11012"/>
                    <a:pt x="4920" y="11000"/>
                  </a:cubicBezTo>
                  <a:cubicBezTo>
                    <a:pt x="4943" y="10988"/>
                    <a:pt x="4951" y="10852"/>
                    <a:pt x="4951" y="10778"/>
                  </a:cubicBezTo>
                  <a:cubicBezTo>
                    <a:pt x="4967" y="10580"/>
                    <a:pt x="4990" y="10346"/>
                    <a:pt x="5076" y="10235"/>
                  </a:cubicBezTo>
                  <a:cubicBezTo>
                    <a:pt x="5201" y="10111"/>
                    <a:pt x="5365" y="9926"/>
                    <a:pt x="5365" y="9729"/>
                  </a:cubicBezTo>
                  <a:cubicBezTo>
                    <a:pt x="5365" y="9457"/>
                    <a:pt x="5592" y="9210"/>
                    <a:pt x="5702" y="9173"/>
                  </a:cubicBezTo>
                  <a:cubicBezTo>
                    <a:pt x="5780" y="9149"/>
                    <a:pt x="5827" y="9050"/>
                    <a:pt x="5843" y="8865"/>
                  </a:cubicBezTo>
                  <a:cubicBezTo>
                    <a:pt x="5843" y="8803"/>
                    <a:pt x="5858" y="8754"/>
                    <a:pt x="5890" y="8717"/>
                  </a:cubicBezTo>
                  <a:cubicBezTo>
                    <a:pt x="5960" y="8643"/>
                    <a:pt x="6069" y="8655"/>
                    <a:pt x="6132" y="8667"/>
                  </a:cubicBezTo>
                  <a:cubicBezTo>
                    <a:pt x="6179" y="8692"/>
                    <a:pt x="6265" y="8704"/>
                    <a:pt x="6312" y="8643"/>
                  </a:cubicBezTo>
                  <a:cubicBezTo>
                    <a:pt x="6343" y="8606"/>
                    <a:pt x="6351" y="8532"/>
                    <a:pt x="6351" y="8445"/>
                  </a:cubicBezTo>
                  <a:cubicBezTo>
                    <a:pt x="6351" y="8235"/>
                    <a:pt x="6265" y="8198"/>
                    <a:pt x="6155" y="8174"/>
                  </a:cubicBezTo>
                  <a:cubicBezTo>
                    <a:pt x="6124" y="8174"/>
                    <a:pt x="6093" y="8174"/>
                    <a:pt x="6077" y="8149"/>
                  </a:cubicBezTo>
                  <a:cubicBezTo>
                    <a:pt x="6046" y="8137"/>
                    <a:pt x="6022" y="8100"/>
                    <a:pt x="6030" y="8050"/>
                  </a:cubicBezTo>
                  <a:cubicBezTo>
                    <a:pt x="6046" y="7915"/>
                    <a:pt x="6273" y="7705"/>
                    <a:pt x="6429" y="7717"/>
                  </a:cubicBezTo>
                  <a:cubicBezTo>
                    <a:pt x="6484" y="7729"/>
                    <a:pt x="6531" y="7729"/>
                    <a:pt x="6578" y="7742"/>
                  </a:cubicBezTo>
                  <a:cubicBezTo>
                    <a:pt x="6672" y="7779"/>
                    <a:pt x="6742" y="7791"/>
                    <a:pt x="6820" y="7680"/>
                  </a:cubicBezTo>
                  <a:cubicBezTo>
                    <a:pt x="6844" y="7643"/>
                    <a:pt x="6859" y="7606"/>
                    <a:pt x="6859" y="7569"/>
                  </a:cubicBezTo>
                  <a:cubicBezTo>
                    <a:pt x="6859" y="7507"/>
                    <a:pt x="6805" y="7433"/>
                    <a:pt x="6750" y="7359"/>
                  </a:cubicBezTo>
                  <a:lnTo>
                    <a:pt x="6742" y="7359"/>
                  </a:lnTo>
                  <a:cubicBezTo>
                    <a:pt x="6734" y="7334"/>
                    <a:pt x="6719" y="7322"/>
                    <a:pt x="6711" y="7310"/>
                  </a:cubicBezTo>
                  <a:cubicBezTo>
                    <a:pt x="6617" y="7199"/>
                    <a:pt x="6562" y="7112"/>
                    <a:pt x="6586" y="6754"/>
                  </a:cubicBezTo>
                  <a:cubicBezTo>
                    <a:pt x="6601" y="6396"/>
                    <a:pt x="6531" y="6285"/>
                    <a:pt x="6507" y="6285"/>
                  </a:cubicBezTo>
                  <a:cubicBezTo>
                    <a:pt x="6500" y="6285"/>
                    <a:pt x="6468" y="6335"/>
                    <a:pt x="6445" y="6372"/>
                  </a:cubicBezTo>
                  <a:cubicBezTo>
                    <a:pt x="6367" y="6458"/>
                    <a:pt x="6288" y="6569"/>
                    <a:pt x="6226" y="6508"/>
                  </a:cubicBezTo>
                  <a:cubicBezTo>
                    <a:pt x="6195" y="6470"/>
                    <a:pt x="6195" y="6384"/>
                    <a:pt x="6187" y="6236"/>
                  </a:cubicBezTo>
                  <a:cubicBezTo>
                    <a:pt x="6179" y="6051"/>
                    <a:pt x="6179" y="5779"/>
                    <a:pt x="6085" y="5668"/>
                  </a:cubicBezTo>
                  <a:cubicBezTo>
                    <a:pt x="6038" y="5607"/>
                    <a:pt x="5999" y="5607"/>
                    <a:pt x="5960" y="5644"/>
                  </a:cubicBezTo>
                  <a:cubicBezTo>
                    <a:pt x="5874" y="5730"/>
                    <a:pt x="5811" y="5952"/>
                    <a:pt x="5843" y="6100"/>
                  </a:cubicBezTo>
                  <a:cubicBezTo>
                    <a:pt x="5866" y="6261"/>
                    <a:pt x="5843" y="6372"/>
                    <a:pt x="5819" y="6433"/>
                  </a:cubicBezTo>
                  <a:cubicBezTo>
                    <a:pt x="5788" y="6520"/>
                    <a:pt x="5749" y="6557"/>
                    <a:pt x="5717" y="6557"/>
                  </a:cubicBezTo>
                  <a:cubicBezTo>
                    <a:pt x="5694" y="6569"/>
                    <a:pt x="5639" y="6680"/>
                    <a:pt x="5647" y="6816"/>
                  </a:cubicBezTo>
                  <a:cubicBezTo>
                    <a:pt x="5655" y="7001"/>
                    <a:pt x="5600" y="7075"/>
                    <a:pt x="5506" y="7223"/>
                  </a:cubicBezTo>
                  <a:lnTo>
                    <a:pt x="5483" y="7248"/>
                  </a:lnTo>
                  <a:cubicBezTo>
                    <a:pt x="5420" y="7334"/>
                    <a:pt x="5412" y="7433"/>
                    <a:pt x="5412" y="7495"/>
                  </a:cubicBezTo>
                  <a:cubicBezTo>
                    <a:pt x="5412" y="7544"/>
                    <a:pt x="5412" y="7618"/>
                    <a:pt x="5365" y="7631"/>
                  </a:cubicBezTo>
                  <a:cubicBezTo>
                    <a:pt x="5334" y="7631"/>
                    <a:pt x="5279" y="7594"/>
                    <a:pt x="5233" y="7532"/>
                  </a:cubicBezTo>
                  <a:cubicBezTo>
                    <a:pt x="5193" y="7470"/>
                    <a:pt x="5115" y="7334"/>
                    <a:pt x="5107" y="7112"/>
                  </a:cubicBezTo>
                  <a:cubicBezTo>
                    <a:pt x="5100" y="6816"/>
                    <a:pt x="5076" y="6767"/>
                    <a:pt x="4990" y="6705"/>
                  </a:cubicBezTo>
                  <a:cubicBezTo>
                    <a:pt x="4896" y="6631"/>
                    <a:pt x="4693" y="6470"/>
                    <a:pt x="4701" y="5878"/>
                  </a:cubicBezTo>
                  <a:cubicBezTo>
                    <a:pt x="4701" y="5372"/>
                    <a:pt x="4912" y="5249"/>
                    <a:pt x="5053" y="5175"/>
                  </a:cubicBezTo>
                  <a:cubicBezTo>
                    <a:pt x="5084" y="5162"/>
                    <a:pt x="5107" y="5150"/>
                    <a:pt x="5123" y="5138"/>
                  </a:cubicBezTo>
                  <a:cubicBezTo>
                    <a:pt x="5201" y="5088"/>
                    <a:pt x="5272" y="4952"/>
                    <a:pt x="5326" y="4841"/>
                  </a:cubicBezTo>
                  <a:cubicBezTo>
                    <a:pt x="5381" y="4730"/>
                    <a:pt x="5412" y="4693"/>
                    <a:pt x="5444" y="4681"/>
                  </a:cubicBezTo>
                  <a:cubicBezTo>
                    <a:pt x="5452" y="4681"/>
                    <a:pt x="5467" y="4681"/>
                    <a:pt x="5491" y="4681"/>
                  </a:cubicBezTo>
                  <a:cubicBezTo>
                    <a:pt x="5561" y="4669"/>
                    <a:pt x="5686" y="4656"/>
                    <a:pt x="5725" y="4496"/>
                  </a:cubicBezTo>
                  <a:cubicBezTo>
                    <a:pt x="5741" y="4446"/>
                    <a:pt x="5757" y="4385"/>
                    <a:pt x="5733" y="4348"/>
                  </a:cubicBezTo>
                  <a:cubicBezTo>
                    <a:pt x="5717" y="4323"/>
                    <a:pt x="5671" y="4311"/>
                    <a:pt x="5608" y="4323"/>
                  </a:cubicBezTo>
                  <a:cubicBezTo>
                    <a:pt x="5506" y="4360"/>
                    <a:pt x="5467" y="4101"/>
                    <a:pt x="5428" y="3842"/>
                  </a:cubicBezTo>
                  <a:cubicBezTo>
                    <a:pt x="5412" y="3768"/>
                    <a:pt x="5397" y="3669"/>
                    <a:pt x="5389" y="3632"/>
                  </a:cubicBezTo>
                  <a:cubicBezTo>
                    <a:pt x="5326" y="3656"/>
                    <a:pt x="5162" y="3805"/>
                    <a:pt x="5162" y="4051"/>
                  </a:cubicBezTo>
                  <a:cubicBezTo>
                    <a:pt x="5162" y="4187"/>
                    <a:pt x="5146" y="4261"/>
                    <a:pt x="5107" y="4311"/>
                  </a:cubicBezTo>
                  <a:cubicBezTo>
                    <a:pt x="5076" y="4360"/>
                    <a:pt x="5014" y="4335"/>
                    <a:pt x="4951" y="4323"/>
                  </a:cubicBezTo>
                  <a:cubicBezTo>
                    <a:pt x="4935" y="4323"/>
                    <a:pt x="4912" y="4311"/>
                    <a:pt x="4896" y="4311"/>
                  </a:cubicBezTo>
                  <a:cubicBezTo>
                    <a:pt x="4701" y="4261"/>
                    <a:pt x="4583" y="4175"/>
                    <a:pt x="4521" y="4039"/>
                  </a:cubicBezTo>
                  <a:cubicBezTo>
                    <a:pt x="4513" y="4014"/>
                    <a:pt x="4497" y="3990"/>
                    <a:pt x="4466" y="4002"/>
                  </a:cubicBezTo>
                  <a:cubicBezTo>
                    <a:pt x="4411" y="4002"/>
                    <a:pt x="4333" y="4076"/>
                    <a:pt x="4317" y="4125"/>
                  </a:cubicBezTo>
                  <a:cubicBezTo>
                    <a:pt x="4286" y="4187"/>
                    <a:pt x="4224" y="4200"/>
                    <a:pt x="4161" y="4200"/>
                  </a:cubicBezTo>
                  <a:cubicBezTo>
                    <a:pt x="4059" y="4187"/>
                    <a:pt x="3981" y="4113"/>
                    <a:pt x="3950" y="3977"/>
                  </a:cubicBezTo>
                  <a:cubicBezTo>
                    <a:pt x="3887" y="3768"/>
                    <a:pt x="3731" y="3471"/>
                    <a:pt x="3606" y="3397"/>
                  </a:cubicBezTo>
                  <a:cubicBezTo>
                    <a:pt x="3465" y="3299"/>
                    <a:pt x="3410" y="3262"/>
                    <a:pt x="3340" y="3113"/>
                  </a:cubicBezTo>
                  <a:cubicBezTo>
                    <a:pt x="3293" y="3027"/>
                    <a:pt x="3176" y="3076"/>
                    <a:pt x="3089" y="3138"/>
                  </a:cubicBezTo>
                  <a:cubicBezTo>
                    <a:pt x="2996" y="3200"/>
                    <a:pt x="2769" y="3212"/>
                    <a:pt x="2620" y="2965"/>
                  </a:cubicBezTo>
                  <a:cubicBezTo>
                    <a:pt x="2589" y="2904"/>
                    <a:pt x="2565" y="2842"/>
                    <a:pt x="2534" y="2780"/>
                  </a:cubicBezTo>
                  <a:cubicBezTo>
                    <a:pt x="2448" y="2632"/>
                    <a:pt x="2378" y="2484"/>
                    <a:pt x="2253" y="2435"/>
                  </a:cubicBezTo>
                  <a:cubicBezTo>
                    <a:pt x="2073" y="2361"/>
                    <a:pt x="1940" y="2249"/>
                    <a:pt x="1830" y="2089"/>
                  </a:cubicBezTo>
                  <a:cubicBezTo>
                    <a:pt x="1826" y="2089"/>
                    <a:pt x="1817" y="2080"/>
                    <a:pt x="1795" y="2074"/>
                  </a:cubicBezTo>
                  <a:close/>
                  <a:moveTo>
                    <a:pt x="1674" y="1941"/>
                  </a:moveTo>
                  <a:cubicBezTo>
                    <a:pt x="1775" y="1928"/>
                    <a:pt x="1838" y="1941"/>
                    <a:pt x="1877" y="1990"/>
                  </a:cubicBezTo>
                  <a:cubicBezTo>
                    <a:pt x="1979" y="2138"/>
                    <a:pt x="2096" y="2237"/>
                    <a:pt x="2276" y="2311"/>
                  </a:cubicBezTo>
                  <a:cubicBezTo>
                    <a:pt x="2425" y="2373"/>
                    <a:pt x="2503" y="2533"/>
                    <a:pt x="2589" y="2706"/>
                  </a:cubicBezTo>
                  <a:cubicBezTo>
                    <a:pt x="2620" y="2755"/>
                    <a:pt x="2651" y="2817"/>
                    <a:pt x="2683" y="2879"/>
                  </a:cubicBezTo>
                  <a:cubicBezTo>
                    <a:pt x="2800" y="3089"/>
                    <a:pt x="2996" y="3064"/>
                    <a:pt x="3058" y="3015"/>
                  </a:cubicBezTo>
                  <a:cubicBezTo>
                    <a:pt x="3254" y="2879"/>
                    <a:pt x="3348" y="2953"/>
                    <a:pt x="3394" y="3027"/>
                  </a:cubicBezTo>
                  <a:cubicBezTo>
                    <a:pt x="3457" y="3150"/>
                    <a:pt x="3496" y="3187"/>
                    <a:pt x="3629" y="3274"/>
                  </a:cubicBezTo>
                  <a:cubicBezTo>
                    <a:pt x="3778" y="3373"/>
                    <a:pt x="3950" y="3681"/>
                    <a:pt x="4012" y="3916"/>
                  </a:cubicBezTo>
                  <a:cubicBezTo>
                    <a:pt x="4044" y="4027"/>
                    <a:pt x="4114" y="4064"/>
                    <a:pt x="4169" y="4076"/>
                  </a:cubicBezTo>
                  <a:cubicBezTo>
                    <a:pt x="4224" y="4076"/>
                    <a:pt x="4247" y="4051"/>
                    <a:pt x="4255" y="4039"/>
                  </a:cubicBezTo>
                  <a:cubicBezTo>
                    <a:pt x="4286" y="3965"/>
                    <a:pt x="4388" y="3866"/>
                    <a:pt x="4466" y="3866"/>
                  </a:cubicBezTo>
                  <a:cubicBezTo>
                    <a:pt x="4521" y="3866"/>
                    <a:pt x="4560" y="3903"/>
                    <a:pt x="4583" y="3953"/>
                  </a:cubicBezTo>
                  <a:cubicBezTo>
                    <a:pt x="4630" y="4064"/>
                    <a:pt x="4740" y="4138"/>
                    <a:pt x="4904" y="4187"/>
                  </a:cubicBezTo>
                  <a:cubicBezTo>
                    <a:pt x="4920" y="4187"/>
                    <a:pt x="4943" y="4187"/>
                    <a:pt x="4959" y="4187"/>
                  </a:cubicBezTo>
                  <a:cubicBezTo>
                    <a:pt x="5014" y="4212"/>
                    <a:pt x="5053" y="4224"/>
                    <a:pt x="5060" y="4199"/>
                  </a:cubicBezTo>
                  <a:cubicBezTo>
                    <a:pt x="5076" y="4187"/>
                    <a:pt x="5084" y="4162"/>
                    <a:pt x="5084" y="4039"/>
                  </a:cubicBezTo>
                  <a:cubicBezTo>
                    <a:pt x="5092" y="3693"/>
                    <a:pt x="5326" y="3496"/>
                    <a:pt x="5397" y="3496"/>
                  </a:cubicBezTo>
                  <a:cubicBezTo>
                    <a:pt x="5452" y="3496"/>
                    <a:pt x="5467" y="3595"/>
                    <a:pt x="5498" y="3804"/>
                  </a:cubicBezTo>
                  <a:cubicBezTo>
                    <a:pt x="5514" y="3916"/>
                    <a:pt x="5561" y="4187"/>
                    <a:pt x="5592" y="4199"/>
                  </a:cubicBezTo>
                  <a:cubicBezTo>
                    <a:pt x="5678" y="4175"/>
                    <a:pt x="5757" y="4187"/>
                    <a:pt x="5788" y="4274"/>
                  </a:cubicBezTo>
                  <a:cubicBezTo>
                    <a:pt x="5811" y="4311"/>
                    <a:pt x="5835" y="4385"/>
                    <a:pt x="5796" y="4533"/>
                  </a:cubicBezTo>
                  <a:cubicBezTo>
                    <a:pt x="5741" y="4755"/>
                    <a:pt x="5569" y="4767"/>
                    <a:pt x="5491" y="4780"/>
                  </a:cubicBezTo>
                  <a:cubicBezTo>
                    <a:pt x="5483" y="4780"/>
                    <a:pt x="5467" y="4780"/>
                    <a:pt x="5459" y="4780"/>
                  </a:cubicBezTo>
                  <a:cubicBezTo>
                    <a:pt x="5444" y="4792"/>
                    <a:pt x="5412" y="4854"/>
                    <a:pt x="5381" y="4903"/>
                  </a:cubicBezTo>
                  <a:cubicBezTo>
                    <a:pt x="5326" y="5026"/>
                    <a:pt x="5248" y="5162"/>
                    <a:pt x="5154" y="5224"/>
                  </a:cubicBezTo>
                  <a:cubicBezTo>
                    <a:pt x="5139" y="5236"/>
                    <a:pt x="5107" y="5261"/>
                    <a:pt x="5076" y="5273"/>
                  </a:cubicBezTo>
                  <a:cubicBezTo>
                    <a:pt x="4943" y="5347"/>
                    <a:pt x="4779" y="5446"/>
                    <a:pt x="4779" y="5866"/>
                  </a:cubicBezTo>
                  <a:cubicBezTo>
                    <a:pt x="4771" y="6384"/>
                    <a:pt x="4943" y="6520"/>
                    <a:pt x="5021" y="6594"/>
                  </a:cubicBezTo>
                  <a:cubicBezTo>
                    <a:pt x="5139" y="6680"/>
                    <a:pt x="5178" y="6754"/>
                    <a:pt x="5186" y="7100"/>
                  </a:cubicBezTo>
                  <a:cubicBezTo>
                    <a:pt x="5193" y="7347"/>
                    <a:pt x="5295" y="7458"/>
                    <a:pt x="5342" y="7495"/>
                  </a:cubicBezTo>
                  <a:cubicBezTo>
                    <a:pt x="5342" y="7482"/>
                    <a:pt x="5342" y="7482"/>
                    <a:pt x="5342" y="7482"/>
                  </a:cubicBezTo>
                  <a:cubicBezTo>
                    <a:pt x="5350" y="7408"/>
                    <a:pt x="5350" y="7273"/>
                    <a:pt x="5428" y="7149"/>
                  </a:cubicBezTo>
                  <a:lnTo>
                    <a:pt x="5452" y="7125"/>
                  </a:lnTo>
                  <a:cubicBezTo>
                    <a:pt x="5553" y="6976"/>
                    <a:pt x="5577" y="6939"/>
                    <a:pt x="5577" y="6816"/>
                  </a:cubicBezTo>
                  <a:cubicBezTo>
                    <a:pt x="5569" y="6643"/>
                    <a:pt x="5639" y="6458"/>
                    <a:pt x="5702" y="6433"/>
                  </a:cubicBezTo>
                  <a:cubicBezTo>
                    <a:pt x="5710" y="6433"/>
                    <a:pt x="5733" y="6409"/>
                    <a:pt x="5757" y="6359"/>
                  </a:cubicBezTo>
                  <a:cubicBezTo>
                    <a:pt x="5772" y="6310"/>
                    <a:pt x="5788" y="6236"/>
                    <a:pt x="5764" y="6113"/>
                  </a:cubicBezTo>
                  <a:cubicBezTo>
                    <a:pt x="5741" y="5927"/>
                    <a:pt x="5811" y="5643"/>
                    <a:pt x="5913" y="5532"/>
                  </a:cubicBezTo>
                  <a:cubicBezTo>
                    <a:pt x="5983" y="5458"/>
                    <a:pt x="6062" y="5471"/>
                    <a:pt x="6132" y="5557"/>
                  </a:cubicBezTo>
                  <a:cubicBezTo>
                    <a:pt x="6249" y="5718"/>
                    <a:pt x="6257" y="6001"/>
                    <a:pt x="6257" y="6224"/>
                  </a:cubicBezTo>
                  <a:cubicBezTo>
                    <a:pt x="6265" y="6298"/>
                    <a:pt x="6265" y="6384"/>
                    <a:pt x="6273" y="6409"/>
                  </a:cubicBezTo>
                  <a:cubicBezTo>
                    <a:pt x="6296" y="6409"/>
                    <a:pt x="6367" y="6310"/>
                    <a:pt x="6398" y="6261"/>
                  </a:cubicBezTo>
                  <a:cubicBezTo>
                    <a:pt x="6445" y="6199"/>
                    <a:pt x="6476" y="6162"/>
                    <a:pt x="6500" y="6162"/>
                  </a:cubicBezTo>
                  <a:cubicBezTo>
                    <a:pt x="6531" y="6150"/>
                    <a:pt x="6554" y="6174"/>
                    <a:pt x="6578" y="6211"/>
                  </a:cubicBezTo>
                  <a:cubicBezTo>
                    <a:pt x="6609" y="6248"/>
                    <a:pt x="6672" y="6396"/>
                    <a:pt x="6656" y="6742"/>
                  </a:cubicBezTo>
                  <a:cubicBezTo>
                    <a:pt x="6640" y="7075"/>
                    <a:pt x="6679" y="7112"/>
                    <a:pt x="6758" y="7211"/>
                  </a:cubicBezTo>
                  <a:cubicBezTo>
                    <a:pt x="6766" y="7223"/>
                    <a:pt x="6781" y="7236"/>
                    <a:pt x="6789" y="7248"/>
                  </a:cubicBezTo>
                  <a:lnTo>
                    <a:pt x="6797" y="7260"/>
                  </a:lnTo>
                  <a:cubicBezTo>
                    <a:pt x="6867" y="7347"/>
                    <a:pt x="6930" y="7433"/>
                    <a:pt x="6938" y="7557"/>
                  </a:cubicBezTo>
                  <a:cubicBezTo>
                    <a:pt x="6938" y="7618"/>
                    <a:pt x="6914" y="7692"/>
                    <a:pt x="6867" y="7766"/>
                  </a:cubicBezTo>
                  <a:cubicBezTo>
                    <a:pt x="6766" y="7914"/>
                    <a:pt x="6664" y="7877"/>
                    <a:pt x="6562" y="7853"/>
                  </a:cubicBezTo>
                  <a:cubicBezTo>
                    <a:pt x="6515" y="7840"/>
                    <a:pt x="6476" y="7828"/>
                    <a:pt x="6429" y="7816"/>
                  </a:cubicBezTo>
                  <a:cubicBezTo>
                    <a:pt x="6304" y="7803"/>
                    <a:pt x="6148" y="7964"/>
                    <a:pt x="6109" y="8038"/>
                  </a:cubicBezTo>
                  <a:cubicBezTo>
                    <a:pt x="6124" y="8038"/>
                    <a:pt x="6148" y="8050"/>
                    <a:pt x="6163" y="8050"/>
                  </a:cubicBezTo>
                  <a:cubicBezTo>
                    <a:pt x="6257" y="8075"/>
                    <a:pt x="6421" y="8100"/>
                    <a:pt x="6429" y="8433"/>
                  </a:cubicBezTo>
                  <a:cubicBezTo>
                    <a:pt x="6429" y="8556"/>
                    <a:pt x="6406" y="8655"/>
                    <a:pt x="6359" y="8717"/>
                  </a:cubicBezTo>
                  <a:cubicBezTo>
                    <a:pt x="6265" y="8840"/>
                    <a:pt x="6132" y="8778"/>
                    <a:pt x="6116" y="8778"/>
                  </a:cubicBezTo>
                  <a:cubicBezTo>
                    <a:pt x="6069" y="8754"/>
                    <a:pt x="5976" y="8754"/>
                    <a:pt x="5936" y="8791"/>
                  </a:cubicBezTo>
                  <a:cubicBezTo>
                    <a:pt x="5921" y="8815"/>
                    <a:pt x="5913" y="8840"/>
                    <a:pt x="5913" y="8865"/>
                  </a:cubicBezTo>
                  <a:cubicBezTo>
                    <a:pt x="5897" y="9149"/>
                    <a:pt x="5803" y="9247"/>
                    <a:pt x="5717" y="9272"/>
                  </a:cubicBezTo>
                  <a:cubicBezTo>
                    <a:pt x="5631" y="9297"/>
                    <a:pt x="5444" y="9519"/>
                    <a:pt x="5444" y="9716"/>
                  </a:cubicBezTo>
                  <a:cubicBezTo>
                    <a:pt x="5444" y="9988"/>
                    <a:pt x="5256" y="10185"/>
                    <a:pt x="5123" y="10321"/>
                  </a:cubicBezTo>
                  <a:cubicBezTo>
                    <a:pt x="5053" y="10395"/>
                    <a:pt x="5037" y="10605"/>
                    <a:pt x="5029" y="10766"/>
                  </a:cubicBezTo>
                  <a:cubicBezTo>
                    <a:pt x="5014" y="10963"/>
                    <a:pt x="5006" y="11099"/>
                    <a:pt x="4935" y="11111"/>
                  </a:cubicBezTo>
                  <a:cubicBezTo>
                    <a:pt x="4857" y="11123"/>
                    <a:pt x="4802" y="11012"/>
                    <a:pt x="4748" y="10901"/>
                  </a:cubicBezTo>
                  <a:cubicBezTo>
                    <a:pt x="4716" y="10840"/>
                    <a:pt x="4693" y="10778"/>
                    <a:pt x="4662" y="10753"/>
                  </a:cubicBezTo>
                  <a:cubicBezTo>
                    <a:pt x="4583" y="10679"/>
                    <a:pt x="4419" y="10815"/>
                    <a:pt x="4341" y="10877"/>
                  </a:cubicBezTo>
                  <a:cubicBezTo>
                    <a:pt x="4294" y="10914"/>
                    <a:pt x="4239" y="10914"/>
                    <a:pt x="4177" y="10914"/>
                  </a:cubicBezTo>
                  <a:cubicBezTo>
                    <a:pt x="4036" y="10938"/>
                    <a:pt x="3879" y="10938"/>
                    <a:pt x="3793" y="11259"/>
                  </a:cubicBezTo>
                  <a:cubicBezTo>
                    <a:pt x="3707" y="11605"/>
                    <a:pt x="3778" y="11839"/>
                    <a:pt x="3817" y="11926"/>
                  </a:cubicBezTo>
                  <a:cubicBezTo>
                    <a:pt x="3864" y="12049"/>
                    <a:pt x="3926" y="12123"/>
                    <a:pt x="3989" y="12123"/>
                  </a:cubicBezTo>
                  <a:cubicBezTo>
                    <a:pt x="4051" y="12123"/>
                    <a:pt x="4114" y="12037"/>
                    <a:pt x="4177" y="11950"/>
                  </a:cubicBezTo>
                  <a:cubicBezTo>
                    <a:pt x="4239" y="11864"/>
                    <a:pt x="4286" y="11802"/>
                    <a:pt x="4341" y="11815"/>
                  </a:cubicBezTo>
                  <a:cubicBezTo>
                    <a:pt x="4372" y="11815"/>
                    <a:pt x="4388" y="11827"/>
                    <a:pt x="4411" y="11864"/>
                  </a:cubicBezTo>
                  <a:cubicBezTo>
                    <a:pt x="4497" y="12037"/>
                    <a:pt x="4450" y="12259"/>
                    <a:pt x="4380" y="12407"/>
                  </a:cubicBezTo>
                  <a:cubicBezTo>
                    <a:pt x="4419" y="12419"/>
                    <a:pt x="4513" y="12432"/>
                    <a:pt x="4568" y="12432"/>
                  </a:cubicBezTo>
                  <a:cubicBezTo>
                    <a:pt x="4716" y="12456"/>
                    <a:pt x="4779" y="12469"/>
                    <a:pt x="4802" y="12506"/>
                  </a:cubicBezTo>
                  <a:cubicBezTo>
                    <a:pt x="4826" y="12543"/>
                    <a:pt x="4826" y="12605"/>
                    <a:pt x="4818" y="12679"/>
                  </a:cubicBezTo>
                  <a:cubicBezTo>
                    <a:pt x="4810" y="12765"/>
                    <a:pt x="4802" y="12888"/>
                    <a:pt x="4857" y="13012"/>
                  </a:cubicBezTo>
                  <a:cubicBezTo>
                    <a:pt x="4873" y="13049"/>
                    <a:pt x="4920" y="13074"/>
                    <a:pt x="4998" y="13098"/>
                  </a:cubicBezTo>
                  <a:cubicBezTo>
                    <a:pt x="5201" y="13135"/>
                    <a:pt x="5506" y="13037"/>
                    <a:pt x="5553" y="12987"/>
                  </a:cubicBezTo>
                  <a:cubicBezTo>
                    <a:pt x="5655" y="12864"/>
                    <a:pt x="6085" y="13037"/>
                    <a:pt x="6210" y="13111"/>
                  </a:cubicBezTo>
                  <a:cubicBezTo>
                    <a:pt x="6296" y="13160"/>
                    <a:pt x="6390" y="13271"/>
                    <a:pt x="6476" y="13382"/>
                  </a:cubicBezTo>
                  <a:cubicBezTo>
                    <a:pt x="6562" y="13481"/>
                    <a:pt x="6648" y="13580"/>
                    <a:pt x="6695" y="13592"/>
                  </a:cubicBezTo>
                  <a:cubicBezTo>
                    <a:pt x="6703" y="13592"/>
                    <a:pt x="6719" y="13604"/>
                    <a:pt x="6734" y="13604"/>
                  </a:cubicBezTo>
                  <a:cubicBezTo>
                    <a:pt x="6844" y="13629"/>
                    <a:pt x="7047" y="13678"/>
                    <a:pt x="7094" y="14024"/>
                  </a:cubicBezTo>
                  <a:cubicBezTo>
                    <a:pt x="7125" y="14345"/>
                    <a:pt x="7243" y="14444"/>
                    <a:pt x="7376" y="14542"/>
                  </a:cubicBezTo>
                  <a:cubicBezTo>
                    <a:pt x="7423" y="14579"/>
                    <a:pt x="7485" y="14555"/>
                    <a:pt x="7555" y="14530"/>
                  </a:cubicBezTo>
                  <a:cubicBezTo>
                    <a:pt x="7673" y="14493"/>
                    <a:pt x="7829" y="14456"/>
                    <a:pt x="8001" y="14666"/>
                  </a:cubicBezTo>
                  <a:cubicBezTo>
                    <a:pt x="8259" y="15011"/>
                    <a:pt x="8111" y="15690"/>
                    <a:pt x="8009" y="15962"/>
                  </a:cubicBezTo>
                  <a:cubicBezTo>
                    <a:pt x="7915" y="16184"/>
                    <a:pt x="7868" y="16357"/>
                    <a:pt x="7868" y="16628"/>
                  </a:cubicBezTo>
                  <a:cubicBezTo>
                    <a:pt x="7861" y="16863"/>
                    <a:pt x="7774" y="16912"/>
                    <a:pt x="7649" y="16974"/>
                  </a:cubicBezTo>
                  <a:cubicBezTo>
                    <a:pt x="7587" y="17011"/>
                    <a:pt x="7516" y="17048"/>
                    <a:pt x="7423" y="17134"/>
                  </a:cubicBezTo>
                  <a:cubicBezTo>
                    <a:pt x="7282" y="17258"/>
                    <a:pt x="7266" y="17393"/>
                    <a:pt x="7235" y="17591"/>
                  </a:cubicBezTo>
                  <a:cubicBezTo>
                    <a:pt x="7211" y="17714"/>
                    <a:pt x="7196" y="17875"/>
                    <a:pt x="7141" y="18047"/>
                  </a:cubicBezTo>
                  <a:cubicBezTo>
                    <a:pt x="7008" y="18455"/>
                    <a:pt x="6852" y="18430"/>
                    <a:pt x="6766" y="18418"/>
                  </a:cubicBezTo>
                  <a:cubicBezTo>
                    <a:pt x="6750" y="18418"/>
                    <a:pt x="6734" y="18418"/>
                    <a:pt x="6726" y="18418"/>
                  </a:cubicBezTo>
                  <a:cubicBezTo>
                    <a:pt x="6719" y="18442"/>
                    <a:pt x="6719" y="18591"/>
                    <a:pt x="6719" y="18677"/>
                  </a:cubicBezTo>
                  <a:cubicBezTo>
                    <a:pt x="6719" y="18751"/>
                    <a:pt x="6726" y="18825"/>
                    <a:pt x="6719" y="18887"/>
                  </a:cubicBezTo>
                  <a:cubicBezTo>
                    <a:pt x="6719" y="18998"/>
                    <a:pt x="6617" y="19158"/>
                    <a:pt x="6453" y="19393"/>
                  </a:cubicBezTo>
                  <a:cubicBezTo>
                    <a:pt x="6328" y="19566"/>
                    <a:pt x="6179" y="19788"/>
                    <a:pt x="6171" y="19886"/>
                  </a:cubicBezTo>
                  <a:cubicBezTo>
                    <a:pt x="6163" y="19985"/>
                    <a:pt x="6195" y="20059"/>
                    <a:pt x="6234" y="20146"/>
                  </a:cubicBezTo>
                  <a:cubicBezTo>
                    <a:pt x="6273" y="20232"/>
                    <a:pt x="6312" y="20331"/>
                    <a:pt x="6312" y="20430"/>
                  </a:cubicBezTo>
                  <a:cubicBezTo>
                    <a:pt x="6312" y="20516"/>
                    <a:pt x="6304" y="20590"/>
                    <a:pt x="6288" y="20652"/>
                  </a:cubicBezTo>
                  <a:cubicBezTo>
                    <a:pt x="6265" y="20775"/>
                    <a:pt x="6249" y="20861"/>
                    <a:pt x="6304" y="20997"/>
                  </a:cubicBezTo>
                  <a:cubicBezTo>
                    <a:pt x="6335" y="21059"/>
                    <a:pt x="6367" y="21121"/>
                    <a:pt x="6390" y="21158"/>
                  </a:cubicBezTo>
                  <a:cubicBezTo>
                    <a:pt x="6453" y="21293"/>
                    <a:pt x="6500" y="21392"/>
                    <a:pt x="6484" y="21466"/>
                  </a:cubicBezTo>
                  <a:cubicBezTo>
                    <a:pt x="6468" y="21540"/>
                    <a:pt x="6414" y="21553"/>
                    <a:pt x="6390" y="21553"/>
                  </a:cubicBezTo>
                  <a:cubicBezTo>
                    <a:pt x="6382" y="21565"/>
                    <a:pt x="6359" y="21565"/>
                    <a:pt x="6343" y="21565"/>
                  </a:cubicBezTo>
                  <a:cubicBezTo>
                    <a:pt x="6218" y="21565"/>
                    <a:pt x="6140" y="21405"/>
                    <a:pt x="6116" y="21269"/>
                  </a:cubicBezTo>
                  <a:cubicBezTo>
                    <a:pt x="6109" y="21256"/>
                    <a:pt x="6062" y="21232"/>
                    <a:pt x="6022" y="21207"/>
                  </a:cubicBezTo>
                  <a:cubicBezTo>
                    <a:pt x="5944" y="21158"/>
                    <a:pt x="5835" y="21108"/>
                    <a:pt x="5757" y="20973"/>
                  </a:cubicBezTo>
                  <a:cubicBezTo>
                    <a:pt x="5592" y="20689"/>
                    <a:pt x="5749" y="20207"/>
                    <a:pt x="5803" y="20047"/>
                  </a:cubicBezTo>
                  <a:cubicBezTo>
                    <a:pt x="5858" y="19849"/>
                    <a:pt x="5811" y="19763"/>
                    <a:pt x="5678" y="19541"/>
                  </a:cubicBezTo>
                  <a:cubicBezTo>
                    <a:pt x="5561" y="19343"/>
                    <a:pt x="5592" y="19158"/>
                    <a:pt x="5655" y="18862"/>
                  </a:cubicBezTo>
                  <a:cubicBezTo>
                    <a:pt x="5671" y="18800"/>
                    <a:pt x="5678" y="18726"/>
                    <a:pt x="5686" y="18665"/>
                  </a:cubicBezTo>
                  <a:cubicBezTo>
                    <a:pt x="5741" y="18356"/>
                    <a:pt x="5702" y="18233"/>
                    <a:pt x="5655" y="18035"/>
                  </a:cubicBezTo>
                  <a:cubicBezTo>
                    <a:pt x="5639" y="17961"/>
                    <a:pt x="5616" y="17875"/>
                    <a:pt x="5592" y="17776"/>
                  </a:cubicBezTo>
                  <a:cubicBezTo>
                    <a:pt x="5553" y="17578"/>
                    <a:pt x="5584" y="17332"/>
                    <a:pt x="5616" y="17097"/>
                  </a:cubicBezTo>
                  <a:cubicBezTo>
                    <a:pt x="5639" y="16887"/>
                    <a:pt x="5671" y="16677"/>
                    <a:pt x="5647" y="16492"/>
                  </a:cubicBezTo>
                  <a:cubicBezTo>
                    <a:pt x="5616" y="16208"/>
                    <a:pt x="5452" y="16097"/>
                    <a:pt x="5326" y="16023"/>
                  </a:cubicBezTo>
                  <a:cubicBezTo>
                    <a:pt x="5295" y="15999"/>
                    <a:pt x="5264" y="15986"/>
                    <a:pt x="5233" y="15962"/>
                  </a:cubicBezTo>
                  <a:cubicBezTo>
                    <a:pt x="5139" y="15875"/>
                    <a:pt x="5053" y="15468"/>
                    <a:pt x="4959" y="14962"/>
                  </a:cubicBezTo>
                  <a:cubicBezTo>
                    <a:pt x="4951" y="14888"/>
                    <a:pt x="4943" y="14826"/>
                    <a:pt x="4927" y="14777"/>
                  </a:cubicBezTo>
                  <a:cubicBezTo>
                    <a:pt x="4841" y="14332"/>
                    <a:pt x="5107" y="13777"/>
                    <a:pt x="5123" y="13752"/>
                  </a:cubicBezTo>
                  <a:cubicBezTo>
                    <a:pt x="5146" y="13703"/>
                    <a:pt x="5154" y="13641"/>
                    <a:pt x="5139" y="13580"/>
                  </a:cubicBezTo>
                  <a:cubicBezTo>
                    <a:pt x="5123" y="13518"/>
                    <a:pt x="5076" y="13481"/>
                    <a:pt x="5014" y="13481"/>
                  </a:cubicBezTo>
                  <a:cubicBezTo>
                    <a:pt x="4982" y="13481"/>
                    <a:pt x="4959" y="13481"/>
                    <a:pt x="4943" y="13481"/>
                  </a:cubicBezTo>
                  <a:cubicBezTo>
                    <a:pt x="4810" y="13481"/>
                    <a:pt x="4740" y="13481"/>
                    <a:pt x="4654" y="13345"/>
                  </a:cubicBezTo>
                  <a:cubicBezTo>
                    <a:pt x="4552" y="13209"/>
                    <a:pt x="4091" y="12703"/>
                    <a:pt x="3919" y="12654"/>
                  </a:cubicBezTo>
                  <a:lnTo>
                    <a:pt x="3872" y="12642"/>
                  </a:lnTo>
                  <a:cubicBezTo>
                    <a:pt x="3715" y="12605"/>
                    <a:pt x="3637" y="12580"/>
                    <a:pt x="3340" y="12222"/>
                  </a:cubicBezTo>
                  <a:cubicBezTo>
                    <a:pt x="3129" y="11975"/>
                    <a:pt x="3035" y="11592"/>
                    <a:pt x="2972" y="11309"/>
                  </a:cubicBezTo>
                  <a:cubicBezTo>
                    <a:pt x="2933" y="11173"/>
                    <a:pt x="2902" y="11012"/>
                    <a:pt x="2870" y="10988"/>
                  </a:cubicBezTo>
                  <a:cubicBezTo>
                    <a:pt x="2863" y="10988"/>
                    <a:pt x="2855" y="10988"/>
                    <a:pt x="2855" y="10988"/>
                  </a:cubicBezTo>
                  <a:cubicBezTo>
                    <a:pt x="2847" y="11012"/>
                    <a:pt x="2847" y="11111"/>
                    <a:pt x="2839" y="11148"/>
                  </a:cubicBezTo>
                  <a:cubicBezTo>
                    <a:pt x="2839" y="11259"/>
                    <a:pt x="2831" y="11346"/>
                    <a:pt x="2800" y="11383"/>
                  </a:cubicBezTo>
                  <a:cubicBezTo>
                    <a:pt x="2784" y="11395"/>
                    <a:pt x="2761" y="11407"/>
                    <a:pt x="2745" y="11395"/>
                  </a:cubicBezTo>
                  <a:cubicBezTo>
                    <a:pt x="2636" y="11346"/>
                    <a:pt x="2558" y="10938"/>
                    <a:pt x="2565" y="10741"/>
                  </a:cubicBezTo>
                  <a:cubicBezTo>
                    <a:pt x="2565" y="10667"/>
                    <a:pt x="2518" y="10482"/>
                    <a:pt x="2276" y="10124"/>
                  </a:cubicBezTo>
                  <a:cubicBezTo>
                    <a:pt x="2127" y="9914"/>
                    <a:pt x="2088" y="9605"/>
                    <a:pt x="2167" y="9223"/>
                  </a:cubicBezTo>
                  <a:cubicBezTo>
                    <a:pt x="2213" y="8939"/>
                    <a:pt x="2237" y="8556"/>
                    <a:pt x="2206" y="8371"/>
                  </a:cubicBezTo>
                  <a:cubicBezTo>
                    <a:pt x="2174" y="8211"/>
                    <a:pt x="2182" y="7989"/>
                    <a:pt x="2386" y="7791"/>
                  </a:cubicBezTo>
                  <a:cubicBezTo>
                    <a:pt x="2386" y="7791"/>
                    <a:pt x="2393" y="7779"/>
                    <a:pt x="2393" y="7717"/>
                  </a:cubicBezTo>
                  <a:cubicBezTo>
                    <a:pt x="2409" y="7211"/>
                    <a:pt x="1994" y="5495"/>
                    <a:pt x="1799" y="5224"/>
                  </a:cubicBezTo>
                  <a:cubicBezTo>
                    <a:pt x="1650" y="5014"/>
                    <a:pt x="1510" y="5076"/>
                    <a:pt x="1392" y="5100"/>
                  </a:cubicBezTo>
                  <a:cubicBezTo>
                    <a:pt x="1345" y="5125"/>
                    <a:pt x="1306" y="5150"/>
                    <a:pt x="1267" y="5137"/>
                  </a:cubicBezTo>
                  <a:cubicBezTo>
                    <a:pt x="1165" y="5113"/>
                    <a:pt x="1173" y="4928"/>
                    <a:pt x="1173" y="4804"/>
                  </a:cubicBezTo>
                  <a:cubicBezTo>
                    <a:pt x="1173" y="4767"/>
                    <a:pt x="1173" y="4730"/>
                    <a:pt x="1173" y="4693"/>
                  </a:cubicBezTo>
                  <a:cubicBezTo>
                    <a:pt x="1134" y="4767"/>
                    <a:pt x="1087" y="5039"/>
                    <a:pt x="1056" y="5187"/>
                  </a:cubicBezTo>
                  <a:cubicBezTo>
                    <a:pt x="962" y="5681"/>
                    <a:pt x="477" y="5903"/>
                    <a:pt x="258" y="5903"/>
                  </a:cubicBezTo>
                  <a:cubicBezTo>
                    <a:pt x="102" y="5903"/>
                    <a:pt x="0" y="5841"/>
                    <a:pt x="0" y="5742"/>
                  </a:cubicBezTo>
                  <a:cubicBezTo>
                    <a:pt x="0" y="5705"/>
                    <a:pt x="16" y="5631"/>
                    <a:pt x="117" y="5606"/>
                  </a:cubicBezTo>
                  <a:cubicBezTo>
                    <a:pt x="282" y="5569"/>
                    <a:pt x="548" y="5384"/>
                    <a:pt x="579" y="5150"/>
                  </a:cubicBezTo>
                  <a:cubicBezTo>
                    <a:pt x="594" y="5051"/>
                    <a:pt x="548" y="4989"/>
                    <a:pt x="461" y="4915"/>
                  </a:cubicBezTo>
                  <a:cubicBezTo>
                    <a:pt x="391" y="4841"/>
                    <a:pt x="321" y="4755"/>
                    <a:pt x="344" y="4631"/>
                  </a:cubicBezTo>
                  <a:cubicBezTo>
                    <a:pt x="375" y="4496"/>
                    <a:pt x="368" y="4446"/>
                    <a:pt x="360" y="4323"/>
                  </a:cubicBezTo>
                  <a:cubicBezTo>
                    <a:pt x="352" y="4298"/>
                    <a:pt x="352" y="4249"/>
                    <a:pt x="344" y="4187"/>
                  </a:cubicBezTo>
                  <a:cubicBezTo>
                    <a:pt x="344" y="4113"/>
                    <a:pt x="360" y="4039"/>
                    <a:pt x="391" y="3977"/>
                  </a:cubicBezTo>
                  <a:cubicBezTo>
                    <a:pt x="446" y="3879"/>
                    <a:pt x="555" y="3829"/>
                    <a:pt x="696" y="3829"/>
                  </a:cubicBezTo>
                  <a:cubicBezTo>
                    <a:pt x="774" y="3829"/>
                    <a:pt x="806" y="3792"/>
                    <a:pt x="813" y="3755"/>
                  </a:cubicBezTo>
                  <a:cubicBezTo>
                    <a:pt x="821" y="3730"/>
                    <a:pt x="798" y="3681"/>
                    <a:pt x="774" y="3656"/>
                  </a:cubicBezTo>
                  <a:lnTo>
                    <a:pt x="759" y="3632"/>
                  </a:lnTo>
                  <a:cubicBezTo>
                    <a:pt x="657" y="3533"/>
                    <a:pt x="493" y="3360"/>
                    <a:pt x="594" y="3064"/>
                  </a:cubicBezTo>
                  <a:cubicBezTo>
                    <a:pt x="649" y="2891"/>
                    <a:pt x="813" y="2941"/>
                    <a:pt x="939" y="2978"/>
                  </a:cubicBezTo>
                  <a:cubicBezTo>
                    <a:pt x="1009" y="3002"/>
                    <a:pt x="1079" y="3027"/>
                    <a:pt x="1103" y="3002"/>
                  </a:cubicBezTo>
                  <a:cubicBezTo>
                    <a:pt x="1134" y="2978"/>
                    <a:pt x="1111" y="2842"/>
                    <a:pt x="1095" y="2743"/>
                  </a:cubicBezTo>
                  <a:cubicBezTo>
                    <a:pt x="1072" y="2595"/>
                    <a:pt x="1048" y="2435"/>
                    <a:pt x="1095" y="2336"/>
                  </a:cubicBezTo>
                  <a:cubicBezTo>
                    <a:pt x="1158" y="2188"/>
                    <a:pt x="1478" y="1990"/>
                    <a:pt x="1674" y="1941"/>
                  </a:cubicBezTo>
                  <a:close/>
                  <a:moveTo>
                    <a:pt x="5801" y="1904"/>
                  </a:moveTo>
                  <a:cubicBezTo>
                    <a:pt x="5809" y="1916"/>
                    <a:pt x="5809" y="1940"/>
                    <a:pt x="5817" y="1952"/>
                  </a:cubicBezTo>
                  <a:cubicBezTo>
                    <a:pt x="5832" y="2001"/>
                    <a:pt x="5855" y="2086"/>
                    <a:pt x="5832" y="2159"/>
                  </a:cubicBezTo>
                  <a:cubicBezTo>
                    <a:pt x="5817" y="2207"/>
                    <a:pt x="5778" y="2377"/>
                    <a:pt x="5855" y="2462"/>
                  </a:cubicBezTo>
                  <a:cubicBezTo>
                    <a:pt x="5940" y="2559"/>
                    <a:pt x="6248" y="2632"/>
                    <a:pt x="6279" y="2583"/>
                  </a:cubicBezTo>
                  <a:cubicBezTo>
                    <a:pt x="6294" y="2571"/>
                    <a:pt x="6294" y="2547"/>
                    <a:pt x="6287" y="2535"/>
                  </a:cubicBezTo>
                  <a:cubicBezTo>
                    <a:pt x="6279" y="2486"/>
                    <a:pt x="6233" y="2438"/>
                    <a:pt x="6163" y="2438"/>
                  </a:cubicBezTo>
                  <a:cubicBezTo>
                    <a:pt x="6048" y="2450"/>
                    <a:pt x="5979" y="2426"/>
                    <a:pt x="5932" y="2365"/>
                  </a:cubicBezTo>
                  <a:cubicBezTo>
                    <a:pt x="5917" y="2329"/>
                    <a:pt x="5901" y="2280"/>
                    <a:pt x="5901" y="2231"/>
                  </a:cubicBezTo>
                  <a:cubicBezTo>
                    <a:pt x="5901" y="2147"/>
                    <a:pt x="5909" y="1977"/>
                    <a:pt x="5863" y="1916"/>
                  </a:cubicBezTo>
                  <a:cubicBezTo>
                    <a:pt x="5863" y="1916"/>
                    <a:pt x="5847" y="1892"/>
                    <a:pt x="5801" y="1904"/>
                  </a:cubicBezTo>
                  <a:close/>
                  <a:moveTo>
                    <a:pt x="5559" y="1842"/>
                  </a:moveTo>
                  <a:cubicBezTo>
                    <a:pt x="5543" y="1842"/>
                    <a:pt x="5506" y="1854"/>
                    <a:pt x="5476" y="1866"/>
                  </a:cubicBezTo>
                  <a:cubicBezTo>
                    <a:pt x="5446" y="1878"/>
                    <a:pt x="5408" y="1902"/>
                    <a:pt x="5371" y="1914"/>
                  </a:cubicBezTo>
                  <a:cubicBezTo>
                    <a:pt x="5371" y="1914"/>
                    <a:pt x="5378" y="1962"/>
                    <a:pt x="5401" y="1998"/>
                  </a:cubicBezTo>
                  <a:lnTo>
                    <a:pt x="5408" y="2021"/>
                  </a:lnTo>
                  <a:cubicBezTo>
                    <a:pt x="5431" y="2081"/>
                    <a:pt x="5438" y="2117"/>
                    <a:pt x="5423" y="2213"/>
                  </a:cubicBezTo>
                  <a:lnTo>
                    <a:pt x="5423" y="2225"/>
                  </a:lnTo>
                  <a:cubicBezTo>
                    <a:pt x="5431" y="2213"/>
                    <a:pt x="5453" y="2213"/>
                    <a:pt x="5483" y="2165"/>
                  </a:cubicBezTo>
                  <a:cubicBezTo>
                    <a:pt x="5536" y="2081"/>
                    <a:pt x="5566" y="1902"/>
                    <a:pt x="5559" y="1842"/>
                  </a:cubicBezTo>
                  <a:close/>
                  <a:moveTo>
                    <a:pt x="5762" y="1817"/>
                  </a:moveTo>
                  <a:cubicBezTo>
                    <a:pt x="5816" y="1780"/>
                    <a:pt x="5870" y="1793"/>
                    <a:pt x="5901" y="1841"/>
                  </a:cubicBezTo>
                  <a:cubicBezTo>
                    <a:pt x="5978" y="1927"/>
                    <a:pt x="5970" y="2134"/>
                    <a:pt x="5970" y="2244"/>
                  </a:cubicBezTo>
                  <a:cubicBezTo>
                    <a:pt x="5970" y="2268"/>
                    <a:pt x="5970" y="2280"/>
                    <a:pt x="5978" y="2292"/>
                  </a:cubicBezTo>
                  <a:cubicBezTo>
                    <a:pt x="5994" y="2317"/>
                    <a:pt x="6032" y="2353"/>
                    <a:pt x="6156" y="2341"/>
                  </a:cubicBezTo>
                  <a:cubicBezTo>
                    <a:pt x="6264" y="2341"/>
                    <a:pt x="6326" y="2426"/>
                    <a:pt x="6349" y="2500"/>
                  </a:cubicBezTo>
                  <a:cubicBezTo>
                    <a:pt x="6365" y="2561"/>
                    <a:pt x="6357" y="2634"/>
                    <a:pt x="6326" y="2682"/>
                  </a:cubicBezTo>
                  <a:cubicBezTo>
                    <a:pt x="6303" y="2719"/>
                    <a:pt x="6257" y="2731"/>
                    <a:pt x="6202" y="2731"/>
                  </a:cubicBezTo>
                  <a:cubicBezTo>
                    <a:pt x="6063" y="2731"/>
                    <a:pt x="5870" y="2634"/>
                    <a:pt x="5808" y="2573"/>
                  </a:cubicBezTo>
                  <a:cubicBezTo>
                    <a:pt x="5707" y="2451"/>
                    <a:pt x="5723" y="2256"/>
                    <a:pt x="5762" y="2122"/>
                  </a:cubicBezTo>
                  <a:cubicBezTo>
                    <a:pt x="5769" y="2097"/>
                    <a:pt x="5754" y="2049"/>
                    <a:pt x="5738" y="2000"/>
                  </a:cubicBezTo>
                  <a:cubicBezTo>
                    <a:pt x="5723" y="1951"/>
                    <a:pt x="5715" y="1915"/>
                    <a:pt x="5723" y="1854"/>
                  </a:cubicBezTo>
                  <a:cubicBezTo>
                    <a:pt x="5723" y="1841"/>
                    <a:pt x="5738" y="1817"/>
                    <a:pt x="5762" y="1817"/>
                  </a:cubicBezTo>
                  <a:close/>
                  <a:moveTo>
                    <a:pt x="5540" y="1726"/>
                  </a:moveTo>
                  <a:cubicBezTo>
                    <a:pt x="5564" y="1722"/>
                    <a:pt x="5583" y="1725"/>
                    <a:pt x="5598" y="1743"/>
                  </a:cubicBezTo>
                  <a:cubicBezTo>
                    <a:pt x="5621" y="1755"/>
                    <a:pt x="5629" y="1791"/>
                    <a:pt x="5629" y="1828"/>
                  </a:cubicBezTo>
                  <a:cubicBezTo>
                    <a:pt x="5637" y="1924"/>
                    <a:pt x="5598" y="2154"/>
                    <a:pt x="5537" y="2251"/>
                  </a:cubicBezTo>
                  <a:cubicBezTo>
                    <a:pt x="5491" y="2312"/>
                    <a:pt x="5453" y="2336"/>
                    <a:pt x="5415" y="2336"/>
                  </a:cubicBezTo>
                  <a:cubicBezTo>
                    <a:pt x="5407" y="2336"/>
                    <a:pt x="5400" y="2336"/>
                    <a:pt x="5384" y="2324"/>
                  </a:cubicBezTo>
                  <a:cubicBezTo>
                    <a:pt x="5369" y="2312"/>
                    <a:pt x="5346" y="2288"/>
                    <a:pt x="5354" y="2191"/>
                  </a:cubicBezTo>
                  <a:cubicBezTo>
                    <a:pt x="5361" y="2130"/>
                    <a:pt x="5361" y="2130"/>
                    <a:pt x="5346" y="2082"/>
                  </a:cubicBezTo>
                  <a:lnTo>
                    <a:pt x="5331" y="2070"/>
                  </a:lnTo>
                  <a:cubicBezTo>
                    <a:pt x="5315" y="2009"/>
                    <a:pt x="5285" y="1924"/>
                    <a:pt x="5308" y="1864"/>
                  </a:cubicBezTo>
                  <a:cubicBezTo>
                    <a:pt x="5315" y="1828"/>
                    <a:pt x="5331" y="1803"/>
                    <a:pt x="5361" y="1791"/>
                  </a:cubicBezTo>
                  <a:cubicBezTo>
                    <a:pt x="5400" y="1779"/>
                    <a:pt x="5423" y="1767"/>
                    <a:pt x="5453" y="1755"/>
                  </a:cubicBezTo>
                  <a:cubicBezTo>
                    <a:pt x="5488" y="1743"/>
                    <a:pt x="5516" y="1731"/>
                    <a:pt x="5540" y="1726"/>
                  </a:cubicBezTo>
                  <a:close/>
                  <a:moveTo>
                    <a:pt x="4711" y="1706"/>
                  </a:moveTo>
                  <a:cubicBezTo>
                    <a:pt x="4673" y="1706"/>
                    <a:pt x="4634" y="1754"/>
                    <a:pt x="4595" y="1850"/>
                  </a:cubicBezTo>
                  <a:cubicBezTo>
                    <a:pt x="4580" y="1886"/>
                    <a:pt x="4580" y="1922"/>
                    <a:pt x="4588" y="1946"/>
                  </a:cubicBezTo>
                  <a:cubicBezTo>
                    <a:pt x="4595" y="1994"/>
                    <a:pt x="4626" y="2054"/>
                    <a:pt x="4673" y="2090"/>
                  </a:cubicBezTo>
                  <a:cubicBezTo>
                    <a:pt x="4742" y="2150"/>
                    <a:pt x="5050" y="2078"/>
                    <a:pt x="5104" y="2030"/>
                  </a:cubicBezTo>
                  <a:cubicBezTo>
                    <a:pt x="5097" y="1742"/>
                    <a:pt x="5074" y="1706"/>
                    <a:pt x="5074" y="1706"/>
                  </a:cubicBezTo>
                  <a:cubicBezTo>
                    <a:pt x="5074" y="1706"/>
                    <a:pt x="5050" y="1754"/>
                    <a:pt x="5035" y="1778"/>
                  </a:cubicBezTo>
                  <a:cubicBezTo>
                    <a:pt x="5004" y="1850"/>
                    <a:pt x="4958" y="1946"/>
                    <a:pt x="4888" y="1898"/>
                  </a:cubicBezTo>
                  <a:cubicBezTo>
                    <a:pt x="4865" y="1886"/>
                    <a:pt x="4850" y="1850"/>
                    <a:pt x="4827" y="1814"/>
                  </a:cubicBezTo>
                  <a:cubicBezTo>
                    <a:pt x="4788" y="1754"/>
                    <a:pt x="4757" y="1706"/>
                    <a:pt x="4719" y="1706"/>
                  </a:cubicBezTo>
                  <a:cubicBezTo>
                    <a:pt x="4711" y="1706"/>
                    <a:pt x="4711" y="1706"/>
                    <a:pt x="4711" y="1706"/>
                  </a:cubicBezTo>
                  <a:close/>
                  <a:moveTo>
                    <a:pt x="4695" y="1583"/>
                  </a:moveTo>
                  <a:cubicBezTo>
                    <a:pt x="4772" y="1571"/>
                    <a:pt x="4827" y="1668"/>
                    <a:pt x="4865" y="1740"/>
                  </a:cubicBezTo>
                  <a:cubicBezTo>
                    <a:pt x="4889" y="1752"/>
                    <a:pt x="4904" y="1789"/>
                    <a:pt x="4912" y="1789"/>
                  </a:cubicBezTo>
                  <a:cubicBezTo>
                    <a:pt x="4927" y="1801"/>
                    <a:pt x="4950" y="1752"/>
                    <a:pt x="4966" y="1716"/>
                  </a:cubicBezTo>
                  <a:cubicBezTo>
                    <a:pt x="4997" y="1643"/>
                    <a:pt x="5028" y="1583"/>
                    <a:pt x="5074" y="1583"/>
                  </a:cubicBezTo>
                  <a:cubicBezTo>
                    <a:pt x="5136" y="1583"/>
                    <a:pt x="5167" y="1728"/>
                    <a:pt x="5167" y="2043"/>
                  </a:cubicBezTo>
                  <a:cubicBezTo>
                    <a:pt x="5167" y="2068"/>
                    <a:pt x="5167" y="2104"/>
                    <a:pt x="5136" y="2128"/>
                  </a:cubicBezTo>
                  <a:cubicBezTo>
                    <a:pt x="5082" y="2177"/>
                    <a:pt x="4904" y="2237"/>
                    <a:pt x="4772" y="2237"/>
                  </a:cubicBezTo>
                  <a:cubicBezTo>
                    <a:pt x="4711" y="2237"/>
                    <a:pt x="4656" y="2213"/>
                    <a:pt x="4625" y="2189"/>
                  </a:cubicBezTo>
                  <a:cubicBezTo>
                    <a:pt x="4564" y="2140"/>
                    <a:pt x="4517" y="2055"/>
                    <a:pt x="4502" y="1971"/>
                  </a:cubicBezTo>
                  <a:cubicBezTo>
                    <a:pt x="4494" y="1910"/>
                    <a:pt x="4502" y="1837"/>
                    <a:pt x="4525" y="1789"/>
                  </a:cubicBezTo>
                  <a:cubicBezTo>
                    <a:pt x="4579" y="1655"/>
                    <a:pt x="4641" y="1595"/>
                    <a:pt x="4695" y="1583"/>
                  </a:cubicBezTo>
                  <a:close/>
                  <a:moveTo>
                    <a:pt x="15551" y="1289"/>
                  </a:moveTo>
                  <a:cubicBezTo>
                    <a:pt x="15529" y="1277"/>
                    <a:pt x="15509" y="1280"/>
                    <a:pt x="15490" y="1299"/>
                  </a:cubicBezTo>
                  <a:cubicBezTo>
                    <a:pt x="15474" y="1323"/>
                    <a:pt x="15466" y="1336"/>
                    <a:pt x="15466" y="1373"/>
                  </a:cubicBezTo>
                  <a:cubicBezTo>
                    <a:pt x="15458" y="1459"/>
                    <a:pt x="15505" y="1558"/>
                    <a:pt x="15529" y="1595"/>
                  </a:cubicBezTo>
                  <a:cubicBezTo>
                    <a:pt x="15536" y="1607"/>
                    <a:pt x="15536" y="1619"/>
                    <a:pt x="15536" y="1632"/>
                  </a:cubicBezTo>
                  <a:cubicBezTo>
                    <a:pt x="15536" y="1644"/>
                    <a:pt x="15536" y="1805"/>
                    <a:pt x="15474" y="1916"/>
                  </a:cubicBezTo>
                  <a:cubicBezTo>
                    <a:pt x="15443" y="1965"/>
                    <a:pt x="15396" y="1990"/>
                    <a:pt x="15341" y="1990"/>
                  </a:cubicBezTo>
                  <a:cubicBezTo>
                    <a:pt x="15184" y="1990"/>
                    <a:pt x="15130" y="2076"/>
                    <a:pt x="15114" y="2175"/>
                  </a:cubicBezTo>
                  <a:cubicBezTo>
                    <a:pt x="15091" y="2249"/>
                    <a:pt x="15044" y="2311"/>
                    <a:pt x="15012" y="2348"/>
                  </a:cubicBezTo>
                  <a:cubicBezTo>
                    <a:pt x="14989" y="2385"/>
                    <a:pt x="14965" y="2422"/>
                    <a:pt x="14958" y="2446"/>
                  </a:cubicBezTo>
                  <a:cubicBezTo>
                    <a:pt x="14965" y="2471"/>
                    <a:pt x="14973" y="2483"/>
                    <a:pt x="14973" y="2520"/>
                  </a:cubicBezTo>
                  <a:cubicBezTo>
                    <a:pt x="14997" y="2607"/>
                    <a:pt x="15036" y="2755"/>
                    <a:pt x="14965" y="2817"/>
                  </a:cubicBezTo>
                  <a:cubicBezTo>
                    <a:pt x="14918" y="2866"/>
                    <a:pt x="14848" y="2965"/>
                    <a:pt x="14840" y="3051"/>
                  </a:cubicBezTo>
                  <a:cubicBezTo>
                    <a:pt x="14832" y="3076"/>
                    <a:pt x="14840" y="3100"/>
                    <a:pt x="14848" y="3125"/>
                  </a:cubicBezTo>
                  <a:cubicBezTo>
                    <a:pt x="14871" y="3174"/>
                    <a:pt x="14911" y="3187"/>
                    <a:pt x="14950" y="3199"/>
                  </a:cubicBezTo>
                  <a:cubicBezTo>
                    <a:pt x="15012" y="3236"/>
                    <a:pt x="15098" y="3261"/>
                    <a:pt x="15122" y="3434"/>
                  </a:cubicBezTo>
                  <a:cubicBezTo>
                    <a:pt x="15153" y="3606"/>
                    <a:pt x="15098" y="3680"/>
                    <a:pt x="15075" y="3705"/>
                  </a:cubicBezTo>
                  <a:cubicBezTo>
                    <a:pt x="15036" y="3742"/>
                    <a:pt x="14989" y="3730"/>
                    <a:pt x="14958" y="3680"/>
                  </a:cubicBezTo>
                  <a:cubicBezTo>
                    <a:pt x="14950" y="3656"/>
                    <a:pt x="14934" y="3643"/>
                    <a:pt x="14926" y="3619"/>
                  </a:cubicBezTo>
                  <a:cubicBezTo>
                    <a:pt x="14895" y="3557"/>
                    <a:pt x="14879" y="3508"/>
                    <a:pt x="14801" y="3471"/>
                  </a:cubicBezTo>
                  <a:cubicBezTo>
                    <a:pt x="14754" y="3458"/>
                    <a:pt x="14738" y="3471"/>
                    <a:pt x="14715" y="3495"/>
                  </a:cubicBezTo>
                  <a:cubicBezTo>
                    <a:pt x="14699" y="3520"/>
                    <a:pt x="14668" y="3545"/>
                    <a:pt x="14621" y="3532"/>
                  </a:cubicBezTo>
                  <a:cubicBezTo>
                    <a:pt x="14598" y="3520"/>
                    <a:pt x="14582" y="3532"/>
                    <a:pt x="14566" y="3545"/>
                  </a:cubicBezTo>
                  <a:cubicBezTo>
                    <a:pt x="14559" y="3569"/>
                    <a:pt x="14566" y="3606"/>
                    <a:pt x="14582" y="3656"/>
                  </a:cubicBezTo>
                  <a:cubicBezTo>
                    <a:pt x="14598" y="3693"/>
                    <a:pt x="14613" y="3730"/>
                    <a:pt x="14629" y="3742"/>
                  </a:cubicBezTo>
                  <a:cubicBezTo>
                    <a:pt x="14676" y="3841"/>
                    <a:pt x="14715" y="3927"/>
                    <a:pt x="14707" y="4038"/>
                  </a:cubicBezTo>
                  <a:cubicBezTo>
                    <a:pt x="14707" y="4075"/>
                    <a:pt x="14715" y="4075"/>
                    <a:pt x="14715" y="4075"/>
                  </a:cubicBezTo>
                  <a:cubicBezTo>
                    <a:pt x="14715" y="4075"/>
                    <a:pt x="14738" y="4075"/>
                    <a:pt x="14762" y="4075"/>
                  </a:cubicBezTo>
                  <a:lnTo>
                    <a:pt x="14785" y="4075"/>
                  </a:lnTo>
                  <a:cubicBezTo>
                    <a:pt x="14879" y="4063"/>
                    <a:pt x="15098" y="4137"/>
                    <a:pt x="15114" y="4310"/>
                  </a:cubicBezTo>
                  <a:cubicBezTo>
                    <a:pt x="15122" y="4372"/>
                    <a:pt x="15106" y="4433"/>
                    <a:pt x="15075" y="4470"/>
                  </a:cubicBezTo>
                  <a:cubicBezTo>
                    <a:pt x="15036" y="4520"/>
                    <a:pt x="14973" y="4544"/>
                    <a:pt x="14911" y="4507"/>
                  </a:cubicBezTo>
                  <a:lnTo>
                    <a:pt x="14895" y="4495"/>
                  </a:lnTo>
                  <a:cubicBezTo>
                    <a:pt x="14856" y="4470"/>
                    <a:pt x="14785" y="4433"/>
                    <a:pt x="14762" y="4433"/>
                  </a:cubicBezTo>
                  <a:cubicBezTo>
                    <a:pt x="14762" y="4446"/>
                    <a:pt x="14762" y="4483"/>
                    <a:pt x="14762" y="4507"/>
                  </a:cubicBezTo>
                  <a:cubicBezTo>
                    <a:pt x="14762" y="4618"/>
                    <a:pt x="14762" y="4766"/>
                    <a:pt x="14707" y="4841"/>
                  </a:cubicBezTo>
                  <a:cubicBezTo>
                    <a:pt x="14684" y="4878"/>
                    <a:pt x="14660" y="4890"/>
                    <a:pt x="14629" y="4878"/>
                  </a:cubicBezTo>
                  <a:cubicBezTo>
                    <a:pt x="14559" y="4878"/>
                    <a:pt x="14504" y="4816"/>
                    <a:pt x="14488" y="4717"/>
                  </a:cubicBezTo>
                  <a:cubicBezTo>
                    <a:pt x="14480" y="4643"/>
                    <a:pt x="14504" y="4581"/>
                    <a:pt x="14535" y="4544"/>
                  </a:cubicBezTo>
                  <a:cubicBezTo>
                    <a:pt x="14582" y="4507"/>
                    <a:pt x="14582" y="4495"/>
                    <a:pt x="14551" y="4372"/>
                  </a:cubicBezTo>
                  <a:cubicBezTo>
                    <a:pt x="14535" y="4273"/>
                    <a:pt x="14504" y="4162"/>
                    <a:pt x="14465" y="4051"/>
                  </a:cubicBezTo>
                  <a:cubicBezTo>
                    <a:pt x="14433" y="3964"/>
                    <a:pt x="14402" y="3878"/>
                    <a:pt x="14379" y="3792"/>
                  </a:cubicBezTo>
                  <a:cubicBezTo>
                    <a:pt x="14347" y="3668"/>
                    <a:pt x="14347" y="3532"/>
                    <a:pt x="14347" y="3409"/>
                  </a:cubicBezTo>
                  <a:cubicBezTo>
                    <a:pt x="14347" y="3335"/>
                    <a:pt x="14339" y="3249"/>
                    <a:pt x="14332" y="3224"/>
                  </a:cubicBezTo>
                  <a:cubicBezTo>
                    <a:pt x="14316" y="3224"/>
                    <a:pt x="14300" y="3224"/>
                    <a:pt x="14285" y="3249"/>
                  </a:cubicBezTo>
                  <a:cubicBezTo>
                    <a:pt x="14246" y="3298"/>
                    <a:pt x="14222" y="3384"/>
                    <a:pt x="14222" y="3495"/>
                  </a:cubicBezTo>
                  <a:cubicBezTo>
                    <a:pt x="14214" y="3643"/>
                    <a:pt x="14191" y="3717"/>
                    <a:pt x="14175" y="3767"/>
                  </a:cubicBezTo>
                  <a:cubicBezTo>
                    <a:pt x="14167" y="3792"/>
                    <a:pt x="14159" y="3804"/>
                    <a:pt x="14159" y="3816"/>
                  </a:cubicBezTo>
                  <a:cubicBezTo>
                    <a:pt x="14167" y="3841"/>
                    <a:pt x="14214" y="3890"/>
                    <a:pt x="14238" y="3940"/>
                  </a:cubicBezTo>
                  <a:cubicBezTo>
                    <a:pt x="14300" y="4026"/>
                    <a:pt x="14363" y="4112"/>
                    <a:pt x="14386" y="4186"/>
                  </a:cubicBezTo>
                  <a:cubicBezTo>
                    <a:pt x="14402" y="4273"/>
                    <a:pt x="14386" y="4347"/>
                    <a:pt x="14347" y="4409"/>
                  </a:cubicBezTo>
                  <a:cubicBezTo>
                    <a:pt x="14308" y="4446"/>
                    <a:pt x="14261" y="4446"/>
                    <a:pt x="14222" y="4396"/>
                  </a:cubicBezTo>
                  <a:cubicBezTo>
                    <a:pt x="14183" y="4372"/>
                    <a:pt x="14175" y="4322"/>
                    <a:pt x="14152" y="4297"/>
                  </a:cubicBezTo>
                  <a:cubicBezTo>
                    <a:pt x="14128" y="4248"/>
                    <a:pt x="14120" y="4223"/>
                    <a:pt x="14058" y="4211"/>
                  </a:cubicBezTo>
                  <a:cubicBezTo>
                    <a:pt x="13940" y="4211"/>
                    <a:pt x="13893" y="4223"/>
                    <a:pt x="13870" y="4236"/>
                  </a:cubicBezTo>
                  <a:cubicBezTo>
                    <a:pt x="13878" y="4248"/>
                    <a:pt x="13878" y="4260"/>
                    <a:pt x="13893" y="4273"/>
                  </a:cubicBezTo>
                  <a:cubicBezTo>
                    <a:pt x="13909" y="4322"/>
                    <a:pt x="13940" y="4384"/>
                    <a:pt x="13925" y="4433"/>
                  </a:cubicBezTo>
                  <a:cubicBezTo>
                    <a:pt x="13925" y="4458"/>
                    <a:pt x="13909" y="4483"/>
                    <a:pt x="13878" y="4495"/>
                  </a:cubicBezTo>
                  <a:cubicBezTo>
                    <a:pt x="13839" y="4520"/>
                    <a:pt x="13807" y="4495"/>
                    <a:pt x="13776" y="4483"/>
                  </a:cubicBezTo>
                  <a:cubicBezTo>
                    <a:pt x="13737" y="4458"/>
                    <a:pt x="13714" y="4446"/>
                    <a:pt x="13667" y="4507"/>
                  </a:cubicBezTo>
                  <a:cubicBezTo>
                    <a:pt x="13573" y="4618"/>
                    <a:pt x="13487" y="4655"/>
                    <a:pt x="13432" y="4618"/>
                  </a:cubicBezTo>
                  <a:cubicBezTo>
                    <a:pt x="13416" y="4643"/>
                    <a:pt x="13377" y="4692"/>
                    <a:pt x="13354" y="4742"/>
                  </a:cubicBezTo>
                  <a:cubicBezTo>
                    <a:pt x="13299" y="4828"/>
                    <a:pt x="13268" y="4878"/>
                    <a:pt x="13236" y="4878"/>
                  </a:cubicBezTo>
                  <a:cubicBezTo>
                    <a:pt x="13189" y="4890"/>
                    <a:pt x="13158" y="4816"/>
                    <a:pt x="13127" y="4705"/>
                  </a:cubicBezTo>
                  <a:cubicBezTo>
                    <a:pt x="13111" y="4668"/>
                    <a:pt x="13088" y="4606"/>
                    <a:pt x="13080" y="4594"/>
                  </a:cubicBezTo>
                  <a:cubicBezTo>
                    <a:pt x="13064" y="4594"/>
                    <a:pt x="13048" y="4606"/>
                    <a:pt x="13041" y="4631"/>
                  </a:cubicBezTo>
                  <a:cubicBezTo>
                    <a:pt x="13025" y="4668"/>
                    <a:pt x="13002" y="4717"/>
                    <a:pt x="13017" y="4828"/>
                  </a:cubicBezTo>
                  <a:lnTo>
                    <a:pt x="13025" y="4902"/>
                  </a:lnTo>
                  <a:cubicBezTo>
                    <a:pt x="13041" y="5038"/>
                    <a:pt x="13048" y="5100"/>
                    <a:pt x="13033" y="5149"/>
                  </a:cubicBezTo>
                  <a:cubicBezTo>
                    <a:pt x="13025" y="5161"/>
                    <a:pt x="13009" y="5186"/>
                    <a:pt x="12994" y="5186"/>
                  </a:cubicBezTo>
                  <a:lnTo>
                    <a:pt x="12978" y="5198"/>
                  </a:lnTo>
                  <a:cubicBezTo>
                    <a:pt x="12955" y="5198"/>
                    <a:pt x="12915" y="5211"/>
                    <a:pt x="12900" y="5235"/>
                  </a:cubicBezTo>
                  <a:cubicBezTo>
                    <a:pt x="12900" y="5235"/>
                    <a:pt x="12892" y="5235"/>
                    <a:pt x="12900" y="5260"/>
                  </a:cubicBezTo>
                  <a:cubicBezTo>
                    <a:pt x="12908" y="5359"/>
                    <a:pt x="12900" y="5458"/>
                    <a:pt x="12869" y="5519"/>
                  </a:cubicBezTo>
                  <a:cubicBezTo>
                    <a:pt x="12853" y="5544"/>
                    <a:pt x="12837" y="5556"/>
                    <a:pt x="12822" y="5556"/>
                  </a:cubicBezTo>
                  <a:cubicBezTo>
                    <a:pt x="12814" y="5569"/>
                    <a:pt x="12814" y="5581"/>
                    <a:pt x="12814" y="5593"/>
                  </a:cubicBezTo>
                  <a:cubicBezTo>
                    <a:pt x="12806" y="5643"/>
                    <a:pt x="12790" y="5766"/>
                    <a:pt x="12696" y="5741"/>
                  </a:cubicBezTo>
                  <a:cubicBezTo>
                    <a:pt x="12587" y="5717"/>
                    <a:pt x="12305" y="5149"/>
                    <a:pt x="12305" y="5001"/>
                  </a:cubicBezTo>
                  <a:cubicBezTo>
                    <a:pt x="12313" y="4964"/>
                    <a:pt x="12329" y="4927"/>
                    <a:pt x="12352" y="4927"/>
                  </a:cubicBezTo>
                  <a:cubicBezTo>
                    <a:pt x="12399" y="4915"/>
                    <a:pt x="12438" y="4952"/>
                    <a:pt x="12493" y="4989"/>
                  </a:cubicBezTo>
                  <a:cubicBezTo>
                    <a:pt x="12556" y="5038"/>
                    <a:pt x="12634" y="5100"/>
                    <a:pt x="12704" y="5075"/>
                  </a:cubicBezTo>
                  <a:cubicBezTo>
                    <a:pt x="12775" y="5038"/>
                    <a:pt x="12790" y="4952"/>
                    <a:pt x="12798" y="4915"/>
                  </a:cubicBezTo>
                  <a:cubicBezTo>
                    <a:pt x="12806" y="4853"/>
                    <a:pt x="12798" y="4803"/>
                    <a:pt x="12790" y="4803"/>
                  </a:cubicBezTo>
                  <a:cubicBezTo>
                    <a:pt x="12767" y="4779"/>
                    <a:pt x="12728" y="4742"/>
                    <a:pt x="12681" y="4705"/>
                  </a:cubicBezTo>
                  <a:cubicBezTo>
                    <a:pt x="12618" y="4655"/>
                    <a:pt x="12548" y="4606"/>
                    <a:pt x="12501" y="4544"/>
                  </a:cubicBezTo>
                  <a:cubicBezTo>
                    <a:pt x="12477" y="4520"/>
                    <a:pt x="12462" y="4520"/>
                    <a:pt x="12415" y="4544"/>
                  </a:cubicBezTo>
                  <a:cubicBezTo>
                    <a:pt x="12376" y="4569"/>
                    <a:pt x="12329" y="4594"/>
                    <a:pt x="12274" y="4569"/>
                  </a:cubicBezTo>
                  <a:cubicBezTo>
                    <a:pt x="12219" y="4544"/>
                    <a:pt x="12204" y="4446"/>
                    <a:pt x="12180" y="4384"/>
                  </a:cubicBezTo>
                  <a:cubicBezTo>
                    <a:pt x="12164" y="4310"/>
                    <a:pt x="12149" y="4273"/>
                    <a:pt x="12125" y="4273"/>
                  </a:cubicBezTo>
                  <a:cubicBezTo>
                    <a:pt x="12024" y="4248"/>
                    <a:pt x="11922" y="4273"/>
                    <a:pt x="11891" y="4322"/>
                  </a:cubicBezTo>
                  <a:cubicBezTo>
                    <a:pt x="11859" y="4372"/>
                    <a:pt x="11812" y="4396"/>
                    <a:pt x="11758" y="4433"/>
                  </a:cubicBezTo>
                  <a:cubicBezTo>
                    <a:pt x="11695" y="4458"/>
                    <a:pt x="11625" y="4507"/>
                    <a:pt x="11570" y="4569"/>
                  </a:cubicBezTo>
                  <a:cubicBezTo>
                    <a:pt x="11468" y="4692"/>
                    <a:pt x="11280" y="5223"/>
                    <a:pt x="11280" y="5322"/>
                  </a:cubicBezTo>
                  <a:cubicBezTo>
                    <a:pt x="11288" y="5421"/>
                    <a:pt x="11241" y="5445"/>
                    <a:pt x="11210" y="5458"/>
                  </a:cubicBezTo>
                  <a:cubicBezTo>
                    <a:pt x="11179" y="5470"/>
                    <a:pt x="11163" y="5482"/>
                    <a:pt x="11163" y="5532"/>
                  </a:cubicBezTo>
                  <a:cubicBezTo>
                    <a:pt x="11155" y="5704"/>
                    <a:pt x="11147" y="5840"/>
                    <a:pt x="11046" y="5865"/>
                  </a:cubicBezTo>
                  <a:cubicBezTo>
                    <a:pt x="11030" y="5865"/>
                    <a:pt x="11022" y="5902"/>
                    <a:pt x="11014" y="5976"/>
                  </a:cubicBezTo>
                  <a:cubicBezTo>
                    <a:pt x="11014" y="6001"/>
                    <a:pt x="11006" y="6025"/>
                    <a:pt x="10999" y="6050"/>
                  </a:cubicBezTo>
                  <a:cubicBezTo>
                    <a:pt x="10983" y="6099"/>
                    <a:pt x="10952" y="6099"/>
                    <a:pt x="10920" y="6099"/>
                  </a:cubicBezTo>
                  <a:cubicBezTo>
                    <a:pt x="10873" y="6099"/>
                    <a:pt x="10866" y="6099"/>
                    <a:pt x="10858" y="6136"/>
                  </a:cubicBezTo>
                  <a:cubicBezTo>
                    <a:pt x="10858" y="6198"/>
                    <a:pt x="10873" y="6223"/>
                    <a:pt x="10889" y="6247"/>
                  </a:cubicBezTo>
                  <a:cubicBezTo>
                    <a:pt x="10905" y="6297"/>
                    <a:pt x="10920" y="6358"/>
                    <a:pt x="10905" y="6457"/>
                  </a:cubicBezTo>
                  <a:cubicBezTo>
                    <a:pt x="10873" y="6618"/>
                    <a:pt x="10889" y="6667"/>
                    <a:pt x="10936" y="6704"/>
                  </a:cubicBezTo>
                  <a:cubicBezTo>
                    <a:pt x="10952" y="6716"/>
                    <a:pt x="10975" y="6692"/>
                    <a:pt x="11006" y="6642"/>
                  </a:cubicBezTo>
                  <a:cubicBezTo>
                    <a:pt x="11038" y="6605"/>
                    <a:pt x="11085" y="6568"/>
                    <a:pt x="11132" y="6568"/>
                  </a:cubicBezTo>
                  <a:cubicBezTo>
                    <a:pt x="11202" y="6581"/>
                    <a:pt x="11202" y="6667"/>
                    <a:pt x="11202" y="6704"/>
                  </a:cubicBezTo>
                  <a:cubicBezTo>
                    <a:pt x="11202" y="6741"/>
                    <a:pt x="11202" y="6741"/>
                    <a:pt x="11218" y="6753"/>
                  </a:cubicBezTo>
                  <a:cubicBezTo>
                    <a:pt x="11304" y="6815"/>
                    <a:pt x="11351" y="6877"/>
                    <a:pt x="11359" y="7025"/>
                  </a:cubicBezTo>
                  <a:cubicBezTo>
                    <a:pt x="11359" y="7099"/>
                    <a:pt x="11374" y="7148"/>
                    <a:pt x="11390" y="7161"/>
                  </a:cubicBezTo>
                  <a:cubicBezTo>
                    <a:pt x="11405" y="7185"/>
                    <a:pt x="11437" y="7185"/>
                    <a:pt x="11468" y="7161"/>
                  </a:cubicBezTo>
                  <a:cubicBezTo>
                    <a:pt x="11507" y="7148"/>
                    <a:pt x="11554" y="7037"/>
                    <a:pt x="11585" y="6901"/>
                  </a:cubicBezTo>
                  <a:cubicBezTo>
                    <a:pt x="11609" y="6766"/>
                    <a:pt x="11609" y="6655"/>
                    <a:pt x="11593" y="6618"/>
                  </a:cubicBezTo>
                  <a:cubicBezTo>
                    <a:pt x="11531" y="6482"/>
                    <a:pt x="11546" y="6112"/>
                    <a:pt x="11593" y="5840"/>
                  </a:cubicBezTo>
                  <a:cubicBezTo>
                    <a:pt x="11632" y="5630"/>
                    <a:pt x="11718" y="5309"/>
                    <a:pt x="11828" y="5322"/>
                  </a:cubicBezTo>
                  <a:cubicBezTo>
                    <a:pt x="11867" y="5334"/>
                    <a:pt x="11891" y="5359"/>
                    <a:pt x="11914" y="5408"/>
                  </a:cubicBezTo>
                  <a:cubicBezTo>
                    <a:pt x="11938" y="5482"/>
                    <a:pt x="11938" y="5593"/>
                    <a:pt x="11906" y="5717"/>
                  </a:cubicBezTo>
                  <a:lnTo>
                    <a:pt x="11891" y="5766"/>
                  </a:lnTo>
                  <a:cubicBezTo>
                    <a:pt x="11859" y="5877"/>
                    <a:pt x="11805" y="6112"/>
                    <a:pt x="11836" y="6198"/>
                  </a:cubicBezTo>
                  <a:cubicBezTo>
                    <a:pt x="11836" y="6198"/>
                    <a:pt x="11836" y="6210"/>
                    <a:pt x="11851" y="6223"/>
                  </a:cubicBezTo>
                  <a:cubicBezTo>
                    <a:pt x="11906" y="6235"/>
                    <a:pt x="11938" y="6198"/>
                    <a:pt x="11969" y="6173"/>
                  </a:cubicBezTo>
                  <a:cubicBezTo>
                    <a:pt x="12008" y="6136"/>
                    <a:pt x="12047" y="6099"/>
                    <a:pt x="12102" y="6161"/>
                  </a:cubicBezTo>
                  <a:cubicBezTo>
                    <a:pt x="12149" y="6223"/>
                    <a:pt x="12211" y="6198"/>
                    <a:pt x="12258" y="6186"/>
                  </a:cubicBezTo>
                  <a:lnTo>
                    <a:pt x="12282" y="6173"/>
                  </a:lnTo>
                  <a:cubicBezTo>
                    <a:pt x="12313" y="6161"/>
                    <a:pt x="12344" y="6186"/>
                    <a:pt x="12368" y="6235"/>
                  </a:cubicBezTo>
                  <a:cubicBezTo>
                    <a:pt x="12383" y="6297"/>
                    <a:pt x="12383" y="6408"/>
                    <a:pt x="12329" y="6494"/>
                  </a:cubicBezTo>
                  <a:cubicBezTo>
                    <a:pt x="12290" y="6568"/>
                    <a:pt x="12266" y="6679"/>
                    <a:pt x="12266" y="6704"/>
                  </a:cubicBezTo>
                  <a:cubicBezTo>
                    <a:pt x="12274" y="6729"/>
                    <a:pt x="12266" y="6753"/>
                    <a:pt x="12250" y="6766"/>
                  </a:cubicBezTo>
                  <a:cubicBezTo>
                    <a:pt x="12227" y="6790"/>
                    <a:pt x="12204" y="6753"/>
                    <a:pt x="12180" y="6729"/>
                  </a:cubicBezTo>
                  <a:cubicBezTo>
                    <a:pt x="12157" y="6704"/>
                    <a:pt x="12086" y="6593"/>
                    <a:pt x="12055" y="6618"/>
                  </a:cubicBezTo>
                  <a:cubicBezTo>
                    <a:pt x="12039" y="6618"/>
                    <a:pt x="12039" y="6618"/>
                    <a:pt x="12039" y="6655"/>
                  </a:cubicBezTo>
                  <a:cubicBezTo>
                    <a:pt x="12039" y="6704"/>
                    <a:pt x="12039" y="6778"/>
                    <a:pt x="11992" y="6840"/>
                  </a:cubicBezTo>
                  <a:cubicBezTo>
                    <a:pt x="11938" y="6901"/>
                    <a:pt x="11883" y="7013"/>
                    <a:pt x="11883" y="7074"/>
                  </a:cubicBezTo>
                  <a:cubicBezTo>
                    <a:pt x="11883" y="7087"/>
                    <a:pt x="11883" y="7087"/>
                    <a:pt x="11891" y="7099"/>
                  </a:cubicBezTo>
                  <a:cubicBezTo>
                    <a:pt x="11938" y="7161"/>
                    <a:pt x="11961" y="7284"/>
                    <a:pt x="11930" y="7370"/>
                  </a:cubicBezTo>
                  <a:cubicBezTo>
                    <a:pt x="11922" y="7432"/>
                    <a:pt x="11883" y="7469"/>
                    <a:pt x="11836" y="7469"/>
                  </a:cubicBezTo>
                  <a:cubicBezTo>
                    <a:pt x="11797" y="7469"/>
                    <a:pt x="11758" y="7444"/>
                    <a:pt x="11718" y="7420"/>
                  </a:cubicBezTo>
                  <a:cubicBezTo>
                    <a:pt x="11656" y="7370"/>
                    <a:pt x="11617" y="7346"/>
                    <a:pt x="11570" y="7420"/>
                  </a:cubicBezTo>
                  <a:cubicBezTo>
                    <a:pt x="11484" y="7543"/>
                    <a:pt x="11382" y="7667"/>
                    <a:pt x="11265" y="7556"/>
                  </a:cubicBezTo>
                  <a:cubicBezTo>
                    <a:pt x="11210" y="7494"/>
                    <a:pt x="11186" y="7370"/>
                    <a:pt x="11163" y="7259"/>
                  </a:cubicBezTo>
                  <a:cubicBezTo>
                    <a:pt x="11155" y="7210"/>
                    <a:pt x="11139" y="7136"/>
                    <a:pt x="11124" y="7111"/>
                  </a:cubicBezTo>
                  <a:cubicBezTo>
                    <a:pt x="11116" y="7111"/>
                    <a:pt x="11093" y="7099"/>
                    <a:pt x="11069" y="7346"/>
                  </a:cubicBezTo>
                  <a:cubicBezTo>
                    <a:pt x="11053" y="7593"/>
                    <a:pt x="10960" y="7617"/>
                    <a:pt x="10905" y="7617"/>
                  </a:cubicBezTo>
                  <a:cubicBezTo>
                    <a:pt x="10897" y="7617"/>
                    <a:pt x="10889" y="7630"/>
                    <a:pt x="10881" y="7630"/>
                  </a:cubicBezTo>
                  <a:cubicBezTo>
                    <a:pt x="10858" y="7630"/>
                    <a:pt x="10827" y="7741"/>
                    <a:pt x="10811" y="7790"/>
                  </a:cubicBezTo>
                  <a:cubicBezTo>
                    <a:pt x="10795" y="7827"/>
                    <a:pt x="10787" y="7864"/>
                    <a:pt x="10772" y="7901"/>
                  </a:cubicBezTo>
                  <a:cubicBezTo>
                    <a:pt x="10756" y="7938"/>
                    <a:pt x="10701" y="7987"/>
                    <a:pt x="10592" y="8074"/>
                  </a:cubicBezTo>
                  <a:cubicBezTo>
                    <a:pt x="10514" y="8136"/>
                    <a:pt x="10381" y="8234"/>
                    <a:pt x="10357" y="8296"/>
                  </a:cubicBezTo>
                  <a:cubicBezTo>
                    <a:pt x="10357" y="8308"/>
                    <a:pt x="10412" y="8370"/>
                    <a:pt x="10443" y="8395"/>
                  </a:cubicBezTo>
                  <a:cubicBezTo>
                    <a:pt x="10498" y="8469"/>
                    <a:pt x="10561" y="8518"/>
                    <a:pt x="10545" y="8629"/>
                  </a:cubicBezTo>
                  <a:cubicBezTo>
                    <a:pt x="10545" y="8666"/>
                    <a:pt x="10514" y="9073"/>
                    <a:pt x="10373" y="9036"/>
                  </a:cubicBezTo>
                  <a:cubicBezTo>
                    <a:pt x="10365" y="9036"/>
                    <a:pt x="10349" y="9036"/>
                    <a:pt x="10326" y="9036"/>
                  </a:cubicBezTo>
                  <a:cubicBezTo>
                    <a:pt x="10255" y="9012"/>
                    <a:pt x="10099" y="8987"/>
                    <a:pt x="10044" y="9049"/>
                  </a:cubicBezTo>
                  <a:cubicBezTo>
                    <a:pt x="10036" y="9049"/>
                    <a:pt x="10036" y="9073"/>
                    <a:pt x="10036" y="9086"/>
                  </a:cubicBezTo>
                  <a:cubicBezTo>
                    <a:pt x="10028" y="9148"/>
                    <a:pt x="10021" y="9222"/>
                    <a:pt x="10005" y="9296"/>
                  </a:cubicBezTo>
                  <a:cubicBezTo>
                    <a:pt x="9989" y="9419"/>
                    <a:pt x="9958" y="9567"/>
                    <a:pt x="9989" y="9616"/>
                  </a:cubicBezTo>
                  <a:cubicBezTo>
                    <a:pt x="10052" y="9703"/>
                    <a:pt x="10216" y="9826"/>
                    <a:pt x="10381" y="9802"/>
                  </a:cubicBezTo>
                  <a:cubicBezTo>
                    <a:pt x="10420" y="9802"/>
                    <a:pt x="10521" y="9789"/>
                    <a:pt x="10537" y="9752"/>
                  </a:cubicBezTo>
                  <a:cubicBezTo>
                    <a:pt x="10545" y="9752"/>
                    <a:pt x="10545" y="9715"/>
                    <a:pt x="10537" y="9678"/>
                  </a:cubicBezTo>
                  <a:cubicBezTo>
                    <a:pt x="10514" y="9493"/>
                    <a:pt x="10615" y="9296"/>
                    <a:pt x="10709" y="9172"/>
                  </a:cubicBezTo>
                  <a:cubicBezTo>
                    <a:pt x="10748" y="9135"/>
                    <a:pt x="10748" y="9111"/>
                    <a:pt x="10748" y="9073"/>
                  </a:cubicBezTo>
                  <a:cubicBezTo>
                    <a:pt x="10748" y="9036"/>
                    <a:pt x="10756" y="8987"/>
                    <a:pt x="10811" y="8950"/>
                  </a:cubicBezTo>
                  <a:cubicBezTo>
                    <a:pt x="10827" y="8938"/>
                    <a:pt x="10850" y="8938"/>
                    <a:pt x="10873" y="8938"/>
                  </a:cubicBezTo>
                  <a:cubicBezTo>
                    <a:pt x="10928" y="8913"/>
                    <a:pt x="10983" y="8913"/>
                    <a:pt x="11038" y="8790"/>
                  </a:cubicBezTo>
                  <a:cubicBezTo>
                    <a:pt x="11069" y="8716"/>
                    <a:pt x="11108" y="8691"/>
                    <a:pt x="11139" y="8691"/>
                  </a:cubicBezTo>
                  <a:cubicBezTo>
                    <a:pt x="11233" y="8691"/>
                    <a:pt x="11312" y="8851"/>
                    <a:pt x="11390" y="8999"/>
                  </a:cubicBezTo>
                  <a:cubicBezTo>
                    <a:pt x="11460" y="9160"/>
                    <a:pt x="11492" y="9209"/>
                    <a:pt x="11625" y="9271"/>
                  </a:cubicBezTo>
                  <a:cubicBezTo>
                    <a:pt x="11687" y="9283"/>
                    <a:pt x="11734" y="9283"/>
                    <a:pt x="11773" y="9283"/>
                  </a:cubicBezTo>
                  <a:cubicBezTo>
                    <a:pt x="11812" y="9283"/>
                    <a:pt x="11851" y="9283"/>
                    <a:pt x="11891" y="9345"/>
                  </a:cubicBezTo>
                  <a:cubicBezTo>
                    <a:pt x="11922" y="9370"/>
                    <a:pt x="11953" y="9419"/>
                    <a:pt x="11977" y="9456"/>
                  </a:cubicBezTo>
                  <a:cubicBezTo>
                    <a:pt x="12000" y="9493"/>
                    <a:pt x="12031" y="9555"/>
                    <a:pt x="12055" y="9567"/>
                  </a:cubicBezTo>
                  <a:cubicBezTo>
                    <a:pt x="12063" y="9555"/>
                    <a:pt x="12063" y="9530"/>
                    <a:pt x="12063" y="9518"/>
                  </a:cubicBezTo>
                  <a:cubicBezTo>
                    <a:pt x="12078" y="9419"/>
                    <a:pt x="12094" y="9296"/>
                    <a:pt x="12172" y="9259"/>
                  </a:cubicBezTo>
                  <a:cubicBezTo>
                    <a:pt x="12204" y="9246"/>
                    <a:pt x="12243" y="9234"/>
                    <a:pt x="12274" y="9234"/>
                  </a:cubicBezTo>
                  <a:cubicBezTo>
                    <a:pt x="12352" y="9222"/>
                    <a:pt x="12383" y="9209"/>
                    <a:pt x="12399" y="9148"/>
                  </a:cubicBezTo>
                  <a:cubicBezTo>
                    <a:pt x="12399" y="9111"/>
                    <a:pt x="12415" y="9049"/>
                    <a:pt x="12415" y="8987"/>
                  </a:cubicBezTo>
                  <a:cubicBezTo>
                    <a:pt x="12430" y="8777"/>
                    <a:pt x="12462" y="8481"/>
                    <a:pt x="12603" y="8444"/>
                  </a:cubicBezTo>
                  <a:cubicBezTo>
                    <a:pt x="12704" y="8432"/>
                    <a:pt x="12767" y="8543"/>
                    <a:pt x="12822" y="8617"/>
                  </a:cubicBezTo>
                  <a:cubicBezTo>
                    <a:pt x="12837" y="8654"/>
                    <a:pt x="12869" y="8703"/>
                    <a:pt x="12876" y="8691"/>
                  </a:cubicBezTo>
                  <a:cubicBezTo>
                    <a:pt x="12908" y="8679"/>
                    <a:pt x="12915" y="8617"/>
                    <a:pt x="12923" y="8555"/>
                  </a:cubicBezTo>
                  <a:cubicBezTo>
                    <a:pt x="12939" y="8481"/>
                    <a:pt x="12962" y="8370"/>
                    <a:pt x="13025" y="8370"/>
                  </a:cubicBezTo>
                  <a:cubicBezTo>
                    <a:pt x="13095" y="8370"/>
                    <a:pt x="13111" y="8469"/>
                    <a:pt x="13127" y="8530"/>
                  </a:cubicBezTo>
                  <a:cubicBezTo>
                    <a:pt x="13135" y="8592"/>
                    <a:pt x="13142" y="8642"/>
                    <a:pt x="13174" y="8679"/>
                  </a:cubicBezTo>
                  <a:cubicBezTo>
                    <a:pt x="13189" y="8703"/>
                    <a:pt x="13197" y="8728"/>
                    <a:pt x="13221" y="8753"/>
                  </a:cubicBezTo>
                  <a:cubicBezTo>
                    <a:pt x="13299" y="8851"/>
                    <a:pt x="13401" y="8987"/>
                    <a:pt x="13369" y="9111"/>
                  </a:cubicBezTo>
                  <a:cubicBezTo>
                    <a:pt x="13346" y="9271"/>
                    <a:pt x="13189" y="9296"/>
                    <a:pt x="13088" y="9271"/>
                  </a:cubicBezTo>
                  <a:cubicBezTo>
                    <a:pt x="13056" y="9246"/>
                    <a:pt x="13033" y="9222"/>
                    <a:pt x="13002" y="9209"/>
                  </a:cubicBezTo>
                  <a:cubicBezTo>
                    <a:pt x="12955" y="9148"/>
                    <a:pt x="12908" y="9111"/>
                    <a:pt x="12790" y="9148"/>
                  </a:cubicBezTo>
                  <a:cubicBezTo>
                    <a:pt x="12696" y="9172"/>
                    <a:pt x="12673" y="9209"/>
                    <a:pt x="12642" y="9234"/>
                  </a:cubicBezTo>
                  <a:cubicBezTo>
                    <a:pt x="12618" y="9259"/>
                    <a:pt x="12595" y="9283"/>
                    <a:pt x="12516" y="9320"/>
                  </a:cubicBezTo>
                  <a:lnTo>
                    <a:pt x="12509" y="9320"/>
                  </a:lnTo>
                  <a:cubicBezTo>
                    <a:pt x="12368" y="9382"/>
                    <a:pt x="12360" y="9394"/>
                    <a:pt x="12344" y="9468"/>
                  </a:cubicBezTo>
                  <a:cubicBezTo>
                    <a:pt x="12344" y="9555"/>
                    <a:pt x="12407" y="9728"/>
                    <a:pt x="12501" y="9777"/>
                  </a:cubicBezTo>
                  <a:cubicBezTo>
                    <a:pt x="12548" y="9802"/>
                    <a:pt x="12595" y="9777"/>
                    <a:pt x="12642" y="9752"/>
                  </a:cubicBezTo>
                  <a:cubicBezTo>
                    <a:pt x="12689" y="9728"/>
                    <a:pt x="12736" y="9703"/>
                    <a:pt x="12767" y="9728"/>
                  </a:cubicBezTo>
                  <a:cubicBezTo>
                    <a:pt x="12822" y="9789"/>
                    <a:pt x="12939" y="9863"/>
                    <a:pt x="13017" y="9789"/>
                  </a:cubicBezTo>
                  <a:cubicBezTo>
                    <a:pt x="13025" y="9777"/>
                    <a:pt x="13041" y="9777"/>
                    <a:pt x="13048" y="9789"/>
                  </a:cubicBezTo>
                  <a:cubicBezTo>
                    <a:pt x="13064" y="9789"/>
                    <a:pt x="13064" y="9802"/>
                    <a:pt x="13072" y="9826"/>
                  </a:cubicBezTo>
                  <a:cubicBezTo>
                    <a:pt x="13080" y="9863"/>
                    <a:pt x="13142" y="10209"/>
                    <a:pt x="13041" y="10357"/>
                  </a:cubicBezTo>
                  <a:cubicBezTo>
                    <a:pt x="12978" y="10468"/>
                    <a:pt x="12908" y="10468"/>
                    <a:pt x="12837" y="10480"/>
                  </a:cubicBezTo>
                  <a:cubicBezTo>
                    <a:pt x="12806" y="10480"/>
                    <a:pt x="12767" y="10493"/>
                    <a:pt x="12736" y="10493"/>
                  </a:cubicBezTo>
                  <a:cubicBezTo>
                    <a:pt x="12696" y="10505"/>
                    <a:pt x="12657" y="10530"/>
                    <a:pt x="12634" y="10554"/>
                  </a:cubicBezTo>
                  <a:cubicBezTo>
                    <a:pt x="12563" y="10604"/>
                    <a:pt x="12493" y="10641"/>
                    <a:pt x="12430" y="10554"/>
                  </a:cubicBezTo>
                  <a:cubicBezTo>
                    <a:pt x="12383" y="10480"/>
                    <a:pt x="12125" y="10320"/>
                    <a:pt x="11977" y="10443"/>
                  </a:cubicBezTo>
                  <a:cubicBezTo>
                    <a:pt x="11812" y="10579"/>
                    <a:pt x="11711" y="10665"/>
                    <a:pt x="11625" y="10530"/>
                  </a:cubicBezTo>
                  <a:cubicBezTo>
                    <a:pt x="11562" y="10419"/>
                    <a:pt x="11437" y="10332"/>
                    <a:pt x="11351" y="10332"/>
                  </a:cubicBezTo>
                  <a:cubicBezTo>
                    <a:pt x="11257" y="10332"/>
                    <a:pt x="11257" y="10184"/>
                    <a:pt x="11249" y="10073"/>
                  </a:cubicBezTo>
                  <a:cubicBezTo>
                    <a:pt x="11249" y="10024"/>
                    <a:pt x="11241" y="9950"/>
                    <a:pt x="11233" y="9937"/>
                  </a:cubicBezTo>
                  <a:cubicBezTo>
                    <a:pt x="11194" y="9888"/>
                    <a:pt x="10936" y="9913"/>
                    <a:pt x="10662" y="10048"/>
                  </a:cubicBezTo>
                  <a:lnTo>
                    <a:pt x="10631" y="10061"/>
                  </a:lnTo>
                  <a:cubicBezTo>
                    <a:pt x="10428" y="10160"/>
                    <a:pt x="10412" y="10160"/>
                    <a:pt x="10318" y="10122"/>
                  </a:cubicBezTo>
                  <a:cubicBezTo>
                    <a:pt x="10240" y="10098"/>
                    <a:pt x="10091" y="10184"/>
                    <a:pt x="10036" y="10332"/>
                  </a:cubicBezTo>
                  <a:cubicBezTo>
                    <a:pt x="10013" y="10369"/>
                    <a:pt x="9997" y="10419"/>
                    <a:pt x="9974" y="10468"/>
                  </a:cubicBezTo>
                  <a:cubicBezTo>
                    <a:pt x="9903" y="10678"/>
                    <a:pt x="9794" y="10949"/>
                    <a:pt x="9669" y="11134"/>
                  </a:cubicBezTo>
                  <a:cubicBezTo>
                    <a:pt x="9504" y="11369"/>
                    <a:pt x="9426" y="11542"/>
                    <a:pt x="9442" y="11677"/>
                  </a:cubicBezTo>
                  <a:cubicBezTo>
                    <a:pt x="9457" y="11752"/>
                    <a:pt x="9465" y="11789"/>
                    <a:pt x="9489" y="11826"/>
                  </a:cubicBezTo>
                  <a:cubicBezTo>
                    <a:pt x="9512" y="11900"/>
                    <a:pt x="9543" y="11986"/>
                    <a:pt x="9536" y="12134"/>
                  </a:cubicBezTo>
                  <a:cubicBezTo>
                    <a:pt x="9528" y="12183"/>
                    <a:pt x="9528" y="12220"/>
                    <a:pt x="9520" y="12270"/>
                  </a:cubicBezTo>
                  <a:cubicBezTo>
                    <a:pt x="9489" y="12517"/>
                    <a:pt x="9450" y="12862"/>
                    <a:pt x="9684" y="13183"/>
                  </a:cubicBezTo>
                  <a:cubicBezTo>
                    <a:pt x="9997" y="13603"/>
                    <a:pt x="10130" y="13701"/>
                    <a:pt x="10295" y="13652"/>
                  </a:cubicBezTo>
                  <a:cubicBezTo>
                    <a:pt x="10396" y="13615"/>
                    <a:pt x="10451" y="13640"/>
                    <a:pt x="10482" y="13652"/>
                  </a:cubicBezTo>
                  <a:cubicBezTo>
                    <a:pt x="10506" y="13664"/>
                    <a:pt x="10521" y="13664"/>
                    <a:pt x="10545" y="13640"/>
                  </a:cubicBezTo>
                  <a:cubicBezTo>
                    <a:pt x="10576" y="13627"/>
                    <a:pt x="10607" y="13578"/>
                    <a:pt x="10639" y="13541"/>
                  </a:cubicBezTo>
                  <a:cubicBezTo>
                    <a:pt x="10701" y="13455"/>
                    <a:pt x="10772" y="13344"/>
                    <a:pt x="10850" y="13393"/>
                  </a:cubicBezTo>
                  <a:cubicBezTo>
                    <a:pt x="10920" y="13418"/>
                    <a:pt x="10928" y="13504"/>
                    <a:pt x="10936" y="13553"/>
                  </a:cubicBezTo>
                  <a:cubicBezTo>
                    <a:pt x="10936" y="13615"/>
                    <a:pt x="10936" y="13640"/>
                    <a:pt x="10991" y="13640"/>
                  </a:cubicBezTo>
                  <a:cubicBezTo>
                    <a:pt x="11046" y="13640"/>
                    <a:pt x="11100" y="13640"/>
                    <a:pt x="11155" y="13640"/>
                  </a:cubicBezTo>
                  <a:cubicBezTo>
                    <a:pt x="11179" y="13640"/>
                    <a:pt x="11210" y="13640"/>
                    <a:pt x="11241" y="13640"/>
                  </a:cubicBezTo>
                  <a:cubicBezTo>
                    <a:pt x="11304" y="13640"/>
                    <a:pt x="11366" y="13652"/>
                    <a:pt x="11390" y="13726"/>
                  </a:cubicBezTo>
                  <a:cubicBezTo>
                    <a:pt x="11413" y="13800"/>
                    <a:pt x="11382" y="13862"/>
                    <a:pt x="11343" y="13936"/>
                  </a:cubicBezTo>
                  <a:cubicBezTo>
                    <a:pt x="11288" y="14059"/>
                    <a:pt x="11226" y="14195"/>
                    <a:pt x="11296" y="14368"/>
                  </a:cubicBezTo>
                  <a:cubicBezTo>
                    <a:pt x="11335" y="14467"/>
                    <a:pt x="11390" y="14565"/>
                    <a:pt x="11437" y="14664"/>
                  </a:cubicBezTo>
                  <a:cubicBezTo>
                    <a:pt x="11562" y="14874"/>
                    <a:pt x="11687" y="15108"/>
                    <a:pt x="11648" y="15392"/>
                  </a:cubicBezTo>
                  <a:cubicBezTo>
                    <a:pt x="11632" y="15528"/>
                    <a:pt x="11609" y="15651"/>
                    <a:pt x="11585" y="15762"/>
                  </a:cubicBezTo>
                  <a:cubicBezTo>
                    <a:pt x="11546" y="15935"/>
                    <a:pt x="11515" y="16083"/>
                    <a:pt x="11531" y="16268"/>
                  </a:cubicBezTo>
                  <a:cubicBezTo>
                    <a:pt x="11546" y="16441"/>
                    <a:pt x="11585" y="16540"/>
                    <a:pt x="11609" y="16626"/>
                  </a:cubicBezTo>
                  <a:cubicBezTo>
                    <a:pt x="11640" y="16713"/>
                    <a:pt x="11671" y="16787"/>
                    <a:pt x="11671" y="16873"/>
                  </a:cubicBezTo>
                  <a:cubicBezTo>
                    <a:pt x="11671" y="16922"/>
                    <a:pt x="11671" y="16984"/>
                    <a:pt x="11671" y="17033"/>
                  </a:cubicBezTo>
                  <a:cubicBezTo>
                    <a:pt x="11664" y="17231"/>
                    <a:pt x="11656" y="17502"/>
                    <a:pt x="11742" y="17663"/>
                  </a:cubicBezTo>
                  <a:cubicBezTo>
                    <a:pt x="11859" y="17885"/>
                    <a:pt x="11938" y="18132"/>
                    <a:pt x="11938" y="18280"/>
                  </a:cubicBezTo>
                  <a:cubicBezTo>
                    <a:pt x="11938" y="18280"/>
                    <a:pt x="11938" y="18292"/>
                    <a:pt x="11945" y="18292"/>
                  </a:cubicBezTo>
                  <a:cubicBezTo>
                    <a:pt x="11992" y="18342"/>
                    <a:pt x="12157" y="18342"/>
                    <a:pt x="12399" y="18144"/>
                  </a:cubicBezTo>
                  <a:cubicBezTo>
                    <a:pt x="12696" y="17897"/>
                    <a:pt x="12853" y="17502"/>
                    <a:pt x="12892" y="17219"/>
                  </a:cubicBezTo>
                  <a:cubicBezTo>
                    <a:pt x="12915" y="17009"/>
                    <a:pt x="13002" y="16922"/>
                    <a:pt x="13048" y="16861"/>
                  </a:cubicBezTo>
                  <a:cubicBezTo>
                    <a:pt x="13072" y="16848"/>
                    <a:pt x="13095" y="16811"/>
                    <a:pt x="13103" y="16799"/>
                  </a:cubicBezTo>
                  <a:cubicBezTo>
                    <a:pt x="13103" y="16774"/>
                    <a:pt x="13095" y="16725"/>
                    <a:pt x="13088" y="16676"/>
                  </a:cubicBezTo>
                  <a:cubicBezTo>
                    <a:pt x="13080" y="16577"/>
                    <a:pt x="13072" y="16453"/>
                    <a:pt x="13103" y="16355"/>
                  </a:cubicBezTo>
                  <a:cubicBezTo>
                    <a:pt x="13119" y="16293"/>
                    <a:pt x="13158" y="16231"/>
                    <a:pt x="13205" y="16145"/>
                  </a:cubicBezTo>
                  <a:cubicBezTo>
                    <a:pt x="13299" y="16009"/>
                    <a:pt x="13416" y="15812"/>
                    <a:pt x="13424" y="15590"/>
                  </a:cubicBezTo>
                  <a:cubicBezTo>
                    <a:pt x="13432" y="15479"/>
                    <a:pt x="13416" y="15343"/>
                    <a:pt x="13408" y="15207"/>
                  </a:cubicBezTo>
                  <a:cubicBezTo>
                    <a:pt x="13385" y="14898"/>
                    <a:pt x="13361" y="14541"/>
                    <a:pt x="13494" y="14331"/>
                  </a:cubicBezTo>
                  <a:cubicBezTo>
                    <a:pt x="13581" y="14207"/>
                    <a:pt x="13643" y="14146"/>
                    <a:pt x="13706" y="14096"/>
                  </a:cubicBezTo>
                  <a:cubicBezTo>
                    <a:pt x="13784" y="14022"/>
                    <a:pt x="13847" y="13973"/>
                    <a:pt x="13925" y="13812"/>
                  </a:cubicBezTo>
                  <a:cubicBezTo>
                    <a:pt x="14019" y="13652"/>
                    <a:pt x="14050" y="13516"/>
                    <a:pt x="14073" y="13418"/>
                  </a:cubicBezTo>
                  <a:cubicBezTo>
                    <a:pt x="14097" y="13319"/>
                    <a:pt x="14120" y="13245"/>
                    <a:pt x="14167" y="13183"/>
                  </a:cubicBezTo>
                  <a:cubicBezTo>
                    <a:pt x="14206" y="13121"/>
                    <a:pt x="14222" y="13023"/>
                    <a:pt x="14230" y="12949"/>
                  </a:cubicBezTo>
                  <a:cubicBezTo>
                    <a:pt x="14230" y="12899"/>
                    <a:pt x="14222" y="12875"/>
                    <a:pt x="14222" y="12862"/>
                  </a:cubicBezTo>
                  <a:cubicBezTo>
                    <a:pt x="14214" y="12862"/>
                    <a:pt x="14199" y="12887"/>
                    <a:pt x="14183" y="12887"/>
                  </a:cubicBezTo>
                  <a:cubicBezTo>
                    <a:pt x="14128" y="12936"/>
                    <a:pt x="14026" y="13035"/>
                    <a:pt x="13893" y="12998"/>
                  </a:cubicBezTo>
                  <a:cubicBezTo>
                    <a:pt x="13682" y="12924"/>
                    <a:pt x="13565" y="12838"/>
                    <a:pt x="13408" y="12467"/>
                  </a:cubicBezTo>
                  <a:cubicBezTo>
                    <a:pt x="13330" y="12282"/>
                    <a:pt x="13291" y="12134"/>
                    <a:pt x="13260" y="12011"/>
                  </a:cubicBezTo>
                  <a:cubicBezTo>
                    <a:pt x="13228" y="11875"/>
                    <a:pt x="13197" y="11776"/>
                    <a:pt x="13142" y="11702"/>
                  </a:cubicBezTo>
                  <a:cubicBezTo>
                    <a:pt x="13009" y="11517"/>
                    <a:pt x="12962" y="11344"/>
                    <a:pt x="12915" y="11048"/>
                  </a:cubicBezTo>
                  <a:cubicBezTo>
                    <a:pt x="12876" y="10838"/>
                    <a:pt x="12908" y="10764"/>
                    <a:pt x="12947" y="10740"/>
                  </a:cubicBezTo>
                  <a:cubicBezTo>
                    <a:pt x="12986" y="10703"/>
                    <a:pt x="13033" y="10727"/>
                    <a:pt x="13056" y="10764"/>
                  </a:cubicBezTo>
                  <a:cubicBezTo>
                    <a:pt x="13064" y="10789"/>
                    <a:pt x="13088" y="10826"/>
                    <a:pt x="13111" y="10912"/>
                  </a:cubicBezTo>
                  <a:cubicBezTo>
                    <a:pt x="13174" y="11048"/>
                    <a:pt x="13275" y="11332"/>
                    <a:pt x="13338" y="11394"/>
                  </a:cubicBezTo>
                  <a:cubicBezTo>
                    <a:pt x="13401" y="11468"/>
                    <a:pt x="13408" y="11542"/>
                    <a:pt x="13416" y="11616"/>
                  </a:cubicBezTo>
                  <a:cubicBezTo>
                    <a:pt x="13424" y="11690"/>
                    <a:pt x="13432" y="11752"/>
                    <a:pt x="13471" y="11813"/>
                  </a:cubicBezTo>
                  <a:lnTo>
                    <a:pt x="13487" y="11826"/>
                  </a:lnTo>
                  <a:cubicBezTo>
                    <a:pt x="13581" y="11986"/>
                    <a:pt x="13682" y="12134"/>
                    <a:pt x="13682" y="12319"/>
                  </a:cubicBezTo>
                  <a:cubicBezTo>
                    <a:pt x="13682" y="12406"/>
                    <a:pt x="13698" y="12603"/>
                    <a:pt x="13800" y="12640"/>
                  </a:cubicBezTo>
                  <a:cubicBezTo>
                    <a:pt x="13831" y="12652"/>
                    <a:pt x="13909" y="12566"/>
                    <a:pt x="13980" y="12504"/>
                  </a:cubicBezTo>
                  <a:cubicBezTo>
                    <a:pt x="14081" y="12406"/>
                    <a:pt x="14175" y="12307"/>
                    <a:pt x="14246" y="12344"/>
                  </a:cubicBezTo>
                  <a:cubicBezTo>
                    <a:pt x="14316" y="12393"/>
                    <a:pt x="14402" y="12295"/>
                    <a:pt x="14472" y="12208"/>
                  </a:cubicBezTo>
                  <a:cubicBezTo>
                    <a:pt x="14488" y="12196"/>
                    <a:pt x="14496" y="12183"/>
                    <a:pt x="14512" y="12171"/>
                  </a:cubicBezTo>
                  <a:lnTo>
                    <a:pt x="14535" y="12134"/>
                  </a:lnTo>
                  <a:cubicBezTo>
                    <a:pt x="14605" y="12072"/>
                    <a:pt x="14637" y="12035"/>
                    <a:pt x="14676" y="11838"/>
                  </a:cubicBezTo>
                  <a:cubicBezTo>
                    <a:pt x="14707" y="11690"/>
                    <a:pt x="14754" y="11653"/>
                    <a:pt x="14785" y="11628"/>
                  </a:cubicBezTo>
                  <a:cubicBezTo>
                    <a:pt x="14793" y="11616"/>
                    <a:pt x="14801" y="11616"/>
                    <a:pt x="14801" y="11616"/>
                  </a:cubicBezTo>
                  <a:cubicBezTo>
                    <a:pt x="14801" y="11616"/>
                    <a:pt x="14801" y="11603"/>
                    <a:pt x="14801" y="11591"/>
                  </a:cubicBezTo>
                  <a:cubicBezTo>
                    <a:pt x="14778" y="11480"/>
                    <a:pt x="14535" y="11184"/>
                    <a:pt x="14480" y="11184"/>
                  </a:cubicBezTo>
                  <a:cubicBezTo>
                    <a:pt x="14472" y="11184"/>
                    <a:pt x="14457" y="11209"/>
                    <a:pt x="14441" y="11221"/>
                  </a:cubicBezTo>
                  <a:cubicBezTo>
                    <a:pt x="14386" y="11307"/>
                    <a:pt x="14292" y="11418"/>
                    <a:pt x="14199" y="11357"/>
                  </a:cubicBezTo>
                  <a:cubicBezTo>
                    <a:pt x="14113" y="11307"/>
                    <a:pt x="14066" y="11134"/>
                    <a:pt x="14026" y="10986"/>
                  </a:cubicBezTo>
                  <a:cubicBezTo>
                    <a:pt x="14011" y="10949"/>
                    <a:pt x="13995" y="10912"/>
                    <a:pt x="13987" y="10888"/>
                  </a:cubicBezTo>
                  <a:cubicBezTo>
                    <a:pt x="13956" y="10814"/>
                    <a:pt x="13909" y="10628"/>
                    <a:pt x="13940" y="10530"/>
                  </a:cubicBezTo>
                  <a:cubicBezTo>
                    <a:pt x="13956" y="10493"/>
                    <a:pt x="13980" y="10468"/>
                    <a:pt x="14011" y="10468"/>
                  </a:cubicBezTo>
                  <a:cubicBezTo>
                    <a:pt x="14066" y="10468"/>
                    <a:pt x="14113" y="10579"/>
                    <a:pt x="14175" y="10703"/>
                  </a:cubicBezTo>
                  <a:cubicBezTo>
                    <a:pt x="14206" y="10777"/>
                    <a:pt x="14253" y="10888"/>
                    <a:pt x="14277" y="10900"/>
                  </a:cubicBezTo>
                  <a:cubicBezTo>
                    <a:pt x="14308" y="10912"/>
                    <a:pt x="14347" y="10888"/>
                    <a:pt x="14394" y="10875"/>
                  </a:cubicBezTo>
                  <a:cubicBezTo>
                    <a:pt x="14465" y="10838"/>
                    <a:pt x="14535" y="10826"/>
                    <a:pt x="14590" y="10851"/>
                  </a:cubicBezTo>
                  <a:cubicBezTo>
                    <a:pt x="14621" y="10875"/>
                    <a:pt x="14637" y="10912"/>
                    <a:pt x="14668" y="10937"/>
                  </a:cubicBezTo>
                  <a:cubicBezTo>
                    <a:pt x="14715" y="11011"/>
                    <a:pt x="14778" y="11085"/>
                    <a:pt x="14887" y="11097"/>
                  </a:cubicBezTo>
                  <a:cubicBezTo>
                    <a:pt x="14950" y="11110"/>
                    <a:pt x="15036" y="11097"/>
                    <a:pt x="15114" y="11097"/>
                  </a:cubicBezTo>
                  <a:cubicBezTo>
                    <a:pt x="15278" y="11085"/>
                    <a:pt x="15349" y="11085"/>
                    <a:pt x="15380" y="11147"/>
                  </a:cubicBezTo>
                  <a:cubicBezTo>
                    <a:pt x="15396" y="11184"/>
                    <a:pt x="15403" y="11221"/>
                    <a:pt x="15403" y="11258"/>
                  </a:cubicBezTo>
                  <a:cubicBezTo>
                    <a:pt x="15403" y="11320"/>
                    <a:pt x="15411" y="11344"/>
                    <a:pt x="15466" y="11357"/>
                  </a:cubicBezTo>
                  <a:cubicBezTo>
                    <a:pt x="15552" y="11381"/>
                    <a:pt x="15568" y="11443"/>
                    <a:pt x="15583" y="11517"/>
                  </a:cubicBezTo>
                  <a:cubicBezTo>
                    <a:pt x="15583" y="11542"/>
                    <a:pt x="15591" y="11554"/>
                    <a:pt x="15599" y="11566"/>
                  </a:cubicBezTo>
                  <a:cubicBezTo>
                    <a:pt x="15615" y="11603"/>
                    <a:pt x="15677" y="11603"/>
                    <a:pt x="15709" y="11603"/>
                  </a:cubicBezTo>
                  <a:cubicBezTo>
                    <a:pt x="15779" y="11603"/>
                    <a:pt x="15826" y="11616"/>
                    <a:pt x="15834" y="11677"/>
                  </a:cubicBezTo>
                  <a:cubicBezTo>
                    <a:pt x="15834" y="11702"/>
                    <a:pt x="15834" y="11739"/>
                    <a:pt x="15826" y="11776"/>
                  </a:cubicBezTo>
                  <a:cubicBezTo>
                    <a:pt x="15810" y="11875"/>
                    <a:pt x="15795" y="11961"/>
                    <a:pt x="15842" y="12035"/>
                  </a:cubicBezTo>
                  <a:cubicBezTo>
                    <a:pt x="15935" y="12159"/>
                    <a:pt x="15943" y="12220"/>
                    <a:pt x="15943" y="12381"/>
                  </a:cubicBezTo>
                  <a:cubicBezTo>
                    <a:pt x="15943" y="12406"/>
                    <a:pt x="15943" y="12430"/>
                    <a:pt x="15943" y="12467"/>
                  </a:cubicBezTo>
                  <a:cubicBezTo>
                    <a:pt x="15943" y="12640"/>
                    <a:pt x="15990" y="12739"/>
                    <a:pt x="16053" y="12838"/>
                  </a:cubicBezTo>
                  <a:cubicBezTo>
                    <a:pt x="16084" y="12899"/>
                    <a:pt x="16100" y="12973"/>
                    <a:pt x="16108" y="13047"/>
                  </a:cubicBezTo>
                  <a:cubicBezTo>
                    <a:pt x="16108" y="13072"/>
                    <a:pt x="16115" y="13121"/>
                    <a:pt x="16115" y="13134"/>
                  </a:cubicBezTo>
                  <a:cubicBezTo>
                    <a:pt x="16131" y="13134"/>
                    <a:pt x="16162" y="13121"/>
                    <a:pt x="16194" y="13097"/>
                  </a:cubicBezTo>
                  <a:cubicBezTo>
                    <a:pt x="16225" y="13060"/>
                    <a:pt x="16280" y="12973"/>
                    <a:pt x="16288" y="12825"/>
                  </a:cubicBezTo>
                  <a:cubicBezTo>
                    <a:pt x="16288" y="12751"/>
                    <a:pt x="16295" y="12689"/>
                    <a:pt x="16295" y="12628"/>
                  </a:cubicBezTo>
                  <a:cubicBezTo>
                    <a:pt x="16303" y="12455"/>
                    <a:pt x="16311" y="12307"/>
                    <a:pt x="16374" y="12208"/>
                  </a:cubicBezTo>
                  <a:cubicBezTo>
                    <a:pt x="16405" y="12171"/>
                    <a:pt x="16428" y="12146"/>
                    <a:pt x="16452" y="12122"/>
                  </a:cubicBezTo>
                  <a:cubicBezTo>
                    <a:pt x="16491" y="12097"/>
                    <a:pt x="16499" y="12085"/>
                    <a:pt x="16499" y="11986"/>
                  </a:cubicBezTo>
                  <a:cubicBezTo>
                    <a:pt x="16499" y="11924"/>
                    <a:pt x="16514" y="11863"/>
                    <a:pt x="16538" y="11826"/>
                  </a:cubicBezTo>
                  <a:cubicBezTo>
                    <a:pt x="16577" y="11764"/>
                    <a:pt x="16632" y="11764"/>
                    <a:pt x="16671" y="11764"/>
                  </a:cubicBezTo>
                  <a:cubicBezTo>
                    <a:pt x="16679" y="11764"/>
                    <a:pt x="16687" y="11764"/>
                    <a:pt x="16687" y="11764"/>
                  </a:cubicBezTo>
                  <a:cubicBezTo>
                    <a:pt x="16694" y="11752"/>
                    <a:pt x="16694" y="11739"/>
                    <a:pt x="16710" y="11714"/>
                  </a:cubicBezTo>
                  <a:cubicBezTo>
                    <a:pt x="16741" y="11616"/>
                    <a:pt x="16796" y="11468"/>
                    <a:pt x="16898" y="11418"/>
                  </a:cubicBezTo>
                  <a:cubicBezTo>
                    <a:pt x="16968" y="11381"/>
                    <a:pt x="17054" y="11418"/>
                    <a:pt x="17125" y="11492"/>
                  </a:cubicBezTo>
                  <a:cubicBezTo>
                    <a:pt x="17187" y="11566"/>
                    <a:pt x="17242" y="11677"/>
                    <a:pt x="17266" y="11813"/>
                  </a:cubicBezTo>
                  <a:cubicBezTo>
                    <a:pt x="17289" y="11912"/>
                    <a:pt x="17289" y="11998"/>
                    <a:pt x="17289" y="12085"/>
                  </a:cubicBezTo>
                  <a:cubicBezTo>
                    <a:pt x="17289" y="12220"/>
                    <a:pt x="17297" y="12257"/>
                    <a:pt x="17336" y="12270"/>
                  </a:cubicBezTo>
                  <a:cubicBezTo>
                    <a:pt x="17375" y="12295"/>
                    <a:pt x="17399" y="12257"/>
                    <a:pt x="17430" y="12183"/>
                  </a:cubicBezTo>
                  <a:cubicBezTo>
                    <a:pt x="17453" y="12134"/>
                    <a:pt x="17485" y="12072"/>
                    <a:pt x="17524" y="12085"/>
                  </a:cubicBezTo>
                  <a:cubicBezTo>
                    <a:pt x="17563" y="12109"/>
                    <a:pt x="17579" y="12183"/>
                    <a:pt x="17602" y="12282"/>
                  </a:cubicBezTo>
                  <a:cubicBezTo>
                    <a:pt x="17625" y="12356"/>
                    <a:pt x="17641" y="12492"/>
                    <a:pt x="17680" y="12492"/>
                  </a:cubicBezTo>
                  <a:cubicBezTo>
                    <a:pt x="17712" y="12504"/>
                    <a:pt x="17727" y="12504"/>
                    <a:pt x="17758" y="12504"/>
                  </a:cubicBezTo>
                  <a:cubicBezTo>
                    <a:pt x="17813" y="12492"/>
                    <a:pt x="17876" y="12492"/>
                    <a:pt x="17938" y="12566"/>
                  </a:cubicBezTo>
                  <a:cubicBezTo>
                    <a:pt x="17970" y="12615"/>
                    <a:pt x="17993" y="12665"/>
                    <a:pt x="18024" y="12726"/>
                  </a:cubicBezTo>
                  <a:cubicBezTo>
                    <a:pt x="18079" y="12825"/>
                    <a:pt x="18126" y="12936"/>
                    <a:pt x="18181" y="12936"/>
                  </a:cubicBezTo>
                  <a:cubicBezTo>
                    <a:pt x="18220" y="12924"/>
                    <a:pt x="18259" y="12887"/>
                    <a:pt x="18298" y="12813"/>
                  </a:cubicBezTo>
                  <a:cubicBezTo>
                    <a:pt x="18345" y="12726"/>
                    <a:pt x="18361" y="12615"/>
                    <a:pt x="18345" y="12517"/>
                  </a:cubicBezTo>
                  <a:lnTo>
                    <a:pt x="18337" y="12430"/>
                  </a:lnTo>
                  <a:cubicBezTo>
                    <a:pt x="18322" y="12257"/>
                    <a:pt x="18314" y="12196"/>
                    <a:pt x="18212" y="12085"/>
                  </a:cubicBezTo>
                  <a:cubicBezTo>
                    <a:pt x="18134" y="11986"/>
                    <a:pt x="18087" y="11863"/>
                    <a:pt x="18079" y="11752"/>
                  </a:cubicBezTo>
                  <a:cubicBezTo>
                    <a:pt x="18079" y="11677"/>
                    <a:pt x="18103" y="11603"/>
                    <a:pt x="18134" y="11554"/>
                  </a:cubicBezTo>
                  <a:cubicBezTo>
                    <a:pt x="18189" y="11480"/>
                    <a:pt x="18236" y="11505"/>
                    <a:pt x="18283" y="11529"/>
                  </a:cubicBezTo>
                  <a:cubicBezTo>
                    <a:pt x="18322" y="11554"/>
                    <a:pt x="18369" y="11579"/>
                    <a:pt x="18447" y="11542"/>
                  </a:cubicBezTo>
                  <a:cubicBezTo>
                    <a:pt x="18611" y="11468"/>
                    <a:pt x="18940" y="11048"/>
                    <a:pt x="18979" y="10912"/>
                  </a:cubicBezTo>
                  <a:cubicBezTo>
                    <a:pt x="18987" y="10838"/>
                    <a:pt x="18987" y="10826"/>
                    <a:pt x="18979" y="10789"/>
                  </a:cubicBezTo>
                  <a:cubicBezTo>
                    <a:pt x="18963" y="10764"/>
                    <a:pt x="18956" y="10715"/>
                    <a:pt x="18979" y="10665"/>
                  </a:cubicBezTo>
                  <a:cubicBezTo>
                    <a:pt x="18987" y="10641"/>
                    <a:pt x="18995" y="10628"/>
                    <a:pt x="19002" y="10604"/>
                  </a:cubicBezTo>
                  <a:cubicBezTo>
                    <a:pt x="19049" y="10517"/>
                    <a:pt x="19089" y="10443"/>
                    <a:pt x="19057" y="10382"/>
                  </a:cubicBezTo>
                  <a:cubicBezTo>
                    <a:pt x="19018" y="10295"/>
                    <a:pt x="19026" y="10246"/>
                    <a:pt x="19049" y="10197"/>
                  </a:cubicBezTo>
                  <a:cubicBezTo>
                    <a:pt x="19057" y="10184"/>
                    <a:pt x="19065" y="10172"/>
                    <a:pt x="19049" y="10122"/>
                  </a:cubicBezTo>
                  <a:cubicBezTo>
                    <a:pt x="19034" y="10073"/>
                    <a:pt x="18995" y="9987"/>
                    <a:pt x="18948" y="9913"/>
                  </a:cubicBezTo>
                  <a:cubicBezTo>
                    <a:pt x="18862" y="9728"/>
                    <a:pt x="18791" y="9567"/>
                    <a:pt x="18838" y="9481"/>
                  </a:cubicBezTo>
                  <a:cubicBezTo>
                    <a:pt x="18846" y="9468"/>
                    <a:pt x="18862" y="9431"/>
                    <a:pt x="18877" y="9419"/>
                  </a:cubicBezTo>
                  <a:cubicBezTo>
                    <a:pt x="18932" y="9345"/>
                    <a:pt x="18971" y="9271"/>
                    <a:pt x="18948" y="9222"/>
                  </a:cubicBezTo>
                  <a:cubicBezTo>
                    <a:pt x="18940" y="9209"/>
                    <a:pt x="18885" y="9246"/>
                    <a:pt x="18854" y="9271"/>
                  </a:cubicBezTo>
                  <a:cubicBezTo>
                    <a:pt x="18799" y="9308"/>
                    <a:pt x="18744" y="9345"/>
                    <a:pt x="18697" y="9308"/>
                  </a:cubicBezTo>
                  <a:cubicBezTo>
                    <a:pt x="18643" y="9271"/>
                    <a:pt x="18619" y="9123"/>
                    <a:pt x="18619" y="9012"/>
                  </a:cubicBezTo>
                  <a:cubicBezTo>
                    <a:pt x="18627" y="8876"/>
                    <a:pt x="18666" y="8765"/>
                    <a:pt x="18729" y="8703"/>
                  </a:cubicBezTo>
                  <a:cubicBezTo>
                    <a:pt x="18760" y="8679"/>
                    <a:pt x="18791" y="8679"/>
                    <a:pt x="18815" y="8691"/>
                  </a:cubicBezTo>
                  <a:cubicBezTo>
                    <a:pt x="18862" y="8716"/>
                    <a:pt x="18885" y="8790"/>
                    <a:pt x="18901" y="8864"/>
                  </a:cubicBezTo>
                  <a:cubicBezTo>
                    <a:pt x="18909" y="8888"/>
                    <a:pt x="18916" y="8913"/>
                    <a:pt x="18924" y="8925"/>
                  </a:cubicBezTo>
                  <a:cubicBezTo>
                    <a:pt x="18924" y="8925"/>
                    <a:pt x="18940" y="8913"/>
                    <a:pt x="18963" y="8901"/>
                  </a:cubicBezTo>
                  <a:cubicBezTo>
                    <a:pt x="19002" y="8864"/>
                    <a:pt x="19049" y="8827"/>
                    <a:pt x="19112" y="8851"/>
                  </a:cubicBezTo>
                  <a:cubicBezTo>
                    <a:pt x="19175" y="8876"/>
                    <a:pt x="19190" y="8950"/>
                    <a:pt x="19206" y="9024"/>
                  </a:cubicBezTo>
                  <a:cubicBezTo>
                    <a:pt x="19222" y="9086"/>
                    <a:pt x="19237" y="9123"/>
                    <a:pt x="19261" y="9135"/>
                  </a:cubicBezTo>
                  <a:cubicBezTo>
                    <a:pt x="19300" y="9148"/>
                    <a:pt x="19331" y="9148"/>
                    <a:pt x="19355" y="9148"/>
                  </a:cubicBezTo>
                  <a:cubicBezTo>
                    <a:pt x="19386" y="9148"/>
                    <a:pt x="19409" y="9148"/>
                    <a:pt x="19433" y="9172"/>
                  </a:cubicBezTo>
                  <a:cubicBezTo>
                    <a:pt x="19441" y="9197"/>
                    <a:pt x="19448" y="9222"/>
                    <a:pt x="19448" y="9246"/>
                  </a:cubicBezTo>
                  <a:cubicBezTo>
                    <a:pt x="19448" y="9271"/>
                    <a:pt x="19441" y="9296"/>
                    <a:pt x="19441" y="9345"/>
                  </a:cubicBezTo>
                  <a:cubicBezTo>
                    <a:pt x="19425" y="9530"/>
                    <a:pt x="19425" y="9629"/>
                    <a:pt x="19441" y="9654"/>
                  </a:cubicBezTo>
                  <a:cubicBezTo>
                    <a:pt x="19441" y="9654"/>
                    <a:pt x="19448" y="9641"/>
                    <a:pt x="19456" y="9629"/>
                  </a:cubicBezTo>
                  <a:cubicBezTo>
                    <a:pt x="19495" y="9567"/>
                    <a:pt x="19534" y="9357"/>
                    <a:pt x="19527" y="9148"/>
                  </a:cubicBezTo>
                  <a:cubicBezTo>
                    <a:pt x="19519" y="9012"/>
                    <a:pt x="19480" y="8987"/>
                    <a:pt x="19433" y="8962"/>
                  </a:cubicBezTo>
                  <a:cubicBezTo>
                    <a:pt x="19386" y="8938"/>
                    <a:pt x="19331" y="8913"/>
                    <a:pt x="19300" y="8827"/>
                  </a:cubicBezTo>
                  <a:cubicBezTo>
                    <a:pt x="19237" y="8691"/>
                    <a:pt x="19284" y="8605"/>
                    <a:pt x="19323" y="8555"/>
                  </a:cubicBezTo>
                  <a:cubicBezTo>
                    <a:pt x="19347" y="8518"/>
                    <a:pt x="19370" y="8493"/>
                    <a:pt x="19370" y="8432"/>
                  </a:cubicBezTo>
                  <a:cubicBezTo>
                    <a:pt x="19378" y="8345"/>
                    <a:pt x="19394" y="8284"/>
                    <a:pt x="19425" y="8247"/>
                  </a:cubicBezTo>
                  <a:cubicBezTo>
                    <a:pt x="19456" y="8197"/>
                    <a:pt x="19503" y="8185"/>
                    <a:pt x="19566" y="8197"/>
                  </a:cubicBezTo>
                  <a:cubicBezTo>
                    <a:pt x="19574" y="8197"/>
                    <a:pt x="19589" y="8197"/>
                    <a:pt x="19597" y="8197"/>
                  </a:cubicBezTo>
                  <a:cubicBezTo>
                    <a:pt x="19667" y="8210"/>
                    <a:pt x="19699" y="8210"/>
                    <a:pt x="19730" y="7987"/>
                  </a:cubicBezTo>
                  <a:lnTo>
                    <a:pt x="19738" y="7889"/>
                  </a:lnTo>
                  <a:cubicBezTo>
                    <a:pt x="19777" y="7568"/>
                    <a:pt x="19824" y="7124"/>
                    <a:pt x="19754" y="6803"/>
                  </a:cubicBezTo>
                  <a:cubicBezTo>
                    <a:pt x="19707" y="6605"/>
                    <a:pt x="19691" y="6457"/>
                    <a:pt x="19691" y="6358"/>
                  </a:cubicBezTo>
                  <a:cubicBezTo>
                    <a:pt x="19683" y="6297"/>
                    <a:pt x="19683" y="6223"/>
                    <a:pt x="19667" y="6223"/>
                  </a:cubicBezTo>
                  <a:cubicBezTo>
                    <a:pt x="19652" y="6210"/>
                    <a:pt x="19597" y="6223"/>
                    <a:pt x="19542" y="6223"/>
                  </a:cubicBezTo>
                  <a:cubicBezTo>
                    <a:pt x="19464" y="6235"/>
                    <a:pt x="19394" y="6247"/>
                    <a:pt x="19347" y="6223"/>
                  </a:cubicBezTo>
                  <a:cubicBezTo>
                    <a:pt x="19308" y="6186"/>
                    <a:pt x="19245" y="6099"/>
                    <a:pt x="19222" y="5976"/>
                  </a:cubicBezTo>
                  <a:cubicBezTo>
                    <a:pt x="19206" y="5865"/>
                    <a:pt x="19198" y="5692"/>
                    <a:pt x="19292" y="5470"/>
                  </a:cubicBezTo>
                  <a:cubicBezTo>
                    <a:pt x="19355" y="5297"/>
                    <a:pt x="19394" y="5186"/>
                    <a:pt x="19425" y="5087"/>
                  </a:cubicBezTo>
                  <a:cubicBezTo>
                    <a:pt x="19456" y="4964"/>
                    <a:pt x="19480" y="4890"/>
                    <a:pt x="19542" y="4878"/>
                  </a:cubicBezTo>
                  <a:cubicBezTo>
                    <a:pt x="19566" y="4865"/>
                    <a:pt x="19589" y="4865"/>
                    <a:pt x="19605" y="4865"/>
                  </a:cubicBezTo>
                  <a:cubicBezTo>
                    <a:pt x="19652" y="4878"/>
                    <a:pt x="19707" y="4878"/>
                    <a:pt x="19800" y="4766"/>
                  </a:cubicBezTo>
                  <a:cubicBezTo>
                    <a:pt x="19902" y="4668"/>
                    <a:pt x="19965" y="4692"/>
                    <a:pt x="20020" y="4717"/>
                  </a:cubicBezTo>
                  <a:cubicBezTo>
                    <a:pt x="20051" y="4742"/>
                    <a:pt x="20090" y="4742"/>
                    <a:pt x="20121" y="4729"/>
                  </a:cubicBezTo>
                  <a:cubicBezTo>
                    <a:pt x="20239" y="4668"/>
                    <a:pt x="20293" y="4828"/>
                    <a:pt x="20356" y="4989"/>
                  </a:cubicBezTo>
                  <a:cubicBezTo>
                    <a:pt x="20387" y="5075"/>
                    <a:pt x="20419" y="5149"/>
                    <a:pt x="20458" y="5223"/>
                  </a:cubicBezTo>
                  <a:cubicBezTo>
                    <a:pt x="20512" y="5334"/>
                    <a:pt x="20575" y="5544"/>
                    <a:pt x="20638" y="5766"/>
                  </a:cubicBezTo>
                  <a:cubicBezTo>
                    <a:pt x="20692" y="5976"/>
                    <a:pt x="20786" y="6309"/>
                    <a:pt x="20833" y="6334"/>
                  </a:cubicBezTo>
                  <a:cubicBezTo>
                    <a:pt x="20857" y="6309"/>
                    <a:pt x="20857" y="6136"/>
                    <a:pt x="20849" y="6025"/>
                  </a:cubicBezTo>
                  <a:cubicBezTo>
                    <a:pt x="20849" y="5852"/>
                    <a:pt x="20849" y="5692"/>
                    <a:pt x="20904" y="5630"/>
                  </a:cubicBezTo>
                  <a:cubicBezTo>
                    <a:pt x="20958" y="5581"/>
                    <a:pt x="20990" y="5507"/>
                    <a:pt x="20982" y="5470"/>
                  </a:cubicBezTo>
                  <a:cubicBezTo>
                    <a:pt x="20982" y="5470"/>
                    <a:pt x="20982" y="5458"/>
                    <a:pt x="20966" y="5445"/>
                  </a:cubicBezTo>
                  <a:cubicBezTo>
                    <a:pt x="20919" y="5408"/>
                    <a:pt x="20833" y="5309"/>
                    <a:pt x="20888" y="5075"/>
                  </a:cubicBezTo>
                  <a:cubicBezTo>
                    <a:pt x="20911" y="4989"/>
                    <a:pt x="20880" y="4952"/>
                    <a:pt x="20794" y="4853"/>
                  </a:cubicBezTo>
                  <a:cubicBezTo>
                    <a:pt x="20778" y="4828"/>
                    <a:pt x="20763" y="4816"/>
                    <a:pt x="20755" y="4803"/>
                  </a:cubicBezTo>
                  <a:cubicBezTo>
                    <a:pt x="20685" y="4717"/>
                    <a:pt x="20614" y="4495"/>
                    <a:pt x="20638" y="4297"/>
                  </a:cubicBezTo>
                  <a:cubicBezTo>
                    <a:pt x="20653" y="4186"/>
                    <a:pt x="20700" y="4063"/>
                    <a:pt x="20841" y="4014"/>
                  </a:cubicBezTo>
                  <a:cubicBezTo>
                    <a:pt x="21099" y="3915"/>
                    <a:pt x="21107" y="3890"/>
                    <a:pt x="21123" y="3705"/>
                  </a:cubicBezTo>
                  <a:cubicBezTo>
                    <a:pt x="21131" y="3532"/>
                    <a:pt x="21217" y="3421"/>
                    <a:pt x="21279" y="3335"/>
                  </a:cubicBezTo>
                  <a:cubicBezTo>
                    <a:pt x="21318" y="3298"/>
                    <a:pt x="21342" y="3261"/>
                    <a:pt x="21357" y="3236"/>
                  </a:cubicBezTo>
                  <a:cubicBezTo>
                    <a:pt x="21357" y="3224"/>
                    <a:pt x="21357" y="3224"/>
                    <a:pt x="21357" y="3199"/>
                  </a:cubicBezTo>
                  <a:cubicBezTo>
                    <a:pt x="21342" y="3125"/>
                    <a:pt x="21248" y="3026"/>
                    <a:pt x="21154" y="2977"/>
                  </a:cubicBezTo>
                  <a:cubicBezTo>
                    <a:pt x="21154" y="2977"/>
                    <a:pt x="20904" y="2841"/>
                    <a:pt x="20911" y="2706"/>
                  </a:cubicBezTo>
                  <a:cubicBezTo>
                    <a:pt x="20911" y="2656"/>
                    <a:pt x="20943" y="2631"/>
                    <a:pt x="20990" y="2631"/>
                  </a:cubicBezTo>
                  <a:cubicBezTo>
                    <a:pt x="21068" y="2631"/>
                    <a:pt x="21123" y="2582"/>
                    <a:pt x="21131" y="2545"/>
                  </a:cubicBezTo>
                  <a:cubicBezTo>
                    <a:pt x="21138" y="2520"/>
                    <a:pt x="21138" y="2496"/>
                    <a:pt x="21131" y="2483"/>
                  </a:cubicBezTo>
                  <a:cubicBezTo>
                    <a:pt x="21123" y="2459"/>
                    <a:pt x="21091" y="2422"/>
                    <a:pt x="21068" y="2385"/>
                  </a:cubicBezTo>
                  <a:cubicBezTo>
                    <a:pt x="21021" y="2335"/>
                    <a:pt x="20966" y="2274"/>
                    <a:pt x="20966" y="2187"/>
                  </a:cubicBezTo>
                  <a:cubicBezTo>
                    <a:pt x="20966" y="2138"/>
                    <a:pt x="20982" y="2101"/>
                    <a:pt x="21013" y="2051"/>
                  </a:cubicBezTo>
                  <a:cubicBezTo>
                    <a:pt x="21123" y="1903"/>
                    <a:pt x="21201" y="1965"/>
                    <a:pt x="21256" y="2002"/>
                  </a:cubicBezTo>
                  <a:cubicBezTo>
                    <a:pt x="21271" y="2014"/>
                    <a:pt x="21279" y="2027"/>
                    <a:pt x="21295" y="2039"/>
                  </a:cubicBezTo>
                  <a:cubicBezTo>
                    <a:pt x="21326" y="2039"/>
                    <a:pt x="21357" y="2076"/>
                    <a:pt x="21381" y="2113"/>
                  </a:cubicBezTo>
                  <a:cubicBezTo>
                    <a:pt x="21404" y="2150"/>
                    <a:pt x="21443" y="2187"/>
                    <a:pt x="21451" y="2187"/>
                  </a:cubicBezTo>
                  <a:cubicBezTo>
                    <a:pt x="21459" y="2187"/>
                    <a:pt x="21467" y="2175"/>
                    <a:pt x="21483" y="2150"/>
                  </a:cubicBezTo>
                  <a:cubicBezTo>
                    <a:pt x="21506" y="2051"/>
                    <a:pt x="21475" y="1990"/>
                    <a:pt x="21397" y="1916"/>
                  </a:cubicBezTo>
                  <a:cubicBezTo>
                    <a:pt x="21381" y="1916"/>
                    <a:pt x="21365" y="1903"/>
                    <a:pt x="21357" y="1891"/>
                  </a:cubicBezTo>
                  <a:cubicBezTo>
                    <a:pt x="21326" y="1854"/>
                    <a:pt x="21334" y="1780"/>
                    <a:pt x="21342" y="1706"/>
                  </a:cubicBezTo>
                  <a:cubicBezTo>
                    <a:pt x="21357" y="1595"/>
                    <a:pt x="21357" y="1508"/>
                    <a:pt x="21326" y="1484"/>
                  </a:cubicBezTo>
                  <a:cubicBezTo>
                    <a:pt x="21295" y="1471"/>
                    <a:pt x="21264" y="1533"/>
                    <a:pt x="21232" y="1619"/>
                  </a:cubicBezTo>
                  <a:cubicBezTo>
                    <a:pt x="21193" y="1694"/>
                    <a:pt x="21162" y="1768"/>
                    <a:pt x="21107" y="1755"/>
                  </a:cubicBezTo>
                  <a:cubicBezTo>
                    <a:pt x="21084" y="1743"/>
                    <a:pt x="21052" y="1718"/>
                    <a:pt x="20998" y="1669"/>
                  </a:cubicBezTo>
                  <a:cubicBezTo>
                    <a:pt x="20904" y="1570"/>
                    <a:pt x="20747" y="1434"/>
                    <a:pt x="20645" y="1434"/>
                  </a:cubicBezTo>
                  <a:cubicBezTo>
                    <a:pt x="20356" y="1447"/>
                    <a:pt x="20270" y="1545"/>
                    <a:pt x="20246" y="1619"/>
                  </a:cubicBezTo>
                  <a:cubicBezTo>
                    <a:pt x="20207" y="1743"/>
                    <a:pt x="20176" y="1817"/>
                    <a:pt x="20113" y="1842"/>
                  </a:cubicBezTo>
                  <a:cubicBezTo>
                    <a:pt x="20059" y="1879"/>
                    <a:pt x="20004" y="1854"/>
                    <a:pt x="19933" y="1805"/>
                  </a:cubicBezTo>
                  <a:cubicBezTo>
                    <a:pt x="19840" y="1731"/>
                    <a:pt x="19722" y="1805"/>
                    <a:pt x="19605" y="1891"/>
                  </a:cubicBezTo>
                  <a:cubicBezTo>
                    <a:pt x="19566" y="1903"/>
                    <a:pt x="19534" y="1940"/>
                    <a:pt x="19503" y="1953"/>
                  </a:cubicBezTo>
                  <a:cubicBezTo>
                    <a:pt x="19417" y="1990"/>
                    <a:pt x="19362" y="1916"/>
                    <a:pt x="19308" y="1842"/>
                  </a:cubicBezTo>
                  <a:cubicBezTo>
                    <a:pt x="19245" y="1755"/>
                    <a:pt x="19175" y="1657"/>
                    <a:pt x="19034" y="1718"/>
                  </a:cubicBezTo>
                  <a:cubicBezTo>
                    <a:pt x="19002" y="1731"/>
                    <a:pt x="18979" y="1743"/>
                    <a:pt x="18948" y="1755"/>
                  </a:cubicBezTo>
                  <a:cubicBezTo>
                    <a:pt x="18744" y="1842"/>
                    <a:pt x="18713" y="1842"/>
                    <a:pt x="18517" y="1619"/>
                  </a:cubicBezTo>
                  <a:cubicBezTo>
                    <a:pt x="18455" y="1545"/>
                    <a:pt x="18408" y="1533"/>
                    <a:pt x="18377" y="1545"/>
                  </a:cubicBezTo>
                  <a:cubicBezTo>
                    <a:pt x="18330" y="1570"/>
                    <a:pt x="18314" y="1681"/>
                    <a:pt x="18314" y="1681"/>
                  </a:cubicBezTo>
                  <a:cubicBezTo>
                    <a:pt x="18314" y="1706"/>
                    <a:pt x="18298" y="1731"/>
                    <a:pt x="18275" y="1731"/>
                  </a:cubicBezTo>
                  <a:cubicBezTo>
                    <a:pt x="18220" y="1718"/>
                    <a:pt x="18048" y="1731"/>
                    <a:pt x="18032" y="1842"/>
                  </a:cubicBezTo>
                  <a:lnTo>
                    <a:pt x="18024" y="1928"/>
                  </a:lnTo>
                  <a:cubicBezTo>
                    <a:pt x="18009" y="2051"/>
                    <a:pt x="18001" y="2113"/>
                    <a:pt x="17954" y="2175"/>
                  </a:cubicBezTo>
                  <a:cubicBezTo>
                    <a:pt x="17931" y="2187"/>
                    <a:pt x="17907" y="2212"/>
                    <a:pt x="17868" y="2237"/>
                  </a:cubicBezTo>
                  <a:cubicBezTo>
                    <a:pt x="17829" y="2274"/>
                    <a:pt x="17758" y="2311"/>
                    <a:pt x="17758" y="2360"/>
                  </a:cubicBezTo>
                  <a:cubicBezTo>
                    <a:pt x="17758" y="2385"/>
                    <a:pt x="17758" y="2409"/>
                    <a:pt x="17758" y="2422"/>
                  </a:cubicBezTo>
                  <a:cubicBezTo>
                    <a:pt x="17766" y="2496"/>
                    <a:pt x="17766" y="2582"/>
                    <a:pt x="17735" y="2619"/>
                  </a:cubicBezTo>
                  <a:cubicBezTo>
                    <a:pt x="17712" y="2656"/>
                    <a:pt x="17680" y="2656"/>
                    <a:pt x="17641" y="2656"/>
                  </a:cubicBezTo>
                  <a:cubicBezTo>
                    <a:pt x="17579" y="2631"/>
                    <a:pt x="17508" y="2496"/>
                    <a:pt x="17399" y="2286"/>
                  </a:cubicBezTo>
                  <a:cubicBezTo>
                    <a:pt x="17352" y="2187"/>
                    <a:pt x="17273" y="2039"/>
                    <a:pt x="17242" y="2014"/>
                  </a:cubicBezTo>
                  <a:cubicBezTo>
                    <a:pt x="17179" y="1990"/>
                    <a:pt x="17133" y="2076"/>
                    <a:pt x="17117" y="2125"/>
                  </a:cubicBezTo>
                  <a:cubicBezTo>
                    <a:pt x="17093" y="2212"/>
                    <a:pt x="17046" y="2187"/>
                    <a:pt x="17015" y="2175"/>
                  </a:cubicBezTo>
                  <a:cubicBezTo>
                    <a:pt x="16984" y="2150"/>
                    <a:pt x="16945" y="2125"/>
                    <a:pt x="16882" y="2175"/>
                  </a:cubicBezTo>
                  <a:cubicBezTo>
                    <a:pt x="16757" y="2237"/>
                    <a:pt x="16687" y="2249"/>
                    <a:pt x="16601" y="2212"/>
                  </a:cubicBezTo>
                  <a:cubicBezTo>
                    <a:pt x="16577" y="2200"/>
                    <a:pt x="16546" y="2237"/>
                    <a:pt x="16514" y="2274"/>
                  </a:cubicBezTo>
                  <a:cubicBezTo>
                    <a:pt x="16475" y="2311"/>
                    <a:pt x="16428" y="2360"/>
                    <a:pt x="16389" y="2360"/>
                  </a:cubicBezTo>
                  <a:cubicBezTo>
                    <a:pt x="16350" y="2360"/>
                    <a:pt x="16327" y="2409"/>
                    <a:pt x="16288" y="2496"/>
                  </a:cubicBezTo>
                  <a:cubicBezTo>
                    <a:pt x="16272" y="2533"/>
                    <a:pt x="16241" y="2582"/>
                    <a:pt x="16217" y="2619"/>
                  </a:cubicBezTo>
                  <a:cubicBezTo>
                    <a:pt x="16170" y="2706"/>
                    <a:pt x="16131" y="2693"/>
                    <a:pt x="16115" y="2668"/>
                  </a:cubicBezTo>
                  <a:cubicBezTo>
                    <a:pt x="16045" y="2607"/>
                    <a:pt x="16076" y="2385"/>
                    <a:pt x="16100" y="2249"/>
                  </a:cubicBezTo>
                  <a:cubicBezTo>
                    <a:pt x="16155" y="1965"/>
                    <a:pt x="16194" y="1743"/>
                    <a:pt x="16170" y="1607"/>
                  </a:cubicBezTo>
                  <a:cubicBezTo>
                    <a:pt x="16155" y="1545"/>
                    <a:pt x="16147" y="1545"/>
                    <a:pt x="16108" y="1521"/>
                  </a:cubicBezTo>
                  <a:cubicBezTo>
                    <a:pt x="16092" y="1508"/>
                    <a:pt x="16069" y="1496"/>
                    <a:pt x="16029" y="1459"/>
                  </a:cubicBezTo>
                  <a:cubicBezTo>
                    <a:pt x="16022" y="1447"/>
                    <a:pt x="16006" y="1422"/>
                    <a:pt x="15982" y="1410"/>
                  </a:cubicBezTo>
                  <a:cubicBezTo>
                    <a:pt x="15928" y="1336"/>
                    <a:pt x="15896" y="1299"/>
                    <a:pt x="15865" y="1323"/>
                  </a:cubicBezTo>
                  <a:cubicBezTo>
                    <a:pt x="15842" y="1336"/>
                    <a:pt x="15834" y="1360"/>
                    <a:pt x="15826" y="1385"/>
                  </a:cubicBezTo>
                  <a:cubicBezTo>
                    <a:pt x="15795" y="1434"/>
                    <a:pt x="15763" y="1496"/>
                    <a:pt x="15701" y="1459"/>
                  </a:cubicBezTo>
                  <a:cubicBezTo>
                    <a:pt x="15677" y="1434"/>
                    <a:pt x="15654" y="1410"/>
                    <a:pt x="15630" y="1373"/>
                  </a:cubicBezTo>
                  <a:cubicBezTo>
                    <a:pt x="15599" y="1329"/>
                    <a:pt x="15574" y="1302"/>
                    <a:pt x="15551" y="1289"/>
                  </a:cubicBezTo>
                  <a:close/>
                  <a:moveTo>
                    <a:pt x="15503" y="1179"/>
                  </a:moveTo>
                  <a:cubicBezTo>
                    <a:pt x="15570" y="1167"/>
                    <a:pt x="15628" y="1243"/>
                    <a:pt x="15669" y="1299"/>
                  </a:cubicBezTo>
                  <a:cubicBezTo>
                    <a:pt x="15693" y="1323"/>
                    <a:pt x="15709" y="1348"/>
                    <a:pt x="15724" y="1360"/>
                  </a:cubicBezTo>
                  <a:cubicBezTo>
                    <a:pt x="15732" y="1360"/>
                    <a:pt x="15732" y="1360"/>
                    <a:pt x="15756" y="1323"/>
                  </a:cubicBezTo>
                  <a:cubicBezTo>
                    <a:pt x="15771" y="1299"/>
                    <a:pt x="15787" y="1261"/>
                    <a:pt x="15826" y="1237"/>
                  </a:cubicBezTo>
                  <a:cubicBezTo>
                    <a:pt x="15889" y="1175"/>
                    <a:pt x="15959" y="1261"/>
                    <a:pt x="16022" y="1336"/>
                  </a:cubicBezTo>
                  <a:cubicBezTo>
                    <a:pt x="16037" y="1348"/>
                    <a:pt x="16053" y="1360"/>
                    <a:pt x="16068" y="1373"/>
                  </a:cubicBezTo>
                  <a:cubicBezTo>
                    <a:pt x="16092" y="1410"/>
                    <a:pt x="16108" y="1410"/>
                    <a:pt x="16131" y="1422"/>
                  </a:cubicBezTo>
                  <a:cubicBezTo>
                    <a:pt x="16170" y="1447"/>
                    <a:pt x="16209" y="1471"/>
                    <a:pt x="16233" y="1582"/>
                  </a:cubicBezTo>
                  <a:cubicBezTo>
                    <a:pt x="16264" y="1755"/>
                    <a:pt x="16225" y="1977"/>
                    <a:pt x="16170" y="2286"/>
                  </a:cubicBezTo>
                  <a:cubicBezTo>
                    <a:pt x="16139" y="2459"/>
                    <a:pt x="16139" y="2545"/>
                    <a:pt x="16147" y="2570"/>
                  </a:cubicBezTo>
                  <a:lnTo>
                    <a:pt x="16162" y="2557"/>
                  </a:lnTo>
                  <a:cubicBezTo>
                    <a:pt x="16178" y="2508"/>
                    <a:pt x="16194" y="2483"/>
                    <a:pt x="16217" y="2434"/>
                  </a:cubicBezTo>
                  <a:cubicBezTo>
                    <a:pt x="16264" y="2335"/>
                    <a:pt x="16311" y="2249"/>
                    <a:pt x="16381" y="2249"/>
                  </a:cubicBezTo>
                  <a:cubicBezTo>
                    <a:pt x="16405" y="2249"/>
                    <a:pt x="16428" y="2224"/>
                    <a:pt x="16460" y="2187"/>
                  </a:cubicBezTo>
                  <a:cubicBezTo>
                    <a:pt x="16507" y="2138"/>
                    <a:pt x="16554" y="2088"/>
                    <a:pt x="16616" y="2113"/>
                  </a:cubicBezTo>
                  <a:cubicBezTo>
                    <a:pt x="16679" y="2138"/>
                    <a:pt x="16726" y="2138"/>
                    <a:pt x="16851" y="2064"/>
                  </a:cubicBezTo>
                  <a:cubicBezTo>
                    <a:pt x="16937" y="2027"/>
                    <a:pt x="16992" y="2051"/>
                    <a:pt x="17031" y="2064"/>
                  </a:cubicBezTo>
                  <a:cubicBezTo>
                    <a:pt x="17039" y="2076"/>
                    <a:pt x="17039" y="2076"/>
                    <a:pt x="17046" y="2076"/>
                  </a:cubicBezTo>
                  <a:cubicBezTo>
                    <a:pt x="17078" y="1977"/>
                    <a:pt x="17164" y="1866"/>
                    <a:pt x="17258" y="1916"/>
                  </a:cubicBezTo>
                  <a:cubicBezTo>
                    <a:pt x="17305" y="1953"/>
                    <a:pt x="17367" y="2051"/>
                    <a:pt x="17453" y="2224"/>
                  </a:cubicBezTo>
                  <a:cubicBezTo>
                    <a:pt x="17516" y="2360"/>
                    <a:pt x="17610" y="2533"/>
                    <a:pt x="17649" y="2557"/>
                  </a:cubicBezTo>
                  <a:cubicBezTo>
                    <a:pt x="17672" y="2557"/>
                    <a:pt x="17672" y="2557"/>
                    <a:pt x="17672" y="2557"/>
                  </a:cubicBezTo>
                  <a:cubicBezTo>
                    <a:pt x="17688" y="2533"/>
                    <a:pt x="17680" y="2483"/>
                    <a:pt x="17680" y="2446"/>
                  </a:cubicBezTo>
                  <a:cubicBezTo>
                    <a:pt x="17672" y="2422"/>
                    <a:pt x="17672" y="2397"/>
                    <a:pt x="17672" y="2372"/>
                  </a:cubicBezTo>
                  <a:cubicBezTo>
                    <a:pt x="17672" y="2249"/>
                    <a:pt x="17758" y="2187"/>
                    <a:pt x="17837" y="2138"/>
                  </a:cubicBezTo>
                  <a:cubicBezTo>
                    <a:pt x="17860" y="2125"/>
                    <a:pt x="17884" y="2113"/>
                    <a:pt x="17899" y="2088"/>
                  </a:cubicBezTo>
                  <a:cubicBezTo>
                    <a:pt x="17931" y="2051"/>
                    <a:pt x="17931" y="2051"/>
                    <a:pt x="17946" y="1916"/>
                  </a:cubicBezTo>
                  <a:lnTo>
                    <a:pt x="17954" y="1842"/>
                  </a:lnTo>
                  <a:cubicBezTo>
                    <a:pt x="17978" y="1632"/>
                    <a:pt x="18165" y="1619"/>
                    <a:pt x="18244" y="1619"/>
                  </a:cubicBezTo>
                  <a:cubicBezTo>
                    <a:pt x="18251" y="1558"/>
                    <a:pt x="18283" y="1484"/>
                    <a:pt x="18337" y="1447"/>
                  </a:cubicBezTo>
                  <a:cubicBezTo>
                    <a:pt x="18392" y="1410"/>
                    <a:pt x="18463" y="1447"/>
                    <a:pt x="18549" y="1533"/>
                  </a:cubicBezTo>
                  <a:cubicBezTo>
                    <a:pt x="18729" y="1743"/>
                    <a:pt x="18729" y="1743"/>
                    <a:pt x="18924" y="1656"/>
                  </a:cubicBezTo>
                  <a:cubicBezTo>
                    <a:pt x="18940" y="1644"/>
                    <a:pt x="18971" y="1632"/>
                    <a:pt x="19010" y="1619"/>
                  </a:cubicBezTo>
                  <a:cubicBezTo>
                    <a:pt x="19190" y="1545"/>
                    <a:pt x="19276" y="1681"/>
                    <a:pt x="19347" y="1767"/>
                  </a:cubicBezTo>
                  <a:cubicBezTo>
                    <a:pt x="19401" y="1842"/>
                    <a:pt x="19425" y="1879"/>
                    <a:pt x="19472" y="1854"/>
                  </a:cubicBezTo>
                  <a:cubicBezTo>
                    <a:pt x="19503" y="1842"/>
                    <a:pt x="19534" y="1817"/>
                    <a:pt x="19574" y="1792"/>
                  </a:cubicBezTo>
                  <a:cubicBezTo>
                    <a:pt x="19691" y="1706"/>
                    <a:pt x="19840" y="1607"/>
                    <a:pt x="19965" y="1706"/>
                  </a:cubicBezTo>
                  <a:cubicBezTo>
                    <a:pt x="20012" y="1755"/>
                    <a:pt x="20051" y="1767"/>
                    <a:pt x="20082" y="1743"/>
                  </a:cubicBezTo>
                  <a:cubicBezTo>
                    <a:pt x="20113" y="1730"/>
                    <a:pt x="20145" y="1681"/>
                    <a:pt x="20168" y="1582"/>
                  </a:cubicBezTo>
                  <a:cubicBezTo>
                    <a:pt x="20215" y="1422"/>
                    <a:pt x="20364" y="1348"/>
                    <a:pt x="20638" y="1336"/>
                  </a:cubicBezTo>
                  <a:cubicBezTo>
                    <a:pt x="20763" y="1336"/>
                    <a:pt x="20911" y="1471"/>
                    <a:pt x="21029" y="1570"/>
                  </a:cubicBezTo>
                  <a:cubicBezTo>
                    <a:pt x="21068" y="1607"/>
                    <a:pt x="21107" y="1644"/>
                    <a:pt x="21123" y="1656"/>
                  </a:cubicBezTo>
                  <a:cubicBezTo>
                    <a:pt x="21123" y="1644"/>
                    <a:pt x="21146" y="1595"/>
                    <a:pt x="21162" y="1558"/>
                  </a:cubicBezTo>
                  <a:cubicBezTo>
                    <a:pt x="21201" y="1471"/>
                    <a:pt x="21256" y="1336"/>
                    <a:pt x="21342" y="1385"/>
                  </a:cubicBezTo>
                  <a:cubicBezTo>
                    <a:pt x="21436" y="1447"/>
                    <a:pt x="21420" y="1619"/>
                    <a:pt x="21404" y="1730"/>
                  </a:cubicBezTo>
                  <a:cubicBezTo>
                    <a:pt x="21404" y="1755"/>
                    <a:pt x="21397" y="1792"/>
                    <a:pt x="21404" y="1817"/>
                  </a:cubicBezTo>
                  <a:cubicBezTo>
                    <a:pt x="21404" y="1817"/>
                    <a:pt x="21412" y="1829"/>
                    <a:pt x="21420" y="1842"/>
                  </a:cubicBezTo>
                  <a:cubicBezTo>
                    <a:pt x="21475" y="1879"/>
                    <a:pt x="21600" y="1990"/>
                    <a:pt x="21530" y="2212"/>
                  </a:cubicBezTo>
                  <a:cubicBezTo>
                    <a:pt x="21522" y="2261"/>
                    <a:pt x="21490" y="2298"/>
                    <a:pt x="21459" y="2310"/>
                  </a:cubicBezTo>
                  <a:cubicBezTo>
                    <a:pt x="21412" y="2335"/>
                    <a:pt x="21365" y="2273"/>
                    <a:pt x="21326" y="2224"/>
                  </a:cubicBezTo>
                  <a:cubicBezTo>
                    <a:pt x="21311" y="2199"/>
                    <a:pt x="21287" y="2162"/>
                    <a:pt x="21271" y="2162"/>
                  </a:cubicBezTo>
                  <a:cubicBezTo>
                    <a:pt x="21248" y="2150"/>
                    <a:pt x="21232" y="2138"/>
                    <a:pt x="21209" y="2125"/>
                  </a:cubicBezTo>
                  <a:cubicBezTo>
                    <a:pt x="21162" y="2088"/>
                    <a:pt x="21123" y="2051"/>
                    <a:pt x="21052" y="2138"/>
                  </a:cubicBezTo>
                  <a:cubicBezTo>
                    <a:pt x="21037" y="2162"/>
                    <a:pt x="21029" y="2187"/>
                    <a:pt x="21037" y="2199"/>
                  </a:cubicBezTo>
                  <a:cubicBezTo>
                    <a:pt x="21037" y="2224"/>
                    <a:pt x="21076" y="2273"/>
                    <a:pt x="21099" y="2310"/>
                  </a:cubicBezTo>
                  <a:cubicBezTo>
                    <a:pt x="21138" y="2348"/>
                    <a:pt x="21162" y="2385"/>
                    <a:pt x="21185" y="2434"/>
                  </a:cubicBezTo>
                  <a:cubicBezTo>
                    <a:pt x="21209" y="2496"/>
                    <a:pt x="21209" y="2557"/>
                    <a:pt x="21185" y="2619"/>
                  </a:cubicBezTo>
                  <a:cubicBezTo>
                    <a:pt x="21162" y="2693"/>
                    <a:pt x="21091" y="2755"/>
                    <a:pt x="21013" y="2755"/>
                  </a:cubicBezTo>
                  <a:cubicBezTo>
                    <a:pt x="21045" y="2792"/>
                    <a:pt x="21107" y="2841"/>
                    <a:pt x="21170" y="2878"/>
                  </a:cubicBezTo>
                  <a:cubicBezTo>
                    <a:pt x="21271" y="2928"/>
                    <a:pt x="21389" y="3039"/>
                    <a:pt x="21420" y="3162"/>
                  </a:cubicBezTo>
                  <a:cubicBezTo>
                    <a:pt x="21428" y="3211"/>
                    <a:pt x="21428" y="3261"/>
                    <a:pt x="21412" y="3310"/>
                  </a:cubicBezTo>
                  <a:cubicBezTo>
                    <a:pt x="21397" y="3347"/>
                    <a:pt x="21357" y="3397"/>
                    <a:pt x="21318" y="3446"/>
                  </a:cubicBezTo>
                  <a:cubicBezTo>
                    <a:pt x="21264" y="3520"/>
                    <a:pt x="21201" y="3606"/>
                    <a:pt x="21185" y="3717"/>
                  </a:cubicBezTo>
                  <a:cubicBezTo>
                    <a:pt x="21162" y="3977"/>
                    <a:pt x="21138" y="4038"/>
                    <a:pt x="20857" y="4137"/>
                  </a:cubicBezTo>
                  <a:cubicBezTo>
                    <a:pt x="20771" y="4174"/>
                    <a:pt x="20716" y="4236"/>
                    <a:pt x="20708" y="4334"/>
                  </a:cubicBezTo>
                  <a:cubicBezTo>
                    <a:pt x="20677" y="4470"/>
                    <a:pt x="20739" y="4655"/>
                    <a:pt x="20794" y="4717"/>
                  </a:cubicBezTo>
                  <a:cubicBezTo>
                    <a:pt x="20810" y="4742"/>
                    <a:pt x="20818" y="4754"/>
                    <a:pt x="20825" y="4766"/>
                  </a:cubicBezTo>
                  <a:cubicBezTo>
                    <a:pt x="20911" y="4865"/>
                    <a:pt x="20990" y="4964"/>
                    <a:pt x="20951" y="5124"/>
                  </a:cubicBezTo>
                  <a:cubicBezTo>
                    <a:pt x="20919" y="5285"/>
                    <a:pt x="20958" y="5334"/>
                    <a:pt x="20990" y="5346"/>
                  </a:cubicBezTo>
                  <a:cubicBezTo>
                    <a:pt x="21029" y="5383"/>
                    <a:pt x="21045" y="5433"/>
                    <a:pt x="21045" y="5482"/>
                  </a:cubicBezTo>
                  <a:cubicBezTo>
                    <a:pt x="21045" y="5569"/>
                    <a:pt x="21013" y="5667"/>
                    <a:pt x="20943" y="5741"/>
                  </a:cubicBezTo>
                  <a:cubicBezTo>
                    <a:pt x="20911" y="5754"/>
                    <a:pt x="20911" y="5926"/>
                    <a:pt x="20919" y="6038"/>
                  </a:cubicBezTo>
                  <a:cubicBezTo>
                    <a:pt x="20919" y="6223"/>
                    <a:pt x="20919" y="6395"/>
                    <a:pt x="20857" y="6457"/>
                  </a:cubicBezTo>
                  <a:cubicBezTo>
                    <a:pt x="20833" y="6469"/>
                    <a:pt x="20818" y="6469"/>
                    <a:pt x="20802" y="6457"/>
                  </a:cubicBezTo>
                  <a:cubicBezTo>
                    <a:pt x="20732" y="6420"/>
                    <a:pt x="20661" y="6198"/>
                    <a:pt x="20559" y="5828"/>
                  </a:cubicBezTo>
                  <a:cubicBezTo>
                    <a:pt x="20497" y="5618"/>
                    <a:pt x="20442" y="5408"/>
                    <a:pt x="20395" y="5309"/>
                  </a:cubicBezTo>
                  <a:cubicBezTo>
                    <a:pt x="20348" y="5235"/>
                    <a:pt x="20317" y="5137"/>
                    <a:pt x="20286" y="5063"/>
                  </a:cubicBezTo>
                  <a:cubicBezTo>
                    <a:pt x="20223" y="4890"/>
                    <a:pt x="20192" y="4828"/>
                    <a:pt x="20137" y="4840"/>
                  </a:cubicBezTo>
                  <a:cubicBezTo>
                    <a:pt x="20082" y="4877"/>
                    <a:pt x="20035" y="4865"/>
                    <a:pt x="19996" y="4840"/>
                  </a:cubicBezTo>
                  <a:cubicBezTo>
                    <a:pt x="19941" y="4828"/>
                    <a:pt x="19910" y="4816"/>
                    <a:pt x="19840" y="4877"/>
                  </a:cubicBezTo>
                  <a:cubicBezTo>
                    <a:pt x="19722" y="5001"/>
                    <a:pt x="19652" y="5001"/>
                    <a:pt x="19597" y="5001"/>
                  </a:cubicBezTo>
                  <a:cubicBezTo>
                    <a:pt x="19581" y="5001"/>
                    <a:pt x="19566" y="5001"/>
                    <a:pt x="19550" y="5001"/>
                  </a:cubicBezTo>
                  <a:cubicBezTo>
                    <a:pt x="19519" y="5001"/>
                    <a:pt x="19511" y="5038"/>
                    <a:pt x="19480" y="5149"/>
                  </a:cubicBezTo>
                  <a:cubicBezTo>
                    <a:pt x="19456" y="5248"/>
                    <a:pt x="19417" y="5371"/>
                    <a:pt x="19347" y="5544"/>
                  </a:cubicBezTo>
                  <a:cubicBezTo>
                    <a:pt x="19284" y="5692"/>
                    <a:pt x="19268" y="5828"/>
                    <a:pt x="19292" y="5951"/>
                  </a:cubicBezTo>
                  <a:cubicBezTo>
                    <a:pt x="19308" y="6050"/>
                    <a:pt x="19347" y="6112"/>
                    <a:pt x="19370" y="6124"/>
                  </a:cubicBezTo>
                  <a:cubicBezTo>
                    <a:pt x="19394" y="6136"/>
                    <a:pt x="19472" y="6124"/>
                    <a:pt x="19527" y="6112"/>
                  </a:cubicBezTo>
                  <a:cubicBezTo>
                    <a:pt x="19597" y="6112"/>
                    <a:pt x="19644" y="6099"/>
                    <a:pt x="19683" y="6112"/>
                  </a:cubicBezTo>
                  <a:cubicBezTo>
                    <a:pt x="19738" y="6149"/>
                    <a:pt x="19746" y="6235"/>
                    <a:pt x="19754" y="6346"/>
                  </a:cubicBezTo>
                  <a:cubicBezTo>
                    <a:pt x="19761" y="6457"/>
                    <a:pt x="19769" y="6593"/>
                    <a:pt x="19808" y="6778"/>
                  </a:cubicBezTo>
                  <a:cubicBezTo>
                    <a:pt x="19894" y="7124"/>
                    <a:pt x="19840" y="7593"/>
                    <a:pt x="19801" y="7926"/>
                  </a:cubicBezTo>
                  <a:lnTo>
                    <a:pt x="19793" y="8012"/>
                  </a:lnTo>
                  <a:cubicBezTo>
                    <a:pt x="19754" y="8333"/>
                    <a:pt x="19683" y="8345"/>
                    <a:pt x="19581" y="8321"/>
                  </a:cubicBezTo>
                  <a:cubicBezTo>
                    <a:pt x="19574" y="8321"/>
                    <a:pt x="19558" y="8321"/>
                    <a:pt x="19550" y="8321"/>
                  </a:cubicBezTo>
                  <a:cubicBezTo>
                    <a:pt x="19503" y="8321"/>
                    <a:pt x="19472" y="8321"/>
                    <a:pt x="19464" y="8345"/>
                  </a:cubicBezTo>
                  <a:cubicBezTo>
                    <a:pt x="19448" y="8370"/>
                    <a:pt x="19441" y="8395"/>
                    <a:pt x="19433" y="8456"/>
                  </a:cubicBezTo>
                  <a:cubicBezTo>
                    <a:pt x="19433" y="8543"/>
                    <a:pt x="19401" y="8605"/>
                    <a:pt x="19370" y="8654"/>
                  </a:cubicBezTo>
                  <a:cubicBezTo>
                    <a:pt x="19331" y="8703"/>
                    <a:pt x="19323" y="8716"/>
                    <a:pt x="19347" y="8777"/>
                  </a:cubicBezTo>
                  <a:cubicBezTo>
                    <a:pt x="19370" y="8827"/>
                    <a:pt x="19401" y="8851"/>
                    <a:pt x="19441" y="8864"/>
                  </a:cubicBezTo>
                  <a:cubicBezTo>
                    <a:pt x="19503" y="8901"/>
                    <a:pt x="19581" y="8938"/>
                    <a:pt x="19589" y="9148"/>
                  </a:cubicBezTo>
                  <a:cubicBezTo>
                    <a:pt x="19597" y="9394"/>
                    <a:pt x="19558" y="9629"/>
                    <a:pt x="19503" y="9728"/>
                  </a:cubicBezTo>
                  <a:cubicBezTo>
                    <a:pt x="19464" y="9777"/>
                    <a:pt x="19433" y="9789"/>
                    <a:pt x="19417" y="9777"/>
                  </a:cubicBezTo>
                  <a:cubicBezTo>
                    <a:pt x="19401" y="9777"/>
                    <a:pt x="19386" y="9765"/>
                    <a:pt x="19370" y="9728"/>
                  </a:cubicBezTo>
                  <a:cubicBezTo>
                    <a:pt x="19339" y="9653"/>
                    <a:pt x="19347" y="9505"/>
                    <a:pt x="19362" y="9345"/>
                  </a:cubicBezTo>
                  <a:cubicBezTo>
                    <a:pt x="19362" y="9308"/>
                    <a:pt x="19362" y="9296"/>
                    <a:pt x="19370" y="9283"/>
                  </a:cubicBezTo>
                  <a:cubicBezTo>
                    <a:pt x="19362" y="9283"/>
                    <a:pt x="19355" y="9283"/>
                    <a:pt x="19347" y="9283"/>
                  </a:cubicBezTo>
                  <a:cubicBezTo>
                    <a:pt x="19323" y="9283"/>
                    <a:pt x="19276" y="9283"/>
                    <a:pt x="19229" y="9259"/>
                  </a:cubicBezTo>
                  <a:cubicBezTo>
                    <a:pt x="19167" y="9234"/>
                    <a:pt x="19143" y="9148"/>
                    <a:pt x="19128" y="9073"/>
                  </a:cubicBezTo>
                  <a:cubicBezTo>
                    <a:pt x="19112" y="9012"/>
                    <a:pt x="19104" y="8987"/>
                    <a:pt x="19089" y="8975"/>
                  </a:cubicBezTo>
                  <a:cubicBezTo>
                    <a:pt x="19049" y="8962"/>
                    <a:pt x="19018" y="8987"/>
                    <a:pt x="18987" y="9012"/>
                  </a:cubicBezTo>
                  <a:cubicBezTo>
                    <a:pt x="18956" y="9036"/>
                    <a:pt x="18932" y="9061"/>
                    <a:pt x="18893" y="9049"/>
                  </a:cubicBezTo>
                  <a:cubicBezTo>
                    <a:pt x="18854" y="9036"/>
                    <a:pt x="18838" y="8975"/>
                    <a:pt x="18823" y="8925"/>
                  </a:cubicBezTo>
                  <a:cubicBezTo>
                    <a:pt x="18815" y="8876"/>
                    <a:pt x="18799" y="8827"/>
                    <a:pt x="18783" y="8814"/>
                  </a:cubicBezTo>
                  <a:cubicBezTo>
                    <a:pt x="18776" y="8802"/>
                    <a:pt x="18760" y="8814"/>
                    <a:pt x="18752" y="8827"/>
                  </a:cubicBezTo>
                  <a:cubicBezTo>
                    <a:pt x="18697" y="8864"/>
                    <a:pt x="18690" y="8987"/>
                    <a:pt x="18690" y="9024"/>
                  </a:cubicBezTo>
                  <a:cubicBezTo>
                    <a:pt x="18690" y="9135"/>
                    <a:pt x="18705" y="9209"/>
                    <a:pt x="18721" y="9222"/>
                  </a:cubicBezTo>
                  <a:cubicBezTo>
                    <a:pt x="18736" y="9234"/>
                    <a:pt x="18783" y="9197"/>
                    <a:pt x="18815" y="9172"/>
                  </a:cubicBezTo>
                  <a:cubicBezTo>
                    <a:pt x="18877" y="9135"/>
                    <a:pt x="18956" y="9073"/>
                    <a:pt x="19002" y="9160"/>
                  </a:cubicBezTo>
                  <a:cubicBezTo>
                    <a:pt x="19065" y="9296"/>
                    <a:pt x="18979" y="9419"/>
                    <a:pt x="18924" y="9505"/>
                  </a:cubicBezTo>
                  <a:cubicBezTo>
                    <a:pt x="18909" y="9530"/>
                    <a:pt x="18893" y="9555"/>
                    <a:pt x="18885" y="9567"/>
                  </a:cubicBezTo>
                  <a:cubicBezTo>
                    <a:pt x="18885" y="9604"/>
                    <a:pt x="18963" y="9765"/>
                    <a:pt x="19010" y="9851"/>
                  </a:cubicBezTo>
                  <a:cubicBezTo>
                    <a:pt x="19057" y="9950"/>
                    <a:pt x="19096" y="10036"/>
                    <a:pt x="19112" y="10098"/>
                  </a:cubicBezTo>
                  <a:cubicBezTo>
                    <a:pt x="19135" y="10197"/>
                    <a:pt x="19112" y="10246"/>
                    <a:pt x="19104" y="10271"/>
                  </a:cubicBezTo>
                  <a:cubicBezTo>
                    <a:pt x="19104" y="10283"/>
                    <a:pt x="19096" y="10283"/>
                    <a:pt x="19096" y="10283"/>
                  </a:cubicBezTo>
                  <a:cubicBezTo>
                    <a:pt x="19096" y="10283"/>
                    <a:pt x="19096" y="10308"/>
                    <a:pt x="19112" y="10332"/>
                  </a:cubicBezTo>
                  <a:cubicBezTo>
                    <a:pt x="19167" y="10468"/>
                    <a:pt x="19096" y="10616"/>
                    <a:pt x="19057" y="10690"/>
                  </a:cubicBezTo>
                  <a:cubicBezTo>
                    <a:pt x="19042" y="10703"/>
                    <a:pt x="19034" y="10715"/>
                    <a:pt x="19026" y="10727"/>
                  </a:cubicBezTo>
                  <a:lnTo>
                    <a:pt x="19034" y="10752"/>
                  </a:lnTo>
                  <a:cubicBezTo>
                    <a:pt x="19042" y="10789"/>
                    <a:pt x="19065" y="10851"/>
                    <a:pt x="19034" y="10974"/>
                  </a:cubicBezTo>
                  <a:cubicBezTo>
                    <a:pt x="18995" y="11159"/>
                    <a:pt x="18635" y="11579"/>
                    <a:pt x="18463" y="11665"/>
                  </a:cubicBezTo>
                  <a:cubicBezTo>
                    <a:pt x="18361" y="11702"/>
                    <a:pt x="18298" y="11677"/>
                    <a:pt x="18251" y="11653"/>
                  </a:cubicBezTo>
                  <a:cubicBezTo>
                    <a:pt x="18212" y="11628"/>
                    <a:pt x="18204" y="11628"/>
                    <a:pt x="18181" y="11653"/>
                  </a:cubicBezTo>
                  <a:cubicBezTo>
                    <a:pt x="18157" y="11690"/>
                    <a:pt x="18150" y="11714"/>
                    <a:pt x="18150" y="11764"/>
                  </a:cubicBezTo>
                  <a:cubicBezTo>
                    <a:pt x="18150" y="11838"/>
                    <a:pt x="18189" y="11924"/>
                    <a:pt x="18251" y="11998"/>
                  </a:cubicBezTo>
                  <a:cubicBezTo>
                    <a:pt x="18377" y="12146"/>
                    <a:pt x="18384" y="12233"/>
                    <a:pt x="18408" y="12418"/>
                  </a:cubicBezTo>
                  <a:lnTo>
                    <a:pt x="18416" y="12504"/>
                  </a:lnTo>
                  <a:cubicBezTo>
                    <a:pt x="18431" y="12640"/>
                    <a:pt x="18400" y="12776"/>
                    <a:pt x="18345" y="12899"/>
                  </a:cubicBezTo>
                  <a:cubicBezTo>
                    <a:pt x="18306" y="12986"/>
                    <a:pt x="18236" y="13047"/>
                    <a:pt x="18181" y="13060"/>
                  </a:cubicBezTo>
                  <a:cubicBezTo>
                    <a:pt x="18079" y="13060"/>
                    <a:pt x="18017" y="12924"/>
                    <a:pt x="17954" y="12813"/>
                  </a:cubicBezTo>
                  <a:cubicBezTo>
                    <a:pt x="17938" y="12751"/>
                    <a:pt x="17907" y="12702"/>
                    <a:pt x="17884" y="12677"/>
                  </a:cubicBezTo>
                  <a:cubicBezTo>
                    <a:pt x="17845" y="12615"/>
                    <a:pt x="17805" y="12615"/>
                    <a:pt x="17758" y="12628"/>
                  </a:cubicBezTo>
                  <a:cubicBezTo>
                    <a:pt x="17727" y="12628"/>
                    <a:pt x="17688" y="12640"/>
                    <a:pt x="17657" y="12615"/>
                  </a:cubicBezTo>
                  <a:cubicBezTo>
                    <a:pt x="17586" y="12603"/>
                    <a:pt x="17547" y="12455"/>
                    <a:pt x="17524" y="12332"/>
                  </a:cubicBezTo>
                  <a:cubicBezTo>
                    <a:pt x="17516" y="12295"/>
                    <a:pt x="17508" y="12257"/>
                    <a:pt x="17500" y="12233"/>
                  </a:cubicBezTo>
                  <a:cubicBezTo>
                    <a:pt x="17492" y="12233"/>
                    <a:pt x="17485" y="12257"/>
                    <a:pt x="17477" y="12270"/>
                  </a:cubicBezTo>
                  <a:cubicBezTo>
                    <a:pt x="17453" y="12332"/>
                    <a:pt x="17391" y="12443"/>
                    <a:pt x="17305" y="12406"/>
                  </a:cubicBezTo>
                  <a:cubicBezTo>
                    <a:pt x="17211" y="12356"/>
                    <a:pt x="17211" y="12233"/>
                    <a:pt x="17211" y="12097"/>
                  </a:cubicBezTo>
                  <a:cubicBezTo>
                    <a:pt x="17211" y="12023"/>
                    <a:pt x="17203" y="11937"/>
                    <a:pt x="17187" y="11850"/>
                  </a:cubicBezTo>
                  <a:cubicBezTo>
                    <a:pt x="17172" y="11752"/>
                    <a:pt x="17133" y="11653"/>
                    <a:pt x="17078" y="11591"/>
                  </a:cubicBezTo>
                  <a:cubicBezTo>
                    <a:pt x="17023" y="11542"/>
                    <a:pt x="16960" y="11517"/>
                    <a:pt x="16913" y="11542"/>
                  </a:cubicBezTo>
                  <a:cubicBezTo>
                    <a:pt x="16835" y="11579"/>
                    <a:pt x="16788" y="11702"/>
                    <a:pt x="16765" y="11776"/>
                  </a:cubicBezTo>
                  <a:cubicBezTo>
                    <a:pt x="16741" y="11838"/>
                    <a:pt x="16726" y="11875"/>
                    <a:pt x="16702" y="11900"/>
                  </a:cubicBezTo>
                  <a:cubicBezTo>
                    <a:pt x="16694" y="11900"/>
                    <a:pt x="16679" y="11900"/>
                    <a:pt x="16663" y="11900"/>
                  </a:cubicBezTo>
                  <a:cubicBezTo>
                    <a:pt x="16632" y="11900"/>
                    <a:pt x="16593" y="11900"/>
                    <a:pt x="16585" y="11924"/>
                  </a:cubicBezTo>
                  <a:cubicBezTo>
                    <a:pt x="16569" y="11937"/>
                    <a:pt x="16569" y="11961"/>
                    <a:pt x="16569" y="11998"/>
                  </a:cubicBezTo>
                  <a:cubicBezTo>
                    <a:pt x="16569" y="12146"/>
                    <a:pt x="16530" y="12196"/>
                    <a:pt x="16475" y="12245"/>
                  </a:cubicBezTo>
                  <a:cubicBezTo>
                    <a:pt x="16460" y="12257"/>
                    <a:pt x="16436" y="12270"/>
                    <a:pt x="16421" y="12307"/>
                  </a:cubicBezTo>
                  <a:cubicBezTo>
                    <a:pt x="16374" y="12369"/>
                    <a:pt x="16366" y="12480"/>
                    <a:pt x="16358" y="12640"/>
                  </a:cubicBezTo>
                  <a:cubicBezTo>
                    <a:pt x="16358" y="12702"/>
                    <a:pt x="16358" y="12776"/>
                    <a:pt x="16350" y="12838"/>
                  </a:cubicBezTo>
                  <a:cubicBezTo>
                    <a:pt x="16342" y="13047"/>
                    <a:pt x="16272" y="13158"/>
                    <a:pt x="16233" y="13195"/>
                  </a:cubicBezTo>
                  <a:cubicBezTo>
                    <a:pt x="16186" y="13245"/>
                    <a:pt x="16139" y="13269"/>
                    <a:pt x="16100" y="13257"/>
                  </a:cubicBezTo>
                  <a:cubicBezTo>
                    <a:pt x="16045" y="13245"/>
                    <a:pt x="16037" y="13158"/>
                    <a:pt x="16022" y="13084"/>
                  </a:cubicBezTo>
                  <a:cubicBezTo>
                    <a:pt x="16014" y="13035"/>
                    <a:pt x="16006" y="12973"/>
                    <a:pt x="15990" y="12936"/>
                  </a:cubicBezTo>
                  <a:cubicBezTo>
                    <a:pt x="15928" y="12825"/>
                    <a:pt x="15865" y="12702"/>
                    <a:pt x="15865" y="12480"/>
                  </a:cubicBezTo>
                  <a:cubicBezTo>
                    <a:pt x="15865" y="12443"/>
                    <a:pt x="15865" y="12418"/>
                    <a:pt x="15865" y="12393"/>
                  </a:cubicBezTo>
                  <a:cubicBezTo>
                    <a:pt x="15865" y="12257"/>
                    <a:pt x="15865" y="12233"/>
                    <a:pt x="15787" y="12134"/>
                  </a:cubicBezTo>
                  <a:cubicBezTo>
                    <a:pt x="15701" y="12011"/>
                    <a:pt x="15732" y="11850"/>
                    <a:pt x="15748" y="11764"/>
                  </a:cubicBezTo>
                  <a:cubicBezTo>
                    <a:pt x="15748" y="11752"/>
                    <a:pt x="15748" y="11752"/>
                    <a:pt x="15748" y="11739"/>
                  </a:cubicBezTo>
                  <a:cubicBezTo>
                    <a:pt x="15740" y="11727"/>
                    <a:pt x="15716" y="11727"/>
                    <a:pt x="15701" y="11727"/>
                  </a:cubicBezTo>
                  <a:cubicBezTo>
                    <a:pt x="15638" y="11714"/>
                    <a:pt x="15568" y="11714"/>
                    <a:pt x="15536" y="11665"/>
                  </a:cubicBezTo>
                  <a:cubicBezTo>
                    <a:pt x="15513" y="11628"/>
                    <a:pt x="15505" y="11579"/>
                    <a:pt x="15505" y="11554"/>
                  </a:cubicBezTo>
                  <a:cubicBezTo>
                    <a:pt x="15497" y="11505"/>
                    <a:pt x="15497" y="11492"/>
                    <a:pt x="15443" y="11492"/>
                  </a:cubicBezTo>
                  <a:cubicBezTo>
                    <a:pt x="15341" y="11455"/>
                    <a:pt x="15333" y="11344"/>
                    <a:pt x="15333" y="11283"/>
                  </a:cubicBezTo>
                  <a:cubicBezTo>
                    <a:pt x="15333" y="11258"/>
                    <a:pt x="15325" y="11233"/>
                    <a:pt x="15325" y="11221"/>
                  </a:cubicBezTo>
                  <a:cubicBezTo>
                    <a:pt x="15302" y="11208"/>
                    <a:pt x="15200" y="11221"/>
                    <a:pt x="15122" y="11221"/>
                  </a:cubicBezTo>
                  <a:cubicBezTo>
                    <a:pt x="15036" y="11233"/>
                    <a:pt x="14950" y="11233"/>
                    <a:pt x="14879" y="11221"/>
                  </a:cubicBezTo>
                  <a:cubicBezTo>
                    <a:pt x="14754" y="11196"/>
                    <a:pt x="14676" y="11122"/>
                    <a:pt x="14621" y="11048"/>
                  </a:cubicBezTo>
                  <a:cubicBezTo>
                    <a:pt x="14598" y="11011"/>
                    <a:pt x="14574" y="10986"/>
                    <a:pt x="14551" y="10974"/>
                  </a:cubicBezTo>
                  <a:cubicBezTo>
                    <a:pt x="14527" y="10949"/>
                    <a:pt x="14472" y="10974"/>
                    <a:pt x="14418" y="10999"/>
                  </a:cubicBezTo>
                  <a:cubicBezTo>
                    <a:pt x="14355" y="11023"/>
                    <a:pt x="14308" y="11048"/>
                    <a:pt x="14261" y="11023"/>
                  </a:cubicBezTo>
                  <a:cubicBezTo>
                    <a:pt x="14214" y="10999"/>
                    <a:pt x="14159" y="10900"/>
                    <a:pt x="14113" y="10789"/>
                  </a:cubicBezTo>
                  <a:cubicBezTo>
                    <a:pt x="14081" y="10715"/>
                    <a:pt x="14026" y="10604"/>
                    <a:pt x="14011" y="10591"/>
                  </a:cubicBezTo>
                  <a:cubicBezTo>
                    <a:pt x="13995" y="10616"/>
                    <a:pt x="14011" y="10752"/>
                    <a:pt x="14050" y="10838"/>
                  </a:cubicBezTo>
                  <a:cubicBezTo>
                    <a:pt x="14066" y="10863"/>
                    <a:pt x="14073" y="10912"/>
                    <a:pt x="14089" y="10962"/>
                  </a:cubicBezTo>
                  <a:cubicBezTo>
                    <a:pt x="14120" y="11073"/>
                    <a:pt x="14167" y="11221"/>
                    <a:pt x="14222" y="11258"/>
                  </a:cubicBezTo>
                  <a:cubicBezTo>
                    <a:pt x="14277" y="11295"/>
                    <a:pt x="14347" y="11208"/>
                    <a:pt x="14394" y="11147"/>
                  </a:cubicBezTo>
                  <a:cubicBezTo>
                    <a:pt x="14418" y="11122"/>
                    <a:pt x="14433" y="11097"/>
                    <a:pt x="14457" y="11085"/>
                  </a:cubicBezTo>
                  <a:cubicBezTo>
                    <a:pt x="14480" y="11060"/>
                    <a:pt x="14512" y="11085"/>
                    <a:pt x="14535" y="11097"/>
                  </a:cubicBezTo>
                  <a:cubicBezTo>
                    <a:pt x="14637" y="11171"/>
                    <a:pt x="14848" y="11443"/>
                    <a:pt x="14871" y="11579"/>
                  </a:cubicBezTo>
                  <a:cubicBezTo>
                    <a:pt x="14887" y="11690"/>
                    <a:pt x="14848" y="11714"/>
                    <a:pt x="14824" y="11739"/>
                  </a:cubicBezTo>
                  <a:cubicBezTo>
                    <a:pt x="14801" y="11764"/>
                    <a:pt x="14770" y="11776"/>
                    <a:pt x="14754" y="11887"/>
                  </a:cubicBezTo>
                  <a:cubicBezTo>
                    <a:pt x="14707" y="12122"/>
                    <a:pt x="14645" y="12171"/>
                    <a:pt x="14582" y="12257"/>
                  </a:cubicBezTo>
                  <a:lnTo>
                    <a:pt x="14551" y="12270"/>
                  </a:lnTo>
                  <a:cubicBezTo>
                    <a:pt x="14543" y="12282"/>
                    <a:pt x="14527" y="12307"/>
                    <a:pt x="14519" y="12319"/>
                  </a:cubicBezTo>
                  <a:cubicBezTo>
                    <a:pt x="14433" y="12406"/>
                    <a:pt x="14324" y="12541"/>
                    <a:pt x="14222" y="12467"/>
                  </a:cubicBezTo>
                  <a:cubicBezTo>
                    <a:pt x="14183" y="12443"/>
                    <a:pt x="14089" y="12541"/>
                    <a:pt x="14019" y="12615"/>
                  </a:cubicBezTo>
                  <a:cubicBezTo>
                    <a:pt x="13933" y="12702"/>
                    <a:pt x="13847" y="12788"/>
                    <a:pt x="13776" y="12776"/>
                  </a:cubicBezTo>
                  <a:cubicBezTo>
                    <a:pt x="13674" y="12739"/>
                    <a:pt x="13612" y="12578"/>
                    <a:pt x="13604" y="12332"/>
                  </a:cubicBezTo>
                  <a:cubicBezTo>
                    <a:pt x="13604" y="12196"/>
                    <a:pt x="13518" y="12060"/>
                    <a:pt x="13432" y="11924"/>
                  </a:cubicBezTo>
                  <a:lnTo>
                    <a:pt x="13416" y="11900"/>
                  </a:lnTo>
                  <a:cubicBezTo>
                    <a:pt x="13361" y="11826"/>
                    <a:pt x="13354" y="11727"/>
                    <a:pt x="13346" y="11653"/>
                  </a:cubicBezTo>
                  <a:cubicBezTo>
                    <a:pt x="13330" y="11591"/>
                    <a:pt x="13330" y="11542"/>
                    <a:pt x="13299" y="11505"/>
                  </a:cubicBezTo>
                  <a:cubicBezTo>
                    <a:pt x="13228" y="11431"/>
                    <a:pt x="13135" y="11196"/>
                    <a:pt x="13048" y="10986"/>
                  </a:cubicBezTo>
                  <a:cubicBezTo>
                    <a:pt x="13033" y="10925"/>
                    <a:pt x="13009" y="10863"/>
                    <a:pt x="13002" y="10863"/>
                  </a:cubicBezTo>
                  <a:cubicBezTo>
                    <a:pt x="13002" y="10851"/>
                    <a:pt x="12986" y="10851"/>
                    <a:pt x="12978" y="10851"/>
                  </a:cubicBezTo>
                  <a:cubicBezTo>
                    <a:pt x="12978" y="10851"/>
                    <a:pt x="12962" y="10900"/>
                    <a:pt x="12986" y="11036"/>
                  </a:cubicBezTo>
                  <a:cubicBezTo>
                    <a:pt x="13033" y="11320"/>
                    <a:pt x="13080" y="11468"/>
                    <a:pt x="13189" y="11628"/>
                  </a:cubicBezTo>
                  <a:cubicBezTo>
                    <a:pt x="13268" y="11714"/>
                    <a:pt x="13291" y="11838"/>
                    <a:pt x="13322" y="11974"/>
                  </a:cubicBezTo>
                  <a:cubicBezTo>
                    <a:pt x="13361" y="12097"/>
                    <a:pt x="13393" y="12245"/>
                    <a:pt x="13463" y="12418"/>
                  </a:cubicBezTo>
                  <a:cubicBezTo>
                    <a:pt x="13620" y="12776"/>
                    <a:pt x="13721" y="12838"/>
                    <a:pt x="13901" y="12887"/>
                  </a:cubicBezTo>
                  <a:cubicBezTo>
                    <a:pt x="14019" y="12924"/>
                    <a:pt x="14089" y="12850"/>
                    <a:pt x="14144" y="12801"/>
                  </a:cubicBezTo>
                  <a:cubicBezTo>
                    <a:pt x="14183" y="12763"/>
                    <a:pt x="14222" y="12739"/>
                    <a:pt x="14253" y="12763"/>
                  </a:cubicBezTo>
                  <a:cubicBezTo>
                    <a:pt x="14285" y="12788"/>
                    <a:pt x="14300" y="12838"/>
                    <a:pt x="14300" y="12899"/>
                  </a:cubicBezTo>
                  <a:cubicBezTo>
                    <a:pt x="14308" y="13023"/>
                    <a:pt x="14285" y="13183"/>
                    <a:pt x="14214" y="13282"/>
                  </a:cubicBezTo>
                  <a:cubicBezTo>
                    <a:pt x="14183" y="13319"/>
                    <a:pt x="14167" y="13381"/>
                    <a:pt x="14144" y="13467"/>
                  </a:cubicBezTo>
                  <a:cubicBezTo>
                    <a:pt x="14113" y="13578"/>
                    <a:pt x="14081" y="13726"/>
                    <a:pt x="13987" y="13899"/>
                  </a:cubicBezTo>
                  <a:cubicBezTo>
                    <a:pt x="13893" y="14072"/>
                    <a:pt x="13815" y="14146"/>
                    <a:pt x="13745" y="14207"/>
                  </a:cubicBezTo>
                  <a:cubicBezTo>
                    <a:pt x="13682" y="14257"/>
                    <a:pt x="13620" y="14318"/>
                    <a:pt x="13541" y="14430"/>
                  </a:cubicBezTo>
                  <a:cubicBezTo>
                    <a:pt x="13432" y="14602"/>
                    <a:pt x="13455" y="14911"/>
                    <a:pt x="13487" y="15195"/>
                  </a:cubicBezTo>
                  <a:cubicBezTo>
                    <a:pt x="13494" y="15355"/>
                    <a:pt x="13502" y="15491"/>
                    <a:pt x="13502" y="15614"/>
                  </a:cubicBezTo>
                  <a:cubicBezTo>
                    <a:pt x="13487" y="15886"/>
                    <a:pt x="13354" y="16096"/>
                    <a:pt x="13260" y="16244"/>
                  </a:cubicBezTo>
                  <a:cubicBezTo>
                    <a:pt x="13221" y="16305"/>
                    <a:pt x="13181" y="16367"/>
                    <a:pt x="13166" y="16404"/>
                  </a:cubicBezTo>
                  <a:cubicBezTo>
                    <a:pt x="13142" y="16478"/>
                    <a:pt x="13158" y="16589"/>
                    <a:pt x="13166" y="16663"/>
                  </a:cubicBezTo>
                  <a:cubicBezTo>
                    <a:pt x="13174" y="16737"/>
                    <a:pt x="13174" y="16787"/>
                    <a:pt x="13174" y="16836"/>
                  </a:cubicBezTo>
                  <a:cubicBezTo>
                    <a:pt x="13166" y="16885"/>
                    <a:pt x="13127" y="16935"/>
                    <a:pt x="13095" y="16972"/>
                  </a:cubicBezTo>
                  <a:cubicBezTo>
                    <a:pt x="13048" y="17021"/>
                    <a:pt x="12986" y="17083"/>
                    <a:pt x="12962" y="17256"/>
                  </a:cubicBezTo>
                  <a:cubicBezTo>
                    <a:pt x="12939" y="17404"/>
                    <a:pt x="12837" y="17922"/>
                    <a:pt x="12430" y="18255"/>
                  </a:cubicBezTo>
                  <a:cubicBezTo>
                    <a:pt x="12266" y="18403"/>
                    <a:pt x="12125" y="18440"/>
                    <a:pt x="12031" y="18440"/>
                  </a:cubicBezTo>
                  <a:cubicBezTo>
                    <a:pt x="11977" y="18440"/>
                    <a:pt x="11930" y="18428"/>
                    <a:pt x="11906" y="18416"/>
                  </a:cubicBezTo>
                  <a:cubicBezTo>
                    <a:pt x="11883" y="18379"/>
                    <a:pt x="11859" y="18342"/>
                    <a:pt x="11859" y="18292"/>
                  </a:cubicBezTo>
                  <a:cubicBezTo>
                    <a:pt x="11859" y="18194"/>
                    <a:pt x="11804" y="17984"/>
                    <a:pt x="11687" y="17749"/>
                  </a:cubicBezTo>
                  <a:cubicBezTo>
                    <a:pt x="11585" y="17552"/>
                    <a:pt x="11585" y="17256"/>
                    <a:pt x="11593" y="17046"/>
                  </a:cubicBezTo>
                  <a:cubicBezTo>
                    <a:pt x="11601" y="16997"/>
                    <a:pt x="11601" y="16935"/>
                    <a:pt x="11601" y="16898"/>
                  </a:cubicBezTo>
                  <a:cubicBezTo>
                    <a:pt x="11593" y="16824"/>
                    <a:pt x="11570" y="16774"/>
                    <a:pt x="11546" y="16700"/>
                  </a:cubicBezTo>
                  <a:cubicBezTo>
                    <a:pt x="11515" y="16602"/>
                    <a:pt x="11476" y="16478"/>
                    <a:pt x="11460" y="16293"/>
                  </a:cubicBezTo>
                  <a:cubicBezTo>
                    <a:pt x="11445" y="16083"/>
                    <a:pt x="11476" y="15910"/>
                    <a:pt x="11515" y="15738"/>
                  </a:cubicBezTo>
                  <a:cubicBezTo>
                    <a:pt x="11538" y="15627"/>
                    <a:pt x="11562" y="15516"/>
                    <a:pt x="11578" y="15380"/>
                  </a:cubicBezTo>
                  <a:cubicBezTo>
                    <a:pt x="11601" y="15158"/>
                    <a:pt x="11499" y="14960"/>
                    <a:pt x="11382" y="14750"/>
                  </a:cubicBezTo>
                  <a:cubicBezTo>
                    <a:pt x="11327" y="14652"/>
                    <a:pt x="11272" y="14541"/>
                    <a:pt x="11233" y="14454"/>
                  </a:cubicBezTo>
                  <a:cubicBezTo>
                    <a:pt x="11139" y="14195"/>
                    <a:pt x="11226" y="13998"/>
                    <a:pt x="11280" y="13887"/>
                  </a:cubicBezTo>
                  <a:cubicBezTo>
                    <a:pt x="11304" y="13837"/>
                    <a:pt x="11319" y="13800"/>
                    <a:pt x="11319" y="13775"/>
                  </a:cubicBezTo>
                  <a:cubicBezTo>
                    <a:pt x="11312" y="13751"/>
                    <a:pt x="11218" y="13763"/>
                    <a:pt x="11155" y="13763"/>
                  </a:cubicBezTo>
                  <a:cubicBezTo>
                    <a:pt x="11108" y="13763"/>
                    <a:pt x="11046" y="13775"/>
                    <a:pt x="10991" y="13763"/>
                  </a:cubicBezTo>
                  <a:cubicBezTo>
                    <a:pt x="10873" y="13763"/>
                    <a:pt x="10866" y="13652"/>
                    <a:pt x="10858" y="13590"/>
                  </a:cubicBezTo>
                  <a:cubicBezTo>
                    <a:pt x="10850" y="13541"/>
                    <a:pt x="10850" y="13529"/>
                    <a:pt x="10834" y="13516"/>
                  </a:cubicBezTo>
                  <a:cubicBezTo>
                    <a:pt x="10787" y="13492"/>
                    <a:pt x="10733" y="13566"/>
                    <a:pt x="10686" y="13640"/>
                  </a:cubicBezTo>
                  <a:cubicBezTo>
                    <a:pt x="10647" y="13689"/>
                    <a:pt x="10615" y="13738"/>
                    <a:pt x="10576" y="13763"/>
                  </a:cubicBezTo>
                  <a:cubicBezTo>
                    <a:pt x="10529" y="13800"/>
                    <a:pt x="10498" y="13775"/>
                    <a:pt x="10467" y="13775"/>
                  </a:cubicBezTo>
                  <a:cubicBezTo>
                    <a:pt x="10435" y="13763"/>
                    <a:pt x="10396" y="13751"/>
                    <a:pt x="10302" y="13775"/>
                  </a:cubicBezTo>
                  <a:cubicBezTo>
                    <a:pt x="10099" y="13837"/>
                    <a:pt x="9935" y="13677"/>
                    <a:pt x="9637" y="13282"/>
                  </a:cubicBezTo>
                  <a:cubicBezTo>
                    <a:pt x="9371" y="12912"/>
                    <a:pt x="9418" y="12504"/>
                    <a:pt x="9449" y="12257"/>
                  </a:cubicBezTo>
                  <a:cubicBezTo>
                    <a:pt x="9457" y="12208"/>
                    <a:pt x="9457" y="12171"/>
                    <a:pt x="9457" y="12134"/>
                  </a:cubicBezTo>
                  <a:cubicBezTo>
                    <a:pt x="9465" y="12011"/>
                    <a:pt x="9449" y="11974"/>
                    <a:pt x="9426" y="11900"/>
                  </a:cubicBezTo>
                  <a:cubicBezTo>
                    <a:pt x="9410" y="11863"/>
                    <a:pt x="9379" y="11801"/>
                    <a:pt x="9371" y="11714"/>
                  </a:cubicBezTo>
                  <a:cubicBezTo>
                    <a:pt x="9340" y="11480"/>
                    <a:pt x="9489" y="11233"/>
                    <a:pt x="9622" y="11048"/>
                  </a:cubicBezTo>
                  <a:cubicBezTo>
                    <a:pt x="9739" y="10888"/>
                    <a:pt x="9833" y="10616"/>
                    <a:pt x="9911" y="10419"/>
                  </a:cubicBezTo>
                  <a:cubicBezTo>
                    <a:pt x="9935" y="10369"/>
                    <a:pt x="9958" y="10320"/>
                    <a:pt x="9974" y="10283"/>
                  </a:cubicBezTo>
                  <a:cubicBezTo>
                    <a:pt x="10044" y="10110"/>
                    <a:pt x="10216" y="9974"/>
                    <a:pt x="10334" y="10024"/>
                  </a:cubicBezTo>
                  <a:cubicBezTo>
                    <a:pt x="10412" y="10061"/>
                    <a:pt x="10412" y="10061"/>
                    <a:pt x="10615" y="9950"/>
                  </a:cubicBezTo>
                  <a:lnTo>
                    <a:pt x="10639" y="9937"/>
                  </a:lnTo>
                  <a:cubicBezTo>
                    <a:pt x="10850" y="9851"/>
                    <a:pt x="11194" y="9752"/>
                    <a:pt x="11280" y="9863"/>
                  </a:cubicBezTo>
                  <a:cubicBezTo>
                    <a:pt x="11312" y="9900"/>
                    <a:pt x="11319" y="9999"/>
                    <a:pt x="11319" y="10073"/>
                  </a:cubicBezTo>
                  <a:cubicBezTo>
                    <a:pt x="11327" y="10197"/>
                    <a:pt x="11327" y="10221"/>
                    <a:pt x="11351" y="10221"/>
                  </a:cubicBezTo>
                  <a:cubicBezTo>
                    <a:pt x="11460" y="10234"/>
                    <a:pt x="11601" y="10332"/>
                    <a:pt x="11671" y="10456"/>
                  </a:cubicBezTo>
                  <a:cubicBezTo>
                    <a:pt x="11718" y="10530"/>
                    <a:pt x="11773" y="10505"/>
                    <a:pt x="11945" y="10357"/>
                  </a:cubicBezTo>
                  <a:cubicBezTo>
                    <a:pt x="12141" y="10197"/>
                    <a:pt x="12423" y="10394"/>
                    <a:pt x="12485" y="10480"/>
                  </a:cubicBezTo>
                  <a:cubicBezTo>
                    <a:pt x="12509" y="10517"/>
                    <a:pt x="12532" y="10505"/>
                    <a:pt x="12603" y="10468"/>
                  </a:cubicBezTo>
                  <a:cubicBezTo>
                    <a:pt x="12634" y="10443"/>
                    <a:pt x="12673" y="10419"/>
                    <a:pt x="12720" y="10406"/>
                  </a:cubicBezTo>
                  <a:cubicBezTo>
                    <a:pt x="12759" y="10382"/>
                    <a:pt x="12798" y="10382"/>
                    <a:pt x="12829" y="10369"/>
                  </a:cubicBezTo>
                  <a:cubicBezTo>
                    <a:pt x="12900" y="10357"/>
                    <a:pt x="12939" y="10357"/>
                    <a:pt x="12994" y="10283"/>
                  </a:cubicBezTo>
                  <a:cubicBezTo>
                    <a:pt x="13041" y="10221"/>
                    <a:pt x="13025" y="10036"/>
                    <a:pt x="13009" y="9937"/>
                  </a:cubicBezTo>
                  <a:cubicBezTo>
                    <a:pt x="12892" y="9999"/>
                    <a:pt x="12743" y="9863"/>
                    <a:pt x="12728" y="9839"/>
                  </a:cubicBezTo>
                  <a:cubicBezTo>
                    <a:pt x="12720" y="9839"/>
                    <a:pt x="12689" y="9863"/>
                    <a:pt x="12673" y="9876"/>
                  </a:cubicBezTo>
                  <a:cubicBezTo>
                    <a:pt x="12618" y="9900"/>
                    <a:pt x="12548" y="9937"/>
                    <a:pt x="12470" y="9900"/>
                  </a:cubicBezTo>
                  <a:cubicBezTo>
                    <a:pt x="12344" y="9839"/>
                    <a:pt x="12266" y="9604"/>
                    <a:pt x="12274" y="9468"/>
                  </a:cubicBezTo>
                  <a:cubicBezTo>
                    <a:pt x="12282" y="9419"/>
                    <a:pt x="12290" y="9382"/>
                    <a:pt x="12297" y="9357"/>
                  </a:cubicBezTo>
                  <a:cubicBezTo>
                    <a:pt x="12297" y="9357"/>
                    <a:pt x="12290" y="9357"/>
                    <a:pt x="12282" y="9357"/>
                  </a:cubicBezTo>
                  <a:cubicBezTo>
                    <a:pt x="12250" y="9357"/>
                    <a:pt x="12219" y="9370"/>
                    <a:pt x="12188" y="9382"/>
                  </a:cubicBezTo>
                  <a:cubicBezTo>
                    <a:pt x="12157" y="9394"/>
                    <a:pt x="12149" y="9456"/>
                    <a:pt x="12141" y="9542"/>
                  </a:cubicBezTo>
                  <a:cubicBezTo>
                    <a:pt x="12125" y="9604"/>
                    <a:pt x="12117" y="9703"/>
                    <a:pt x="12063" y="9703"/>
                  </a:cubicBezTo>
                  <a:cubicBezTo>
                    <a:pt x="12008" y="9691"/>
                    <a:pt x="11969" y="9629"/>
                    <a:pt x="11922" y="9555"/>
                  </a:cubicBezTo>
                  <a:cubicBezTo>
                    <a:pt x="11898" y="9505"/>
                    <a:pt x="11875" y="9468"/>
                    <a:pt x="11851" y="9444"/>
                  </a:cubicBezTo>
                  <a:cubicBezTo>
                    <a:pt x="11836" y="9419"/>
                    <a:pt x="11812" y="9419"/>
                    <a:pt x="11773" y="9419"/>
                  </a:cubicBezTo>
                  <a:cubicBezTo>
                    <a:pt x="11734" y="9419"/>
                    <a:pt x="11679" y="9419"/>
                    <a:pt x="11609" y="9394"/>
                  </a:cubicBezTo>
                  <a:cubicBezTo>
                    <a:pt x="11445" y="9333"/>
                    <a:pt x="11398" y="9234"/>
                    <a:pt x="11327" y="9086"/>
                  </a:cubicBezTo>
                  <a:cubicBezTo>
                    <a:pt x="11288" y="8999"/>
                    <a:pt x="11202" y="8827"/>
                    <a:pt x="11139" y="8827"/>
                  </a:cubicBezTo>
                  <a:cubicBezTo>
                    <a:pt x="11139" y="8814"/>
                    <a:pt x="11116" y="8827"/>
                    <a:pt x="11092" y="8864"/>
                  </a:cubicBezTo>
                  <a:cubicBezTo>
                    <a:pt x="11022" y="9024"/>
                    <a:pt x="10944" y="9049"/>
                    <a:pt x="10889" y="9061"/>
                  </a:cubicBezTo>
                  <a:cubicBezTo>
                    <a:pt x="10866" y="9061"/>
                    <a:pt x="10850" y="9061"/>
                    <a:pt x="10834" y="9073"/>
                  </a:cubicBezTo>
                  <a:cubicBezTo>
                    <a:pt x="10826" y="9086"/>
                    <a:pt x="10819" y="9086"/>
                    <a:pt x="10819" y="9086"/>
                  </a:cubicBezTo>
                  <a:cubicBezTo>
                    <a:pt x="10819" y="9148"/>
                    <a:pt x="10819" y="9209"/>
                    <a:pt x="10756" y="9283"/>
                  </a:cubicBezTo>
                  <a:cubicBezTo>
                    <a:pt x="10670" y="9382"/>
                    <a:pt x="10592" y="9555"/>
                    <a:pt x="10615" y="9666"/>
                  </a:cubicBezTo>
                  <a:cubicBezTo>
                    <a:pt x="10615" y="9728"/>
                    <a:pt x="10623" y="9789"/>
                    <a:pt x="10600" y="9839"/>
                  </a:cubicBezTo>
                  <a:cubicBezTo>
                    <a:pt x="10568" y="9913"/>
                    <a:pt x="10498" y="9925"/>
                    <a:pt x="10388" y="9937"/>
                  </a:cubicBezTo>
                  <a:cubicBezTo>
                    <a:pt x="10208" y="9950"/>
                    <a:pt x="10021" y="9826"/>
                    <a:pt x="9942" y="9703"/>
                  </a:cubicBezTo>
                  <a:cubicBezTo>
                    <a:pt x="9880" y="9604"/>
                    <a:pt x="9911" y="9444"/>
                    <a:pt x="9935" y="9283"/>
                  </a:cubicBezTo>
                  <a:cubicBezTo>
                    <a:pt x="9950" y="9222"/>
                    <a:pt x="9958" y="9148"/>
                    <a:pt x="9958" y="9086"/>
                  </a:cubicBezTo>
                  <a:cubicBezTo>
                    <a:pt x="9966" y="9036"/>
                    <a:pt x="9982" y="8999"/>
                    <a:pt x="10005" y="8962"/>
                  </a:cubicBezTo>
                  <a:cubicBezTo>
                    <a:pt x="10075" y="8888"/>
                    <a:pt x="10208" y="8901"/>
                    <a:pt x="10341" y="8925"/>
                  </a:cubicBezTo>
                  <a:cubicBezTo>
                    <a:pt x="10357" y="8938"/>
                    <a:pt x="10373" y="8938"/>
                    <a:pt x="10381" y="8938"/>
                  </a:cubicBezTo>
                  <a:cubicBezTo>
                    <a:pt x="10427" y="8950"/>
                    <a:pt x="10467" y="8777"/>
                    <a:pt x="10482" y="8617"/>
                  </a:cubicBezTo>
                  <a:cubicBezTo>
                    <a:pt x="10482" y="8592"/>
                    <a:pt x="10420" y="8530"/>
                    <a:pt x="10396" y="8506"/>
                  </a:cubicBezTo>
                  <a:cubicBezTo>
                    <a:pt x="10334" y="8444"/>
                    <a:pt x="10255" y="8370"/>
                    <a:pt x="10294" y="8259"/>
                  </a:cubicBezTo>
                  <a:cubicBezTo>
                    <a:pt x="10306" y="8216"/>
                    <a:pt x="10336" y="8173"/>
                    <a:pt x="10381" y="8126"/>
                  </a:cubicBezTo>
                  <a:lnTo>
                    <a:pt x="10445" y="8075"/>
                  </a:lnTo>
                  <a:lnTo>
                    <a:pt x="10299" y="8059"/>
                  </a:lnTo>
                  <a:cubicBezTo>
                    <a:pt x="10247" y="8048"/>
                    <a:pt x="10208" y="8036"/>
                    <a:pt x="10200" y="8030"/>
                  </a:cubicBezTo>
                  <a:cubicBezTo>
                    <a:pt x="10185" y="8018"/>
                    <a:pt x="10177" y="8005"/>
                    <a:pt x="10177" y="7993"/>
                  </a:cubicBezTo>
                  <a:cubicBezTo>
                    <a:pt x="10169" y="7944"/>
                    <a:pt x="10177" y="7920"/>
                    <a:pt x="10192" y="7871"/>
                  </a:cubicBezTo>
                  <a:cubicBezTo>
                    <a:pt x="10216" y="7809"/>
                    <a:pt x="10239" y="7748"/>
                    <a:pt x="10231" y="7699"/>
                  </a:cubicBezTo>
                  <a:cubicBezTo>
                    <a:pt x="10231" y="7577"/>
                    <a:pt x="10277" y="7528"/>
                    <a:pt x="10316" y="7491"/>
                  </a:cubicBezTo>
                  <a:lnTo>
                    <a:pt x="10324" y="7479"/>
                  </a:lnTo>
                  <a:cubicBezTo>
                    <a:pt x="10316" y="7454"/>
                    <a:pt x="10277" y="7417"/>
                    <a:pt x="10262" y="7405"/>
                  </a:cubicBezTo>
                  <a:cubicBezTo>
                    <a:pt x="10239" y="7381"/>
                    <a:pt x="10223" y="7368"/>
                    <a:pt x="10208" y="7344"/>
                  </a:cubicBezTo>
                  <a:cubicBezTo>
                    <a:pt x="10162" y="7295"/>
                    <a:pt x="10162" y="7221"/>
                    <a:pt x="10169" y="7172"/>
                  </a:cubicBezTo>
                  <a:cubicBezTo>
                    <a:pt x="10169" y="7136"/>
                    <a:pt x="10169" y="7087"/>
                    <a:pt x="10146" y="7013"/>
                  </a:cubicBezTo>
                  <a:cubicBezTo>
                    <a:pt x="10084" y="6793"/>
                    <a:pt x="10223" y="6609"/>
                    <a:pt x="10231" y="6609"/>
                  </a:cubicBezTo>
                  <a:cubicBezTo>
                    <a:pt x="10239" y="6597"/>
                    <a:pt x="10239" y="6597"/>
                    <a:pt x="10254" y="6597"/>
                  </a:cubicBezTo>
                  <a:cubicBezTo>
                    <a:pt x="10386" y="6597"/>
                    <a:pt x="10401" y="6829"/>
                    <a:pt x="10409" y="7001"/>
                  </a:cubicBezTo>
                  <a:lnTo>
                    <a:pt x="10417" y="7050"/>
                  </a:lnTo>
                  <a:cubicBezTo>
                    <a:pt x="10432" y="7197"/>
                    <a:pt x="10563" y="7368"/>
                    <a:pt x="10641" y="7466"/>
                  </a:cubicBezTo>
                  <a:cubicBezTo>
                    <a:pt x="10679" y="7491"/>
                    <a:pt x="10702" y="7564"/>
                    <a:pt x="10710" y="7638"/>
                  </a:cubicBezTo>
                  <a:lnTo>
                    <a:pt x="10703" y="7847"/>
                  </a:lnTo>
                  <a:lnTo>
                    <a:pt x="10709" y="7839"/>
                  </a:lnTo>
                  <a:cubicBezTo>
                    <a:pt x="10725" y="7827"/>
                    <a:pt x="10733" y="7790"/>
                    <a:pt x="10748" y="7753"/>
                  </a:cubicBezTo>
                  <a:cubicBezTo>
                    <a:pt x="10772" y="7654"/>
                    <a:pt x="10811" y="7543"/>
                    <a:pt x="10866" y="7531"/>
                  </a:cubicBezTo>
                  <a:cubicBezTo>
                    <a:pt x="10873" y="7531"/>
                    <a:pt x="10889" y="7518"/>
                    <a:pt x="10897" y="7518"/>
                  </a:cubicBezTo>
                  <a:cubicBezTo>
                    <a:pt x="10944" y="7506"/>
                    <a:pt x="10983" y="7494"/>
                    <a:pt x="10999" y="7346"/>
                  </a:cubicBezTo>
                  <a:cubicBezTo>
                    <a:pt x="11014" y="7161"/>
                    <a:pt x="11038" y="7000"/>
                    <a:pt x="11139" y="7012"/>
                  </a:cubicBezTo>
                  <a:cubicBezTo>
                    <a:pt x="11194" y="7025"/>
                    <a:pt x="11218" y="7111"/>
                    <a:pt x="11233" y="7235"/>
                  </a:cubicBezTo>
                  <a:cubicBezTo>
                    <a:pt x="11257" y="7321"/>
                    <a:pt x="11272" y="7432"/>
                    <a:pt x="11304" y="7469"/>
                  </a:cubicBezTo>
                  <a:cubicBezTo>
                    <a:pt x="11366" y="7531"/>
                    <a:pt x="11413" y="7494"/>
                    <a:pt x="11523" y="7346"/>
                  </a:cubicBezTo>
                  <a:cubicBezTo>
                    <a:pt x="11601" y="7222"/>
                    <a:pt x="11687" y="7284"/>
                    <a:pt x="11750" y="7321"/>
                  </a:cubicBezTo>
                  <a:cubicBezTo>
                    <a:pt x="11781" y="7346"/>
                    <a:pt x="11812" y="7370"/>
                    <a:pt x="11836" y="7370"/>
                  </a:cubicBezTo>
                  <a:cubicBezTo>
                    <a:pt x="11859" y="7370"/>
                    <a:pt x="11867" y="7358"/>
                    <a:pt x="11867" y="7346"/>
                  </a:cubicBezTo>
                  <a:cubicBezTo>
                    <a:pt x="11875" y="7309"/>
                    <a:pt x="11867" y="7235"/>
                    <a:pt x="11836" y="7198"/>
                  </a:cubicBezTo>
                  <a:cubicBezTo>
                    <a:pt x="11820" y="7161"/>
                    <a:pt x="11804" y="7124"/>
                    <a:pt x="11804" y="7087"/>
                  </a:cubicBezTo>
                  <a:cubicBezTo>
                    <a:pt x="11812" y="6951"/>
                    <a:pt x="11906" y="6815"/>
                    <a:pt x="11953" y="6753"/>
                  </a:cubicBezTo>
                  <a:cubicBezTo>
                    <a:pt x="11969" y="6729"/>
                    <a:pt x="11969" y="6716"/>
                    <a:pt x="11969" y="6667"/>
                  </a:cubicBezTo>
                  <a:cubicBezTo>
                    <a:pt x="11969" y="6630"/>
                    <a:pt x="11969" y="6544"/>
                    <a:pt x="12031" y="6519"/>
                  </a:cubicBezTo>
                  <a:cubicBezTo>
                    <a:pt x="12094" y="6482"/>
                    <a:pt x="12157" y="6556"/>
                    <a:pt x="12203" y="6618"/>
                  </a:cubicBezTo>
                  <a:cubicBezTo>
                    <a:pt x="12219" y="6556"/>
                    <a:pt x="12243" y="6482"/>
                    <a:pt x="12274" y="6420"/>
                  </a:cubicBezTo>
                  <a:cubicBezTo>
                    <a:pt x="12290" y="6395"/>
                    <a:pt x="12297" y="6371"/>
                    <a:pt x="12297" y="6321"/>
                  </a:cubicBezTo>
                  <a:cubicBezTo>
                    <a:pt x="12297" y="6309"/>
                    <a:pt x="12297" y="6309"/>
                    <a:pt x="12290" y="6309"/>
                  </a:cubicBezTo>
                  <a:lnTo>
                    <a:pt x="12274" y="6309"/>
                  </a:lnTo>
                  <a:cubicBezTo>
                    <a:pt x="12219" y="6321"/>
                    <a:pt x="12141" y="6358"/>
                    <a:pt x="12063" y="6272"/>
                  </a:cubicBezTo>
                  <a:cubicBezTo>
                    <a:pt x="12039" y="6260"/>
                    <a:pt x="12039" y="6260"/>
                    <a:pt x="12008" y="6284"/>
                  </a:cubicBezTo>
                  <a:cubicBezTo>
                    <a:pt x="11969" y="6321"/>
                    <a:pt x="11922" y="6371"/>
                    <a:pt x="11844" y="6346"/>
                  </a:cubicBezTo>
                  <a:cubicBezTo>
                    <a:pt x="11804" y="6334"/>
                    <a:pt x="11781" y="6309"/>
                    <a:pt x="11765" y="6260"/>
                  </a:cubicBezTo>
                  <a:cubicBezTo>
                    <a:pt x="11718" y="6124"/>
                    <a:pt x="11781" y="5902"/>
                    <a:pt x="11828" y="5741"/>
                  </a:cubicBezTo>
                  <a:lnTo>
                    <a:pt x="11844" y="5680"/>
                  </a:lnTo>
                  <a:cubicBezTo>
                    <a:pt x="11859" y="5593"/>
                    <a:pt x="11867" y="5519"/>
                    <a:pt x="11844" y="5482"/>
                  </a:cubicBezTo>
                  <a:cubicBezTo>
                    <a:pt x="11844" y="5470"/>
                    <a:pt x="11836" y="5457"/>
                    <a:pt x="11820" y="5457"/>
                  </a:cubicBezTo>
                  <a:cubicBezTo>
                    <a:pt x="11797" y="5457"/>
                    <a:pt x="11718" y="5593"/>
                    <a:pt x="11664" y="5877"/>
                  </a:cubicBezTo>
                  <a:cubicBezTo>
                    <a:pt x="11617" y="6149"/>
                    <a:pt x="11609" y="6469"/>
                    <a:pt x="11656" y="6568"/>
                  </a:cubicBezTo>
                  <a:cubicBezTo>
                    <a:pt x="11695" y="6655"/>
                    <a:pt x="11679" y="6827"/>
                    <a:pt x="11648" y="6951"/>
                  </a:cubicBezTo>
                  <a:cubicBezTo>
                    <a:pt x="11632" y="7012"/>
                    <a:pt x="11585" y="7235"/>
                    <a:pt x="11492" y="7284"/>
                  </a:cubicBezTo>
                  <a:cubicBezTo>
                    <a:pt x="11437" y="7321"/>
                    <a:pt x="11390" y="7309"/>
                    <a:pt x="11351" y="7272"/>
                  </a:cubicBezTo>
                  <a:cubicBezTo>
                    <a:pt x="11312" y="7235"/>
                    <a:pt x="11288" y="7161"/>
                    <a:pt x="11280" y="7050"/>
                  </a:cubicBezTo>
                  <a:cubicBezTo>
                    <a:pt x="11280" y="6951"/>
                    <a:pt x="11257" y="6926"/>
                    <a:pt x="11194" y="6877"/>
                  </a:cubicBezTo>
                  <a:cubicBezTo>
                    <a:pt x="11124" y="6840"/>
                    <a:pt x="11124" y="6753"/>
                    <a:pt x="11124" y="6716"/>
                  </a:cubicBezTo>
                  <a:cubicBezTo>
                    <a:pt x="11124" y="6716"/>
                    <a:pt x="11124" y="6704"/>
                    <a:pt x="11124" y="6692"/>
                  </a:cubicBezTo>
                  <a:cubicBezTo>
                    <a:pt x="11108" y="6692"/>
                    <a:pt x="11077" y="6729"/>
                    <a:pt x="11053" y="6753"/>
                  </a:cubicBezTo>
                  <a:cubicBezTo>
                    <a:pt x="11014" y="6803"/>
                    <a:pt x="10959" y="6864"/>
                    <a:pt x="10897" y="6815"/>
                  </a:cubicBezTo>
                  <a:cubicBezTo>
                    <a:pt x="10795" y="6729"/>
                    <a:pt x="10811" y="6581"/>
                    <a:pt x="10834" y="6432"/>
                  </a:cubicBezTo>
                  <a:cubicBezTo>
                    <a:pt x="10842" y="6383"/>
                    <a:pt x="10834" y="6371"/>
                    <a:pt x="10819" y="6334"/>
                  </a:cubicBezTo>
                  <a:cubicBezTo>
                    <a:pt x="10811" y="6297"/>
                    <a:pt x="10787" y="6247"/>
                    <a:pt x="10787" y="6149"/>
                  </a:cubicBezTo>
                  <a:cubicBezTo>
                    <a:pt x="10795" y="5988"/>
                    <a:pt x="10889" y="5988"/>
                    <a:pt x="10928" y="5988"/>
                  </a:cubicBezTo>
                  <a:lnTo>
                    <a:pt x="10936" y="5988"/>
                  </a:lnTo>
                  <a:cubicBezTo>
                    <a:pt x="10944" y="5988"/>
                    <a:pt x="10944" y="5976"/>
                    <a:pt x="10944" y="5976"/>
                  </a:cubicBezTo>
                  <a:cubicBezTo>
                    <a:pt x="10944" y="5902"/>
                    <a:pt x="10959" y="5778"/>
                    <a:pt x="11030" y="5754"/>
                  </a:cubicBezTo>
                  <a:cubicBezTo>
                    <a:pt x="11077" y="5754"/>
                    <a:pt x="11077" y="5729"/>
                    <a:pt x="11092" y="5532"/>
                  </a:cubicBezTo>
                  <a:cubicBezTo>
                    <a:pt x="11100" y="5408"/>
                    <a:pt x="11155" y="5371"/>
                    <a:pt x="11186" y="5359"/>
                  </a:cubicBezTo>
                  <a:cubicBezTo>
                    <a:pt x="11194" y="5346"/>
                    <a:pt x="11202" y="5346"/>
                    <a:pt x="11210" y="5346"/>
                  </a:cubicBezTo>
                  <a:cubicBezTo>
                    <a:pt x="11202" y="5198"/>
                    <a:pt x="11413" y="4618"/>
                    <a:pt x="11531" y="4483"/>
                  </a:cubicBezTo>
                  <a:cubicBezTo>
                    <a:pt x="11593" y="4408"/>
                    <a:pt x="11671" y="4359"/>
                    <a:pt x="11734" y="4334"/>
                  </a:cubicBezTo>
                  <a:cubicBezTo>
                    <a:pt x="11781" y="4310"/>
                    <a:pt x="11820" y="4285"/>
                    <a:pt x="11836" y="4248"/>
                  </a:cubicBezTo>
                  <a:cubicBezTo>
                    <a:pt x="11898" y="4162"/>
                    <a:pt x="12039" y="4149"/>
                    <a:pt x="12141" y="4174"/>
                  </a:cubicBezTo>
                  <a:cubicBezTo>
                    <a:pt x="12203" y="4186"/>
                    <a:pt x="12227" y="4273"/>
                    <a:pt x="12250" y="4359"/>
                  </a:cubicBezTo>
                  <a:cubicBezTo>
                    <a:pt x="12266" y="4421"/>
                    <a:pt x="12274" y="4458"/>
                    <a:pt x="12297" y="4470"/>
                  </a:cubicBezTo>
                  <a:cubicBezTo>
                    <a:pt x="12329" y="4483"/>
                    <a:pt x="12352" y="4470"/>
                    <a:pt x="12383" y="4446"/>
                  </a:cubicBezTo>
                  <a:cubicBezTo>
                    <a:pt x="12430" y="4421"/>
                    <a:pt x="12493" y="4396"/>
                    <a:pt x="12548" y="4458"/>
                  </a:cubicBezTo>
                  <a:cubicBezTo>
                    <a:pt x="12587" y="4520"/>
                    <a:pt x="12657" y="4569"/>
                    <a:pt x="12720" y="4618"/>
                  </a:cubicBezTo>
                  <a:cubicBezTo>
                    <a:pt x="12767" y="4655"/>
                    <a:pt x="12806" y="4692"/>
                    <a:pt x="12829" y="4705"/>
                  </a:cubicBezTo>
                  <a:cubicBezTo>
                    <a:pt x="12869" y="4754"/>
                    <a:pt x="12884" y="4840"/>
                    <a:pt x="12869" y="4939"/>
                  </a:cubicBezTo>
                  <a:cubicBezTo>
                    <a:pt x="12853" y="5063"/>
                    <a:pt x="12806" y="5161"/>
                    <a:pt x="12720" y="5198"/>
                  </a:cubicBezTo>
                  <a:cubicBezTo>
                    <a:pt x="12618" y="5235"/>
                    <a:pt x="12532" y="5161"/>
                    <a:pt x="12462" y="5112"/>
                  </a:cubicBezTo>
                  <a:cubicBezTo>
                    <a:pt x="12430" y="5087"/>
                    <a:pt x="12415" y="5075"/>
                    <a:pt x="12383" y="5050"/>
                  </a:cubicBezTo>
                  <a:cubicBezTo>
                    <a:pt x="12430" y="5211"/>
                    <a:pt x="12642" y="5618"/>
                    <a:pt x="12704" y="5643"/>
                  </a:cubicBezTo>
                  <a:cubicBezTo>
                    <a:pt x="12728" y="5643"/>
                    <a:pt x="12736" y="5643"/>
                    <a:pt x="12743" y="5569"/>
                  </a:cubicBezTo>
                  <a:cubicBezTo>
                    <a:pt x="12743" y="5532"/>
                    <a:pt x="12751" y="5457"/>
                    <a:pt x="12806" y="5457"/>
                  </a:cubicBezTo>
                  <a:cubicBezTo>
                    <a:pt x="12822" y="5433"/>
                    <a:pt x="12829" y="5359"/>
                    <a:pt x="12829" y="5297"/>
                  </a:cubicBezTo>
                  <a:cubicBezTo>
                    <a:pt x="12822" y="5248"/>
                    <a:pt x="12829" y="5211"/>
                    <a:pt x="12837" y="5174"/>
                  </a:cubicBezTo>
                  <a:cubicBezTo>
                    <a:pt x="12869" y="5112"/>
                    <a:pt x="12923" y="5100"/>
                    <a:pt x="12962" y="5087"/>
                  </a:cubicBezTo>
                  <a:lnTo>
                    <a:pt x="12970" y="5087"/>
                  </a:lnTo>
                  <a:cubicBezTo>
                    <a:pt x="12970" y="5063"/>
                    <a:pt x="12962" y="5001"/>
                    <a:pt x="12955" y="4939"/>
                  </a:cubicBezTo>
                  <a:lnTo>
                    <a:pt x="12947" y="4865"/>
                  </a:lnTo>
                  <a:cubicBezTo>
                    <a:pt x="12923" y="4705"/>
                    <a:pt x="12962" y="4618"/>
                    <a:pt x="12986" y="4569"/>
                  </a:cubicBezTo>
                  <a:cubicBezTo>
                    <a:pt x="13009" y="4520"/>
                    <a:pt x="13048" y="4483"/>
                    <a:pt x="13080" y="4483"/>
                  </a:cubicBezTo>
                  <a:cubicBezTo>
                    <a:pt x="13127" y="4483"/>
                    <a:pt x="13150" y="4569"/>
                    <a:pt x="13189" y="4668"/>
                  </a:cubicBezTo>
                  <a:cubicBezTo>
                    <a:pt x="13197" y="4692"/>
                    <a:pt x="13221" y="4754"/>
                    <a:pt x="13228" y="4766"/>
                  </a:cubicBezTo>
                  <a:cubicBezTo>
                    <a:pt x="13244" y="4754"/>
                    <a:pt x="13275" y="4705"/>
                    <a:pt x="13299" y="4668"/>
                  </a:cubicBezTo>
                  <a:cubicBezTo>
                    <a:pt x="13369" y="4557"/>
                    <a:pt x="13416" y="4483"/>
                    <a:pt x="13455" y="4520"/>
                  </a:cubicBezTo>
                  <a:cubicBezTo>
                    <a:pt x="13471" y="4532"/>
                    <a:pt x="13534" y="4532"/>
                    <a:pt x="13620" y="4421"/>
                  </a:cubicBezTo>
                  <a:cubicBezTo>
                    <a:pt x="13690" y="4322"/>
                    <a:pt x="13760" y="4359"/>
                    <a:pt x="13807" y="4384"/>
                  </a:cubicBezTo>
                  <a:cubicBezTo>
                    <a:pt x="13823" y="4396"/>
                    <a:pt x="13839" y="4396"/>
                    <a:pt x="13847" y="4396"/>
                  </a:cubicBezTo>
                  <a:cubicBezTo>
                    <a:pt x="13839" y="4384"/>
                    <a:pt x="13839" y="4371"/>
                    <a:pt x="13823" y="4359"/>
                  </a:cubicBezTo>
                  <a:cubicBezTo>
                    <a:pt x="13815" y="4322"/>
                    <a:pt x="13800" y="4310"/>
                    <a:pt x="13792" y="4260"/>
                  </a:cubicBezTo>
                  <a:cubicBezTo>
                    <a:pt x="13784" y="4248"/>
                    <a:pt x="13792" y="4199"/>
                    <a:pt x="13800" y="4186"/>
                  </a:cubicBezTo>
                  <a:cubicBezTo>
                    <a:pt x="13823" y="4125"/>
                    <a:pt x="13893" y="4112"/>
                    <a:pt x="14066" y="4112"/>
                  </a:cubicBezTo>
                  <a:cubicBezTo>
                    <a:pt x="14152" y="4125"/>
                    <a:pt x="14183" y="4186"/>
                    <a:pt x="14214" y="4236"/>
                  </a:cubicBezTo>
                  <a:cubicBezTo>
                    <a:pt x="14222" y="4260"/>
                    <a:pt x="14238" y="4285"/>
                    <a:pt x="14261" y="4310"/>
                  </a:cubicBezTo>
                  <a:cubicBezTo>
                    <a:pt x="14269" y="4322"/>
                    <a:pt x="14292" y="4334"/>
                    <a:pt x="14300" y="4322"/>
                  </a:cubicBezTo>
                  <a:cubicBezTo>
                    <a:pt x="14316" y="4310"/>
                    <a:pt x="14316" y="4273"/>
                    <a:pt x="14308" y="4236"/>
                  </a:cubicBezTo>
                  <a:cubicBezTo>
                    <a:pt x="14300" y="4186"/>
                    <a:pt x="14238" y="4100"/>
                    <a:pt x="14191" y="4038"/>
                  </a:cubicBezTo>
                  <a:cubicBezTo>
                    <a:pt x="14136" y="3952"/>
                    <a:pt x="14097" y="3915"/>
                    <a:pt x="14089" y="3865"/>
                  </a:cubicBezTo>
                  <a:cubicBezTo>
                    <a:pt x="14073" y="3816"/>
                    <a:pt x="14089" y="3767"/>
                    <a:pt x="14105" y="3730"/>
                  </a:cubicBezTo>
                  <a:cubicBezTo>
                    <a:pt x="14120" y="3680"/>
                    <a:pt x="14144" y="3619"/>
                    <a:pt x="14144" y="3508"/>
                  </a:cubicBezTo>
                  <a:cubicBezTo>
                    <a:pt x="14152" y="3359"/>
                    <a:pt x="14183" y="3236"/>
                    <a:pt x="14238" y="3174"/>
                  </a:cubicBezTo>
                  <a:cubicBezTo>
                    <a:pt x="14269" y="3125"/>
                    <a:pt x="14308" y="3113"/>
                    <a:pt x="14347" y="3125"/>
                  </a:cubicBezTo>
                  <a:cubicBezTo>
                    <a:pt x="14410" y="3137"/>
                    <a:pt x="14418" y="3273"/>
                    <a:pt x="14418" y="3421"/>
                  </a:cubicBezTo>
                  <a:cubicBezTo>
                    <a:pt x="14418" y="3532"/>
                    <a:pt x="14418" y="3656"/>
                    <a:pt x="14441" y="3754"/>
                  </a:cubicBezTo>
                  <a:cubicBezTo>
                    <a:pt x="14472" y="3841"/>
                    <a:pt x="14504" y="3927"/>
                    <a:pt x="14527" y="4014"/>
                  </a:cubicBezTo>
                  <a:cubicBezTo>
                    <a:pt x="14566" y="4125"/>
                    <a:pt x="14605" y="4236"/>
                    <a:pt x="14629" y="4334"/>
                  </a:cubicBezTo>
                  <a:cubicBezTo>
                    <a:pt x="14668" y="4532"/>
                    <a:pt x="14645" y="4594"/>
                    <a:pt x="14582" y="4655"/>
                  </a:cubicBezTo>
                  <a:cubicBezTo>
                    <a:pt x="14566" y="4655"/>
                    <a:pt x="14566" y="4680"/>
                    <a:pt x="14566" y="4705"/>
                  </a:cubicBezTo>
                  <a:cubicBezTo>
                    <a:pt x="14574" y="4754"/>
                    <a:pt x="14598" y="4766"/>
                    <a:pt x="14637" y="4779"/>
                  </a:cubicBezTo>
                  <a:cubicBezTo>
                    <a:pt x="14652" y="4779"/>
                    <a:pt x="14652" y="4766"/>
                    <a:pt x="14660" y="4766"/>
                  </a:cubicBezTo>
                  <a:cubicBezTo>
                    <a:pt x="14691" y="4729"/>
                    <a:pt x="14691" y="4581"/>
                    <a:pt x="14691" y="4507"/>
                  </a:cubicBezTo>
                  <a:cubicBezTo>
                    <a:pt x="14691" y="4458"/>
                    <a:pt x="14691" y="4421"/>
                    <a:pt x="14691" y="4396"/>
                  </a:cubicBezTo>
                  <a:cubicBezTo>
                    <a:pt x="14699" y="4384"/>
                    <a:pt x="14707" y="4359"/>
                    <a:pt x="14723" y="4347"/>
                  </a:cubicBezTo>
                  <a:cubicBezTo>
                    <a:pt x="14762" y="4310"/>
                    <a:pt x="14824" y="4334"/>
                    <a:pt x="14918" y="4396"/>
                  </a:cubicBezTo>
                  <a:lnTo>
                    <a:pt x="14934" y="4396"/>
                  </a:lnTo>
                  <a:cubicBezTo>
                    <a:pt x="14981" y="4433"/>
                    <a:pt x="15012" y="4421"/>
                    <a:pt x="15028" y="4396"/>
                  </a:cubicBezTo>
                  <a:cubicBezTo>
                    <a:pt x="15036" y="4384"/>
                    <a:pt x="15044" y="4359"/>
                    <a:pt x="15044" y="4334"/>
                  </a:cubicBezTo>
                  <a:cubicBezTo>
                    <a:pt x="15036" y="4285"/>
                    <a:pt x="14879" y="4186"/>
                    <a:pt x="14793" y="4199"/>
                  </a:cubicBezTo>
                  <a:lnTo>
                    <a:pt x="14762" y="4199"/>
                  </a:lnTo>
                  <a:cubicBezTo>
                    <a:pt x="14715" y="4211"/>
                    <a:pt x="14684" y="4211"/>
                    <a:pt x="14660" y="4174"/>
                  </a:cubicBezTo>
                  <a:cubicBezTo>
                    <a:pt x="14637" y="4149"/>
                    <a:pt x="14637" y="4088"/>
                    <a:pt x="14637" y="4051"/>
                  </a:cubicBezTo>
                  <a:cubicBezTo>
                    <a:pt x="14637" y="3977"/>
                    <a:pt x="14605" y="3915"/>
                    <a:pt x="14566" y="3841"/>
                  </a:cubicBezTo>
                  <a:cubicBezTo>
                    <a:pt x="14551" y="3804"/>
                    <a:pt x="14543" y="3779"/>
                    <a:pt x="14519" y="3742"/>
                  </a:cubicBezTo>
                  <a:cubicBezTo>
                    <a:pt x="14480" y="3643"/>
                    <a:pt x="14480" y="3557"/>
                    <a:pt x="14512" y="3483"/>
                  </a:cubicBezTo>
                  <a:cubicBezTo>
                    <a:pt x="14535" y="3421"/>
                    <a:pt x="14590" y="3409"/>
                    <a:pt x="14637" y="3421"/>
                  </a:cubicBezTo>
                  <a:cubicBezTo>
                    <a:pt x="14652" y="3434"/>
                    <a:pt x="14660" y="3434"/>
                    <a:pt x="14676" y="3409"/>
                  </a:cubicBezTo>
                  <a:cubicBezTo>
                    <a:pt x="14707" y="3397"/>
                    <a:pt x="14738" y="3347"/>
                    <a:pt x="14817" y="3372"/>
                  </a:cubicBezTo>
                  <a:cubicBezTo>
                    <a:pt x="14918" y="3409"/>
                    <a:pt x="14958" y="3508"/>
                    <a:pt x="14981" y="3557"/>
                  </a:cubicBezTo>
                  <a:cubicBezTo>
                    <a:pt x="14997" y="3582"/>
                    <a:pt x="14997" y="3594"/>
                    <a:pt x="15012" y="3606"/>
                  </a:cubicBezTo>
                  <a:cubicBezTo>
                    <a:pt x="15012" y="3619"/>
                    <a:pt x="15036" y="3619"/>
                    <a:pt x="15044" y="3619"/>
                  </a:cubicBezTo>
                  <a:cubicBezTo>
                    <a:pt x="15059" y="3606"/>
                    <a:pt x="15067" y="3557"/>
                    <a:pt x="15051" y="3471"/>
                  </a:cubicBezTo>
                  <a:cubicBezTo>
                    <a:pt x="15036" y="3372"/>
                    <a:pt x="14997" y="3359"/>
                    <a:pt x="14934" y="3335"/>
                  </a:cubicBezTo>
                  <a:cubicBezTo>
                    <a:pt x="14887" y="3310"/>
                    <a:pt x="14824" y="3285"/>
                    <a:pt x="14793" y="3211"/>
                  </a:cubicBezTo>
                  <a:cubicBezTo>
                    <a:pt x="14762" y="3150"/>
                    <a:pt x="14754" y="3100"/>
                    <a:pt x="14762" y="3039"/>
                  </a:cubicBezTo>
                  <a:cubicBezTo>
                    <a:pt x="14785" y="2891"/>
                    <a:pt x="14887" y="2767"/>
                    <a:pt x="14926" y="2730"/>
                  </a:cubicBezTo>
                  <a:cubicBezTo>
                    <a:pt x="14950" y="2718"/>
                    <a:pt x="14926" y="2631"/>
                    <a:pt x="14911" y="2570"/>
                  </a:cubicBezTo>
                  <a:cubicBezTo>
                    <a:pt x="14895" y="2533"/>
                    <a:pt x="14895" y="2508"/>
                    <a:pt x="14887" y="2496"/>
                  </a:cubicBezTo>
                  <a:cubicBezTo>
                    <a:pt x="14879" y="2409"/>
                    <a:pt x="14918" y="2335"/>
                    <a:pt x="14965" y="2286"/>
                  </a:cubicBezTo>
                  <a:cubicBezTo>
                    <a:pt x="14997" y="2236"/>
                    <a:pt x="15028" y="2187"/>
                    <a:pt x="15044" y="2138"/>
                  </a:cubicBezTo>
                  <a:cubicBezTo>
                    <a:pt x="15091" y="1965"/>
                    <a:pt x="15184" y="1891"/>
                    <a:pt x="15341" y="1891"/>
                  </a:cubicBezTo>
                  <a:cubicBezTo>
                    <a:pt x="15380" y="1891"/>
                    <a:pt x="15403" y="1866"/>
                    <a:pt x="15411" y="1842"/>
                  </a:cubicBezTo>
                  <a:cubicBezTo>
                    <a:pt x="15443" y="1792"/>
                    <a:pt x="15450" y="1706"/>
                    <a:pt x="15458" y="1669"/>
                  </a:cubicBezTo>
                  <a:cubicBezTo>
                    <a:pt x="15435" y="1619"/>
                    <a:pt x="15380" y="1484"/>
                    <a:pt x="15388" y="1360"/>
                  </a:cubicBezTo>
                  <a:cubicBezTo>
                    <a:pt x="15396" y="1311"/>
                    <a:pt x="15411" y="1261"/>
                    <a:pt x="15435" y="1224"/>
                  </a:cubicBezTo>
                  <a:cubicBezTo>
                    <a:pt x="15458" y="1197"/>
                    <a:pt x="15481" y="1183"/>
                    <a:pt x="15503" y="1179"/>
                  </a:cubicBezTo>
                  <a:close/>
                  <a:moveTo>
                    <a:pt x="5740" y="854"/>
                  </a:moveTo>
                  <a:cubicBezTo>
                    <a:pt x="5725" y="842"/>
                    <a:pt x="5718" y="842"/>
                    <a:pt x="5695" y="878"/>
                  </a:cubicBezTo>
                  <a:lnTo>
                    <a:pt x="5680" y="914"/>
                  </a:lnTo>
                  <a:cubicBezTo>
                    <a:pt x="5605" y="1059"/>
                    <a:pt x="5582" y="1119"/>
                    <a:pt x="5582" y="1131"/>
                  </a:cubicBezTo>
                  <a:cubicBezTo>
                    <a:pt x="5590" y="1143"/>
                    <a:pt x="5605" y="1155"/>
                    <a:pt x="5612" y="1167"/>
                  </a:cubicBezTo>
                  <a:cubicBezTo>
                    <a:pt x="5642" y="1191"/>
                    <a:pt x="5687" y="1215"/>
                    <a:pt x="5702" y="1312"/>
                  </a:cubicBezTo>
                  <a:cubicBezTo>
                    <a:pt x="5702" y="1324"/>
                    <a:pt x="5710" y="1336"/>
                    <a:pt x="5718" y="1336"/>
                  </a:cubicBezTo>
                  <a:cubicBezTo>
                    <a:pt x="5725" y="1336"/>
                    <a:pt x="5740" y="1324"/>
                    <a:pt x="5740" y="1287"/>
                  </a:cubicBezTo>
                  <a:cubicBezTo>
                    <a:pt x="5740" y="1191"/>
                    <a:pt x="5755" y="1143"/>
                    <a:pt x="5770" y="1095"/>
                  </a:cubicBezTo>
                  <a:lnTo>
                    <a:pt x="5770" y="1059"/>
                  </a:lnTo>
                  <a:cubicBezTo>
                    <a:pt x="5793" y="962"/>
                    <a:pt x="5770" y="878"/>
                    <a:pt x="5740" y="854"/>
                  </a:cubicBezTo>
                  <a:close/>
                  <a:moveTo>
                    <a:pt x="5708" y="720"/>
                  </a:moveTo>
                  <a:cubicBezTo>
                    <a:pt x="5731" y="709"/>
                    <a:pt x="5756" y="712"/>
                    <a:pt x="5779" y="730"/>
                  </a:cubicBezTo>
                  <a:cubicBezTo>
                    <a:pt x="5841" y="791"/>
                    <a:pt x="5871" y="949"/>
                    <a:pt x="5841" y="1083"/>
                  </a:cubicBezTo>
                  <a:lnTo>
                    <a:pt x="5841" y="1119"/>
                  </a:lnTo>
                  <a:cubicBezTo>
                    <a:pt x="5825" y="1155"/>
                    <a:pt x="5818" y="1204"/>
                    <a:pt x="5810" y="1289"/>
                  </a:cubicBezTo>
                  <a:cubicBezTo>
                    <a:pt x="5810" y="1374"/>
                    <a:pt x="5772" y="1435"/>
                    <a:pt x="5726" y="1447"/>
                  </a:cubicBezTo>
                  <a:cubicBezTo>
                    <a:pt x="5718" y="1447"/>
                    <a:pt x="5718" y="1447"/>
                    <a:pt x="5718" y="1447"/>
                  </a:cubicBezTo>
                  <a:cubicBezTo>
                    <a:pt x="5680" y="1447"/>
                    <a:pt x="5642" y="1398"/>
                    <a:pt x="5634" y="1325"/>
                  </a:cubicBezTo>
                  <a:cubicBezTo>
                    <a:pt x="5626" y="1289"/>
                    <a:pt x="5611" y="1277"/>
                    <a:pt x="5580" y="1253"/>
                  </a:cubicBezTo>
                  <a:cubicBezTo>
                    <a:pt x="5565" y="1240"/>
                    <a:pt x="5550" y="1228"/>
                    <a:pt x="5527" y="1204"/>
                  </a:cubicBezTo>
                  <a:cubicBezTo>
                    <a:pt x="5465" y="1119"/>
                    <a:pt x="5565" y="937"/>
                    <a:pt x="5626" y="827"/>
                  </a:cubicBezTo>
                  <a:lnTo>
                    <a:pt x="5642" y="791"/>
                  </a:lnTo>
                  <a:cubicBezTo>
                    <a:pt x="5661" y="755"/>
                    <a:pt x="5684" y="730"/>
                    <a:pt x="5708" y="720"/>
                  </a:cubicBezTo>
                  <a:close/>
                  <a:moveTo>
                    <a:pt x="6367" y="484"/>
                  </a:moveTo>
                  <a:cubicBezTo>
                    <a:pt x="6344" y="484"/>
                    <a:pt x="6329" y="581"/>
                    <a:pt x="6314" y="630"/>
                  </a:cubicBezTo>
                  <a:cubicBezTo>
                    <a:pt x="6298" y="715"/>
                    <a:pt x="6283" y="801"/>
                    <a:pt x="6237" y="837"/>
                  </a:cubicBezTo>
                  <a:cubicBezTo>
                    <a:pt x="6230" y="837"/>
                    <a:pt x="6230" y="849"/>
                    <a:pt x="6222" y="923"/>
                  </a:cubicBezTo>
                  <a:cubicBezTo>
                    <a:pt x="6222" y="959"/>
                    <a:pt x="6222" y="1008"/>
                    <a:pt x="6214" y="1057"/>
                  </a:cubicBezTo>
                  <a:cubicBezTo>
                    <a:pt x="6199" y="1106"/>
                    <a:pt x="6184" y="1142"/>
                    <a:pt x="6168" y="1166"/>
                  </a:cubicBezTo>
                  <a:cubicBezTo>
                    <a:pt x="6138" y="1215"/>
                    <a:pt x="6122" y="1264"/>
                    <a:pt x="6138" y="1349"/>
                  </a:cubicBezTo>
                  <a:cubicBezTo>
                    <a:pt x="6145" y="1398"/>
                    <a:pt x="6161" y="1435"/>
                    <a:pt x="6176" y="1459"/>
                  </a:cubicBezTo>
                  <a:cubicBezTo>
                    <a:pt x="6176" y="1459"/>
                    <a:pt x="6184" y="1471"/>
                    <a:pt x="6214" y="1447"/>
                  </a:cubicBezTo>
                  <a:cubicBezTo>
                    <a:pt x="6230" y="1435"/>
                    <a:pt x="6260" y="1386"/>
                    <a:pt x="6283" y="1349"/>
                  </a:cubicBezTo>
                  <a:cubicBezTo>
                    <a:pt x="6321" y="1276"/>
                    <a:pt x="6360" y="1203"/>
                    <a:pt x="6406" y="1203"/>
                  </a:cubicBezTo>
                  <a:cubicBezTo>
                    <a:pt x="6413" y="1203"/>
                    <a:pt x="6436" y="1191"/>
                    <a:pt x="6452" y="1154"/>
                  </a:cubicBezTo>
                  <a:cubicBezTo>
                    <a:pt x="6475" y="1118"/>
                    <a:pt x="6482" y="1069"/>
                    <a:pt x="6475" y="1032"/>
                  </a:cubicBezTo>
                  <a:cubicBezTo>
                    <a:pt x="6467" y="996"/>
                    <a:pt x="6459" y="959"/>
                    <a:pt x="6452" y="923"/>
                  </a:cubicBezTo>
                  <a:cubicBezTo>
                    <a:pt x="6429" y="862"/>
                    <a:pt x="6413" y="788"/>
                    <a:pt x="6413" y="703"/>
                  </a:cubicBezTo>
                  <a:cubicBezTo>
                    <a:pt x="6413" y="557"/>
                    <a:pt x="6390" y="508"/>
                    <a:pt x="6383" y="496"/>
                  </a:cubicBezTo>
                  <a:cubicBezTo>
                    <a:pt x="6383" y="484"/>
                    <a:pt x="6375" y="484"/>
                    <a:pt x="6367" y="484"/>
                  </a:cubicBezTo>
                  <a:close/>
                  <a:moveTo>
                    <a:pt x="6360" y="360"/>
                  </a:moveTo>
                  <a:cubicBezTo>
                    <a:pt x="6391" y="360"/>
                    <a:pt x="6414" y="372"/>
                    <a:pt x="6437" y="409"/>
                  </a:cubicBezTo>
                  <a:cubicBezTo>
                    <a:pt x="6468" y="458"/>
                    <a:pt x="6491" y="556"/>
                    <a:pt x="6491" y="702"/>
                  </a:cubicBezTo>
                  <a:cubicBezTo>
                    <a:pt x="6491" y="763"/>
                    <a:pt x="6499" y="825"/>
                    <a:pt x="6514" y="886"/>
                  </a:cubicBezTo>
                  <a:cubicBezTo>
                    <a:pt x="6530" y="922"/>
                    <a:pt x="6537" y="959"/>
                    <a:pt x="6545" y="1008"/>
                  </a:cubicBezTo>
                  <a:cubicBezTo>
                    <a:pt x="6561" y="1081"/>
                    <a:pt x="6545" y="1167"/>
                    <a:pt x="6514" y="1228"/>
                  </a:cubicBezTo>
                  <a:cubicBezTo>
                    <a:pt x="6483" y="1289"/>
                    <a:pt x="6437" y="1326"/>
                    <a:pt x="6406" y="1326"/>
                  </a:cubicBezTo>
                  <a:cubicBezTo>
                    <a:pt x="6391" y="1326"/>
                    <a:pt x="6352" y="1399"/>
                    <a:pt x="6337" y="1424"/>
                  </a:cubicBezTo>
                  <a:cubicBezTo>
                    <a:pt x="6306" y="1485"/>
                    <a:pt x="6268" y="1534"/>
                    <a:pt x="6245" y="1558"/>
                  </a:cubicBezTo>
                  <a:cubicBezTo>
                    <a:pt x="6221" y="1570"/>
                    <a:pt x="6206" y="1570"/>
                    <a:pt x="6183" y="1570"/>
                  </a:cubicBezTo>
                  <a:cubicBezTo>
                    <a:pt x="6167" y="1570"/>
                    <a:pt x="6152" y="1570"/>
                    <a:pt x="6137" y="1558"/>
                  </a:cubicBezTo>
                  <a:cubicBezTo>
                    <a:pt x="6106" y="1534"/>
                    <a:pt x="6083" y="1473"/>
                    <a:pt x="6067" y="1375"/>
                  </a:cubicBezTo>
                  <a:cubicBezTo>
                    <a:pt x="6044" y="1228"/>
                    <a:pt x="6075" y="1155"/>
                    <a:pt x="6106" y="1094"/>
                  </a:cubicBezTo>
                  <a:cubicBezTo>
                    <a:pt x="6121" y="1069"/>
                    <a:pt x="6137" y="1045"/>
                    <a:pt x="6137" y="1008"/>
                  </a:cubicBezTo>
                  <a:cubicBezTo>
                    <a:pt x="6152" y="984"/>
                    <a:pt x="6152" y="947"/>
                    <a:pt x="6152" y="910"/>
                  </a:cubicBezTo>
                  <a:cubicBezTo>
                    <a:pt x="6152" y="837"/>
                    <a:pt x="6160" y="763"/>
                    <a:pt x="6214" y="715"/>
                  </a:cubicBezTo>
                  <a:cubicBezTo>
                    <a:pt x="6221" y="715"/>
                    <a:pt x="6237" y="641"/>
                    <a:pt x="6252" y="605"/>
                  </a:cubicBezTo>
                  <a:cubicBezTo>
                    <a:pt x="6268" y="495"/>
                    <a:pt x="6299" y="372"/>
                    <a:pt x="6360" y="360"/>
                  </a:cubicBezTo>
                  <a:close/>
                  <a:moveTo>
                    <a:pt x="9021" y="274"/>
                  </a:moveTo>
                  <a:cubicBezTo>
                    <a:pt x="8896" y="286"/>
                    <a:pt x="8787" y="372"/>
                    <a:pt x="8772" y="446"/>
                  </a:cubicBezTo>
                  <a:cubicBezTo>
                    <a:pt x="8764" y="471"/>
                    <a:pt x="8764" y="483"/>
                    <a:pt x="8772" y="508"/>
                  </a:cubicBezTo>
                  <a:cubicBezTo>
                    <a:pt x="8818" y="606"/>
                    <a:pt x="8873" y="730"/>
                    <a:pt x="8857" y="841"/>
                  </a:cubicBezTo>
                  <a:cubicBezTo>
                    <a:pt x="8857" y="877"/>
                    <a:pt x="8850" y="914"/>
                    <a:pt x="8826" y="927"/>
                  </a:cubicBezTo>
                  <a:cubicBezTo>
                    <a:pt x="8811" y="939"/>
                    <a:pt x="8795" y="951"/>
                    <a:pt x="8779" y="939"/>
                  </a:cubicBezTo>
                  <a:cubicBezTo>
                    <a:pt x="8748" y="927"/>
                    <a:pt x="8732" y="877"/>
                    <a:pt x="8709" y="828"/>
                  </a:cubicBezTo>
                  <a:cubicBezTo>
                    <a:pt x="8701" y="804"/>
                    <a:pt x="8678" y="754"/>
                    <a:pt x="8670" y="754"/>
                  </a:cubicBezTo>
                  <a:cubicBezTo>
                    <a:pt x="8647" y="754"/>
                    <a:pt x="8576" y="828"/>
                    <a:pt x="8530" y="877"/>
                  </a:cubicBezTo>
                  <a:cubicBezTo>
                    <a:pt x="8420" y="1001"/>
                    <a:pt x="8358" y="1062"/>
                    <a:pt x="8319" y="1050"/>
                  </a:cubicBezTo>
                  <a:cubicBezTo>
                    <a:pt x="8303" y="1038"/>
                    <a:pt x="8287" y="1025"/>
                    <a:pt x="8280" y="1001"/>
                  </a:cubicBezTo>
                  <a:cubicBezTo>
                    <a:pt x="8280" y="988"/>
                    <a:pt x="8272" y="964"/>
                    <a:pt x="8256" y="927"/>
                  </a:cubicBezTo>
                  <a:cubicBezTo>
                    <a:pt x="8217" y="791"/>
                    <a:pt x="8178" y="656"/>
                    <a:pt x="8124" y="693"/>
                  </a:cubicBezTo>
                  <a:cubicBezTo>
                    <a:pt x="8084" y="705"/>
                    <a:pt x="8053" y="779"/>
                    <a:pt x="8030" y="853"/>
                  </a:cubicBezTo>
                  <a:cubicBezTo>
                    <a:pt x="7999" y="914"/>
                    <a:pt x="7975" y="988"/>
                    <a:pt x="7921" y="988"/>
                  </a:cubicBezTo>
                  <a:cubicBezTo>
                    <a:pt x="7764" y="1001"/>
                    <a:pt x="7671" y="1087"/>
                    <a:pt x="7616" y="1272"/>
                  </a:cubicBezTo>
                  <a:cubicBezTo>
                    <a:pt x="7569" y="1457"/>
                    <a:pt x="7499" y="1568"/>
                    <a:pt x="7429" y="1629"/>
                  </a:cubicBezTo>
                  <a:cubicBezTo>
                    <a:pt x="7397" y="1642"/>
                    <a:pt x="7351" y="1666"/>
                    <a:pt x="7304" y="1679"/>
                  </a:cubicBezTo>
                  <a:cubicBezTo>
                    <a:pt x="7234" y="1703"/>
                    <a:pt x="7093" y="1740"/>
                    <a:pt x="7085" y="1802"/>
                  </a:cubicBezTo>
                  <a:cubicBezTo>
                    <a:pt x="7085" y="1851"/>
                    <a:pt x="7132" y="1913"/>
                    <a:pt x="7171" y="1962"/>
                  </a:cubicBezTo>
                  <a:cubicBezTo>
                    <a:pt x="7210" y="2011"/>
                    <a:pt x="7257" y="2073"/>
                    <a:pt x="7234" y="2147"/>
                  </a:cubicBezTo>
                  <a:cubicBezTo>
                    <a:pt x="7218" y="2184"/>
                    <a:pt x="7194" y="2209"/>
                    <a:pt x="7171" y="2233"/>
                  </a:cubicBezTo>
                  <a:cubicBezTo>
                    <a:pt x="7124" y="2270"/>
                    <a:pt x="7085" y="2307"/>
                    <a:pt x="7116" y="2443"/>
                  </a:cubicBezTo>
                  <a:cubicBezTo>
                    <a:pt x="7132" y="2554"/>
                    <a:pt x="7202" y="2554"/>
                    <a:pt x="7304" y="2517"/>
                  </a:cubicBezTo>
                  <a:cubicBezTo>
                    <a:pt x="7335" y="2517"/>
                    <a:pt x="7366" y="2504"/>
                    <a:pt x="7390" y="2504"/>
                  </a:cubicBezTo>
                  <a:cubicBezTo>
                    <a:pt x="7405" y="2504"/>
                    <a:pt x="7413" y="2504"/>
                    <a:pt x="7421" y="2517"/>
                  </a:cubicBezTo>
                  <a:cubicBezTo>
                    <a:pt x="7522" y="2541"/>
                    <a:pt x="7616" y="2652"/>
                    <a:pt x="7608" y="2874"/>
                  </a:cubicBezTo>
                  <a:cubicBezTo>
                    <a:pt x="7608" y="2923"/>
                    <a:pt x="7608" y="2985"/>
                    <a:pt x="7608" y="3059"/>
                  </a:cubicBezTo>
                  <a:cubicBezTo>
                    <a:pt x="7616" y="3379"/>
                    <a:pt x="7616" y="3601"/>
                    <a:pt x="7569" y="3687"/>
                  </a:cubicBezTo>
                  <a:cubicBezTo>
                    <a:pt x="7530" y="3737"/>
                    <a:pt x="7522" y="3786"/>
                    <a:pt x="7530" y="3798"/>
                  </a:cubicBezTo>
                  <a:cubicBezTo>
                    <a:pt x="7530" y="3811"/>
                    <a:pt x="7538" y="3811"/>
                    <a:pt x="7538" y="3811"/>
                  </a:cubicBezTo>
                  <a:cubicBezTo>
                    <a:pt x="7569" y="3823"/>
                    <a:pt x="7718" y="3885"/>
                    <a:pt x="7725" y="4020"/>
                  </a:cubicBezTo>
                  <a:cubicBezTo>
                    <a:pt x="7725" y="4094"/>
                    <a:pt x="7679" y="4131"/>
                    <a:pt x="7632" y="4168"/>
                  </a:cubicBezTo>
                  <a:cubicBezTo>
                    <a:pt x="7608" y="4193"/>
                    <a:pt x="7561" y="4242"/>
                    <a:pt x="7561" y="4254"/>
                  </a:cubicBezTo>
                  <a:cubicBezTo>
                    <a:pt x="7569" y="4291"/>
                    <a:pt x="7593" y="4341"/>
                    <a:pt x="7616" y="4390"/>
                  </a:cubicBezTo>
                  <a:cubicBezTo>
                    <a:pt x="7663" y="4489"/>
                    <a:pt x="7710" y="4600"/>
                    <a:pt x="7679" y="4686"/>
                  </a:cubicBezTo>
                  <a:cubicBezTo>
                    <a:pt x="7663" y="4710"/>
                    <a:pt x="7655" y="4735"/>
                    <a:pt x="7639" y="4772"/>
                  </a:cubicBezTo>
                  <a:cubicBezTo>
                    <a:pt x="7600" y="4834"/>
                    <a:pt x="7546" y="4932"/>
                    <a:pt x="7554" y="5154"/>
                  </a:cubicBezTo>
                  <a:cubicBezTo>
                    <a:pt x="7561" y="5462"/>
                    <a:pt x="7530" y="5635"/>
                    <a:pt x="7491" y="5770"/>
                  </a:cubicBezTo>
                  <a:cubicBezTo>
                    <a:pt x="7476" y="5844"/>
                    <a:pt x="7530" y="5992"/>
                    <a:pt x="7679" y="6165"/>
                  </a:cubicBezTo>
                  <a:cubicBezTo>
                    <a:pt x="7741" y="6239"/>
                    <a:pt x="7811" y="6263"/>
                    <a:pt x="7874" y="6226"/>
                  </a:cubicBezTo>
                  <a:cubicBezTo>
                    <a:pt x="7944" y="6189"/>
                    <a:pt x="7999" y="6091"/>
                    <a:pt x="8030" y="5931"/>
                  </a:cubicBezTo>
                  <a:cubicBezTo>
                    <a:pt x="8038" y="5869"/>
                    <a:pt x="8053" y="5807"/>
                    <a:pt x="8061" y="5758"/>
                  </a:cubicBezTo>
                  <a:cubicBezTo>
                    <a:pt x="8100" y="5462"/>
                    <a:pt x="8147" y="5154"/>
                    <a:pt x="8366" y="5092"/>
                  </a:cubicBezTo>
                  <a:cubicBezTo>
                    <a:pt x="8600" y="5006"/>
                    <a:pt x="8600" y="4982"/>
                    <a:pt x="8608" y="4908"/>
                  </a:cubicBezTo>
                  <a:cubicBezTo>
                    <a:pt x="8623" y="4772"/>
                    <a:pt x="8732" y="4686"/>
                    <a:pt x="8943" y="4673"/>
                  </a:cubicBezTo>
                  <a:cubicBezTo>
                    <a:pt x="9060" y="4673"/>
                    <a:pt x="9107" y="4600"/>
                    <a:pt x="9107" y="4538"/>
                  </a:cubicBezTo>
                  <a:cubicBezTo>
                    <a:pt x="9107" y="4526"/>
                    <a:pt x="9099" y="4489"/>
                    <a:pt x="9092" y="4464"/>
                  </a:cubicBezTo>
                  <a:cubicBezTo>
                    <a:pt x="9068" y="4378"/>
                    <a:pt x="9037" y="4242"/>
                    <a:pt x="9099" y="4180"/>
                  </a:cubicBezTo>
                  <a:cubicBezTo>
                    <a:pt x="9131" y="4143"/>
                    <a:pt x="9177" y="4156"/>
                    <a:pt x="9217" y="4156"/>
                  </a:cubicBezTo>
                  <a:cubicBezTo>
                    <a:pt x="9279" y="4168"/>
                    <a:pt x="9287" y="4156"/>
                    <a:pt x="9287" y="4131"/>
                  </a:cubicBezTo>
                  <a:cubicBezTo>
                    <a:pt x="9295" y="4094"/>
                    <a:pt x="9271" y="4033"/>
                    <a:pt x="9256" y="3971"/>
                  </a:cubicBezTo>
                  <a:cubicBezTo>
                    <a:pt x="9224" y="3860"/>
                    <a:pt x="9185" y="3724"/>
                    <a:pt x="9240" y="3564"/>
                  </a:cubicBezTo>
                  <a:cubicBezTo>
                    <a:pt x="9271" y="3478"/>
                    <a:pt x="9310" y="3429"/>
                    <a:pt x="9357" y="3367"/>
                  </a:cubicBezTo>
                  <a:cubicBezTo>
                    <a:pt x="9420" y="3281"/>
                    <a:pt x="9474" y="3219"/>
                    <a:pt x="9474" y="3059"/>
                  </a:cubicBezTo>
                  <a:cubicBezTo>
                    <a:pt x="9474" y="2960"/>
                    <a:pt x="9459" y="2886"/>
                    <a:pt x="9459" y="2812"/>
                  </a:cubicBezTo>
                  <a:cubicBezTo>
                    <a:pt x="9435" y="2665"/>
                    <a:pt x="9427" y="2529"/>
                    <a:pt x="9474" y="2369"/>
                  </a:cubicBezTo>
                  <a:lnTo>
                    <a:pt x="9498" y="2307"/>
                  </a:lnTo>
                  <a:cubicBezTo>
                    <a:pt x="9552" y="2110"/>
                    <a:pt x="9622" y="1900"/>
                    <a:pt x="9583" y="1753"/>
                  </a:cubicBezTo>
                  <a:cubicBezTo>
                    <a:pt x="9583" y="1740"/>
                    <a:pt x="9583" y="1728"/>
                    <a:pt x="9583" y="1703"/>
                  </a:cubicBezTo>
                  <a:cubicBezTo>
                    <a:pt x="9591" y="1691"/>
                    <a:pt x="9599" y="1691"/>
                    <a:pt x="9607" y="1679"/>
                  </a:cubicBezTo>
                  <a:cubicBezTo>
                    <a:pt x="9716" y="1617"/>
                    <a:pt x="9880" y="1469"/>
                    <a:pt x="9880" y="1346"/>
                  </a:cubicBezTo>
                  <a:cubicBezTo>
                    <a:pt x="9880" y="1297"/>
                    <a:pt x="9865" y="1297"/>
                    <a:pt x="9865" y="1284"/>
                  </a:cubicBezTo>
                  <a:cubicBezTo>
                    <a:pt x="9825" y="1260"/>
                    <a:pt x="9732" y="1297"/>
                    <a:pt x="9638" y="1370"/>
                  </a:cubicBezTo>
                  <a:lnTo>
                    <a:pt x="9591" y="1420"/>
                  </a:lnTo>
                  <a:cubicBezTo>
                    <a:pt x="9498" y="1506"/>
                    <a:pt x="9443" y="1555"/>
                    <a:pt x="9404" y="1531"/>
                  </a:cubicBezTo>
                  <a:cubicBezTo>
                    <a:pt x="9388" y="1518"/>
                    <a:pt x="9373" y="1506"/>
                    <a:pt x="9373" y="1457"/>
                  </a:cubicBezTo>
                  <a:cubicBezTo>
                    <a:pt x="9365" y="1395"/>
                    <a:pt x="9404" y="1346"/>
                    <a:pt x="9435" y="1297"/>
                  </a:cubicBezTo>
                  <a:cubicBezTo>
                    <a:pt x="9451" y="1272"/>
                    <a:pt x="9482" y="1223"/>
                    <a:pt x="9482" y="1210"/>
                  </a:cubicBezTo>
                  <a:lnTo>
                    <a:pt x="9474" y="1198"/>
                  </a:lnTo>
                  <a:cubicBezTo>
                    <a:pt x="9443" y="1161"/>
                    <a:pt x="9380" y="1136"/>
                    <a:pt x="9334" y="1112"/>
                  </a:cubicBezTo>
                  <a:cubicBezTo>
                    <a:pt x="9263" y="1087"/>
                    <a:pt x="9224" y="1062"/>
                    <a:pt x="9224" y="1013"/>
                  </a:cubicBezTo>
                  <a:cubicBezTo>
                    <a:pt x="9217" y="988"/>
                    <a:pt x="9224" y="964"/>
                    <a:pt x="9240" y="951"/>
                  </a:cubicBezTo>
                  <a:cubicBezTo>
                    <a:pt x="9256" y="927"/>
                    <a:pt x="9279" y="914"/>
                    <a:pt x="9318" y="890"/>
                  </a:cubicBezTo>
                  <a:cubicBezTo>
                    <a:pt x="9388" y="853"/>
                    <a:pt x="9521" y="779"/>
                    <a:pt x="9521" y="693"/>
                  </a:cubicBezTo>
                  <a:cubicBezTo>
                    <a:pt x="9521" y="656"/>
                    <a:pt x="9420" y="643"/>
                    <a:pt x="9365" y="631"/>
                  </a:cubicBezTo>
                  <a:cubicBezTo>
                    <a:pt x="9287" y="631"/>
                    <a:pt x="9224" y="619"/>
                    <a:pt x="9193" y="569"/>
                  </a:cubicBezTo>
                  <a:cubicBezTo>
                    <a:pt x="9170" y="545"/>
                    <a:pt x="9162" y="483"/>
                    <a:pt x="9154" y="434"/>
                  </a:cubicBezTo>
                  <a:cubicBezTo>
                    <a:pt x="9131" y="323"/>
                    <a:pt x="9107" y="249"/>
                    <a:pt x="9021" y="274"/>
                  </a:cubicBezTo>
                  <a:close/>
                  <a:moveTo>
                    <a:pt x="9014" y="150"/>
                  </a:moveTo>
                  <a:cubicBezTo>
                    <a:pt x="9170" y="125"/>
                    <a:pt x="9201" y="286"/>
                    <a:pt x="9217" y="397"/>
                  </a:cubicBezTo>
                  <a:cubicBezTo>
                    <a:pt x="9224" y="434"/>
                    <a:pt x="9240" y="471"/>
                    <a:pt x="9248" y="495"/>
                  </a:cubicBezTo>
                  <a:cubicBezTo>
                    <a:pt x="9263" y="508"/>
                    <a:pt x="9326" y="520"/>
                    <a:pt x="9373" y="520"/>
                  </a:cubicBezTo>
                  <a:cubicBezTo>
                    <a:pt x="9474" y="532"/>
                    <a:pt x="9591" y="544"/>
                    <a:pt x="9591" y="692"/>
                  </a:cubicBezTo>
                  <a:cubicBezTo>
                    <a:pt x="9591" y="853"/>
                    <a:pt x="9451" y="951"/>
                    <a:pt x="9349" y="1001"/>
                  </a:cubicBezTo>
                  <a:cubicBezTo>
                    <a:pt x="9412" y="1025"/>
                    <a:pt x="9474" y="1062"/>
                    <a:pt x="9521" y="1111"/>
                  </a:cubicBezTo>
                  <a:cubicBezTo>
                    <a:pt x="9545" y="1136"/>
                    <a:pt x="9552" y="1173"/>
                    <a:pt x="9552" y="1198"/>
                  </a:cubicBezTo>
                  <a:cubicBezTo>
                    <a:pt x="9556" y="1235"/>
                    <a:pt x="9548" y="1269"/>
                    <a:pt x="9536" y="1299"/>
                  </a:cubicBezTo>
                  <a:lnTo>
                    <a:pt x="9497" y="1369"/>
                  </a:lnTo>
                  <a:lnTo>
                    <a:pt x="9482" y="1383"/>
                  </a:lnTo>
                  <a:lnTo>
                    <a:pt x="9490" y="1383"/>
                  </a:lnTo>
                  <a:lnTo>
                    <a:pt x="9497" y="1369"/>
                  </a:lnTo>
                  <a:lnTo>
                    <a:pt x="9552" y="1321"/>
                  </a:lnTo>
                  <a:lnTo>
                    <a:pt x="9607" y="1272"/>
                  </a:lnTo>
                  <a:cubicBezTo>
                    <a:pt x="9677" y="1198"/>
                    <a:pt x="9818" y="1111"/>
                    <a:pt x="9904" y="1185"/>
                  </a:cubicBezTo>
                  <a:cubicBezTo>
                    <a:pt x="9927" y="1210"/>
                    <a:pt x="9951" y="1259"/>
                    <a:pt x="9951" y="1346"/>
                  </a:cubicBezTo>
                  <a:cubicBezTo>
                    <a:pt x="9951" y="1555"/>
                    <a:pt x="9748" y="1715"/>
                    <a:pt x="9669" y="1765"/>
                  </a:cubicBezTo>
                  <a:cubicBezTo>
                    <a:pt x="9685" y="1950"/>
                    <a:pt x="9623" y="2171"/>
                    <a:pt x="9560" y="2356"/>
                  </a:cubicBezTo>
                  <a:lnTo>
                    <a:pt x="9545" y="2418"/>
                  </a:lnTo>
                  <a:cubicBezTo>
                    <a:pt x="9505" y="2541"/>
                    <a:pt x="9513" y="2652"/>
                    <a:pt x="9529" y="2800"/>
                  </a:cubicBezTo>
                  <a:cubicBezTo>
                    <a:pt x="9537" y="2874"/>
                    <a:pt x="9545" y="2960"/>
                    <a:pt x="9545" y="3059"/>
                  </a:cubicBezTo>
                  <a:cubicBezTo>
                    <a:pt x="9552" y="3268"/>
                    <a:pt x="9474" y="3367"/>
                    <a:pt x="9404" y="3453"/>
                  </a:cubicBezTo>
                  <a:cubicBezTo>
                    <a:pt x="9365" y="3515"/>
                    <a:pt x="9326" y="3552"/>
                    <a:pt x="9302" y="3626"/>
                  </a:cubicBezTo>
                  <a:cubicBezTo>
                    <a:pt x="9263" y="3724"/>
                    <a:pt x="9295" y="3823"/>
                    <a:pt x="9326" y="3909"/>
                  </a:cubicBezTo>
                  <a:cubicBezTo>
                    <a:pt x="9349" y="3996"/>
                    <a:pt x="9373" y="4070"/>
                    <a:pt x="9365" y="4156"/>
                  </a:cubicBezTo>
                  <a:cubicBezTo>
                    <a:pt x="9342" y="4291"/>
                    <a:pt x="9263" y="4279"/>
                    <a:pt x="9209" y="4267"/>
                  </a:cubicBezTo>
                  <a:cubicBezTo>
                    <a:pt x="9185" y="4267"/>
                    <a:pt x="9154" y="4267"/>
                    <a:pt x="9139" y="4279"/>
                  </a:cubicBezTo>
                  <a:cubicBezTo>
                    <a:pt x="9131" y="4291"/>
                    <a:pt x="9154" y="4378"/>
                    <a:pt x="9162" y="4427"/>
                  </a:cubicBezTo>
                  <a:cubicBezTo>
                    <a:pt x="9170" y="4464"/>
                    <a:pt x="9178" y="4501"/>
                    <a:pt x="9178" y="4538"/>
                  </a:cubicBezTo>
                  <a:cubicBezTo>
                    <a:pt x="9178" y="4575"/>
                    <a:pt x="9170" y="4784"/>
                    <a:pt x="8943" y="4797"/>
                  </a:cubicBezTo>
                  <a:cubicBezTo>
                    <a:pt x="8787" y="4809"/>
                    <a:pt x="8693" y="4846"/>
                    <a:pt x="8686" y="4932"/>
                  </a:cubicBezTo>
                  <a:cubicBezTo>
                    <a:pt x="8662" y="5093"/>
                    <a:pt x="8600" y="5117"/>
                    <a:pt x="8381" y="5204"/>
                  </a:cubicBezTo>
                  <a:cubicBezTo>
                    <a:pt x="8202" y="5253"/>
                    <a:pt x="8170" y="5499"/>
                    <a:pt x="8131" y="5783"/>
                  </a:cubicBezTo>
                  <a:cubicBezTo>
                    <a:pt x="8116" y="5844"/>
                    <a:pt x="8108" y="5906"/>
                    <a:pt x="8100" y="5968"/>
                  </a:cubicBezTo>
                  <a:cubicBezTo>
                    <a:pt x="8069" y="6153"/>
                    <a:pt x="7991" y="6288"/>
                    <a:pt x="7897" y="6350"/>
                  </a:cubicBezTo>
                  <a:cubicBezTo>
                    <a:pt x="7874" y="6362"/>
                    <a:pt x="7842" y="6362"/>
                    <a:pt x="7811" y="6362"/>
                  </a:cubicBezTo>
                  <a:cubicBezTo>
                    <a:pt x="7756" y="6362"/>
                    <a:pt x="7694" y="6325"/>
                    <a:pt x="7639" y="6264"/>
                  </a:cubicBezTo>
                  <a:cubicBezTo>
                    <a:pt x="7468" y="6066"/>
                    <a:pt x="7389" y="5869"/>
                    <a:pt x="7421" y="5721"/>
                  </a:cubicBezTo>
                  <a:cubicBezTo>
                    <a:pt x="7460" y="5598"/>
                    <a:pt x="7483" y="5450"/>
                    <a:pt x="7475" y="5154"/>
                  </a:cubicBezTo>
                  <a:cubicBezTo>
                    <a:pt x="7468" y="4883"/>
                    <a:pt x="7538" y="4772"/>
                    <a:pt x="7585" y="4686"/>
                  </a:cubicBezTo>
                  <a:cubicBezTo>
                    <a:pt x="7600" y="4661"/>
                    <a:pt x="7608" y="4649"/>
                    <a:pt x="7616" y="4637"/>
                  </a:cubicBezTo>
                  <a:cubicBezTo>
                    <a:pt x="7624" y="4612"/>
                    <a:pt x="7577" y="4501"/>
                    <a:pt x="7553" y="4452"/>
                  </a:cubicBezTo>
                  <a:cubicBezTo>
                    <a:pt x="7530" y="4402"/>
                    <a:pt x="7499" y="4341"/>
                    <a:pt x="7491" y="4291"/>
                  </a:cubicBezTo>
                  <a:cubicBezTo>
                    <a:pt x="7468" y="4181"/>
                    <a:pt x="7538" y="4119"/>
                    <a:pt x="7593" y="4070"/>
                  </a:cubicBezTo>
                  <a:cubicBezTo>
                    <a:pt x="7616" y="4057"/>
                    <a:pt x="7639" y="4033"/>
                    <a:pt x="7647" y="4020"/>
                  </a:cubicBezTo>
                  <a:cubicBezTo>
                    <a:pt x="7639" y="3996"/>
                    <a:pt x="7593" y="3946"/>
                    <a:pt x="7522" y="3922"/>
                  </a:cubicBezTo>
                  <a:cubicBezTo>
                    <a:pt x="7491" y="3909"/>
                    <a:pt x="7468" y="3872"/>
                    <a:pt x="7460" y="3835"/>
                  </a:cubicBezTo>
                  <a:cubicBezTo>
                    <a:pt x="7444" y="3774"/>
                    <a:pt x="7468" y="3688"/>
                    <a:pt x="7514" y="3601"/>
                  </a:cubicBezTo>
                  <a:cubicBezTo>
                    <a:pt x="7538" y="3552"/>
                    <a:pt x="7538" y="3219"/>
                    <a:pt x="7538" y="3059"/>
                  </a:cubicBezTo>
                  <a:cubicBezTo>
                    <a:pt x="7530" y="2985"/>
                    <a:pt x="7530" y="2911"/>
                    <a:pt x="7538" y="2874"/>
                  </a:cubicBezTo>
                  <a:cubicBezTo>
                    <a:pt x="7538" y="2689"/>
                    <a:pt x="7436" y="2628"/>
                    <a:pt x="7405" y="2628"/>
                  </a:cubicBezTo>
                  <a:cubicBezTo>
                    <a:pt x="7389" y="2615"/>
                    <a:pt x="7350" y="2628"/>
                    <a:pt x="7319" y="2628"/>
                  </a:cubicBezTo>
                  <a:cubicBezTo>
                    <a:pt x="7226" y="2664"/>
                    <a:pt x="7085" y="2701"/>
                    <a:pt x="7038" y="2480"/>
                  </a:cubicBezTo>
                  <a:cubicBezTo>
                    <a:pt x="6991" y="2258"/>
                    <a:pt x="7085" y="2171"/>
                    <a:pt x="7132" y="2122"/>
                  </a:cubicBezTo>
                  <a:cubicBezTo>
                    <a:pt x="7140" y="2122"/>
                    <a:pt x="7155" y="2110"/>
                    <a:pt x="7163" y="2098"/>
                  </a:cubicBezTo>
                  <a:cubicBezTo>
                    <a:pt x="7155" y="2085"/>
                    <a:pt x="7132" y="2073"/>
                    <a:pt x="7124" y="2048"/>
                  </a:cubicBezTo>
                  <a:cubicBezTo>
                    <a:pt x="7077" y="1987"/>
                    <a:pt x="7015" y="1913"/>
                    <a:pt x="7015" y="1802"/>
                  </a:cubicBezTo>
                  <a:cubicBezTo>
                    <a:pt x="7030" y="1641"/>
                    <a:pt x="7163" y="1604"/>
                    <a:pt x="7288" y="1568"/>
                  </a:cubicBezTo>
                  <a:cubicBezTo>
                    <a:pt x="7335" y="1543"/>
                    <a:pt x="7374" y="1543"/>
                    <a:pt x="7397" y="1531"/>
                  </a:cubicBezTo>
                  <a:cubicBezTo>
                    <a:pt x="7460" y="1481"/>
                    <a:pt x="7507" y="1383"/>
                    <a:pt x="7553" y="1210"/>
                  </a:cubicBezTo>
                  <a:cubicBezTo>
                    <a:pt x="7616" y="1001"/>
                    <a:pt x="7741" y="890"/>
                    <a:pt x="7913" y="865"/>
                  </a:cubicBezTo>
                  <a:cubicBezTo>
                    <a:pt x="7928" y="865"/>
                    <a:pt x="7952" y="828"/>
                    <a:pt x="7967" y="779"/>
                  </a:cubicBezTo>
                  <a:cubicBezTo>
                    <a:pt x="7999" y="705"/>
                    <a:pt x="8030" y="618"/>
                    <a:pt x="8100" y="581"/>
                  </a:cubicBezTo>
                  <a:cubicBezTo>
                    <a:pt x="8225" y="520"/>
                    <a:pt x="8287" y="754"/>
                    <a:pt x="8326" y="877"/>
                  </a:cubicBezTo>
                  <a:cubicBezTo>
                    <a:pt x="8326" y="902"/>
                    <a:pt x="8334" y="914"/>
                    <a:pt x="8342" y="927"/>
                  </a:cubicBezTo>
                  <a:cubicBezTo>
                    <a:pt x="8373" y="914"/>
                    <a:pt x="8444" y="828"/>
                    <a:pt x="8490" y="791"/>
                  </a:cubicBezTo>
                  <a:cubicBezTo>
                    <a:pt x="8584" y="680"/>
                    <a:pt x="8639" y="618"/>
                    <a:pt x="8678" y="631"/>
                  </a:cubicBezTo>
                  <a:cubicBezTo>
                    <a:pt x="8725" y="631"/>
                    <a:pt x="8748" y="705"/>
                    <a:pt x="8772" y="766"/>
                  </a:cubicBezTo>
                  <a:cubicBezTo>
                    <a:pt x="8779" y="779"/>
                    <a:pt x="8779" y="791"/>
                    <a:pt x="8787" y="816"/>
                  </a:cubicBezTo>
                  <a:cubicBezTo>
                    <a:pt x="8787" y="766"/>
                    <a:pt x="8772" y="692"/>
                    <a:pt x="8717" y="581"/>
                  </a:cubicBezTo>
                  <a:cubicBezTo>
                    <a:pt x="8686" y="532"/>
                    <a:pt x="8686" y="471"/>
                    <a:pt x="8701" y="409"/>
                  </a:cubicBezTo>
                  <a:cubicBezTo>
                    <a:pt x="8740" y="261"/>
                    <a:pt x="8896" y="175"/>
                    <a:pt x="9014" y="150"/>
                  </a:cubicBezTo>
                  <a:close/>
                  <a:moveTo>
                    <a:pt x="6925" y="138"/>
                  </a:moveTo>
                  <a:cubicBezTo>
                    <a:pt x="6902" y="138"/>
                    <a:pt x="6886" y="187"/>
                    <a:pt x="6870" y="224"/>
                  </a:cubicBezTo>
                  <a:cubicBezTo>
                    <a:pt x="6839" y="285"/>
                    <a:pt x="6816" y="346"/>
                    <a:pt x="6761" y="346"/>
                  </a:cubicBezTo>
                  <a:cubicBezTo>
                    <a:pt x="6730" y="346"/>
                    <a:pt x="6652" y="359"/>
                    <a:pt x="6629" y="420"/>
                  </a:cubicBezTo>
                  <a:cubicBezTo>
                    <a:pt x="6613" y="469"/>
                    <a:pt x="6629" y="531"/>
                    <a:pt x="6652" y="580"/>
                  </a:cubicBezTo>
                  <a:cubicBezTo>
                    <a:pt x="6707" y="739"/>
                    <a:pt x="6777" y="825"/>
                    <a:pt x="6816" y="862"/>
                  </a:cubicBezTo>
                  <a:cubicBezTo>
                    <a:pt x="6847" y="899"/>
                    <a:pt x="6870" y="924"/>
                    <a:pt x="6878" y="973"/>
                  </a:cubicBezTo>
                  <a:cubicBezTo>
                    <a:pt x="6878" y="997"/>
                    <a:pt x="6878" y="1022"/>
                    <a:pt x="6870" y="1046"/>
                  </a:cubicBezTo>
                  <a:cubicBezTo>
                    <a:pt x="6839" y="1096"/>
                    <a:pt x="6785" y="1096"/>
                    <a:pt x="6699" y="1071"/>
                  </a:cubicBezTo>
                  <a:cubicBezTo>
                    <a:pt x="6676" y="1071"/>
                    <a:pt x="6660" y="1071"/>
                    <a:pt x="6652" y="1071"/>
                  </a:cubicBezTo>
                  <a:cubicBezTo>
                    <a:pt x="6644" y="1071"/>
                    <a:pt x="6637" y="1071"/>
                    <a:pt x="6629" y="1096"/>
                  </a:cubicBezTo>
                  <a:cubicBezTo>
                    <a:pt x="6598" y="1145"/>
                    <a:pt x="6574" y="1255"/>
                    <a:pt x="6582" y="1341"/>
                  </a:cubicBezTo>
                  <a:cubicBezTo>
                    <a:pt x="6598" y="1452"/>
                    <a:pt x="6535" y="1476"/>
                    <a:pt x="6496" y="1501"/>
                  </a:cubicBezTo>
                  <a:cubicBezTo>
                    <a:pt x="6450" y="1525"/>
                    <a:pt x="6434" y="1538"/>
                    <a:pt x="6426" y="1599"/>
                  </a:cubicBezTo>
                  <a:cubicBezTo>
                    <a:pt x="6426" y="1783"/>
                    <a:pt x="6372" y="1869"/>
                    <a:pt x="6270" y="1869"/>
                  </a:cubicBezTo>
                  <a:cubicBezTo>
                    <a:pt x="6224" y="1869"/>
                    <a:pt x="6169" y="1943"/>
                    <a:pt x="6161" y="1980"/>
                  </a:cubicBezTo>
                  <a:cubicBezTo>
                    <a:pt x="6154" y="2004"/>
                    <a:pt x="6161" y="2029"/>
                    <a:pt x="6161" y="2054"/>
                  </a:cubicBezTo>
                  <a:cubicBezTo>
                    <a:pt x="6177" y="2103"/>
                    <a:pt x="6224" y="2140"/>
                    <a:pt x="6278" y="2164"/>
                  </a:cubicBezTo>
                  <a:cubicBezTo>
                    <a:pt x="6341" y="2189"/>
                    <a:pt x="6395" y="2238"/>
                    <a:pt x="6434" y="2275"/>
                  </a:cubicBezTo>
                  <a:cubicBezTo>
                    <a:pt x="6473" y="2299"/>
                    <a:pt x="6504" y="2324"/>
                    <a:pt x="6528" y="2336"/>
                  </a:cubicBezTo>
                  <a:cubicBezTo>
                    <a:pt x="6535" y="2311"/>
                    <a:pt x="6535" y="2225"/>
                    <a:pt x="6535" y="2176"/>
                  </a:cubicBezTo>
                  <a:cubicBezTo>
                    <a:pt x="6535" y="2054"/>
                    <a:pt x="6535" y="1943"/>
                    <a:pt x="6582" y="1906"/>
                  </a:cubicBezTo>
                  <a:cubicBezTo>
                    <a:pt x="6598" y="1894"/>
                    <a:pt x="6629" y="1894"/>
                    <a:pt x="6668" y="1869"/>
                  </a:cubicBezTo>
                  <a:cubicBezTo>
                    <a:pt x="6761" y="1845"/>
                    <a:pt x="6894" y="1808"/>
                    <a:pt x="6909" y="1673"/>
                  </a:cubicBezTo>
                  <a:cubicBezTo>
                    <a:pt x="6933" y="1415"/>
                    <a:pt x="7050" y="1218"/>
                    <a:pt x="7260" y="1059"/>
                  </a:cubicBezTo>
                  <a:lnTo>
                    <a:pt x="7307" y="1010"/>
                  </a:lnTo>
                  <a:cubicBezTo>
                    <a:pt x="7447" y="911"/>
                    <a:pt x="7798" y="629"/>
                    <a:pt x="7813" y="531"/>
                  </a:cubicBezTo>
                  <a:cubicBezTo>
                    <a:pt x="7798" y="420"/>
                    <a:pt x="7611" y="101"/>
                    <a:pt x="7338" y="138"/>
                  </a:cubicBezTo>
                  <a:cubicBezTo>
                    <a:pt x="7151" y="162"/>
                    <a:pt x="7065" y="150"/>
                    <a:pt x="7003" y="138"/>
                  </a:cubicBezTo>
                  <a:cubicBezTo>
                    <a:pt x="6964" y="125"/>
                    <a:pt x="6948" y="125"/>
                    <a:pt x="6925" y="138"/>
                  </a:cubicBezTo>
                  <a:close/>
                  <a:moveTo>
                    <a:pt x="6909" y="14"/>
                  </a:moveTo>
                  <a:cubicBezTo>
                    <a:pt x="6948" y="-10"/>
                    <a:pt x="6980" y="2"/>
                    <a:pt x="7026" y="14"/>
                  </a:cubicBezTo>
                  <a:cubicBezTo>
                    <a:pt x="7081" y="26"/>
                    <a:pt x="7167" y="39"/>
                    <a:pt x="7338" y="14"/>
                  </a:cubicBezTo>
                  <a:cubicBezTo>
                    <a:pt x="7658" y="-35"/>
                    <a:pt x="7868" y="346"/>
                    <a:pt x="7892" y="506"/>
                  </a:cubicBezTo>
                  <a:cubicBezTo>
                    <a:pt x="7907" y="653"/>
                    <a:pt x="7728" y="813"/>
                    <a:pt x="7346" y="1108"/>
                  </a:cubicBezTo>
                  <a:lnTo>
                    <a:pt x="7299" y="1145"/>
                  </a:lnTo>
                  <a:cubicBezTo>
                    <a:pt x="7112" y="1292"/>
                    <a:pt x="7011" y="1452"/>
                    <a:pt x="6987" y="1685"/>
                  </a:cubicBezTo>
                  <a:cubicBezTo>
                    <a:pt x="6972" y="1894"/>
                    <a:pt x="6792" y="1943"/>
                    <a:pt x="6691" y="1968"/>
                  </a:cubicBezTo>
                  <a:cubicBezTo>
                    <a:pt x="6668" y="1980"/>
                    <a:pt x="6629" y="1980"/>
                    <a:pt x="6629" y="1992"/>
                  </a:cubicBezTo>
                  <a:cubicBezTo>
                    <a:pt x="6621" y="2017"/>
                    <a:pt x="6621" y="2115"/>
                    <a:pt x="6621" y="2164"/>
                  </a:cubicBezTo>
                  <a:cubicBezTo>
                    <a:pt x="6613" y="2300"/>
                    <a:pt x="6613" y="2423"/>
                    <a:pt x="6551" y="2435"/>
                  </a:cubicBezTo>
                  <a:cubicBezTo>
                    <a:pt x="6543" y="2435"/>
                    <a:pt x="6543" y="2435"/>
                    <a:pt x="6535" y="2435"/>
                  </a:cubicBezTo>
                  <a:cubicBezTo>
                    <a:pt x="6504" y="2435"/>
                    <a:pt x="6457" y="2410"/>
                    <a:pt x="6411" y="2361"/>
                  </a:cubicBezTo>
                  <a:cubicBezTo>
                    <a:pt x="6372" y="2324"/>
                    <a:pt x="6317" y="2275"/>
                    <a:pt x="6262" y="2263"/>
                  </a:cubicBezTo>
                  <a:cubicBezTo>
                    <a:pt x="6184" y="2238"/>
                    <a:pt x="6130" y="2164"/>
                    <a:pt x="6107" y="2091"/>
                  </a:cubicBezTo>
                  <a:cubicBezTo>
                    <a:pt x="6091" y="2029"/>
                    <a:pt x="6091" y="1980"/>
                    <a:pt x="6099" y="1931"/>
                  </a:cubicBezTo>
                  <a:cubicBezTo>
                    <a:pt x="6122" y="1845"/>
                    <a:pt x="6200" y="1734"/>
                    <a:pt x="6278" y="1734"/>
                  </a:cubicBezTo>
                  <a:cubicBezTo>
                    <a:pt x="6325" y="1734"/>
                    <a:pt x="6356" y="1734"/>
                    <a:pt x="6364" y="1575"/>
                  </a:cubicBezTo>
                  <a:cubicBezTo>
                    <a:pt x="6372" y="1440"/>
                    <a:pt x="6442" y="1403"/>
                    <a:pt x="6481" y="1378"/>
                  </a:cubicBezTo>
                  <a:cubicBezTo>
                    <a:pt x="6496" y="1366"/>
                    <a:pt x="6520" y="1366"/>
                    <a:pt x="6520" y="1341"/>
                  </a:cubicBezTo>
                  <a:cubicBezTo>
                    <a:pt x="6504" y="1243"/>
                    <a:pt x="6535" y="1095"/>
                    <a:pt x="6582" y="1009"/>
                  </a:cubicBezTo>
                  <a:cubicBezTo>
                    <a:pt x="6605" y="960"/>
                    <a:pt x="6637" y="948"/>
                    <a:pt x="6660" y="948"/>
                  </a:cubicBezTo>
                  <a:cubicBezTo>
                    <a:pt x="6668" y="948"/>
                    <a:pt x="6691" y="948"/>
                    <a:pt x="6707" y="948"/>
                  </a:cubicBezTo>
                  <a:cubicBezTo>
                    <a:pt x="6722" y="948"/>
                    <a:pt x="6761" y="960"/>
                    <a:pt x="6792" y="960"/>
                  </a:cubicBezTo>
                  <a:cubicBezTo>
                    <a:pt x="6792" y="948"/>
                    <a:pt x="6785" y="948"/>
                    <a:pt x="6785" y="948"/>
                  </a:cubicBezTo>
                  <a:cubicBezTo>
                    <a:pt x="6738" y="899"/>
                    <a:pt x="6668" y="813"/>
                    <a:pt x="6590" y="629"/>
                  </a:cubicBezTo>
                  <a:cubicBezTo>
                    <a:pt x="6559" y="518"/>
                    <a:pt x="6543" y="420"/>
                    <a:pt x="6574" y="358"/>
                  </a:cubicBezTo>
                  <a:cubicBezTo>
                    <a:pt x="6621" y="223"/>
                    <a:pt x="6746" y="223"/>
                    <a:pt x="6769" y="223"/>
                  </a:cubicBezTo>
                  <a:cubicBezTo>
                    <a:pt x="6785" y="223"/>
                    <a:pt x="6800" y="186"/>
                    <a:pt x="6816" y="149"/>
                  </a:cubicBezTo>
                  <a:cubicBezTo>
                    <a:pt x="6839" y="88"/>
                    <a:pt x="6870" y="39"/>
                    <a:pt x="6909" y="14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Freeform: Shape 162"/>
            <p:cNvSpPr/>
            <p:nvPr/>
          </p:nvSpPr>
          <p:spPr>
            <a:xfrm>
              <a:off x="8359258" y="1648181"/>
              <a:ext cx="2779362" cy="202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extrusionOk="0">
                  <a:moveTo>
                    <a:pt x="20265" y="0"/>
                  </a:moveTo>
                  <a:lnTo>
                    <a:pt x="19674" y="822"/>
                  </a:lnTo>
                  <a:cubicBezTo>
                    <a:pt x="19674" y="822"/>
                    <a:pt x="19094" y="6431"/>
                    <a:pt x="13316" y="12875"/>
                  </a:cubicBezTo>
                  <a:cubicBezTo>
                    <a:pt x="7848" y="18988"/>
                    <a:pt x="2516" y="18723"/>
                    <a:pt x="0" y="19120"/>
                  </a:cubicBezTo>
                  <a:cubicBezTo>
                    <a:pt x="68" y="19836"/>
                    <a:pt x="106" y="20659"/>
                    <a:pt x="116" y="21547"/>
                  </a:cubicBezTo>
                  <a:cubicBezTo>
                    <a:pt x="1868" y="21600"/>
                    <a:pt x="5332" y="21269"/>
                    <a:pt x="9977" y="18643"/>
                  </a:cubicBezTo>
                  <a:cubicBezTo>
                    <a:pt x="16790" y="14785"/>
                    <a:pt x="20361" y="5609"/>
                    <a:pt x="21600" y="1193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" name="Freeform: Shape 163"/>
            <p:cNvSpPr/>
            <p:nvPr/>
          </p:nvSpPr>
          <p:spPr>
            <a:xfrm>
              <a:off x="6908096" y="5314547"/>
              <a:ext cx="1031336" cy="1185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600" extrusionOk="0">
                  <a:moveTo>
                    <a:pt x="12033" y="1700"/>
                  </a:moveTo>
                  <a:cubicBezTo>
                    <a:pt x="6285" y="1745"/>
                    <a:pt x="1878" y="929"/>
                    <a:pt x="486" y="249"/>
                  </a:cubicBezTo>
                  <a:cubicBezTo>
                    <a:pt x="331" y="181"/>
                    <a:pt x="176" y="91"/>
                    <a:pt x="73" y="0"/>
                  </a:cubicBezTo>
                  <a:cubicBezTo>
                    <a:pt x="-81" y="1496"/>
                    <a:pt x="-236" y="6414"/>
                    <a:pt x="2342" y="12285"/>
                  </a:cubicBezTo>
                  <a:lnTo>
                    <a:pt x="3244" y="8454"/>
                  </a:lnTo>
                  <a:cubicBezTo>
                    <a:pt x="3244" y="8454"/>
                    <a:pt x="3785" y="14664"/>
                    <a:pt x="9533" y="21600"/>
                  </a:cubicBezTo>
                  <a:cubicBezTo>
                    <a:pt x="9533" y="21600"/>
                    <a:pt x="14198" y="15979"/>
                    <a:pt x="15204" y="10562"/>
                  </a:cubicBezTo>
                  <a:lnTo>
                    <a:pt x="16364" y="14166"/>
                  </a:lnTo>
                  <a:cubicBezTo>
                    <a:pt x="16364" y="14166"/>
                    <a:pt x="21312" y="6414"/>
                    <a:pt x="21364" y="816"/>
                  </a:cubicBezTo>
                  <a:cubicBezTo>
                    <a:pt x="19843" y="1224"/>
                    <a:pt x="16389" y="1677"/>
                    <a:pt x="12033" y="1700"/>
                  </a:cubicBezTo>
                  <a:close/>
                </a:path>
              </a:pathLst>
            </a:custGeom>
            <a:solidFill>
              <a:srgbClr val="FCB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" name="Freeform: Shape 164"/>
            <p:cNvSpPr/>
            <p:nvPr/>
          </p:nvSpPr>
          <p:spPr>
            <a:xfrm>
              <a:off x="6869056" y="5208654"/>
              <a:ext cx="1138895" cy="198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44" extrusionOk="0">
                  <a:moveTo>
                    <a:pt x="5" y="0"/>
                  </a:moveTo>
                  <a:cubicBezTo>
                    <a:pt x="5" y="0"/>
                    <a:pt x="-136" y="8800"/>
                    <a:pt x="1154" y="12800"/>
                  </a:cubicBezTo>
                  <a:cubicBezTo>
                    <a:pt x="2420" y="16800"/>
                    <a:pt x="6431" y="21600"/>
                    <a:pt x="11661" y="21333"/>
                  </a:cubicBezTo>
                  <a:cubicBezTo>
                    <a:pt x="16891" y="21200"/>
                    <a:pt x="20643" y="16400"/>
                    <a:pt x="20948" y="14133"/>
                  </a:cubicBezTo>
                  <a:cubicBezTo>
                    <a:pt x="21229" y="11733"/>
                    <a:pt x="21464" y="0"/>
                    <a:pt x="21464" y="0"/>
                  </a:cubicBezTo>
                  <a:close/>
                </a:path>
              </a:pathLst>
            </a:custGeom>
            <a:solidFill>
              <a:srgbClr val="D704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Freeform: Shape 165"/>
            <p:cNvSpPr/>
            <p:nvPr/>
          </p:nvSpPr>
          <p:spPr>
            <a:xfrm>
              <a:off x="6450847" y="3062659"/>
              <a:ext cx="1922993" cy="225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1" h="20115" extrusionOk="0">
                  <a:moveTo>
                    <a:pt x="1101" y="1297"/>
                  </a:moveTo>
                  <a:cubicBezTo>
                    <a:pt x="-1241" y="2286"/>
                    <a:pt x="544" y="17202"/>
                    <a:pt x="2811" y="18859"/>
                  </a:cubicBezTo>
                  <a:cubicBezTo>
                    <a:pt x="4868" y="20372"/>
                    <a:pt x="16431" y="20850"/>
                    <a:pt x="17459" y="18392"/>
                  </a:cubicBezTo>
                  <a:cubicBezTo>
                    <a:pt x="18500" y="15934"/>
                    <a:pt x="20359" y="2464"/>
                    <a:pt x="17992" y="1174"/>
                  </a:cubicBezTo>
                  <a:cubicBezTo>
                    <a:pt x="15737" y="-49"/>
                    <a:pt x="5996" y="-750"/>
                    <a:pt x="1101" y="129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" name="Freeform: Shape 166"/>
            <p:cNvSpPr/>
            <p:nvPr/>
          </p:nvSpPr>
          <p:spPr>
            <a:xfrm>
              <a:off x="7019659" y="5361887"/>
              <a:ext cx="808898" cy="929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12390" y="1070"/>
                  </a:moveTo>
                  <a:cubicBezTo>
                    <a:pt x="7221" y="1099"/>
                    <a:pt x="2874" y="607"/>
                    <a:pt x="141" y="0"/>
                  </a:cubicBezTo>
                  <a:cubicBezTo>
                    <a:pt x="-23" y="1735"/>
                    <a:pt x="-188" y="5176"/>
                    <a:pt x="536" y="6969"/>
                  </a:cubicBezTo>
                  <a:lnTo>
                    <a:pt x="1458" y="5234"/>
                  </a:lnTo>
                  <a:cubicBezTo>
                    <a:pt x="1458" y="5234"/>
                    <a:pt x="3599" y="15296"/>
                    <a:pt x="9394" y="21600"/>
                  </a:cubicBezTo>
                  <a:cubicBezTo>
                    <a:pt x="9394" y="21600"/>
                    <a:pt x="14761" y="14834"/>
                    <a:pt x="16868" y="8357"/>
                  </a:cubicBezTo>
                  <a:cubicBezTo>
                    <a:pt x="16868" y="8357"/>
                    <a:pt x="17560" y="9831"/>
                    <a:pt x="18580" y="10843"/>
                  </a:cubicBezTo>
                  <a:cubicBezTo>
                    <a:pt x="18580" y="10843"/>
                    <a:pt x="21280" y="6130"/>
                    <a:pt x="21412" y="463"/>
                  </a:cubicBezTo>
                  <a:cubicBezTo>
                    <a:pt x="19140" y="781"/>
                    <a:pt x="16012" y="1041"/>
                    <a:pt x="12390" y="1070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Freeform: Shape 167"/>
            <p:cNvSpPr/>
            <p:nvPr/>
          </p:nvSpPr>
          <p:spPr>
            <a:xfrm>
              <a:off x="6773812" y="3606114"/>
              <a:ext cx="362884" cy="56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1" h="20950" extrusionOk="0">
                  <a:moveTo>
                    <a:pt x="20057" y="11115"/>
                  </a:moveTo>
                  <a:cubicBezTo>
                    <a:pt x="19160" y="16893"/>
                    <a:pt x="14053" y="21296"/>
                    <a:pt x="8601" y="20929"/>
                  </a:cubicBezTo>
                  <a:cubicBezTo>
                    <a:pt x="3081" y="20608"/>
                    <a:pt x="-715" y="15609"/>
                    <a:pt x="113" y="9831"/>
                  </a:cubicBezTo>
                  <a:cubicBezTo>
                    <a:pt x="1010" y="4053"/>
                    <a:pt x="6117" y="-304"/>
                    <a:pt x="11638" y="17"/>
                  </a:cubicBezTo>
                  <a:cubicBezTo>
                    <a:pt x="17089" y="384"/>
                    <a:pt x="20885" y="5337"/>
                    <a:pt x="20057" y="11115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" name="Freeform: Shape 168"/>
            <p:cNvSpPr/>
            <p:nvPr/>
          </p:nvSpPr>
          <p:spPr>
            <a:xfrm>
              <a:off x="6887091" y="2856600"/>
              <a:ext cx="2290657" cy="118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19969" extrusionOk="0">
                  <a:moveTo>
                    <a:pt x="1984" y="19065"/>
                  </a:moveTo>
                  <a:cubicBezTo>
                    <a:pt x="4029" y="19840"/>
                    <a:pt x="7512" y="21600"/>
                    <a:pt x="13461" y="16216"/>
                  </a:cubicBezTo>
                  <a:cubicBezTo>
                    <a:pt x="19422" y="10831"/>
                    <a:pt x="21012" y="4714"/>
                    <a:pt x="21503" y="1110"/>
                  </a:cubicBezTo>
                  <a:lnTo>
                    <a:pt x="19785" y="0"/>
                  </a:lnTo>
                  <a:cubicBezTo>
                    <a:pt x="19785" y="0"/>
                    <a:pt x="18920" y="5887"/>
                    <a:pt x="14642" y="10936"/>
                  </a:cubicBezTo>
                  <a:cubicBezTo>
                    <a:pt x="10364" y="15964"/>
                    <a:pt x="5607" y="16300"/>
                    <a:pt x="3246" y="15587"/>
                  </a:cubicBezTo>
                  <a:cubicBezTo>
                    <a:pt x="967" y="14917"/>
                    <a:pt x="160" y="14498"/>
                    <a:pt x="8" y="16341"/>
                  </a:cubicBezTo>
                  <a:cubicBezTo>
                    <a:pt x="-97" y="17452"/>
                    <a:pt x="803" y="18604"/>
                    <a:pt x="1984" y="19065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Freeform: Shape 169"/>
            <p:cNvSpPr/>
            <p:nvPr/>
          </p:nvSpPr>
          <p:spPr>
            <a:xfrm>
              <a:off x="8847379" y="1998283"/>
              <a:ext cx="846460" cy="94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0208" extrusionOk="0">
                  <a:moveTo>
                    <a:pt x="749" y="11649"/>
                  </a:moveTo>
                  <a:cubicBezTo>
                    <a:pt x="897" y="12604"/>
                    <a:pt x="897" y="13639"/>
                    <a:pt x="749" y="15231"/>
                  </a:cubicBezTo>
                  <a:cubicBezTo>
                    <a:pt x="600" y="16797"/>
                    <a:pt x="2056" y="19663"/>
                    <a:pt x="6721" y="20167"/>
                  </a:cubicBezTo>
                  <a:cubicBezTo>
                    <a:pt x="11415" y="20671"/>
                    <a:pt x="14327" y="16478"/>
                    <a:pt x="15575" y="14541"/>
                  </a:cubicBezTo>
                  <a:cubicBezTo>
                    <a:pt x="16823" y="12631"/>
                    <a:pt x="17684" y="12020"/>
                    <a:pt x="19170" y="10587"/>
                  </a:cubicBezTo>
                  <a:cubicBezTo>
                    <a:pt x="20685" y="9208"/>
                    <a:pt x="20388" y="8465"/>
                    <a:pt x="19348" y="8412"/>
                  </a:cubicBezTo>
                  <a:cubicBezTo>
                    <a:pt x="18308" y="8332"/>
                    <a:pt x="14832" y="9606"/>
                    <a:pt x="13346" y="12392"/>
                  </a:cubicBezTo>
                  <a:cubicBezTo>
                    <a:pt x="13346" y="12392"/>
                    <a:pt x="12396" y="10853"/>
                    <a:pt x="11742" y="10296"/>
                  </a:cubicBezTo>
                  <a:cubicBezTo>
                    <a:pt x="11742" y="10296"/>
                    <a:pt x="12604" y="7058"/>
                    <a:pt x="12069" y="3370"/>
                  </a:cubicBezTo>
                  <a:cubicBezTo>
                    <a:pt x="11534" y="-345"/>
                    <a:pt x="8385" y="-929"/>
                    <a:pt x="8652" y="1327"/>
                  </a:cubicBezTo>
                  <a:cubicBezTo>
                    <a:pt x="8890" y="3582"/>
                    <a:pt x="8771" y="7032"/>
                    <a:pt x="8058" y="8810"/>
                  </a:cubicBezTo>
                  <a:lnTo>
                    <a:pt x="7107" y="8810"/>
                  </a:lnTo>
                  <a:cubicBezTo>
                    <a:pt x="7107" y="8810"/>
                    <a:pt x="6899" y="4537"/>
                    <a:pt x="4522" y="2176"/>
                  </a:cubicBezTo>
                  <a:cubicBezTo>
                    <a:pt x="2116" y="-186"/>
                    <a:pt x="1908" y="2361"/>
                    <a:pt x="2650" y="4484"/>
                  </a:cubicBezTo>
                  <a:cubicBezTo>
                    <a:pt x="3393" y="6581"/>
                    <a:pt x="3958" y="8650"/>
                    <a:pt x="3958" y="9659"/>
                  </a:cubicBezTo>
                  <a:lnTo>
                    <a:pt x="3363" y="10110"/>
                  </a:lnTo>
                  <a:cubicBezTo>
                    <a:pt x="3363" y="10110"/>
                    <a:pt x="2413" y="5333"/>
                    <a:pt x="719" y="5360"/>
                  </a:cubicBezTo>
                  <a:cubicBezTo>
                    <a:pt x="-915" y="5386"/>
                    <a:pt x="749" y="11649"/>
                    <a:pt x="749" y="11649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" name="Freeform: Shape 170"/>
            <p:cNvSpPr/>
            <p:nvPr/>
          </p:nvSpPr>
          <p:spPr>
            <a:xfrm>
              <a:off x="10764815" y="841588"/>
              <a:ext cx="681072" cy="9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0530" extrusionOk="0">
                  <a:moveTo>
                    <a:pt x="3816" y="19469"/>
                  </a:moveTo>
                  <a:cubicBezTo>
                    <a:pt x="3816" y="19469"/>
                    <a:pt x="116" y="17463"/>
                    <a:pt x="2" y="12846"/>
                  </a:cubicBezTo>
                  <a:cubicBezTo>
                    <a:pt x="-111" y="8202"/>
                    <a:pt x="4194" y="8422"/>
                    <a:pt x="4194" y="8422"/>
                  </a:cubicBezTo>
                  <a:cubicBezTo>
                    <a:pt x="4194" y="8422"/>
                    <a:pt x="4194" y="5619"/>
                    <a:pt x="8121" y="2403"/>
                  </a:cubicBezTo>
                  <a:cubicBezTo>
                    <a:pt x="12048" y="-812"/>
                    <a:pt x="16013" y="-235"/>
                    <a:pt x="16127" y="892"/>
                  </a:cubicBezTo>
                  <a:cubicBezTo>
                    <a:pt x="16202" y="2183"/>
                    <a:pt x="14579" y="2953"/>
                    <a:pt x="12653" y="3750"/>
                  </a:cubicBezTo>
                  <a:cubicBezTo>
                    <a:pt x="10727" y="4547"/>
                    <a:pt x="10727" y="7295"/>
                    <a:pt x="10727" y="7295"/>
                  </a:cubicBezTo>
                  <a:cubicBezTo>
                    <a:pt x="10727" y="7295"/>
                    <a:pt x="14918" y="5728"/>
                    <a:pt x="17260" y="8669"/>
                  </a:cubicBezTo>
                  <a:cubicBezTo>
                    <a:pt x="17260" y="8669"/>
                    <a:pt x="21489" y="10098"/>
                    <a:pt x="20545" y="13203"/>
                  </a:cubicBezTo>
                  <a:cubicBezTo>
                    <a:pt x="19563" y="16336"/>
                    <a:pt x="16655" y="17490"/>
                    <a:pt x="16655" y="17490"/>
                  </a:cubicBezTo>
                  <a:cubicBezTo>
                    <a:pt x="16655" y="17490"/>
                    <a:pt x="13446" y="20788"/>
                    <a:pt x="8801" y="20513"/>
                  </a:cubicBezTo>
                  <a:cubicBezTo>
                    <a:pt x="4118" y="20266"/>
                    <a:pt x="3816" y="19469"/>
                    <a:pt x="3816" y="19469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" name="Freeform: Shape 171"/>
            <p:cNvSpPr/>
            <p:nvPr/>
          </p:nvSpPr>
          <p:spPr>
            <a:xfrm>
              <a:off x="6556602" y="3062657"/>
              <a:ext cx="1713176" cy="32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17201" extrusionOk="0">
                  <a:moveTo>
                    <a:pt x="21428" y="6890"/>
                  </a:moveTo>
                  <a:lnTo>
                    <a:pt x="21412" y="6890"/>
                  </a:lnTo>
                  <a:cubicBezTo>
                    <a:pt x="18561" y="-288"/>
                    <a:pt x="6250" y="-4399"/>
                    <a:pt x="63" y="7608"/>
                  </a:cubicBezTo>
                  <a:cubicBezTo>
                    <a:pt x="63" y="7608"/>
                    <a:pt x="0" y="7739"/>
                    <a:pt x="0" y="8065"/>
                  </a:cubicBezTo>
                  <a:cubicBezTo>
                    <a:pt x="0" y="8391"/>
                    <a:pt x="141" y="9109"/>
                    <a:pt x="345" y="9762"/>
                  </a:cubicBezTo>
                  <a:cubicBezTo>
                    <a:pt x="1864" y="14069"/>
                    <a:pt x="5952" y="17201"/>
                    <a:pt x="10777" y="17201"/>
                  </a:cubicBezTo>
                  <a:cubicBezTo>
                    <a:pt x="15914" y="17201"/>
                    <a:pt x="20222" y="13677"/>
                    <a:pt x="21459" y="8848"/>
                  </a:cubicBezTo>
                  <a:cubicBezTo>
                    <a:pt x="21600" y="8326"/>
                    <a:pt x="21584" y="7347"/>
                    <a:pt x="21428" y="6890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Freeform: Shape 172"/>
            <p:cNvSpPr/>
            <p:nvPr/>
          </p:nvSpPr>
          <p:spPr>
            <a:xfrm>
              <a:off x="6701578" y="5054637"/>
              <a:ext cx="1457353" cy="14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250" extrusionOk="0">
                  <a:moveTo>
                    <a:pt x="233" y="111"/>
                  </a:moveTo>
                  <a:cubicBezTo>
                    <a:pt x="1080" y="2236"/>
                    <a:pt x="1964" y="4183"/>
                    <a:pt x="2829" y="5954"/>
                  </a:cubicBezTo>
                  <a:cubicBezTo>
                    <a:pt x="3713" y="7547"/>
                    <a:pt x="4579" y="9141"/>
                    <a:pt x="5462" y="10380"/>
                  </a:cubicBezTo>
                  <a:cubicBezTo>
                    <a:pt x="7230" y="12859"/>
                    <a:pt x="9016" y="14452"/>
                    <a:pt x="10803" y="14983"/>
                  </a:cubicBezTo>
                  <a:cubicBezTo>
                    <a:pt x="11668" y="15160"/>
                    <a:pt x="12570" y="15337"/>
                    <a:pt x="13454" y="14806"/>
                  </a:cubicBezTo>
                  <a:cubicBezTo>
                    <a:pt x="13896" y="14806"/>
                    <a:pt x="14338" y="14452"/>
                    <a:pt x="14799" y="14275"/>
                  </a:cubicBezTo>
                  <a:cubicBezTo>
                    <a:pt x="15240" y="13744"/>
                    <a:pt x="15664" y="13390"/>
                    <a:pt x="16106" y="12859"/>
                  </a:cubicBezTo>
                  <a:cubicBezTo>
                    <a:pt x="17008" y="12150"/>
                    <a:pt x="17874" y="10557"/>
                    <a:pt x="18739" y="8964"/>
                  </a:cubicBezTo>
                  <a:cubicBezTo>
                    <a:pt x="19623" y="7370"/>
                    <a:pt x="20470" y="5068"/>
                    <a:pt x="21336" y="2590"/>
                  </a:cubicBezTo>
                  <a:cubicBezTo>
                    <a:pt x="21428" y="2236"/>
                    <a:pt x="21520" y="2944"/>
                    <a:pt x="21557" y="3652"/>
                  </a:cubicBezTo>
                  <a:cubicBezTo>
                    <a:pt x="21575" y="4537"/>
                    <a:pt x="21520" y="5423"/>
                    <a:pt x="21446" y="5777"/>
                  </a:cubicBezTo>
                  <a:cubicBezTo>
                    <a:pt x="21023" y="7193"/>
                    <a:pt x="20599" y="8787"/>
                    <a:pt x="20157" y="10026"/>
                  </a:cubicBezTo>
                  <a:cubicBezTo>
                    <a:pt x="19936" y="10557"/>
                    <a:pt x="19715" y="11265"/>
                    <a:pt x="19513" y="11796"/>
                  </a:cubicBezTo>
                  <a:lnTo>
                    <a:pt x="18850" y="13390"/>
                  </a:lnTo>
                  <a:cubicBezTo>
                    <a:pt x="17966" y="15514"/>
                    <a:pt x="17082" y="17285"/>
                    <a:pt x="16180" y="18347"/>
                  </a:cubicBezTo>
                  <a:cubicBezTo>
                    <a:pt x="15277" y="19587"/>
                    <a:pt x="14393" y="20472"/>
                    <a:pt x="13491" y="20826"/>
                  </a:cubicBezTo>
                  <a:cubicBezTo>
                    <a:pt x="12570" y="21357"/>
                    <a:pt x="11668" y="21357"/>
                    <a:pt x="10766" y="21003"/>
                  </a:cubicBezTo>
                  <a:cubicBezTo>
                    <a:pt x="8961" y="20472"/>
                    <a:pt x="7157" y="18701"/>
                    <a:pt x="5370" y="15691"/>
                  </a:cubicBezTo>
                  <a:cubicBezTo>
                    <a:pt x="3603" y="12682"/>
                    <a:pt x="1835" y="8787"/>
                    <a:pt x="122" y="3121"/>
                  </a:cubicBezTo>
                  <a:cubicBezTo>
                    <a:pt x="30" y="2944"/>
                    <a:pt x="-25" y="2059"/>
                    <a:pt x="12" y="1173"/>
                  </a:cubicBezTo>
                  <a:cubicBezTo>
                    <a:pt x="49" y="288"/>
                    <a:pt x="141" y="-243"/>
                    <a:pt x="233" y="111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" name="Freeform: Shape 173"/>
            <p:cNvSpPr/>
            <p:nvPr/>
          </p:nvSpPr>
          <p:spPr>
            <a:xfrm>
              <a:off x="6544434" y="3344707"/>
              <a:ext cx="1736656" cy="17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370" extrusionOk="0">
                  <a:moveTo>
                    <a:pt x="197" y="29"/>
                  </a:moveTo>
                  <a:cubicBezTo>
                    <a:pt x="1048" y="2840"/>
                    <a:pt x="1914" y="4911"/>
                    <a:pt x="2780" y="6834"/>
                  </a:cubicBezTo>
                  <a:cubicBezTo>
                    <a:pt x="3661" y="8610"/>
                    <a:pt x="4542" y="10089"/>
                    <a:pt x="5439" y="11421"/>
                  </a:cubicBezTo>
                  <a:cubicBezTo>
                    <a:pt x="7202" y="13936"/>
                    <a:pt x="8995" y="15267"/>
                    <a:pt x="10773" y="15415"/>
                  </a:cubicBezTo>
                  <a:cubicBezTo>
                    <a:pt x="12567" y="15711"/>
                    <a:pt x="14345" y="14528"/>
                    <a:pt x="16123" y="12160"/>
                  </a:cubicBezTo>
                  <a:cubicBezTo>
                    <a:pt x="17020" y="10977"/>
                    <a:pt x="17901" y="9645"/>
                    <a:pt x="18767" y="7722"/>
                  </a:cubicBezTo>
                  <a:cubicBezTo>
                    <a:pt x="19215" y="6982"/>
                    <a:pt x="19648" y="5947"/>
                    <a:pt x="20081" y="4911"/>
                  </a:cubicBezTo>
                  <a:cubicBezTo>
                    <a:pt x="20298" y="4467"/>
                    <a:pt x="20514" y="3876"/>
                    <a:pt x="20731" y="3136"/>
                  </a:cubicBezTo>
                  <a:lnTo>
                    <a:pt x="21395" y="1508"/>
                  </a:lnTo>
                  <a:cubicBezTo>
                    <a:pt x="21457" y="1360"/>
                    <a:pt x="21550" y="1656"/>
                    <a:pt x="21566" y="2544"/>
                  </a:cubicBezTo>
                  <a:cubicBezTo>
                    <a:pt x="21581" y="3136"/>
                    <a:pt x="21550" y="3876"/>
                    <a:pt x="21473" y="4171"/>
                  </a:cubicBezTo>
                  <a:cubicBezTo>
                    <a:pt x="19772" y="10089"/>
                    <a:pt x="18009" y="14528"/>
                    <a:pt x="16216" y="17486"/>
                  </a:cubicBezTo>
                  <a:cubicBezTo>
                    <a:pt x="15752" y="18078"/>
                    <a:pt x="15319" y="18818"/>
                    <a:pt x="14855" y="19262"/>
                  </a:cubicBezTo>
                  <a:cubicBezTo>
                    <a:pt x="14639" y="19410"/>
                    <a:pt x="14407" y="19854"/>
                    <a:pt x="14175" y="20002"/>
                  </a:cubicBezTo>
                  <a:lnTo>
                    <a:pt x="13495" y="20445"/>
                  </a:lnTo>
                  <a:cubicBezTo>
                    <a:pt x="12598" y="21185"/>
                    <a:pt x="11686" y="21481"/>
                    <a:pt x="10773" y="21333"/>
                  </a:cubicBezTo>
                  <a:cubicBezTo>
                    <a:pt x="9861" y="21185"/>
                    <a:pt x="8949" y="20889"/>
                    <a:pt x="8037" y="20149"/>
                  </a:cubicBezTo>
                  <a:cubicBezTo>
                    <a:pt x="7140" y="19262"/>
                    <a:pt x="6243" y="18078"/>
                    <a:pt x="5346" y="16599"/>
                  </a:cubicBezTo>
                  <a:cubicBezTo>
                    <a:pt x="3553" y="13640"/>
                    <a:pt x="1790" y="9202"/>
                    <a:pt x="89" y="2692"/>
                  </a:cubicBezTo>
                  <a:cubicBezTo>
                    <a:pt x="12" y="2396"/>
                    <a:pt x="-19" y="1656"/>
                    <a:pt x="12" y="917"/>
                  </a:cubicBezTo>
                  <a:cubicBezTo>
                    <a:pt x="27" y="325"/>
                    <a:pt x="120" y="-119"/>
                    <a:pt x="182" y="29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" name="Freeform: Shape 174"/>
            <p:cNvSpPr/>
            <p:nvPr/>
          </p:nvSpPr>
          <p:spPr>
            <a:xfrm>
              <a:off x="7175761" y="2871549"/>
              <a:ext cx="444749" cy="342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extrusionOk="0">
                  <a:moveTo>
                    <a:pt x="20514" y="19685"/>
                  </a:moveTo>
                  <a:cubicBezTo>
                    <a:pt x="13998" y="21600"/>
                    <a:pt x="7542" y="21600"/>
                    <a:pt x="1086" y="19685"/>
                  </a:cubicBezTo>
                  <a:cubicBezTo>
                    <a:pt x="422" y="19455"/>
                    <a:pt x="0" y="18766"/>
                    <a:pt x="0" y="17923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7923"/>
                  </a:lnTo>
                  <a:cubicBezTo>
                    <a:pt x="21600" y="18766"/>
                    <a:pt x="21117" y="19455"/>
                    <a:pt x="20514" y="196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Freeform: Shape 175"/>
            <p:cNvSpPr/>
            <p:nvPr/>
          </p:nvSpPr>
          <p:spPr>
            <a:xfrm>
              <a:off x="6541652" y="990404"/>
              <a:ext cx="1628251" cy="201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4141"/>
                  </a:moveTo>
                  <a:cubicBezTo>
                    <a:pt x="10750" y="4141"/>
                    <a:pt x="10701" y="4141"/>
                    <a:pt x="10651" y="4141"/>
                  </a:cubicBezTo>
                  <a:cubicBezTo>
                    <a:pt x="10338" y="3740"/>
                    <a:pt x="9017" y="3647"/>
                    <a:pt x="7563" y="3927"/>
                  </a:cubicBezTo>
                  <a:lnTo>
                    <a:pt x="6094" y="0"/>
                  </a:lnTo>
                  <a:lnTo>
                    <a:pt x="5631" y="120"/>
                  </a:lnTo>
                  <a:lnTo>
                    <a:pt x="7117" y="4034"/>
                  </a:lnTo>
                  <a:cubicBezTo>
                    <a:pt x="5747" y="4381"/>
                    <a:pt x="4789" y="4956"/>
                    <a:pt x="4921" y="5410"/>
                  </a:cubicBezTo>
                  <a:cubicBezTo>
                    <a:pt x="4938" y="5450"/>
                    <a:pt x="4954" y="5477"/>
                    <a:pt x="4987" y="5517"/>
                  </a:cubicBezTo>
                  <a:cubicBezTo>
                    <a:pt x="1998" y="7066"/>
                    <a:pt x="0" y="9778"/>
                    <a:pt x="0" y="12864"/>
                  </a:cubicBezTo>
                  <a:cubicBezTo>
                    <a:pt x="0" y="17699"/>
                    <a:pt x="4839" y="21600"/>
                    <a:pt x="10800" y="21600"/>
                  </a:cubicBezTo>
                  <a:cubicBezTo>
                    <a:pt x="16761" y="21600"/>
                    <a:pt x="21600" y="17699"/>
                    <a:pt x="21600" y="12864"/>
                  </a:cubicBezTo>
                  <a:cubicBezTo>
                    <a:pt x="21600" y="8042"/>
                    <a:pt x="16761" y="4141"/>
                    <a:pt x="10800" y="414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Freeform: Shape 176"/>
            <p:cNvSpPr/>
            <p:nvPr/>
          </p:nvSpPr>
          <p:spPr>
            <a:xfrm>
              <a:off x="6878016" y="849630"/>
              <a:ext cx="195590" cy="19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2"/>
                  </a:moveTo>
                  <a:cubicBezTo>
                    <a:pt x="21600" y="4755"/>
                    <a:pt x="16815" y="0"/>
                    <a:pt x="10800" y="0"/>
                  </a:cubicBezTo>
                  <a:cubicBezTo>
                    <a:pt x="4785" y="0"/>
                    <a:pt x="0" y="4755"/>
                    <a:pt x="0" y="10732"/>
                  </a:cubicBezTo>
                  <a:cubicBezTo>
                    <a:pt x="0" y="16709"/>
                    <a:pt x="4785" y="21600"/>
                    <a:pt x="10800" y="21600"/>
                  </a:cubicBezTo>
                  <a:cubicBezTo>
                    <a:pt x="16815" y="21600"/>
                    <a:pt x="21600" y="16709"/>
                    <a:pt x="21600" y="10732"/>
                  </a:cubicBezTo>
                  <a:close/>
                </a:path>
              </a:pathLst>
            </a:custGeom>
            <a:solidFill>
              <a:srgbClr val="FF04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Freeform: Shape 177"/>
            <p:cNvSpPr/>
            <p:nvPr/>
          </p:nvSpPr>
          <p:spPr>
            <a:xfrm>
              <a:off x="7051585" y="1675590"/>
              <a:ext cx="1114581" cy="60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9" h="21192" extrusionOk="0">
                  <a:moveTo>
                    <a:pt x="16996" y="0"/>
                  </a:moveTo>
                  <a:cubicBezTo>
                    <a:pt x="15547" y="1611"/>
                    <a:pt x="12287" y="4747"/>
                    <a:pt x="8007" y="5792"/>
                  </a:cubicBezTo>
                  <a:cubicBezTo>
                    <a:pt x="2121" y="7273"/>
                    <a:pt x="1215" y="6358"/>
                    <a:pt x="536" y="9276"/>
                  </a:cubicBezTo>
                  <a:cubicBezTo>
                    <a:pt x="60" y="11279"/>
                    <a:pt x="-1321" y="20642"/>
                    <a:pt x="3728" y="21121"/>
                  </a:cubicBezTo>
                  <a:cubicBezTo>
                    <a:pt x="8483" y="21600"/>
                    <a:pt x="15887" y="19640"/>
                    <a:pt x="20279" y="15939"/>
                  </a:cubicBezTo>
                  <a:cubicBezTo>
                    <a:pt x="20053" y="9929"/>
                    <a:pt x="18875" y="4442"/>
                    <a:pt x="16996" y="0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" name="Freeform: Shape 178"/>
            <p:cNvSpPr/>
            <p:nvPr/>
          </p:nvSpPr>
          <p:spPr>
            <a:xfrm>
              <a:off x="4508516" y="394915"/>
              <a:ext cx="7505897" cy="2237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2" y="21600"/>
                  </a:moveTo>
                  <a:lnTo>
                    <a:pt x="208" y="21600"/>
                  </a:lnTo>
                  <a:cubicBezTo>
                    <a:pt x="93" y="21600"/>
                    <a:pt x="0" y="21287"/>
                    <a:pt x="0" y="20903"/>
                  </a:cubicBezTo>
                  <a:lnTo>
                    <a:pt x="0" y="697"/>
                  </a:lnTo>
                  <a:cubicBezTo>
                    <a:pt x="0" y="313"/>
                    <a:pt x="93" y="0"/>
                    <a:pt x="208" y="0"/>
                  </a:cubicBezTo>
                  <a:lnTo>
                    <a:pt x="21392" y="0"/>
                  </a:lnTo>
                  <a:cubicBezTo>
                    <a:pt x="21507" y="0"/>
                    <a:pt x="21600" y="313"/>
                    <a:pt x="21600" y="697"/>
                  </a:cubicBezTo>
                  <a:lnTo>
                    <a:pt x="21600" y="20903"/>
                  </a:lnTo>
                  <a:cubicBezTo>
                    <a:pt x="21600" y="21287"/>
                    <a:pt x="21507" y="21600"/>
                    <a:pt x="21392" y="21600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" name="Freeform: Shape 179"/>
            <p:cNvSpPr/>
            <p:nvPr/>
          </p:nvSpPr>
          <p:spPr>
            <a:xfrm>
              <a:off x="208043" y="4031381"/>
              <a:ext cx="3680070" cy="180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9" y="21600"/>
                  </a:moveTo>
                  <a:lnTo>
                    <a:pt x="614" y="21600"/>
                  </a:lnTo>
                  <a:cubicBezTo>
                    <a:pt x="270" y="21600"/>
                    <a:pt x="0" y="21035"/>
                    <a:pt x="0" y="20336"/>
                  </a:cubicBezTo>
                  <a:lnTo>
                    <a:pt x="0" y="1249"/>
                  </a:lnTo>
                  <a:cubicBezTo>
                    <a:pt x="0" y="565"/>
                    <a:pt x="270" y="0"/>
                    <a:pt x="614" y="0"/>
                  </a:cubicBezTo>
                  <a:lnTo>
                    <a:pt x="20979" y="0"/>
                  </a:lnTo>
                  <a:cubicBezTo>
                    <a:pt x="21322" y="0"/>
                    <a:pt x="21600" y="565"/>
                    <a:pt x="21600" y="1249"/>
                  </a:cubicBezTo>
                  <a:lnTo>
                    <a:pt x="21600" y="20336"/>
                  </a:lnTo>
                  <a:cubicBezTo>
                    <a:pt x="21600" y="21035"/>
                    <a:pt x="21322" y="21600"/>
                    <a:pt x="20979" y="21600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" name="Freeform: Shape 180"/>
            <p:cNvSpPr/>
            <p:nvPr/>
          </p:nvSpPr>
          <p:spPr>
            <a:xfrm>
              <a:off x="4327876" y="3059664"/>
              <a:ext cx="1706736" cy="170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9" y="21600"/>
                  </a:moveTo>
                  <a:lnTo>
                    <a:pt x="945" y="21600"/>
                  </a:lnTo>
                  <a:cubicBezTo>
                    <a:pt x="441" y="21600"/>
                    <a:pt x="0" y="21175"/>
                    <a:pt x="0" y="20655"/>
                  </a:cubicBezTo>
                  <a:lnTo>
                    <a:pt x="0" y="961"/>
                  </a:lnTo>
                  <a:cubicBezTo>
                    <a:pt x="0" y="441"/>
                    <a:pt x="441" y="0"/>
                    <a:pt x="945" y="0"/>
                  </a:cubicBezTo>
                  <a:lnTo>
                    <a:pt x="20639" y="0"/>
                  </a:lnTo>
                  <a:cubicBezTo>
                    <a:pt x="21175" y="0"/>
                    <a:pt x="21600" y="441"/>
                    <a:pt x="21600" y="961"/>
                  </a:cubicBezTo>
                  <a:lnTo>
                    <a:pt x="21600" y="20655"/>
                  </a:lnTo>
                  <a:cubicBezTo>
                    <a:pt x="21600" y="21175"/>
                    <a:pt x="21175" y="21600"/>
                    <a:pt x="20639" y="21600"/>
                  </a:cubicBezTo>
                  <a:close/>
                </a:path>
              </a:pathLst>
            </a:custGeom>
            <a:solidFill>
              <a:srgbClr val="F4C0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Freeform: Shape 438"/>
            <p:cNvSpPr/>
            <p:nvPr/>
          </p:nvSpPr>
          <p:spPr>
            <a:xfrm>
              <a:off x="545656" y="4324142"/>
              <a:ext cx="3063403" cy="122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19112"/>
                  </a:moveTo>
                  <a:lnTo>
                    <a:pt x="20845" y="19112"/>
                  </a:lnTo>
                  <a:cubicBezTo>
                    <a:pt x="20915" y="19112"/>
                    <a:pt x="20968" y="19239"/>
                    <a:pt x="20968" y="19388"/>
                  </a:cubicBezTo>
                  <a:cubicBezTo>
                    <a:pt x="20968" y="19558"/>
                    <a:pt x="20915" y="19706"/>
                    <a:pt x="20845" y="19706"/>
                  </a:cubicBezTo>
                  <a:lnTo>
                    <a:pt x="13255" y="19706"/>
                  </a:lnTo>
                  <a:cubicBezTo>
                    <a:pt x="13185" y="19706"/>
                    <a:pt x="13132" y="19558"/>
                    <a:pt x="13132" y="19388"/>
                  </a:cubicBezTo>
                  <a:cubicBezTo>
                    <a:pt x="13132" y="19239"/>
                    <a:pt x="13185" y="19112"/>
                    <a:pt x="13255" y="19112"/>
                  </a:cubicBezTo>
                  <a:close/>
                  <a:moveTo>
                    <a:pt x="12623" y="16139"/>
                  </a:moveTo>
                  <a:lnTo>
                    <a:pt x="21477" y="16139"/>
                  </a:lnTo>
                  <a:cubicBezTo>
                    <a:pt x="21547" y="16139"/>
                    <a:pt x="21600" y="16267"/>
                    <a:pt x="21600" y="16437"/>
                  </a:cubicBezTo>
                  <a:cubicBezTo>
                    <a:pt x="21600" y="16585"/>
                    <a:pt x="21547" y="16734"/>
                    <a:pt x="21477" y="16734"/>
                  </a:cubicBezTo>
                  <a:lnTo>
                    <a:pt x="12623" y="16734"/>
                  </a:lnTo>
                  <a:cubicBezTo>
                    <a:pt x="12552" y="16734"/>
                    <a:pt x="12500" y="16585"/>
                    <a:pt x="12500" y="16437"/>
                  </a:cubicBezTo>
                  <a:cubicBezTo>
                    <a:pt x="12500" y="16267"/>
                    <a:pt x="12552" y="16139"/>
                    <a:pt x="12623" y="16139"/>
                  </a:cubicBezTo>
                  <a:close/>
                  <a:moveTo>
                    <a:pt x="8117" y="15331"/>
                  </a:moveTo>
                  <a:cubicBezTo>
                    <a:pt x="7634" y="17949"/>
                    <a:pt x="6748" y="19972"/>
                    <a:pt x="5677" y="20984"/>
                  </a:cubicBezTo>
                  <a:lnTo>
                    <a:pt x="8117" y="20984"/>
                  </a:lnTo>
                  <a:close/>
                  <a:moveTo>
                    <a:pt x="246" y="15331"/>
                  </a:moveTo>
                  <a:lnTo>
                    <a:pt x="246" y="20984"/>
                  </a:lnTo>
                  <a:lnTo>
                    <a:pt x="2685" y="20984"/>
                  </a:lnTo>
                  <a:cubicBezTo>
                    <a:pt x="1615" y="19972"/>
                    <a:pt x="728" y="17949"/>
                    <a:pt x="246" y="15331"/>
                  </a:cubicBezTo>
                  <a:close/>
                  <a:moveTo>
                    <a:pt x="11011" y="14598"/>
                  </a:moveTo>
                  <a:cubicBezTo>
                    <a:pt x="11430" y="14598"/>
                    <a:pt x="11771" y="15452"/>
                    <a:pt x="11771" y="16525"/>
                  </a:cubicBezTo>
                  <a:cubicBezTo>
                    <a:pt x="11771" y="17554"/>
                    <a:pt x="11430" y="18429"/>
                    <a:pt x="11011" y="18429"/>
                  </a:cubicBezTo>
                  <a:cubicBezTo>
                    <a:pt x="10592" y="18429"/>
                    <a:pt x="10242" y="17554"/>
                    <a:pt x="10242" y="16525"/>
                  </a:cubicBezTo>
                  <a:cubicBezTo>
                    <a:pt x="10242" y="15452"/>
                    <a:pt x="10592" y="14598"/>
                    <a:pt x="11011" y="14598"/>
                  </a:cubicBezTo>
                  <a:close/>
                  <a:moveTo>
                    <a:pt x="13255" y="12639"/>
                  </a:moveTo>
                  <a:lnTo>
                    <a:pt x="20845" y="12639"/>
                  </a:lnTo>
                  <a:cubicBezTo>
                    <a:pt x="20915" y="12639"/>
                    <a:pt x="20968" y="12787"/>
                    <a:pt x="20968" y="12936"/>
                  </a:cubicBezTo>
                  <a:cubicBezTo>
                    <a:pt x="20968" y="13106"/>
                    <a:pt x="20915" y="13233"/>
                    <a:pt x="20845" y="13233"/>
                  </a:cubicBezTo>
                  <a:lnTo>
                    <a:pt x="13255" y="13233"/>
                  </a:lnTo>
                  <a:cubicBezTo>
                    <a:pt x="13185" y="13233"/>
                    <a:pt x="13132" y="13106"/>
                    <a:pt x="13132" y="12936"/>
                  </a:cubicBezTo>
                  <a:cubicBezTo>
                    <a:pt x="13132" y="12787"/>
                    <a:pt x="13185" y="12639"/>
                    <a:pt x="13255" y="12639"/>
                  </a:cubicBezTo>
                  <a:close/>
                  <a:moveTo>
                    <a:pt x="12623" y="9666"/>
                  </a:moveTo>
                  <a:lnTo>
                    <a:pt x="21477" y="9666"/>
                  </a:lnTo>
                  <a:cubicBezTo>
                    <a:pt x="21547" y="9666"/>
                    <a:pt x="21600" y="9815"/>
                    <a:pt x="21600" y="9985"/>
                  </a:cubicBezTo>
                  <a:cubicBezTo>
                    <a:pt x="21600" y="10133"/>
                    <a:pt x="21547" y="10261"/>
                    <a:pt x="21477" y="10261"/>
                  </a:cubicBezTo>
                  <a:lnTo>
                    <a:pt x="12623" y="10261"/>
                  </a:lnTo>
                  <a:cubicBezTo>
                    <a:pt x="12552" y="10261"/>
                    <a:pt x="12500" y="10133"/>
                    <a:pt x="12500" y="9985"/>
                  </a:cubicBezTo>
                  <a:cubicBezTo>
                    <a:pt x="12500" y="9815"/>
                    <a:pt x="12552" y="9666"/>
                    <a:pt x="12623" y="9666"/>
                  </a:cubicBezTo>
                  <a:close/>
                  <a:moveTo>
                    <a:pt x="4186" y="8145"/>
                  </a:moveTo>
                  <a:cubicBezTo>
                    <a:pt x="3599" y="8145"/>
                    <a:pt x="3126" y="9330"/>
                    <a:pt x="3126" y="10800"/>
                  </a:cubicBezTo>
                  <a:cubicBezTo>
                    <a:pt x="3126" y="12248"/>
                    <a:pt x="3599" y="13455"/>
                    <a:pt x="4186" y="13455"/>
                  </a:cubicBezTo>
                  <a:cubicBezTo>
                    <a:pt x="4763" y="13455"/>
                    <a:pt x="5245" y="12248"/>
                    <a:pt x="5245" y="10800"/>
                  </a:cubicBezTo>
                  <a:cubicBezTo>
                    <a:pt x="5245" y="9330"/>
                    <a:pt x="4763" y="8145"/>
                    <a:pt x="4186" y="8145"/>
                  </a:cubicBezTo>
                  <a:close/>
                  <a:moveTo>
                    <a:pt x="11011" y="8081"/>
                  </a:moveTo>
                  <a:cubicBezTo>
                    <a:pt x="11430" y="8081"/>
                    <a:pt x="11771" y="8935"/>
                    <a:pt x="11771" y="9985"/>
                  </a:cubicBezTo>
                  <a:cubicBezTo>
                    <a:pt x="11771" y="11036"/>
                    <a:pt x="11430" y="11890"/>
                    <a:pt x="11011" y="11890"/>
                  </a:cubicBezTo>
                  <a:cubicBezTo>
                    <a:pt x="10592" y="11890"/>
                    <a:pt x="10242" y="11036"/>
                    <a:pt x="10242" y="9985"/>
                  </a:cubicBezTo>
                  <a:cubicBezTo>
                    <a:pt x="10242" y="8935"/>
                    <a:pt x="10592" y="8081"/>
                    <a:pt x="11011" y="8081"/>
                  </a:cubicBezTo>
                  <a:close/>
                  <a:moveTo>
                    <a:pt x="4186" y="7508"/>
                  </a:moveTo>
                  <a:cubicBezTo>
                    <a:pt x="4903" y="7508"/>
                    <a:pt x="5490" y="9001"/>
                    <a:pt x="5490" y="10800"/>
                  </a:cubicBezTo>
                  <a:cubicBezTo>
                    <a:pt x="5490" y="12599"/>
                    <a:pt x="4903" y="14070"/>
                    <a:pt x="4186" y="14070"/>
                  </a:cubicBezTo>
                  <a:cubicBezTo>
                    <a:pt x="3468" y="14070"/>
                    <a:pt x="2881" y="12599"/>
                    <a:pt x="2881" y="10800"/>
                  </a:cubicBezTo>
                  <a:cubicBezTo>
                    <a:pt x="2881" y="9001"/>
                    <a:pt x="3468" y="7508"/>
                    <a:pt x="4186" y="7508"/>
                  </a:cubicBezTo>
                  <a:close/>
                  <a:moveTo>
                    <a:pt x="13255" y="6187"/>
                  </a:moveTo>
                  <a:lnTo>
                    <a:pt x="20845" y="6187"/>
                  </a:lnTo>
                  <a:cubicBezTo>
                    <a:pt x="20915" y="6187"/>
                    <a:pt x="20968" y="6315"/>
                    <a:pt x="20968" y="6484"/>
                  </a:cubicBezTo>
                  <a:cubicBezTo>
                    <a:pt x="20968" y="6654"/>
                    <a:pt x="20915" y="6782"/>
                    <a:pt x="20845" y="6782"/>
                  </a:cubicBezTo>
                  <a:lnTo>
                    <a:pt x="13255" y="6782"/>
                  </a:lnTo>
                  <a:cubicBezTo>
                    <a:pt x="13185" y="6782"/>
                    <a:pt x="13132" y="6654"/>
                    <a:pt x="13132" y="6484"/>
                  </a:cubicBezTo>
                  <a:cubicBezTo>
                    <a:pt x="13132" y="6315"/>
                    <a:pt x="13185" y="6187"/>
                    <a:pt x="13255" y="6187"/>
                  </a:cubicBezTo>
                  <a:close/>
                  <a:moveTo>
                    <a:pt x="4186" y="3742"/>
                  </a:moveTo>
                  <a:cubicBezTo>
                    <a:pt x="2633" y="3742"/>
                    <a:pt x="1361" y="6908"/>
                    <a:pt x="1361" y="10800"/>
                  </a:cubicBezTo>
                  <a:cubicBezTo>
                    <a:pt x="1361" y="14692"/>
                    <a:pt x="2633" y="17858"/>
                    <a:pt x="4186" y="17858"/>
                  </a:cubicBezTo>
                  <a:cubicBezTo>
                    <a:pt x="5738" y="17858"/>
                    <a:pt x="7001" y="14692"/>
                    <a:pt x="7001" y="10800"/>
                  </a:cubicBezTo>
                  <a:cubicBezTo>
                    <a:pt x="7001" y="6908"/>
                    <a:pt x="5738" y="3742"/>
                    <a:pt x="4186" y="3742"/>
                  </a:cubicBezTo>
                  <a:close/>
                  <a:moveTo>
                    <a:pt x="12623" y="3215"/>
                  </a:moveTo>
                  <a:lnTo>
                    <a:pt x="21477" y="3215"/>
                  </a:lnTo>
                  <a:cubicBezTo>
                    <a:pt x="21547" y="3215"/>
                    <a:pt x="21600" y="3363"/>
                    <a:pt x="21600" y="3533"/>
                  </a:cubicBezTo>
                  <a:cubicBezTo>
                    <a:pt x="21600" y="3682"/>
                    <a:pt x="21547" y="3809"/>
                    <a:pt x="21477" y="3809"/>
                  </a:cubicBezTo>
                  <a:lnTo>
                    <a:pt x="12623" y="3809"/>
                  </a:lnTo>
                  <a:cubicBezTo>
                    <a:pt x="12552" y="3809"/>
                    <a:pt x="12500" y="3682"/>
                    <a:pt x="12500" y="3533"/>
                  </a:cubicBezTo>
                  <a:cubicBezTo>
                    <a:pt x="12500" y="3363"/>
                    <a:pt x="12552" y="3215"/>
                    <a:pt x="12623" y="3215"/>
                  </a:cubicBezTo>
                  <a:close/>
                  <a:moveTo>
                    <a:pt x="4186" y="3127"/>
                  </a:moveTo>
                  <a:cubicBezTo>
                    <a:pt x="5870" y="3127"/>
                    <a:pt x="7247" y="6557"/>
                    <a:pt x="7247" y="10800"/>
                  </a:cubicBezTo>
                  <a:cubicBezTo>
                    <a:pt x="7247" y="15021"/>
                    <a:pt x="5870" y="18473"/>
                    <a:pt x="4186" y="18473"/>
                  </a:cubicBezTo>
                  <a:cubicBezTo>
                    <a:pt x="2493" y="18473"/>
                    <a:pt x="1116" y="15021"/>
                    <a:pt x="1116" y="10800"/>
                  </a:cubicBezTo>
                  <a:cubicBezTo>
                    <a:pt x="1116" y="6557"/>
                    <a:pt x="2493" y="3127"/>
                    <a:pt x="4186" y="3127"/>
                  </a:cubicBezTo>
                  <a:close/>
                  <a:moveTo>
                    <a:pt x="11011" y="1519"/>
                  </a:moveTo>
                  <a:cubicBezTo>
                    <a:pt x="11430" y="1519"/>
                    <a:pt x="11771" y="2395"/>
                    <a:pt x="11771" y="3446"/>
                  </a:cubicBezTo>
                  <a:cubicBezTo>
                    <a:pt x="11771" y="4497"/>
                    <a:pt x="11430" y="5350"/>
                    <a:pt x="11011" y="5350"/>
                  </a:cubicBezTo>
                  <a:cubicBezTo>
                    <a:pt x="10592" y="5350"/>
                    <a:pt x="10242" y="4497"/>
                    <a:pt x="10242" y="3446"/>
                  </a:cubicBezTo>
                  <a:cubicBezTo>
                    <a:pt x="10242" y="2395"/>
                    <a:pt x="10592" y="1519"/>
                    <a:pt x="11011" y="1519"/>
                  </a:cubicBezTo>
                  <a:close/>
                  <a:moveTo>
                    <a:pt x="5677" y="616"/>
                  </a:moveTo>
                  <a:cubicBezTo>
                    <a:pt x="6748" y="1628"/>
                    <a:pt x="7634" y="3651"/>
                    <a:pt x="8117" y="6269"/>
                  </a:cubicBezTo>
                  <a:lnTo>
                    <a:pt x="8117" y="616"/>
                  </a:lnTo>
                  <a:close/>
                  <a:moveTo>
                    <a:pt x="3773" y="616"/>
                  </a:moveTo>
                  <a:cubicBezTo>
                    <a:pt x="2106" y="1034"/>
                    <a:pt x="693" y="4025"/>
                    <a:pt x="246" y="8073"/>
                  </a:cubicBezTo>
                  <a:lnTo>
                    <a:pt x="246" y="13527"/>
                  </a:lnTo>
                  <a:cubicBezTo>
                    <a:pt x="693" y="17553"/>
                    <a:pt x="2106" y="20566"/>
                    <a:pt x="3773" y="20984"/>
                  </a:cubicBezTo>
                  <a:lnTo>
                    <a:pt x="4598" y="20984"/>
                  </a:lnTo>
                  <a:cubicBezTo>
                    <a:pt x="6265" y="20566"/>
                    <a:pt x="7678" y="17553"/>
                    <a:pt x="8117" y="13527"/>
                  </a:cubicBezTo>
                  <a:lnTo>
                    <a:pt x="8117" y="8073"/>
                  </a:lnTo>
                  <a:cubicBezTo>
                    <a:pt x="7678" y="4025"/>
                    <a:pt x="6265" y="1034"/>
                    <a:pt x="4598" y="616"/>
                  </a:cubicBezTo>
                  <a:close/>
                  <a:moveTo>
                    <a:pt x="246" y="616"/>
                  </a:moveTo>
                  <a:lnTo>
                    <a:pt x="246" y="6269"/>
                  </a:lnTo>
                  <a:cubicBezTo>
                    <a:pt x="728" y="3651"/>
                    <a:pt x="1615" y="1628"/>
                    <a:pt x="2685" y="616"/>
                  </a:cubicBezTo>
                  <a:close/>
                  <a:moveTo>
                    <a:pt x="123" y="0"/>
                  </a:moveTo>
                  <a:lnTo>
                    <a:pt x="8248" y="0"/>
                  </a:lnTo>
                  <a:cubicBezTo>
                    <a:pt x="8310" y="0"/>
                    <a:pt x="8362" y="132"/>
                    <a:pt x="8362" y="308"/>
                  </a:cubicBezTo>
                  <a:lnTo>
                    <a:pt x="8362" y="21292"/>
                  </a:lnTo>
                  <a:cubicBezTo>
                    <a:pt x="8362" y="21468"/>
                    <a:pt x="8310" y="21600"/>
                    <a:pt x="8248" y="21600"/>
                  </a:cubicBezTo>
                  <a:lnTo>
                    <a:pt x="123" y="21600"/>
                  </a:lnTo>
                  <a:cubicBezTo>
                    <a:pt x="53" y="21600"/>
                    <a:pt x="0" y="21468"/>
                    <a:pt x="0" y="21292"/>
                  </a:cubicBezTo>
                  <a:lnTo>
                    <a:pt x="0" y="308"/>
                  </a:lnTo>
                  <a:cubicBezTo>
                    <a:pt x="0" y="132"/>
                    <a:pt x="5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" name="Freeform: Shape 439"/>
            <p:cNvSpPr/>
            <p:nvPr/>
          </p:nvSpPr>
          <p:spPr>
            <a:xfrm>
              <a:off x="4508517" y="3222863"/>
              <a:ext cx="1345460" cy="138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0" y="8714"/>
                  </a:moveTo>
                  <a:cubicBezTo>
                    <a:pt x="9616" y="8714"/>
                    <a:pt x="8660" y="9645"/>
                    <a:pt x="8660" y="10810"/>
                  </a:cubicBezTo>
                  <a:cubicBezTo>
                    <a:pt x="8660" y="11955"/>
                    <a:pt x="9616" y="12886"/>
                    <a:pt x="10790" y="12886"/>
                  </a:cubicBezTo>
                  <a:cubicBezTo>
                    <a:pt x="11984" y="12886"/>
                    <a:pt x="12940" y="11955"/>
                    <a:pt x="12940" y="10810"/>
                  </a:cubicBezTo>
                  <a:cubicBezTo>
                    <a:pt x="12940" y="9645"/>
                    <a:pt x="11984" y="8714"/>
                    <a:pt x="10790" y="8714"/>
                  </a:cubicBezTo>
                  <a:close/>
                  <a:moveTo>
                    <a:pt x="10790" y="8168"/>
                  </a:moveTo>
                  <a:cubicBezTo>
                    <a:pt x="12304" y="8168"/>
                    <a:pt x="13500" y="9353"/>
                    <a:pt x="13500" y="10810"/>
                  </a:cubicBezTo>
                  <a:cubicBezTo>
                    <a:pt x="13500" y="12266"/>
                    <a:pt x="12304" y="13432"/>
                    <a:pt x="10790" y="13432"/>
                  </a:cubicBezTo>
                  <a:cubicBezTo>
                    <a:pt x="9316" y="13432"/>
                    <a:pt x="8100" y="12266"/>
                    <a:pt x="8100" y="10810"/>
                  </a:cubicBezTo>
                  <a:cubicBezTo>
                    <a:pt x="8100" y="9353"/>
                    <a:pt x="9316" y="8168"/>
                    <a:pt x="10790" y="8168"/>
                  </a:cubicBezTo>
                  <a:close/>
                  <a:moveTo>
                    <a:pt x="9292" y="3334"/>
                  </a:moveTo>
                  <a:lnTo>
                    <a:pt x="9292" y="5183"/>
                  </a:lnTo>
                  <a:lnTo>
                    <a:pt x="9092" y="5242"/>
                  </a:lnTo>
                  <a:cubicBezTo>
                    <a:pt x="8713" y="5358"/>
                    <a:pt x="8333" y="5514"/>
                    <a:pt x="7974" y="5689"/>
                  </a:cubicBezTo>
                  <a:lnTo>
                    <a:pt x="7794" y="5787"/>
                  </a:lnTo>
                  <a:lnTo>
                    <a:pt x="6436" y="4463"/>
                  </a:lnTo>
                  <a:lnTo>
                    <a:pt x="4299" y="6546"/>
                  </a:lnTo>
                  <a:lnTo>
                    <a:pt x="5657" y="7870"/>
                  </a:lnTo>
                  <a:lnTo>
                    <a:pt x="5557" y="8045"/>
                  </a:lnTo>
                  <a:cubicBezTo>
                    <a:pt x="5377" y="8396"/>
                    <a:pt x="5217" y="8746"/>
                    <a:pt x="5097" y="9135"/>
                  </a:cubicBezTo>
                  <a:lnTo>
                    <a:pt x="5038" y="9330"/>
                  </a:lnTo>
                  <a:lnTo>
                    <a:pt x="3120" y="9330"/>
                  </a:lnTo>
                  <a:lnTo>
                    <a:pt x="3120" y="12289"/>
                  </a:lnTo>
                  <a:lnTo>
                    <a:pt x="5038" y="12289"/>
                  </a:lnTo>
                  <a:lnTo>
                    <a:pt x="5097" y="12465"/>
                  </a:lnTo>
                  <a:cubicBezTo>
                    <a:pt x="5217" y="12854"/>
                    <a:pt x="5377" y="13204"/>
                    <a:pt x="5557" y="13555"/>
                  </a:cubicBezTo>
                  <a:lnTo>
                    <a:pt x="5657" y="13730"/>
                  </a:lnTo>
                  <a:lnTo>
                    <a:pt x="4299" y="15054"/>
                  </a:lnTo>
                  <a:lnTo>
                    <a:pt x="6436" y="17137"/>
                  </a:lnTo>
                  <a:lnTo>
                    <a:pt x="7794" y="15813"/>
                  </a:lnTo>
                  <a:lnTo>
                    <a:pt x="7974" y="15911"/>
                  </a:lnTo>
                  <a:cubicBezTo>
                    <a:pt x="8333" y="16105"/>
                    <a:pt x="8713" y="16261"/>
                    <a:pt x="9092" y="16358"/>
                  </a:cubicBezTo>
                  <a:lnTo>
                    <a:pt x="9292" y="16417"/>
                  </a:lnTo>
                  <a:lnTo>
                    <a:pt x="9292" y="18286"/>
                  </a:lnTo>
                  <a:lnTo>
                    <a:pt x="12308" y="18286"/>
                  </a:lnTo>
                  <a:lnTo>
                    <a:pt x="12308" y="16417"/>
                  </a:lnTo>
                  <a:lnTo>
                    <a:pt x="12508" y="16358"/>
                  </a:lnTo>
                  <a:cubicBezTo>
                    <a:pt x="12907" y="16261"/>
                    <a:pt x="13287" y="16105"/>
                    <a:pt x="13626" y="15911"/>
                  </a:cubicBezTo>
                  <a:lnTo>
                    <a:pt x="13806" y="15813"/>
                  </a:lnTo>
                  <a:lnTo>
                    <a:pt x="15164" y="17137"/>
                  </a:lnTo>
                  <a:lnTo>
                    <a:pt x="17302" y="15054"/>
                  </a:lnTo>
                  <a:lnTo>
                    <a:pt x="15943" y="13730"/>
                  </a:lnTo>
                  <a:lnTo>
                    <a:pt x="16043" y="13555"/>
                  </a:lnTo>
                  <a:cubicBezTo>
                    <a:pt x="16243" y="13204"/>
                    <a:pt x="16403" y="12854"/>
                    <a:pt x="16503" y="12465"/>
                  </a:cubicBezTo>
                  <a:lnTo>
                    <a:pt x="16563" y="12289"/>
                  </a:lnTo>
                  <a:lnTo>
                    <a:pt x="18480" y="12289"/>
                  </a:lnTo>
                  <a:lnTo>
                    <a:pt x="18480" y="9330"/>
                  </a:lnTo>
                  <a:lnTo>
                    <a:pt x="16563" y="9330"/>
                  </a:lnTo>
                  <a:lnTo>
                    <a:pt x="16503" y="9135"/>
                  </a:lnTo>
                  <a:cubicBezTo>
                    <a:pt x="16403" y="8746"/>
                    <a:pt x="16243" y="8396"/>
                    <a:pt x="16043" y="8045"/>
                  </a:cubicBezTo>
                  <a:lnTo>
                    <a:pt x="15943" y="7870"/>
                  </a:lnTo>
                  <a:lnTo>
                    <a:pt x="17302" y="6546"/>
                  </a:lnTo>
                  <a:lnTo>
                    <a:pt x="15164" y="4463"/>
                  </a:lnTo>
                  <a:lnTo>
                    <a:pt x="13806" y="5787"/>
                  </a:lnTo>
                  <a:lnTo>
                    <a:pt x="13626" y="5689"/>
                  </a:lnTo>
                  <a:cubicBezTo>
                    <a:pt x="13287" y="5514"/>
                    <a:pt x="12907" y="5358"/>
                    <a:pt x="12508" y="5242"/>
                  </a:cubicBezTo>
                  <a:lnTo>
                    <a:pt x="12308" y="5183"/>
                  </a:lnTo>
                  <a:lnTo>
                    <a:pt x="12308" y="3334"/>
                  </a:lnTo>
                  <a:close/>
                  <a:moveTo>
                    <a:pt x="9272" y="2788"/>
                  </a:moveTo>
                  <a:lnTo>
                    <a:pt x="12348" y="2788"/>
                  </a:lnTo>
                  <a:cubicBezTo>
                    <a:pt x="12628" y="2788"/>
                    <a:pt x="12868" y="3002"/>
                    <a:pt x="12868" y="3294"/>
                  </a:cubicBezTo>
                  <a:lnTo>
                    <a:pt x="12868" y="4774"/>
                  </a:lnTo>
                  <a:cubicBezTo>
                    <a:pt x="13167" y="4871"/>
                    <a:pt x="13427" y="4988"/>
                    <a:pt x="13706" y="5105"/>
                  </a:cubicBezTo>
                  <a:lnTo>
                    <a:pt x="14785" y="4053"/>
                  </a:lnTo>
                  <a:cubicBezTo>
                    <a:pt x="14985" y="3859"/>
                    <a:pt x="15344" y="3859"/>
                    <a:pt x="15544" y="4053"/>
                  </a:cubicBezTo>
                  <a:lnTo>
                    <a:pt x="17722" y="6176"/>
                  </a:lnTo>
                  <a:cubicBezTo>
                    <a:pt x="17921" y="6390"/>
                    <a:pt x="17921" y="6721"/>
                    <a:pt x="17722" y="6915"/>
                  </a:cubicBezTo>
                  <a:lnTo>
                    <a:pt x="16643" y="7986"/>
                  </a:lnTo>
                  <a:cubicBezTo>
                    <a:pt x="16763" y="8240"/>
                    <a:pt x="16883" y="8512"/>
                    <a:pt x="16982" y="8785"/>
                  </a:cubicBezTo>
                  <a:lnTo>
                    <a:pt x="18501" y="8785"/>
                  </a:lnTo>
                  <a:cubicBezTo>
                    <a:pt x="18800" y="8785"/>
                    <a:pt x="19040" y="9018"/>
                    <a:pt x="19040" y="9310"/>
                  </a:cubicBezTo>
                  <a:lnTo>
                    <a:pt x="19040" y="12309"/>
                  </a:lnTo>
                  <a:cubicBezTo>
                    <a:pt x="19040" y="12582"/>
                    <a:pt x="18800" y="12835"/>
                    <a:pt x="18501" y="12835"/>
                  </a:cubicBezTo>
                  <a:lnTo>
                    <a:pt x="16982" y="12835"/>
                  </a:lnTo>
                  <a:cubicBezTo>
                    <a:pt x="16883" y="13107"/>
                    <a:pt x="16763" y="13380"/>
                    <a:pt x="16643" y="13633"/>
                  </a:cubicBezTo>
                  <a:lnTo>
                    <a:pt x="17722" y="14684"/>
                  </a:lnTo>
                  <a:cubicBezTo>
                    <a:pt x="17821" y="14782"/>
                    <a:pt x="17881" y="14918"/>
                    <a:pt x="17881" y="15054"/>
                  </a:cubicBezTo>
                  <a:cubicBezTo>
                    <a:pt x="17881" y="15191"/>
                    <a:pt x="17821" y="15327"/>
                    <a:pt x="17722" y="15424"/>
                  </a:cubicBezTo>
                  <a:lnTo>
                    <a:pt x="15544" y="17547"/>
                  </a:lnTo>
                  <a:cubicBezTo>
                    <a:pt x="15344" y="17741"/>
                    <a:pt x="14985" y="17741"/>
                    <a:pt x="14785" y="17547"/>
                  </a:cubicBezTo>
                  <a:lnTo>
                    <a:pt x="13706" y="16495"/>
                  </a:lnTo>
                  <a:cubicBezTo>
                    <a:pt x="13427" y="16631"/>
                    <a:pt x="13167" y="16729"/>
                    <a:pt x="12868" y="16826"/>
                  </a:cubicBezTo>
                  <a:lnTo>
                    <a:pt x="12868" y="18325"/>
                  </a:lnTo>
                  <a:cubicBezTo>
                    <a:pt x="12868" y="18598"/>
                    <a:pt x="12628" y="18832"/>
                    <a:pt x="12348" y="18832"/>
                  </a:cubicBezTo>
                  <a:lnTo>
                    <a:pt x="9272" y="18832"/>
                  </a:lnTo>
                  <a:cubicBezTo>
                    <a:pt x="8972" y="18832"/>
                    <a:pt x="8713" y="18598"/>
                    <a:pt x="8713" y="18325"/>
                  </a:cubicBezTo>
                  <a:lnTo>
                    <a:pt x="8713" y="16826"/>
                  </a:lnTo>
                  <a:cubicBezTo>
                    <a:pt x="8453" y="16729"/>
                    <a:pt x="8153" y="16631"/>
                    <a:pt x="7914" y="16495"/>
                  </a:cubicBezTo>
                  <a:lnTo>
                    <a:pt x="6835" y="17547"/>
                  </a:lnTo>
                  <a:cubicBezTo>
                    <a:pt x="6615" y="17741"/>
                    <a:pt x="6276" y="17741"/>
                    <a:pt x="6056" y="17547"/>
                  </a:cubicBezTo>
                  <a:lnTo>
                    <a:pt x="3878" y="15424"/>
                  </a:lnTo>
                  <a:cubicBezTo>
                    <a:pt x="3779" y="15327"/>
                    <a:pt x="3719" y="15191"/>
                    <a:pt x="3719" y="15054"/>
                  </a:cubicBezTo>
                  <a:cubicBezTo>
                    <a:pt x="3719" y="14918"/>
                    <a:pt x="3779" y="14782"/>
                    <a:pt x="3878" y="14684"/>
                  </a:cubicBezTo>
                  <a:lnTo>
                    <a:pt x="4977" y="13633"/>
                  </a:lnTo>
                  <a:cubicBezTo>
                    <a:pt x="4837" y="13380"/>
                    <a:pt x="4717" y="13107"/>
                    <a:pt x="4618" y="12835"/>
                  </a:cubicBezTo>
                  <a:lnTo>
                    <a:pt x="3099" y="12835"/>
                  </a:lnTo>
                  <a:cubicBezTo>
                    <a:pt x="2800" y="12835"/>
                    <a:pt x="2560" y="12582"/>
                    <a:pt x="2560" y="12309"/>
                  </a:cubicBezTo>
                  <a:lnTo>
                    <a:pt x="2560" y="9310"/>
                  </a:lnTo>
                  <a:cubicBezTo>
                    <a:pt x="2560" y="9018"/>
                    <a:pt x="2800" y="8785"/>
                    <a:pt x="3099" y="8785"/>
                  </a:cubicBezTo>
                  <a:lnTo>
                    <a:pt x="4618" y="8785"/>
                  </a:lnTo>
                  <a:cubicBezTo>
                    <a:pt x="4717" y="8512"/>
                    <a:pt x="4837" y="8240"/>
                    <a:pt x="4977" y="7986"/>
                  </a:cubicBezTo>
                  <a:lnTo>
                    <a:pt x="3878" y="6915"/>
                  </a:lnTo>
                  <a:cubicBezTo>
                    <a:pt x="3679" y="6721"/>
                    <a:pt x="3679" y="6390"/>
                    <a:pt x="3878" y="6176"/>
                  </a:cubicBezTo>
                  <a:lnTo>
                    <a:pt x="6056" y="4053"/>
                  </a:lnTo>
                  <a:cubicBezTo>
                    <a:pt x="6276" y="3878"/>
                    <a:pt x="6615" y="3878"/>
                    <a:pt x="6835" y="4053"/>
                  </a:cubicBezTo>
                  <a:lnTo>
                    <a:pt x="7914" y="5105"/>
                  </a:lnTo>
                  <a:cubicBezTo>
                    <a:pt x="8153" y="4988"/>
                    <a:pt x="8453" y="4871"/>
                    <a:pt x="8713" y="4774"/>
                  </a:cubicBezTo>
                  <a:lnTo>
                    <a:pt x="8713" y="3294"/>
                  </a:lnTo>
                  <a:cubicBezTo>
                    <a:pt x="8713" y="3002"/>
                    <a:pt x="8972" y="2788"/>
                    <a:pt x="9272" y="2788"/>
                  </a:cubicBezTo>
                  <a:close/>
                  <a:moveTo>
                    <a:pt x="21320" y="0"/>
                  </a:moveTo>
                  <a:cubicBezTo>
                    <a:pt x="21460" y="0"/>
                    <a:pt x="21600" y="117"/>
                    <a:pt x="21600" y="273"/>
                  </a:cubicBezTo>
                  <a:lnTo>
                    <a:pt x="21600" y="21327"/>
                  </a:lnTo>
                  <a:cubicBezTo>
                    <a:pt x="21600" y="21483"/>
                    <a:pt x="21460" y="21600"/>
                    <a:pt x="21320" y="21600"/>
                  </a:cubicBezTo>
                  <a:lnTo>
                    <a:pt x="9460" y="21600"/>
                  </a:lnTo>
                  <a:cubicBezTo>
                    <a:pt x="9300" y="21600"/>
                    <a:pt x="9180" y="21483"/>
                    <a:pt x="9180" y="21327"/>
                  </a:cubicBezTo>
                  <a:cubicBezTo>
                    <a:pt x="9180" y="21172"/>
                    <a:pt x="9300" y="21055"/>
                    <a:pt x="9460" y="21055"/>
                  </a:cubicBezTo>
                  <a:lnTo>
                    <a:pt x="21041" y="21055"/>
                  </a:lnTo>
                  <a:lnTo>
                    <a:pt x="21041" y="273"/>
                  </a:lnTo>
                  <a:cubicBezTo>
                    <a:pt x="21041" y="117"/>
                    <a:pt x="21161" y="0"/>
                    <a:pt x="21320" y="0"/>
                  </a:cubicBezTo>
                  <a:close/>
                  <a:moveTo>
                    <a:pt x="300" y="0"/>
                  </a:moveTo>
                  <a:lnTo>
                    <a:pt x="13480" y="0"/>
                  </a:lnTo>
                  <a:cubicBezTo>
                    <a:pt x="13640" y="0"/>
                    <a:pt x="13760" y="117"/>
                    <a:pt x="13760" y="273"/>
                  </a:cubicBezTo>
                  <a:cubicBezTo>
                    <a:pt x="13760" y="428"/>
                    <a:pt x="13640" y="545"/>
                    <a:pt x="13480" y="545"/>
                  </a:cubicBezTo>
                  <a:lnTo>
                    <a:pt x="579" y="545"/>
                  </a:lnTo>
                  <a:lnTo>
                    <a:pt x="579" y="21327"/>
                  </a:lnTo>
                  <a:cubicBezTo>
                    <a:pt x="579" y="21483"/>
                    <a:pt x="439" y="21600"/>
                    <a:pt x="300" y="21600"/>
                  </a:cubicBezTo>
                  <a:cubicBezTo>
                    <a:pt x="120" y="21600"/>
                    <a:pt x="0" y="21483"/>
                    <a:pt x="0" y="21327"/>
                  </a:cubicBezTo>
                  <a:lnTo>
                    <a:pt x="0" y="273"/>
                  </a:lnTo>
                  <a:cubicBezTo>
                    <a:pt x="0" y="117"/>
                    <a:pt x="12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" name="Freeform: Shape 198"/>
            <p:cNvSpPr/>
            <p:nvPr/>
          </p:nvSpPr>
          <p:spPr>
            <a:xfrm>
              <a:off x="8847379" y="1998283"/>
              <a:ext cx="846460" cy="634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0212" extrusionOk="0">
                  <a:moveTo>
                    <a:pt x="19348" y="12563"/>
                  </a:moveTo>
                  <a:cubicBezTo>
                    <a:pt x="18308" y="12444"/>
                    <a:pt x="14832" y="14346"/>
                    <a:pt x="13346" y="18508"/>
                  </a:cubicBezTo>
                  <a:cubicBezTo>
                    <a:pt x="13346" y="18508"/>
                    <a:pt x="12396" y="16209"/>
                    <a:pt x="11742" y="15377"/>
                  </a:cubicBezTo>
                  <a:cubicBezTo>
                    <a:pt x="11742" y="15377"/>
                    <a:pt x="12604" y="10542"/>
                    <a:pt x="12069" y="5033"/>
                  </a:cubicBezTo>
                  <a:cubicBezTo>
                    <a:pt x="11534" y="-516"/>
                    <a:pt x="8385" y="-1388"/>
                    <a:pt x="8652" y="1981"/>
                  </a:cubicBezTo>
                  <a:cubicBezTo>
                    <a:pt x="8890" y="5350"/>
                    <a:pt x="8771" y="10502"/>
                    <a:pt x="8058" y="13157"/>
                  </a:cubicBezTo>
                  <a:lnTo>
                    <a:pt x="7107" y="13157"/>
                  </a:lnTo>
                  <a:cubicBezTo>
                    <a:pt x="7107" y="13157"/>
                    <a:pt x="6899" y="6776"/>
                    <a:pt x="4522" y="3249"/>
                  </a:cubicBezTo>
                  <a:cubicBezTo>
                    <a:pt x="2116" y="-278"/>
                    <a:pt x="1908" y="3526"/>
                    <a:pt x="2650" y="6697"/>
                  </a:cubicBezTo>
                  <a:cubicBezTo>
                    <a:pt x="3393" y="9828"/>
                    <a:pt x="3958" y="12920"/>
                    <a:pt x="3958" y="14426"/>
                  </a:cubicBezTo>
                  <a:lnTo>
                    <a:pt x="3363" y="15099"/>
                  </a:lnTo>
                  <a:cubicBezTo>
                    <a:pt x="3363" y="15099"/>
                    <a:pt x="2413" y="7965"/>
                    <a:pt x="719" y="8005"/>
                  </a:cubicBezTo>
                  <a:cubicBezTo>
                    <a:pt x="-915" y="8045"/>
                    <a:pt x="749" y="17398"/>
                    <a:pt x="749" y="17398"/>
                  </a:cubicBezTo>
                  <a:cubicBezTo>
                    <a:pt x="838" y="18230"/>
                    <a:pt x="868" y="19142"/>
                    <a:pt x="868" y="20212"/>
                  </a:cubicBezTo>
                  <a:lnTo>
                    <a:pt x="16288" y="20212"/>
                  </a:lnTo>
                  <a:cubicBezTo>
                    <a:pt x="17209" y="18429"/>
                    <a:pt x="17981" y="17517"/>
                    <a:pt x="19170" y="15813"/>
                  </a:cubicBezTo>
                  <a:cubicBezTo>
                    <a:pt x="20685" y="13752"/>
                    <a:pt x="20388" y="12642"/>
                    <a:pt x="19348" y="12563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" name="Freeform: Shape 199"/>
            <p:cNvSpPr/>
            <p:nvPr/>
          </p:nvSpPr>
          <p:spPr>
            <a:xfrm>
              <a:off x="10325121" y="841587"/>
              <a:ext cx="1122010" cy="178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165" extrusionOk="0">
                  <a:moveTo>
                    <a:pt x="18979" y="4645"/>
                  </a:moveTo>
                  <a:cubicBezTo>
                    <a:pt x="17528" y="3069"/>
                    <a:pt x="14930" y="3909"/>
                    <a:pt x="14930" y="3909"/>
                  </a:cubicBezTo>
                  <a:cubicBezTo>
                    <a:pt x="14930" y="3909"/>
                    <a:pt x="14930" y="2436"/>
                    <a:pt x="16124" y="2009"/>
                  </a:cubicBezTo>
                  <a:cubicBezTo>
                    <a:pt x="17317" y="1582"/>
                    <a:pt x="18324" y="1170"/>
                    <a:pt x="18277" y="478"/>
                  </a:cubicBezTo>
                  <a:cubicBezTo>
                    <a:pt x="18207" y="-126"/>
                    <a:pt x="15750" y="-435"/>
                    <a:pt x="13316" y="1288"/>
                  </a:cubicBezTo>
                  <a:cubicBezTo>
                    <a:pt x="10882" y="3010"/>
                    <a:pt x="10882" y="4512"/>
                    <a:pt x="10882" y="4512"/>
                  </a:cubicBezTo>
                  <a:cubicBezTo>
                    <a:pt x="10882" y="4512"/>
                    <a:pt x="8214" y="4394"/>
                    <a:pt x="8284" y="6883"/>
                  </a:cubicBezTo>
                  <a:cubicBezTo>
                    <a:pt x="8354" y="9356"/>
                    <a:pt x="10648" y="10431"/>
                    <a:pt x="10648" y="10431"/>
                  </a:cubicBezTo>
                  <a:cubicBezTo>
                    <a:pt x="10648" y="10431"/>
                    <a:pt x="9571" y="15187"/>
                    <a:pt x="0" y="21165"/>
                  </a:cubicBezTo>
                  <a:lnTo>
                    <a:pt x="5804" y="21165"/>
                  </a:lnTo>
                  <a:cubicBezTo>
                    <a:pt x="10648" y="17381"/>
                    <a:pt x="13690" y="13450"/>
                    <a:pt x="15258" y="10902"/>
                  </a:cubicBezTo>
                  <a:cubicBezTo>
                    <a:pt x="17294" y="10534"/>
                    <a:pt x="18605" y="9371"/>
                    <a:pt x="18605" y="9371"/>
                  </a:cubicBezTo>
                  <a:cubicBezTo>
                    <a:pt x="18605" y="9371"/>
                    <a:pt x="20407" y="8753"/>
                    <a:pt x="21015" y="7074"/>
                  </a:cubicBezTo>
                  <a:cubicBezTo>
                    <a:pt x="21600" y="5410"/>
                    <a:pt x="18979" y="4645"/>
                    <a:pt x="18979" y="4645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" name="Freeform: Shape 200"/>
            <p:cNvSpPr/>
            <p:nvPr/>
          </p:nvSpPr>
          <p:spPr>
            <a:xfrm>
              <a:off x="6878016" y="849630"/>
              <a:ext cx="195590" cy="19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2"/>
                  </a:moveTo>
                  <a:cubicBezTo>
                    <a:pt x="21600" y="4755"/>
                    <a:pt x="16815" y="0"/>
                    <a:pt x="10800" y="0"/>
                  </a:cubicBezTo>
                  <a:cubicBezTo>
                    <a:pt x="4785" y="0"/>
                    <a:pt x="0" y="4755"/>
                    <a:pt x="0" y="10732"/>
                  </a:cubicBezTo>
                  <a:cubicBezTo>
                    <a:pt x="0" y="16709"/>
                    <a:pt x="4785" y="21600"/>
                    <a:pt x="10800" y="21600"/>
                  </a:cubicBezTo>
                  <a:cubicBezTo>
                    <a:pt x="16815" y="21600"/>
                    <a:pt x="21600" y="16709"/>
                    <a:pt x="21600" y="10732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" name="Freeform: Shape 407"/>
            <p:cNvSpPr/>
            <p:nvPr/>
          </p:nvSpPr>
          <p:spPr>
            <a:xfrm>
              <a:off x="9691013" y="727542"/>
              <a:ext cx="1649426" cy="133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15" y="0"/>
                  </a:moveTo>
                  <a:cubicBezTo>
                    <a:pt x="20645" y="0"/>
                    <a:pt x="20742" y="141"/>
                    <a:pt x="20742" y="302"/>
                  </a:cubicBezTo>
                  <a:lnTo>
                    <a:pt x="20742" y="925"/>
                  </a:lnTo>
                  <a:cubicBezTo>
                    <a:pt x="21244" y="1066"/>
                    <a:pt x="21600" y="1609"/>
                    <a:pt x="21600" y="2253"/>
                  </a:cubicBezTo>
                  <a:cubicBezTo>
                    <a:pt x="21600" y="2916"/>
                    <a:pt x="21244" y="3459"/>
                    <a:pt x="20742" y="3580"/>
                  </a:cubicBezTo>
                  <a:lnTo>
                    <a:pt x="20742" y="21318"/>
                  </a:lnTo>
                  <a:cubicBezTo>
                    <a:pt x="20742" y="21479"/>
                    <a:pt x="20645" y="21600"/>
                    <a:pt x="20515" y="21600"/>
                  </a:cubicBezTo>
                  <a:cubicBezTo>
                    <a:pt x="20386" y="21600"/>
                    <a:pt x="20288" y="21479"/>
                    <a:pt x="20288" y="21318"/>
                  </a:cubicBezTo>
                  <a:lnTo>
                    <a:pt x="20288" y="3580"/>
                  </a:lnTo>
                  <a:cubicBezTo>
                    <a:pt x="19786" y="3459"/>
                    <a:pt x="19430" y="2916"/>
                    <a:pt x="19430" y="2253"/>
                  </a:cubicBezTo>
                  <a:cubicBezTo>
                    <a:pt x="19430" y="1609"/>
                    <a:pt x="19786" y="1066"/>
                    <a:pt x="20288" y="925"/>
                  </a:cubicBezTo>
                  <a:lnTo>
                    <a:pt x="20288" y="302"/>
                  </a:lnTo>
                  <a:cubicBezTo>
                    <a:pt x="20288" y="141"/>
                    <a:pt x="20386" y="0"/>
                    <a:pt x="20515" y="0"/>
                  </a:cubicBezTo>
                  <a:close/>
                  <a:moveTo>
                    <a:pt x="15654" y="0"/>
                  </a:moveTo>
                  <a:cubicBezTo>
                    <a:pt x="15783" y="0"/>
                    <a:pt x="15880" y="141"/>
                    <a:pt x="15880" y="302"/>
                  </a:cubicBezTo>
                  <a:lnTo>
                    <a:pt x="15880" y="17276"/>
                  </a:lnTo>
                  <a:cubicBezTo>
                    <a:pt x="16382" y="17397"/>
                    <a:pt x="16738" y="17940"/>
                    <a:pt x="16738" y="18583"/>
                  </a:cubicBezTo>
                  <a:cubicBezTo>
                    <a:pt x="16738" y="19247"/>
                    <a:pt x="16382" y="19790"/>
                    <a:pt x="15880" y="19911"/>
                  </a:cubicBezTo>
                  <a:lnTo>
                    <a:pt x="15880" y="21318"/>
                  </a:lnTo>
                  <a:cubicBezTo>
                    <a:pt x="15880" y="21479"/>
                    <a:pt x="15783" y="21600"/>
                    <a:pt x="15654" y="21600"/>
                  </a:cubicBezTo>
                  <a:cubicBezTo>
                    <a:pt x="15524" y="21600"/>
                    <a:pt x="15427" y="21479"/>
                    <a:pt x="15427" y="21318"/>
                  </a:cubicBezTo>
                  <a:lnTo>
                    <a:pt x="15427" y="19911"/>
                  </a:lnTo>
                  <a:cubicBezTo>
                    <a:pt x="14925" y="19790"/>
                    <a:pt x="14569" y="19247"/>
                    <a:pt x="14569" y="18583"/>
                  </a:cubicBezTo>
                  <a:cubicBezTo>
                    <a:pt x="14569" y="17940"/>
                    <a:pt x="14925" y="17397"/>
                    <a:pt x="15427" y="17276"/>
                  </a:cubicBezTo>
                  <a:lnTo>
                    <a:pt x="15427" y="302"/>
                  </a:lnTo>
                  <a:cubicBezTo>
                    <a:pt x="15427" y="141"/>
                    <a:pt x="15524" y="0"/>
                    <a:pt x="15654" y="0"/>
                  </a:cubicBezTo>
                  <a:close/>
                  <a:moveTo>
                    <a:pt x="10808" y="0"/>
                  </a:moveTo>
                  <a:cubicBezTo>
                    <a:pt x="10938" y="0"/>
                    <a:pt x="11051" y="141"/>
                    <a:pt x="11051" y="302"/>
                  </a:cubicBezTo>
                  <a:lnTo>
                    <a:pt x="11051" y="9151"/>
                  </a:lnTo>
                  <a:cubicBezTo>
                    <a:pt x="11537" y="9292"/>
                    <a:pt x="11909" y="9815"/>
                    <a:pt x="11909" y="10478"/>
                  </a:cubicBezTo>
                  <a:cubicBezTo>
                    <a:pt x="11909" y="11122"/>
                    <a:pt x="11537" y="11665"/>
                    <a:pt x="11051" y="11785"/>
                  </a:cubicBezTo>
                  <a:lnTo>
                    <a:pt x="11051" y="21318"/>
                  </a:lnTo>
                  <a:cubicBezTo>
                    <a:pt x="11051" y="21479"/>
                    <a:pt x="10938" y="21600"/>
                    <a:pt x="10808" y="21600"/>
                  </a:cubicBezTo>
                  <a:cubicBezTo>
                    <a:pt x="10679" y="21600"/>
                    <a:pt x="10582" y="21479"/>
                    <a:pt x="10582" y="21318"/>
                  </a:cubicBezTo>
                  <a:lnTo>
                    <a:pt x="10582" y="11785"/>
                  </a:lnTo>
                  <a:cubicBezTo>
                    <a:pt x="10096" y="11665"/>
                    <a:pt x="9723" y="11122"/>
                    <a:pt x="9723" y="10478"/>
                  </a:cubicBezTo>
                  <a:cubicBezTo>
                    <a:pt x="9723" y="9815"/>
                    <a:pt x="10096" y="9292"/>
                    <a:pt x="10582" y="9151"/>
                  </a:cubicBezTo>
                  <a:lnTo>
                    <a:pt x="10582" y="302"/>
                  </a:lnTo>
                  <a:cubicBezTo>
                    <a:pt x="10582" y="141"/>
                    <a:pt x="10679" y="0"/>
                    <a:pt x="10808" y="0"/>
                  </a:cubicBezTo>
                  <a:close/>
                  <a:moveTo>
                    <a:pt x="5947" y="0"/>
                  </a:moveTo>
                  <a:cubicBezTo>
                    <a:pt x="6076" y="0"/>
                    <a:pt x="6189" y="141"/>
                    <a:pt x="6189" y="302"/>
                  </a:cubicBezTo>
                  <a:lnTo>
                    <a:pt x="6189" y="3419"/>
                  </a:lnTo>
                  <a:cubicBezTo>
                    <a:pt x="6659" y="3560"/>
                    <a:pt x="7048" y="4103"/>
                    <a:pt x="7048" y="4746"/>
                  </a:cubicBezTo>
                  <a:cubicBezTo>
                    <a:pt x="7048" y="5390"/>
                    <a:pt x="6659" y="5933"/>
                    <a:pt x="6189" y="6054"/>
                  </a:cubicBezTo>
                  <a:lnTo>
                    <a:pt x="6189" y="21318"/>
                  </a:lnTo>
                  <a:cubicBezTo>
                    <a:pt x="6189" y="21479"/>
                    <a:pt x="6076" y="21600"/>
                    <a:pt x="5947" y="21600"/>
                  </a:cubicBezTo>
                  <a:cubicBezTo>
                    <a:pt x="5833" y="21600"/>
                    <a:pt x="5720" y="21479"/>
                    <a:pt x="5720" y="21318"/>
                  </a:cubicBezTo>
                  <a:lnTo>
                    <a:pt x="5720" y="6054"/>
                  </a:lnTo>
                  <a:cubicBezTo>
                    <a:pt x="5234" y="5933"/>
                    <a:pt x="4862" y="5390"/>
                    <a:pt x="4862" y="4746"/>
                  </a:cubicBezTo>
                  <a:cubicBezTo>
                    <a:pt x="4862" y="4103"/>
                    <a:pt x="5234" y="3560"/>
                    <a:pt x="5720" y="3419"/>
                  </a:cubicBezTo>
                  <a:lnTo>
                    <a:pt x="5720" y="302"/>
                  </a:lnTo>
                  <a:cubicBezTo>
                    <a:pt x="5720" y="141"/>
                    <a:pt x="5833" y="0"/>
                    <a:pt x="5947" y="0"/>
                  </a:cubicBezTo>
                  <a:close/>
                  <a:moveTo>
                    <a:pt x="1085" y="0"/>
                  </a:moveTo>
                  <a:cubicBezTo>
                    <a:pt x="1214" y="0"/>
                    <a:pt x="1328" y="141"/>
                    <a:pt x="1328" y="302"/>
                  </a:cubicBezTo>
                  <a:lnTo>
                    <a:pt x="1328" y="14641"/>
                  </a:lnTo>
                  <a:cubicBezTo>
                    <a:pt x="1814" y="14762"/>
                    <a:pt x="2170" y="15305"/>
                    <a:pt x="2170" y="15949"/>
                  </a:cubicBezTo>
                  <a:cubicBezTo>
                    <a:pt x="2170" y="16592"/>
                    <a:pt x="1814" y="17135"/>
                    <a:pt x="1328" y="17276"/>
                  </a:cubicBezTo>
                  <a:lnTo>
                    <a:pt x="1328" y="21318"/>
                  </a:lnTo>
                  <a:cubicBezTo>
                    <a:pt x="1328" y="21479"/>
                    <a:pt x="1214" y="21600"/>
                    <a:pt x="1085" y="21600"/>
                  </a:cubicBezTo>
                  <a:cubicBezTo>
                    <a:pt x="972" y="21600"/>
                    <a:pt x="858" y="21479"/>
                    <a:pt x="858" y="21318"/>
                  </a:cubicBezTo>
                  <a:lnTo>
                    <a:pt x="858" y="17276"/>
                  </a:lnTo>
                  <a:cubicBezTo>
                    <a:pt x="372" y="17135"/>
                    <a:pt x="0" y="16592"/>
                    <a:pt x="0" y="15949"/>
                  </a:cubicBezTo>
                  <a:cubicBezTo>
                    <a:pt x="0" y="15305"/>
                    <a:pt x="372" y="14762"/>
                    <a:pt x="858" y="14641"/>
                  </a:cubicBezTo>
                  <a:lnTo>
                    <a:pt x="858" y="302"/>
                  </a:lnTo>
                  <a:cubicBezTo>
                    <a:pt x="858" y="141"/>
                    <a:pt x="972" y="0"/>
                    <a:pt x="10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" name="Freeform: Shape 203"/>
            <p:cNvSpPr/>
            <p:nvPr/>
          </p:nvSpPr>
          <p:spPr>
            <a:xfrm>
              <a:off x="7051585" y="1675590"/>
              <a:ext cx="1114581" cy="60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9" h="21192" extrusionOk="0">
                  <a:moveTo>
                    <a:pt x="16996" y="0"/>
                  </a:moveTo>
                  <a:cubicBezTo>
                    <a:pt x="15547" y="1611"/>
                    <a:pt x="12287" y="4747"/>
                    <a:pt x="8007" y="5792"/>
                  </a:cubicBezTo>
                  <a:cubicBezTo>
                    <a:pt x="2121" y="7273"/>
                    <a:pt x="1215" y="6358"/>
                    <a:pt x="536" y="9276"/>
                  </a:cubicBezTo>
                  <a:cubicBezTo>
                    <a:pt x="60" y="11279"/>
                    <a:pt x="-1321" y="20642"/>
                    <a:pt x="3728" y="21121"/>
                  </a:cubicBezTo>
                  <a:cubicBezTo>
                    <a:pt x="8483" y="21600"/>
                    <a:pt x="15887" y="19640"/>
                    <a:pt x="20279" y="15939"/>
                  </a:cubicBezTo>
                  <a:cubicBezTo>
                    <a:pt x="20166" y="12281"/>
                    <a:pt x="19668" y="8840"/>
                    <a:pt x="18875" y="5661"/>
                  </a:cubicBezTo>
                  <a:cubicBezTo>
                    <a:pt x="18377" y="3615"/>
                    <a:pt x="17743" y="1742"/>
                    <a:pt x="16996" y="0"/>
                  </a:cubicBezTo>
                  <a:close/>
                </a:path>
              </a:pathLst>
            </a:custGeom>
            <a:solidFill>
              <a:srgbClr val="EB90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" name="Freeform: Shape 204"/>
            <p:cNvSpPr/>
            <p:nvPr/>
          </p:nvSpPr>
          <p:spPr>
            <a:xfrm>
              <a:off x="7541299" y="1951712"/>
              <a:ext cx="129746" cy="19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9" h="20623" extrusionOk="0">
                  <a:moveTo>
                    <a:pt x="19287" y="9171"/>
                  </a:moveTo>
                  <a:cubicBezTo>
                    <a:pt x="20590" y="14805"/>
                    <a:pt x="17424" y="19904"/>
                    <a:pt x="12211" y="20574"/>
                  </a:cubicBezTo>
                  <a:cubicBezTo>
                    <a:pt x="6997" y="21111"/>
                    <a:pt x="1597" y="17086"/>
                    <a:pt x="293" y="11451"/>
                  </a:cubicBezTo>
                  <a:cubicBezTo>
                    <a:pt x="-1010" y="5817"/>
                    <a:pt x="2156" y="718"/>
                    <a:pt x="7369" y="48"/>
                  </a:cubicBezTo>
                  <a:cubicBezTo>
                    <a:pt x="12583" y="-489"/>
                    <a:pt x="17983" y="3536"/>
                    <a:pt x="19287" y="9171"/>
                  </a:cubicBezTo>
                  <a:close/>
                </a:path>
              </a:pathLst>
            </a:custGeom>
            <a:solidFill>
              <a:srgbClr val="FCB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" name="Freeform: Shape 205"/>
            <p:cNvSpPr/>
            <p:nvPr/>
          </p:nvSpPr>
          <p:spPr>
            <a:xfrm>
              <a:off x="7902582" y="1841862"/>
              <a:ext cx="129746" cy="19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9" h="20518" extrusionOk="0">
                  <a:moveTo>
                    <a:pt x="19287" y="9137"/>
                  </a:moveTo>
                  <a:cubicBezTo>
                    <a:pt x="20590" y="14737"/>
                    <a:pt x="17424" y="19804"/>
                    <a:pt x="12211" y="20471"/>
                  </a:cubicBezTo>
                  <a:cubicBezTo>
                    <a:pt x="6997" y="21004"/>
                    <a:pt x="1597" y="17004"/>
                    <a:pt x="293" y="11404"/>
                  </a:cubicBezTo>
                  <a:cubicBezTo>
                    <a:pt x="-1010" y="5804"/>
                    <a:pt x="2156" y="737"/>
                    <a:pt x="7369" y="71"/>
                  </a:cubicBezTo>
                  <a:cubicBezTo>
                    <a:pt x="12583" y="-596"/>
                    <a:pt x="17983" y="3537"/>
                    <a:pt x="19287" y="9137"/>
                  </a:cubicBezTo>
                  <a:close/>
                </a:path>
              </a:pathLst>
            </a:custGeom>
            <a:solidFill>
              <a:srgbClr val="FCBA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" name="Freeform: Shape 206"/>
            <p:cNvSpPr/>
            <p:nvPr/>
          </p:nvSpPr>
          <p:spPr>
            <a:xfrm>
              <a:off x="6541652" y="1038990"/>
              <a:ext cx="1628251" cy="15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0" y="14799"/>
                  </a:moveTo>
                  <a:cubicBezTo>
                    <a:pt x="18347" y="16234"/>
                    <a:pt x="12947" y="16993"/>
                    <a:pt x="9479" y="16808"/>
                  </a:cubicBezTo>
                  <a:cubicBezTo>
                    <a:pt x="5796" y="16622"/>
                    <a:pt x="6804" y="12994"/>
                    <a:pt x="7150" y="12217"/>
                  </a:cubicBezTo>
                  <a:cubicBezTo>
                    <a:pt x="7646" y="11087"/>
                    <a:pt x="8306" y="11441"/>
                    <a:pt x="12600" y="10868"/>
                  </a:cubicBezTo>
                  <a:cubicBezTo>
                    <a:pt x="15721" y="10463"/>
                    <a:pt x="18099" y="9248"/>
                    <a:pt x="19156" y="8623"/>
                  </a:cubicBezTo>
                  <a:cubicBezTo>
                    <a:pt x="17191" y="6142"/>
                    <a:pt x="14169" y="4573"/>
                    <a:pt x="10800" y="4573"/>
                  </a:cubicBezTo>
                  <a:cubicBezTo>
                    <a:pt x="10750" y="4573"/>
                    <a:pt x="10701" y="4573"/>
                    <a:pt x="10651" y="4573"/>
                  </a:cubicBezTo>
                  <a:cubicBezTo>
                    <a:pt x="10338" y="4067"/>
                    <a:pt x="9017" y="3949"/>
                    <a:pt x="7563" y="4303"/>
                  </a:cubicBezTo>
                  <a:lnTo>
                    <a:pt x="6292" y="0"/>
                  </a:lnTo>
                  <a:cubicBezTo>
                    <a:pt x="6143" y="68"/>
                    <a:pt x="5978" y="101"/>
                    <a:pt x="5829" y="101"/>
                  </a:cubicBezTo>
                  <a:lnTo>
                    <a:pt x="7117" y="4438"/>
                  </a:lnTo>
                  <a:cubicBezTo>
                    <a:pt x="5747" y="4877"/>
                    <a:pt x="4789" y="5602"/>
                    <a:pt x="4921" y="6176"/>
                  </a:cubicBezTo>
                  <a:cubicBezTo>
                    <a:pt x="4938" y="6227"/>
                    <a:pt x="4954" y="6261"/>
                    <a:pt x="4987" y="6311"/>
                  </a:cubicBezTo>
                  <a:cubicBezTo>
                    <a:pt x="1998" y="8269"/>
                    <a:pt x="0" y="11694"/>
                    <a:pt x="0" y="15592"/>
                  </a:cubicBezTo>
                  <a:cubicBezTo>
                    <a:pt x="0" y="17820"/>
                    <a:pt x="644" y="19879"/>
                    <a:pt x="1734" y="21600"/>
                  </a:cubicBezTo>
                  <a:lnTo>
                    <a:pt x="19850" y="21600"/>
                  </a:lnTo>
                  <a:cubicBezTo>
                    <a:pt x="20939" y="19879"/>
                    <a:pt x="21600" y="17820"/>
                    <a:pt x="21600" y="15592"/>
                  </a:cubicBezTo>
                  <a:cubicBezTo>
                    <a:pt x="21600" y="15323"/>
                    <a:pt x="21567" y="15069"/>
                    <a:pt x="21550" y="14799"/>
                  </a:cubicBezTo>
                  <a:close/>
                </a:path>
              </a:pathLst>
            </a:custGeom>
            <a:solidFill>
              <a:srgbClr val="4141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" name="Freeform: Shape 406"/>
            <p:cNvSpPr/>
            <p:nvPr/>
          </p:nvSpPr>
          <p:spPr>
            <a:xfrm>
              <a:off x="5138890" y="1087576"/>
              <a:ext cx="4081216" cy="119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" y="20992"/>
                  </a:moveTo>
                  <a:lnTo>
                    <a:pt x="21508" y="20992"/>
                  </a:lnTo>
                  <a:cubicBezTo>
                    <a:pt x="21560" y="20992"/>
                    <a:pt x="21600" y="21122"/>
                    <a:pt x="21600" y="21296"/>
                  </a:cubicBezTo>
                  <a:cubicBezTo>
                    <a:pt x="21600" y="21470"/>
                    <a:pt x="21560" y="21600"/>
                    <a:pt x="21508" y="21600"/>
                  </a:cubicBezTo>
                  <a:lnTo>
                    <a:pt x="99" y="21600"/>
                  </a:lnTo>
                  <a:cubicBezTo>
                    <a:pt x="46" y="21600"/>
                    <a:pt x="0" y="21470"/>
                    <a:pt x="0" y="21296"/>
                  </a:cubicBezTo>
                  <a:cubicBezTo>
                    <a:pt x="0" y="21122"/>
                    <a:pt x="46" y="20992"/>
                    <a:pt x="99" y="20992"/>
                  </a:cubicBezTo>
                  <a:close/>
                  <a:moveTo>
                    <a:pt x="99" y="14010"/>
                  </a:moveTo>
                  <a:lnTo>
                    <a:pt x="21508" y="14010"/>
                  </a:lnTo>
                  <a:cubicBezTo>
                    <a:pt x="21560" y="14010"/>
                    <a:pt x="21600" y="14140"/>
                    <a:pt x="21600" y="14292"/>
                  </a:cubicBezTo>
                  <a:cubicBezTo>
                    <a:pt x="21600" y="14487"/>
                    <a:pt x="21560" y="14618"/>
                    <a:pt x="21508" y="14618"/>
                  </a:cubicBezTo>
                  <a:lnTo>
                    <a:pt x="99" y="14618"/>
                  </a:lnTo>
                  <a:cubicBezTo>
                    <a:pt x="46" y="14618"/>
                    <a:pt x="0" y="14487"/>
                    <a:pt x="0" y="14292"/>
                  </a:cubicBezTo>
                  <a:cubicBezTo>
                    <a:pt x="0" y="14140"/>
                    <a:pt x="46" y="14010"/>
                    <a:pt x="99" y="14010"/>
                  </a:cubicBezTo>
                  <a:close/>
                  <a:moveTo>
                    <a:pt x="99" y="7005"/>
                  </a:moveTo>
                  <a:lnTo>
                    <a:pt x="21508" y="7005"/>
                  </a:lnTo>
                  <a:cubicBezTo>
                    <a:pt x="21560" y="7005"/>
                    <a:pt x="21600" y="7135"/>
                    <a:pt x="21600" y="7309"/>
                  </a:cubicBezTo>
                  <a:cubicBezTo>
                    <a:pt x="21600" y="7483"/>
                    <a:pt x="21560" y="7613"/>
                    <a:pt x="21508" y="7613"/>
                  </a:cubicBezTo>
                  <a:lnTo>
                    <a:pt x="99" y="7613"/>
                  </a:lnTo>
                  <a:cubicBezTo>
                    <a:pt x="46" y="7613"/>
                    <a:pt x="0" y="7483"/>
                    <a:pt x="0" y="7309"/>
                  </a:cubicBezTo>
                  <a:cubicBezTo>
                    <a:pt x="0" y="7135"/>
                    <a:pt x="46" y="7005"/>
                    <a:pt x="99" y="7005"/>
                  </a:cubicBezTo>
                  <a:close/>
                  <a:moveTo>
                    <a:pt x="99" y="0"/>
                  </a:moveTo>
                  <a:lnTo>
                    <a:pt x="21508" y="0"/>
                  </a:lnTo>
                  <a:cubicBezTo>
                    <a:pt x="21560" y="0"/>
                    <a:pt x="21600" y="130"/>
                    <a:pt x="21600" y="304"/>
                  </a:cubicBezTo>
                  <a:cubicBezTo>
                    <a:pt x="21600" y="456"/>
                    <a:pt x="21560" y="608"/>
                    <a:pt x="21508" y="608"/>
                  </a:cubicBezTo>
                  <a:lnTo>
                    <a:pt x="99" y="608"/>
                  </a:lnTo>
                  <a:cubicBezTo>
                    <a:pt x="46" y="608"/>
                    <a:pt x="0" y="456"/>
                    <a:pt x="0" y="304"/>
                  </a:cubicBezTo>
                  <a:cubicBezTo>
                    <a:pt x="0" y="130"/>
                    <a:pt x="46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sz="1800">
                  <a:solidFill>
                    <a:srgbClr val="747A9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97" name="Freeform: Shape 411"/>
          <p:cNvSpPr/>
          <p:nvPr/>
        </p:nvSpPr>
        <p:spPr>
          <a:xfrm>
            <a:off x="14527448" y="4338521"/>
            <a:ext cx="602688" cy="753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600" extrusionOk="0">
                <a:moveTo>
                  <a:pt x="2083" y="20850"/>
                </a:moveTo>
                <a:lnTo>
                  <a:pt x="4050" y="20850"/>
                </a:lnTo>
                <a:cubicBezTo>
                  <a:pt x="4269" y="20850"/>
                  <a:pt x="4400" y="20951"/>
                  <a:pt x="4400" y="21118"/>
                </a:cubicBezTo>
                <a:cubicBezTo>
                  <a:pt x="4400" y="21252"/>
                  <a:pt x="4269" y="21386"/>
                  <a:pt x="4050" y="21386"/>
                </a:cubicBezTo>
                <a:lnTo>
                  <a:pt x="2083" y="21386"/>
                </a:lnTo>
                <a:cubicBezTo>
                  <a:pt x="1865" y="21386"/>
                  <a:pt x="1733" y="21252"/>
                  <a:pt x="1733" y="21118"/>
                </a:cubicBezTo>
                <a:cubicBezTo>
                  <a:pt x="1733" y="20951"/>
                  <a:pt x="1865" y="20850"/>
                  <a:pt x="2083" y="20850"/>
                </a:cubicBezTo>
                <a:close/>
                <a:moveTo>
                  <a:pt x="2968" y="18387"/>
                </a:moveTo>
                <a:lnTo>
                  <a:pt x="3744" y="18387"/>
                </a:lnTo>
                <a:cubicBezTo>
                  <a:pt x="3917" y="18387"/>
                  <a:pt x="4089" y="18487"/>
                  <a:pt x="4089" y="18655"/>
                </a:cubicBezTo>
                <a:cubicBezTo>
                  <a:pt x="4089" y="18822"/>
                  <a:pt x="3917" y="18922"/>
                  <a:pt x="3744" y="18922"/>
                </a:cubicBezTo>
                <a:lnTo>
                  <a:pt x="2968" y="18922"/>
                </a:lnTo>
                <a:cubicBezTo>
                  <a:pt x="2796" y="18922"/>
                  <a:pt x="2667" y="18822"/>
                  <a:pt x="2667" y="18655"/>
                </a:cubicBezTo>
                <a:cubicBezTo>
                  <a:pt x="2667" y="18487"/>
                  <a:pt x="2796" y="18387"/>
                  <a:pt x="2968" y="18387"/>
                </a:cubicBezTo>
                <a:close/>
                <a:moveTo>
                  <a:pt x="3194" y="17173"/>
                </a:moveTo>
                <a:lnTo>
                  <a:pt x="4940" y="17173"/>
                </a:lnTo>
                <a:cubicBezTo>
                  <a:pt x="5158" y="17173"/>
                  <a:pt x="5289" y="17273"/>
                  <a:pt x="5289" y="17439"/>
                </a:cubicBezTo>
                <a:cubicBezTo>
                  <a:pt x="5289" y="17573"/>
                  <a:pt x="5158" y="17673"/>
                  <a:pt x="4940" y="17673"/>
                </a:cubicBezTo>
                <a:lnTo>
                  <a:pt x="3194" y="17673"/>
                </a:lnTo>
                <a:cubicBezTo>
                  <a:pt x="2975" y="17673"/>
                  <a:pt x="2844" y="17573"/>
                  <a:pt x="2844" y="17439"/>
                </a:cubicBezTo>
                <a:cubicBezTo>
                  <a:pt x="2844" y="17273"/>
                  <a:pt x="2975" y="17173"/>
                  <a:pt x="3194" y="17173"/>
                </a:cubicBezTo>
                <a:close/>
                <a:moveTo>
                  <a:pt x="3811" y="15923"/>
                </a:moveTo>
                <a:lnTo>
                  <a:pt x="4500" y="15923"/>
                </a:lnTo>
                <a:cubicBezTo>
                  <a:pt x="4672" y="15923"/>
                  <a:pt x="4845" y="16057"/>
                  <a:pt x="4845" y="16191"/>
                </a:cubicBezTo>
                <a:cubicBezTo>
                  <a:pt x="4845" y="16358"/>
                  <a:pt x="4672" y="16459"/>
                  <a:pt x="4500" y="16459"/>
                </a:cubicBezTo>
                <a:lnTo>
                  <a:pt x="3811" y="16459"/>
                </a:lnTo>
                <a:cubicBezTo>
                  <a:pt x="3639" y="16459"/>
                  <a:pt x="3467" y="16358"/>
                  <a:pt x="3467" y="16191"/>
                </a:cubicBezTo>
                <a:cubicBezTo>
                  <a:pt x="3467" y="16057"/>
                  <a:pt x="3639" y="15923"/>
                  <a:pt x="3811" y="15923"/>
                </a:cubicBezTo>
                <a:close/>
                <a:moveTo>
                  <a:pt x="3460" y="14709"/>
                </a:moveTo>
                <a:lnTo>
                  <a:pt x="5251" y="14709"/>
                </a:lnTo>
                <a:cubicBezTo>
                  <a:pt x="5470" y="14709"/>
                  <a:pt x="5644" y="14843"/>
                  <a:pt x="5644" y="14977"/>
                </a:cubicBezTo>
                <a:cubicBezTo>
                  <a:pt x="5644" y="15111"/>
                  <a:pt x="5470" y="15245"/>
                  <a:pt x="5251" y="15245"/>
                </a:cubicBezTo>
                <a:lnTo>
                  <a:pt x="3460" y="15245"/>
                </a:lnTo>
                <a:cubicBezTo>
                  <a:pt x="3242" y="15245"/>
                  <a:pt x="3111" y="15111"/>
                  <a:pt x="3111" y="14977"/>
                </a:cubicBezTo>
                <a:cubicBezTo>
                  <a:pt x="3111" y="14843"/>
                  <a:pt x="3242" y="14709"/>
                  <a:pt x="3460" y="14709"/>
                </a:cubicBezTo>
                <a:close/>
                <a:moveTo>
                  <a:pt x="3192" y="13460"/>
                </a:moveTo>
                <a:lnTo>
                  <a:pt x="4497" y="13460"/>
                </a:lnTo>
                <a:cubicBezTo>
                  <a:pt x="4714" y="13460"/>
                  <a:pt x="4844" y="13594"/>
                  <a:pt x="4844" y="13762"/>
                </a:cubicBezTo>
                <a:cubicBezTo>
                  <a:pt x="4844" y="13897"/>
                  <a:pt x="4714" y="14031"/>
                  <a:pt x="4497" y="14031"/>
                </a:cubicBezTo>
                <a:lnTo>
                  <a:pt x="3192" y="14031"/>
                </a:lnTo>
                <a:cubicBezTo>
                  <a:pt x="2975" y="14031"/>
                  <a:pt x="2844" y="13897"/>
                  <a:pt x="2844" y="13762"/>
                </a:cubicBezTo>
                <a:cubicBezTo>
                  <a:pt x="2844" y="13594"/>
                  <a:pt x="2975" y="13460"/>
                  <a:pt x="3192" y="13460"/>
                </a:cubicBezTo>
                <a:close/>
                <a:moveTo>
                  <a:pt x="2212" y="11032"/>
                </a:moveTo>
                <a:lnTo>
                  <a:pt x="2945" y="11032"/>
                </a:lnTo>
                <a:cubicBezTo>
                  <a:pt x="3161" y="11032"/>
                  <a:pt x="3333" y="11132"/>
                  <a:pt x="3333" y="11300"/>
                </a:cubicBezTo>
                <a:cubicBezTo>
                  <a:pt x="3333" y="11467"/>
                  <a:pt x="3161" y="11568"/>
                  <a:pt x="2945" y="11568"/>
                </a:cubicBezTo>
                <a:lnTo>
                  <a:pt x="2212" y="11568"/>
                </a:lnTo>
                <a:cubicBezTo>
                  <a:pt x="1996" y="11568"/>
                  <a:pt x="1867" y="11467"/>
                  <a:pt x="1867" y="11300"/>
                </a:cubicBezTo>
                <a:cubicBezTo>
                  <a:pt x="1867" y="11132"/>
                  <a:pt x="1996" y="11032"/>
                  <a:pt x="2212" y="11032"/>
                </a:cubicBezTo>
                <a:close/>
                <a:moveTo>
                  <a:pt x="614" y="8569"/>
                </a:moveTo>
                <a:lnTo>
                  <a:pt x="1654" y="8569"/>
                </a:lnTo>
                <a:cubicBezTo>
                  <a:pt x="1871" y="8569"/>
                  <a:pt x="2045" y="8702"/>
                  <a:pt x="2045" y="8836"/>
                </a:cubicBezTo>
                <a:cubicBezTo>
                  <a:pt x="2045" y="9004"/>
                  <a:pt x="1871" y="9104"/>
                  <a:pt x="1654" y="9104"/>
                </a:cubicBezTo>
                <a:lnTo>
                  <a:pt x="614" y="9104"/>
                </a:lnTo>
                <a:cubicBezTo>
                  <a:pt x="440" y="9104"/>
                  <a:pt x="267" y="9004"/>
                  <a:pt x="267" y="8836"/>
                </a:cubicBezTo>
                <a:cubicBezTo>
                  <a:pt x="267" y="8702"/>
                  <a:pt x="440" y="8569"/>
                  <a:pt x="614" y="8569"/>
                </a:cubicBezTo>
                <a:close/>
                <a:moveTo>
                  <a:pt x="347" y="6105"/>
                </a:moveTo>
                <a:lnTo>
                  <a:pt x="1431" y="6105"/>
                </a:lnTo>
                <a:cubicBezTo>
                  <a:pt x="1648" y="6105"/>
                  <a:pt x="1778" y="6240"/>
                  <a:pt x="1778" y="6408"/>
                </a:cubicBezTo>
                <a:cubicBezTo>
                  <a:pt x="1778" y="6542"/>
                  <a:pt x="1648" y="6676"/>
                  <a:pt x="1431" y="6676"/>
                </a:cubicBezTo>
                <a:lnTo>
                  <a:pt x="347" y="6676"/>
                </a:lnTo>
                <a:cubicBezTo>
                  <a:pt x="173" y="6676"/>
                  <a:pt x="0" y="6542"/>
                  <a:pt x="0" y="6408"/>
                </a:cubicBezTo>
                <a:cubicBezTo>
                  <a:pt x="0" y="6240"/>
                  <a:pt x="173" y="6105"/>
                  <a:pt x="347" y="6105"/>
                </a:cubicBezTo>
                <a:close/>
                <a:moveTo>
                  <a:pt x="3416" y="4891"/>
                </a:moveTo>
                <a:lnTo>
                  <a:pt x="5650" y="4891"/>
                </a:lnTo>
                <a:cubicBezTo>
                  <a:pt x="5825" y="4891"/>
                  <a:pt x="6000" y="4992"/>
                  <a:pt x="6000" y="5159"/>
                </a:cubicBezTo>
                <a:cubicBezTo>
                  <a:pt x="6000" y="5326"/>
                  <a:pt x="5825" y="5427"/>
                  <a:pt x="5650" y="5427"/>
                </a:cubicBezTo>
                <a:lnTo>
                  <a:pt x="3416" y="5427"/>
                </a:lnTo>
                <a:cubicBezTo>
                  <a:pt x="3197" y="5427"/>
                  <a:pt x="3022" y="5326"/>
                  <a:pt x="3022" y="5159"/>
                </a:cubicBezTo>
                <a:cubicBezTo>
                  <a:pt x="3022" y="4992"/>
                  <a:pt x="3197" y="4891"/>
                  <a:pt x="3416" y="4891"/>
                </a:cubicBezTo>
                <a:close/>
                <a:moveTo>
                  <a:pt x="704" y="4891"/>
                </a:moveTo>
                <a:lnTo>
                  <a:pt x="2186" y="4891"/>
                </a:lnTo>
                <a:cubicBezTo>
                  <a:pt x="2404" y="4891"/>
                  <a:pt x="2578" y="4992"/>
                  <a:pt x="2578" y="5159"/>
                </a:cubicBezTo>
                <a:cubicBezTo>
                  <a:pt x="2578" y="5326"/>
                  <a:pt x="2404" y="5427"/>
                  <a:pt x="2186" y="5427"/>
                </a:cubicBezTo>
                <a:lnTo>
                  <a:pt x="704" y="5427"/>
                </a:lnTo>
                <a:cubicBezTo>
                  <a:pt x="530" y="5427"/>
                  <a:pt x="356" y="5326"/>
                  <a:pt x="356" y="5159"/>
                </a:cubicBezTo>
                <a:cubicBezTo>
                  <a:pt x="356" y="4992"/>
                  <a:pt x="530" y="4891"/>
                  <a:pt x="704" y="4891"/>
                </a:cubicBezTo>
                <a:close/>
                <a:moveTo>
                  <a:pt x="1328" y="3677"/>
                </a:moveTo>
                <a:lnTo>
                  <a:pt x="3383" y="3677"/>
                </a:lnTo>
                <a:cubicBezTo>
                  <a:pt x="3558" y="3677"/>
                  <a:pt x="3689" y="3778"/>
                  <a:pt x="3689" y="3945"/>
                </a:cubicBezTo>
                <a:cubicBezTo>
                  <a:pt x="3689" y="4079"/>
                  <a:pt x="3558" y="4213"/>
                  <a:pt x="3383" y="4213"/>
                </a:cubicBezTo>
                <a:lnTo>
                  <a:pt x="1328" y="4213"/>
                </a:lnTo>
                <a:cubicBezTo>
                  <a:pt x="1153" y="4213"/>
                  <a:pt x="978" y="4079"/>
                  <a:pt x="978" y="3945"/>
                </a:cubicBezTo>
                <a:cubicBezTo>
                  <a:pt x="978" y="3778"/>
                  <a:pt x="1153" y="3677"/>
                  <a:pt x="1328" y="3677"/>
                </a:cubicBezTo>
                <a:close/>
                <a:moveTo>
                  <a:pt x="17076" y="3461"/>
                </a:moveTo>
                <a:cubicBezTo>
                  <a:pt x="16987" y="3639"/>
                  <a:pt x="16899" y="3853"/>
                  <a:pt x="16810" y="3996"/>
                </a:cubicBezTo>
                <a:cubicBezTo>
                  <a:pt x="16810" y="4031"/>
                  <a:pt x="16810" y="4067"/>
                  <a:pt x="16766" y="4103"/>
                </a:cubicBezTo>
                <a:cubicBezTo>
                  <a:pt x="16544" y="4530"/>
                  <a:pt x="16278" y="4922"/>
                  <a:pt x="15967" y="5314"/>
                </a:cubicBezTo>
                <a:lnTo>
                  <a:pt x="15923" y="5350"/>
                </a:lnTo>
                <a:cubicBezTo>
                  <a:pt x="13350" y="8343"/>
                  <a:pt x="8383" y="8379"/>
                  <a:pt x="8338" y="8379"/>
                </a:cubicBezTo>
                <a:lnTo>
                  <a:pt x="8338" y="8343"/>
                </a:lnTo>
                <a:lnTo>
                  <a:pt x="8205" y="8343"/>
                </a:lnTo>
                <a:cubicBezTo>
                  <a:pt x="8161" y="8343"/>
                  <a:pt x="8161" y="8343"/>
                  <a:pt x="8161" y="8308"/>
                </a:cubicBezTo>
                <a:cubicBezTo>
                  <a:pt x="8117" y="8308"/>
                  <a:pt x="8117" y="8272"/>
                  <a:pt x="8072" y="8272"/>
                </a:cubicBezTo>
                <a:cubicBezTo>
                  <a:pt x="8072" y="8272"/>
                  <a:pt x="8072" y="8272"/>
                  <a:pt x="8072" y="8236"/>
                </a:cubicBezTo>
                <a:cubicBezTo>
                  <a:pt x="8028" y="8236"/>
                  <a:pt x="8028" y="8236"/>
                  <a:pt x="8028" y="8201"/>
                </a:cubicBezTo>
                <a:lnTo>
                  <a:pt x="8028" y="8165"/>
                </a:lnTo>
                <a:cubicBezTo>
                  <a:pt x="8028" y="8165"/>
                  <a:pt x="8028" y="8165"/>
                  <a:pt x="7984" y="8165"/>
                </a:cubicBezTo>
                <a:lnTo>
                  <a:pt x="7984" y="8094"/>
                </a:lnTo>
                <a:cubicBezTo>
                  <a:pt x="7895" y="7631"/>
                  <a:pt x="7274" y="7096"/>
                  <a:pt x="6564" y="6811"/>
                </a:cubicBezTo>
                <a:cubicBezTo>
                  <a:pt x="6209" y="6704"/>
                  <a:pt x="5677" y="6597"/>
                  <a:pt x="5189" y="6882"/>
                </a:cubicBezTo>
                <a:cubicBezTo>
                  <a:pt x="4347" y="7346"/>
                  <a:pt x="4302" y="8130"/>
                  <a:pt x="4480" y="8735"/>
                </a:cubicBezTo>
                <a:cubicBezTo>
                  <a:pt x="4524" y="8771"/>
                  <a:pt x="4524" y="8771"/>
                  <a:pt x="4524" y="8807"/>
                </a:cubicBezTo>
                <a:cubicBezTo>
                  <a:pt x="4613" y="9056"/>
                  <a:pt x="4701" y="9270"/>
                  <a:pt x="4835" y="9412"/>
                </a:cubicBezTo>
                <a:lnTo>
                  <a:pt x="5943" y="10731"/>
                </a:lnTo>
                <a:cubicBezTo>
                  <a:pt x="6032" y="10909"/>
                  <a:pt x="6121" y="10980"/>
                  <a:pt x="6209" y="11087"/>
                </a:cubicBezTo>
                <a:cubicBezTo>
                  <a:pt x="6254" y="11087"/>
                  <a:pt x="6254" y="11123"/>
                  <a:pt x="6298" y="11123"/>
                </a:cubicBezTo>
                <a:cubicBezTo>
                  <a:pt x="6564" y="11408"/>
                  <a:pt x="6830" y="11372"/>
                  <a:pt x="7584" y="11301"/>
                </a:cubicBezTo>
                <a:lnTo>
                  <a:pt x="7895" y="11266"/>
                </a:lnTo>
                <a:cubicBezTo>
                  <a:pt x="7984" y="11266"/>
                  <a:pt x="8072" y="11301"/>
                  <a:pt x="8161" y="11337"/>
                </a:cubicBezTo>
                <a:cubicBezTo>
                  <a:pt x="8250" y="11408"/>
                  <a:pt x="8294" y="11515"/>
                  <a:pt x="8294" y="11586"/>
                </a:cubicBezTo>
                <a:cubicBezTo>
                  <a:pt x="8294" y="11622"/>
                  <a:pt x="7806" y="14045"/>
                  <a:pt x="9137" y="15970"/>
                </a:cubicBezTo>
                <a:cubicBezTo>
                  <a:pt x="10201" y="17431"/>
                  <a:pt x="12153" y="18357"/>
                  <a:pt x="14282" y="18357"/>
                </a:cubicBezTo>
                <a:lnTo>
                  <a:pt x="18007" y="18357"/>
                </a:lnTo>
                <a:cubicBezTo>
                  <a:pt x="18141" y="18357"/>
                  <a:pt x="18274" y="18250"/>
                  <a:pt x="18274" y="18143"/>
                </a:cubicBezTo>
                <a:lnTo>
                  <a:pt x="18096" y="17039"/>
                </a:lnTo>
                <a:cubicBezTo>
                  <a:pt x="18007" y="16148"/>
                  <a:pt x="18318" y="15720"/>
                  <a:pt x="18495" y="15471"/>
                </a:cubicBezTo>
                <a:cubicBezTo>
                  <a:pt x="18407" y="15399"/>
                  <a:pt x="18229" y="15328"/>
                  <a:pt x="18096" y="15257"/>
                </a:cubicBezTo>
                <a:cubicBezTo>
                  <a:pt x="17919" y="15257"/>
                  <a:pt x="17786" y="15257"/>
                  <a:pt x="17608" y="15257"/>
                </a:cubicBezTo>
                <a:lnTo>
                  <a:pt x="17298" y="15257"/>
                </a:lnTo>
                <a:cubicBezTo>
                  <a:pt x="17120" y="15257"/>
                  <a:pt x="16943" y="15114"/>
                  <a:pt x="16943" y="14972"/>
                </a:cubicBezTo>
                <a:cubicBezTo>
                  <a:pt x="16943" y="14829"/>
                  <a:pt x="17120" y="14687"/>
                  <a:pt x="17298" y="14687"/>
                </a:cubicBezTo>
                <a:lnTo>
                  <a:pt x="17475" y="14687"/>
                </a:lnTo>
                <a:cubicBezTo>
                  <a:pt x="18096" y="14687"/>
                  <a:pt x="18318" y="14687"/>
                  <a:pt x="18983" y="14544"/>
                </a:cubicBezTo>
                <a:cubicBezTo>
                  <a:pt x="18717" y="14152"/>
                  <a:pt x="18451" y="13760"/>
                  <a:pt x="18274" y="13332"/>
                </a:cubicBezTo>
                <a:cubicBezTo>
                  <a:pt x="18229" y="13154"/>
                  <a:pt x="18318" y="12976"/>
                  <a:pt x="18495" y="12869"/>
                </a:cubicBezTo>
                <a:lnTo>
                  <a:pt x="20757" y="11551"/>
                </a:lnTo>
                <a:lnTo>
                  <a:pt x="20802" y="11551"/>
                </a:lnTo>
                <a:cubicBezTo>
                  <a:pt x="20580" y="11301"/>
                  <a:pt x="20403" y="11123"/>
                  <a:pt x="20136" y="10909"/>
                </a:cubicBezTo>
                <a:cubicBezTo>
                  <a:pt x="19338" y="10125"/>
                  <a:pt x="18407" y="9270"/>
                  <a:pt x="18274" y="7025"/>
                </a:cubicBezTo>
                <a:cubicBezTo>
                  <a:pt x="18274" y="7025"/>
                  <a:pt x="18274" y="7025"/>
                  <a:pt x="18274" y="6989"/>
                </a:cubicBezTo>
                <a:lnTo>
                  <a:pt x="18274" y="6847"/>
                </a:lnTo>
                <a:cubicBezTo>
                  <a:pt x="18229" y="5635"/>
                  <a:pt x="17830" y="4459"/>
                  <a:pt x="17076" y="3461"/>
                </a:cubicBezTo>
                <a:close/>
                <a:moveTo>
                  <a:pt x="10246" y="2428"/>
                </a:moveTo>
                <a:lnTo>
                  <a:pt x="16810" y="2428"/>
                </a:lnTo>
                <a:cubicBezTo>
                  <a:pt x="16810" y="2428"/>
                  <a:pt x="16854" y="2428"/>
                  <a:pt x="16899" y="2428"/>
                </a:cubicBezTo>
                <a:cubicBezTo>
                  <a:pt x="16987" y="2428"/>
                  <a:pt x="17120" y="2499"/>
                  <a:pt x="17209" y="2535"/>
                </a:cubicBezTo>
                <a:lnTo>
                  <a:pt x="17298" y="2677"/>
                </a:lnTo>
                <a:cubicBezTo>
                  <a:pt x="18362" y="3889"/>
                  <a:pt x="18939" y="5350"/>
                  <a:pt x="18983" y="6847"/>
                </a:cubicBezTo>
                <a:lnTo>
                  <a:pt x="18983" y="6989"/>
                </a:lnTo>
                <a:cubicBezTo>
                  <a:pt x="19116" y="9020"/>
                  <a:pt x="19870" y="9769"/>
                  <a:pt x="20669" y="10517"/>
                </a:cubicBezTo>
                <a:cubicBezTo>
                  <a:pt x="20935" y="10731"/>
                  <a:pt x="21156" y="10980"/>
                  <a:pt x="21378" y="11266"/>
                </a:cubicBezTo>
                <a:cubicBezTo>
                  <a:pt x="21600" y="11515"/>
                  <a:pt x="21511" y="11871"/>
                  <a:pt x="21201" y="12050"/>
                </a:cubicBezTo>
                <a:lnTo>
                  <a:pt x="19028" y="13261"/>
                </a:lnTo>
                <a:cubicBezTo>
                  <a:pt x="19205" y="13724"/>
                  <a:pt x="19471" y="14116"/>
                  <a:pt x="19737" y="14508"/>
                </a:cubicBezTo>
                <a:lnTo>
                  <a:pt x="19826" y="14615"/>
                </a:lnTo>
                <a:cubicBezTo>
                  <a:pt x="19915" y="14651"/>
                  <a:pt x="19915" y="14793"/>
                  <a:pt x="19826" y="14865"/>
                </a:cubicBezTo>
                <a:cubicBezTo>
                  <a:pt x="19826" y="14936"/>
                  <a:pt x="19737" y="15007"/>
                  <a:pt x="19604" y="15007"/>
                </a:cubicBezTo>
                <a:cubicBezTo>
                  <a:pt x="19427" y="15043"/>
                  <a:pt x="19249" y="15114"/>
                  <a:pt x="19072" y="15114"/>
                </a:cubicBezTo>
                <a:cubicBezTo>
                  <a:pt x="19249" y="15292"/>
                  <a:pt x="19249" y="15399"/>
                  <a:pt x="19249" y="15435"/>
                </a:cubicBezTo>
                <a:cubicBezTo>
                  <a:pt x="19249" y="15577"/>
                  <a:pt x="19205" y="15649"/>
                  <a:pt x="19116" y="15756"/>
                </a:cubicBezTo>
                <a:cubicBezTo>
                  <a:pt x="18983" y="15934"/>
                  <a:pt x="18717" y="16219"/>
                  <a:pt x="18806" y="16967"/>
                </a:cubicBezTo>
                <a:lnTo>
                  <a:pt x="18983" y="18072"/>
                </a:lnTo>
                <a:cubicBezTo>
                  <a:pt x="18983" y="18108"/>
                  <a:pt x="18983" y="18108"/>
                  <a:pt x="18983" y="18143"/>
                </a:cubicBezTo>
                <a:cubicBezTo>
                  <a:pt x="18983" y="18571"/>
                  <a:pt x="18540" y="18927"/>
                  <a:pt x="18007" y="18927"/>
                </a:cubicBezTo>
                <a:lnTo>
                  <a:pt x="14282" y="18927"/>
                </a:lnTo>
                <a:cubicBezTo>
                  <a:pt x="13661" y="18927"/>
                  <a:pt x="13040" y="18856"/>
                  <a:pt x="12508" y="18713"/>
                </a:cubicBezTo>
                <a:cubicBezTo>
                  <a:pt x="12153" y="19034"/>
                  <a:pt x="11354" y="19889"/>
                  <a:pt x="11354" y="21315"/>
                </a:cubicBezTo>
                <a:cubicBezTo>
                  <a:pt x="11354" y="21457"/>
                  <a:pt x="11221" y="21600"/>
                  <a:pt x="11000" y="21600"/>
                </a:cubicBezTo>
                <a:cubicBezTo>
                  <a:pt x="10822" y="21600"/>
                  <a:pt x="10689" y="21529"/>
                  <a:pt x="10645" y="21386"/>
                </a:cubicBezTo>
                <a:lnTo>
                  <a:pt x="5677" y="21386"/>
                </a:lnTo>
                <a:cubicBezTo>
                  <a:pt x="5500" y="21386"/>
                  <a:pt x="5322" y="21244"/>
                  <a:pt x="5322" y="21101"/>
                </a:cubicBezTo>
                <a:cubicBezTo>
                  <a:pt x="5322" y="20923"/>
                  <a:pt x="5500" y="20816"/>
                  <a:pt x="5677" y="20816"/>
                </a:cubicBezTo>
                <a:lnTo>
                  <a:pt x="10689" y="20816"/>
                </a:lnTo>
                <a:cubicBezTo>
                  <a:pt x="10733" y="20567"/>
                  <a:pt x="10778" y="20353"/>
                  <a:pt x="10822" y="20139"/>
                </a:cubicBezTo>
                <a:lnTo>
                  <a:pt x="2617" y="20139"/>
                </a:lnTo>
                <a:cubicBezTo>
                  <a:pt x="2439" y="20139"/>
                  <a:pt x="2262" y="20032"/>
                  <a:pt x="2262" y="19889"/>
                </a:cubicBezTo>
                <a:cubicBezTo>
                  <a:pt x="2262" y="19711"/>
                  <a:pt x="2439" y="19569"/>
                  <a:pt x="2617" y="19569"/>
                </a:cubicBezTo>
                <a:lnTo>
                  <a:pt x="11044" y="19569"/>
                </a:lnTo>
                <a:cubicBezTo>
                  <a:pt x="11133" y="19319"/>
                  <a:pt x="11310" y="19105"/>
                  <a:pt x="11443" y="18927"/>
                </a:cubicBezTo>
                <a:lnTo>
                  <a:pt x="4968" y="18927"/>
                </a:lnTo>
                <a:cubicBezTo>
                  <a:pt x="4790" y="18927"/>
                  <a:pt x="4613" y="18820"/>
                  <a:pt x="4613" y="18642"/>
                </a:cubicBezTo>
                <a:cubicBezTo>
                  <a:pt x="4613" y="18464"/>
                  <a:pt x="4790" y="18357"/>
                  <a:pt x="4968" y="18357"/>
                </a:cubicBezTo>
                <a:lnTo>
                  <a:pt x="11310" y="18357"/>
                </a:lnTo>
                <a:cubicBezTo>
                  <a:pt x="10867" y="18179"/>
                  <a:pt x="10423" y="17965"/>
                  <a:pt x="10068" y="17680"/>
                </a:cubicBezTo>
                <a:lnTo>
                  <a:pt x="6476" y="17680"/>
                </a:lnTo>
                <a:cubicBezTo>
                  <a:pt x="6254" y="17680"/>
                  <a:pt x="6121" y="17573"/>
                  <a:pt x="6121" y="17431"/>
                </a:cubicBezTo>
                <a:cubicBezTo>
                  <a:pt x="6121" y="17252"/>
                  <a:pt x="6254" y="17145"/>
                  <a:pt x="6476" y="17145"/>
                </a:cubicBezTo>
                <a:lnTo>
                  <a:pt x="9314" y="17145"/>
                </a:lnTo>
                <a:cubicBezTo>
                  <a:pt x="9048" y="16932"/>
                  <a:pt x="8871" y="16718"/>
                  <a:pt x="8693" y="16468"/>
                </a:cubicBezTo>
                <a:lnTo>
                  <a:pt x="5677" y="16468"/>
                </a:lnTo>
                <a:cubicBezTo>
                  <a:pt x="5455" y="16468"/>
                  <a:pt x="5278" y="16361"/>
                  <a:pt x="5278" y="16183"/>
                </a:cubicBezTo>
                <a:cubicBezTo>
                  <a:pt x="5278" y="16041"/>
                  <a:pt x="5455" y="15898"/>
                  <a:pt x="5677" y="15898"/>
                </a:cubicBezTo>
                <a:lnTo>
                  <a:pt x="8294" y="15898"/>
                </a:lnTo>
                <a:cubicBezTo>
                  <a:pt x="8161" y="15684"/>
                  <a:pt x="8028" y="15471"/>
                  <a:pt x="7939" y="15221"/>
                </a:cubicBezTo>
                <a:cubicBezTo>
                  <a:pt x="7895" y="15257"/>
                  <a:pt x="7895" y="15257"/>
                  <a:pt x="7851" y="15257"/>
                </a:cubicBezTo>
                <a:lnTo>
                  <a:pt x="6476" y="15257"/>
                </a:lnTo>
                <a:cubicBezTo>
                  <a:pt x="6254" y="15257"/>
                  <a:pt x="6121" y="15114"/>
                  <a:pt x="6121" y="14972"/>
                </a:cubicBezTo>
                <a:cubicBezTo>
                  <a:pt x="6121" y="14829"/>
                  <a:pt x="6254" y="14687"/>
                  <a:pt x="6476" y="14687"/>
                </a:cubicBezTo>
                <a:lnTo>
                  <a:pt x="7762" y="14687"/>
                </a:lnTo>
                <a:cubicBezTo>
                  <a:pt x="7717" y="14544"/>
                  <a:pt x="7673" y="14437"/>
                  <a:pt x="7673" y="14295"/>
                </a:cubicBezTo>
                <a:cubicBezTo>
                  <a:pt x="7673" y="14188"/>
                  <a:pt x="7629" y="14116"/>
                  <a:pt x="7584" y="14045"/>
                </a:cubicBezTo>
                <a:lnTo>
                  <a:pt x="5677" y="14045"/>
                </a:lnTo>
                <a:cubicBezTo>
                  <a:pt x="5455" y="14045"/>
                  <a:pt x="5278" y="13903"/>
                  <a:pt x="5278" y="13760"/>
                </a:cubicBezTo>
                <a:cubicBezTo>
                  <a:pt x="5278" y="13582"/>
                  <a:pt x="5455" y="13439"/>
                  <a:pt x="5677" y="13439"/>
                </a:cubicBezTo>
                <a:lnTo>
                  <a:pt x="7540" y="13439"/>
                </a:lnTo>
                <a:cubicBezTo>
                  <a:pt x="7496" y="13226"/>
                  <a:pt x="7496" y="13012"/>
                  <a:pt x="7496" y="12798"/>
                </a:cubicBezTo>
                <a:lnTo>
                  <a:pt x="3460" y="12798"/>
                </a:lnTo>
                <a:cubicBezTo>
                  <a:pt x="3238" y="12798"/>
                  <a:pt x="3105" y="12691"/>
                  <a:pt x="3105" y="12513"/>
                </a:cubicBezTo>
                <a:cubicBezTo>
                  <a:pt x="3105" y="12370"/>
                  <a:pt x="3238" y="12228"/>
                  <a:pt x="3460" y="12228"/>
                </a:cubicBezTo>
                <a:lnTo>
                  <a:pt x="7496" y="12228"/>
                </a:lnTo>
                <a:cubicBezTo>
                  <a:pt x="7496" y="12085"/>
                  <a:pt x="7496" y="11978"/>
                  <a:pt x="7540" y="11871"/>
                </a:cubicBezTo>
                <a:cubicBezTo>
                  <a:pt x="6742" y="11978"/>
                  <a:pt x="6298" y="11943"/>
                  <a:pt x="5855" y="11586"/>
                </a:cubicBezTo>
                <a:lnTo>
                  <a:pt x="4169" y="11586"/>
                </a:lnTo>
                <a:cubicBezTo>
                  <a:pt x="3947" y="11586"/>
                  <a:pt x="3814" y="11479"/>
                  <a:pt x="3814" y="11301"/>
                </a:cubicBezTo>
                <a:cubicBezTo>
                  <a:pt x="3814" y="11123"/>
                  <a:pt x="3947" y="11016"/>
                  <a:pt x="4169" y="11016"/>
                </a:cubicBezTo>
                <a:lnTo>
                  <a:pt x="5278" y="11016"/>
                </a:lnTo>
                <a:lnTo>
                  <a:pt x="4746" y="10339"/>
                </a:lnTo>
                <a:lnTo>
                  <a:pt x="1198" y="10339"/>
                </a:lnTo>
                <a:cubicBezTo>
                  <a:pt x="1020" y="10339"/>
                  <a:pt x="843" y="10232"/>
                  <a:pt x="843" y="10054"/>
                </a:cubicBezTo>
                <a:cubicBezTo>
                  <a:pt x="843" y="9911"/>
                  <a:pt x="1020" y="9804"/>
                  <a:pt x="1198" y="9804"/>
                </a:cubicBezTo>
                <a:lnTo>
                  <a:pt x="4302" y="9804"/>
                </a:lnTo>
                <a:lnTo>
                  <a:pt x="4258" y="9733"/>
                </a:lnTo>
                <a:cubicBezTo>
                  <a:pt x="4125" y="9555"/>
                  <a:pt x="3992" y="9377"/>
                  <a:pt x="3903" y="9127"/>
                </a:cubicBezTo>
                <a:lnTo>
                  <a:pt x="2750" y="9127"/>
                </a:lnTo>
                <a:cubicBezTo>
                  <a:pt x="2573" y="9127"/>
                  <a:pt x="2395" y="9020"/>
                  <a:pt x="2395" y="8842"/>
                </a:cubicBezTo>
                <a:cubicBezTo>
                  <a:pt x="2395" y="8700"/>
                  <a:pt x="2573" y="8557"/>
                  <a:pt x="2750" y="8557"/>
                </a:cubicBezTo>
                <a:lnTo>
                  <a:pt x="3726" y="8557"/>
                </a:lnTo>
                <a:cubicBezTo>
                  <a:pt x="3681" y="8343"/>
                  <a:pt x="3681" y="8130"/>
                  <a:pt x="3681" y="7916"/>
                </a:cubicBezTo>
                <a:lnTo>
                  <a:pt x="399" y="7916"/>
                </a:lnTo>
                <a:cubicBezTo>
                  <a:pt x="177" y="7916"/>
                  <a:pt x="0" y="7773"/>
                  <a:pt x="0" y="7631"/>
                </a:cubicBezTo>
                <a:cubicBezTo>
                  <a:pt x="0" y="7452"/>
                  <a:pt x="177" y="7346"/>
                  <a:pt x="399" y="7346"/>
                </a:cubicBezTo>
                <a:lnTo>
                  <a:pt x="3859" y="7346"/>
                </a:lnTo>
                <a:cubicBezTo>
                  <a:pt x="3947" y="7096"/>
                  <a:pt x="4125" y="6882"/>
                  <a:pt x="4347" y="6704"/>
                </a:cubicBezTo>
                <a:lnTo>
                  <a:pt x="2617" y="6704"/>
                </a:lnTo>
                <a:cubicBezTo>
                  <a:pt x="2439" y="6704"/>
                  <a:pt x="2262" y="6562"/>
                  <a:pt x="2262" y="6419"/>
                </a:cubicBezTo>
                <a:cubicBezTo>
                  <a:pt x="2262" y="6241"/>
                  <a:pt x="2439" y="6098"/>
                  <a:pt x="2617" y="6098"/>
                </a:cubicBezTo>
                <a:lnTo>
                  <a:pt x="5899" y="6098"/>
                </a:lnTo>
                <a:cubicBezTo>
                  <a:pt x="5943" y="6098"/>
                  <a:pt x="5943" y="6134"/>
                  <a:pt x="5988" y="6134"/>
                </a:cubicBezTo>
                <a:cubicBezTo>
                  <a:pt x="6254" y="6134"/>
                  <a:pt x="6564" y="6205"/>
                  <a:pt x="6875" y="6312"/>
                </a:cubicBezTo>
                <a:cubicBezTo>
                  <a:pt x="7673" y="6597"/>
                  <a:pt x="8383" y="7203"/>
                  <a:pt x="8605" y="7773"/>
                </a:cubicBezTo>
                <a:cubicBezTo>
                  <a:pt x="9580" y="7738"/>
                  <a:pt x="12862" y="7417"/>
                  <a:pt x="14947" y="5457"/>
                </a:cubicBezTo>
                <a:lnTo>
                  <a:pt x="7185" y="5457"/>
                </a:lnTo>
                <a:cubicBezTo>
                  <a:pt x="7008" y="5457"/>
                  <a:pt x="6830" y="5350"/>
                  <a:pt x="6830" y="5172"/>
                </a:cubicBezTo>
                <a:cubicBezTo>
                  <a:pt x="6830" y="4994"/>
                  <a:pt x="7008" y="4887"/>
                  <a:pt x="7185" y="4887"/>
                </a:cubicBezTo>
                <a:lnTo>
                  <a:pt x="15479" y="4887"/>
                </a:lnTo>
                <a:cubicBezTo>
                  <a:pt x="15657" y="4708"/>
                  <a:pt x="15745" y="4459"/>
                  <a:pt x="15923" y="4245"/>
                </a:cubicBezTo>
                <a:lnTo>
                  <a:pt x="4923" y="4245"/>
                </a:lnTo>
                <a:cubicBezTo>
                  <a:pt x="4701" y="4245"/>
                  <a:pt x="4568" y="4103"/>
                  <a:pt x="4568" y="3960"/>
                </a:cubicBezTo>
                <a:cubicBezTo>
                  <a:pt x="4568" y="3782"/>
                  <a:pt x="4701" y="3675"/>
                  <a:pt x="4923" y="3675"/>
                </a:cubicBezTo>
                <a:lnTo>
                  <a:pt x="16189" y="3675"/>
                </a:lnTo>
                <a:cubicBezTo>
                  <a:pt x="16322" y="3461"/>
                  <a:pt x="16411" y="3247"/>
                  <a:pt x="16455" y="2998"/>
                </a:cubicBezTo>
                <a:lnTo>
                  <a:pt x="10246" y="2998"/>
                </a:lnTo>
                <a:cubicBezTo>
                  <a:pt x="10068" y="2998"/>
                  <a:pt x="9891" y="2891"/>
                  <a:pt x="9891" y="2713"/>
                </a:cubicBezTo>
                <a:cubicBezTo>
                  <a:pt x="9891" y="2570"/>
                  <a:pt x="10068" y="2428"/>
                  <a:pt x="10246" y="2428"/>
                </a:cubicBezTo>
                <a:close/>
                <a:moveTo>
                  <a:pt x="5685" y="2428"/>
                </a:moveTo>
                <a:lnTo>
                  <a:pt x="8715" y="2428"/>
                </a:lnTo>
                <a:cubicBezTo>
                  <a:pt x="8891" y="2428"/>
                  <a:pt x="9022" y="2562"/>
                  <a:pt x="9022" y="2696"/>
                </a:cubicBezTo>
                <a:cubicBezTo>
                  <a:pt x="9022" y="2863"/>
                  <a:pt x="8891" y="2963"/>
                  <a:pt x="8715" y="2963"/>
                </a:cubicBezTo>
                <a:lnTo>
                  <a:pt x="5685" y="2963"/>
                </a:lnTo>
                <a:cubicBezTo>
                  <a:pt x="5509" y="2963"/>
                  <a:pt x="5333" y="2863"/>
                  <a:pt x="5333" y="2696"/>
                </a:cubicBezTo>
                <a:cubicBezTo>
                  <a:pt x="5333" y="2562"/>
                  <a:pt x="5509" y="2428"/>
                  <a:pt x="5685" y="2428"/>
                </a:cubicBezTo>
                <a:close/>
                <a:moveTo>
                  <a:pt x="2083" y="2428"/>
                </a:moveTo>
                <a:lnTo>
                  <a:pt x="4139" y="2428"/>
                </a:lnTo>
                <a:cubicBezTo>
                  <a:pt x="4314" y="2428"/>
                  <a:pt x="4489" y="2562"/>
                  <a:pt x="4489" y="2696"/>
                </a:cubicBezTo>
                <a:cubicBezTo>
                  <a:pt x="4489" y="2863"/>
                  <a:pt x="4314" y="2963"/>
                  <a:pt x="4139" y="2963"/>
                </a:cubicBezTo>
                <a:lnTo>
                  <a:pt x="2083" y="2963"/>
                </a:lnTo>
                <a:cubicBezTo>
                  <a:pt x="1865" y="2963"/>
                  <a:pt x="1733" y="2863"/>
                  <a:pt x="1733" y="2696"/>
                </a:cubicBezTo>
                <a:cubicBezTo>
                  <a:pt x="1733" y="2562"/>
                  <a:pt x="1865" y="2428"/>
                  <a:pt x="2083" y="2428"/>
                </a:cubicBezTo>
                <a:close/>
                <a:moveTo>
                  <a:pt x="8753" y="1214"/>
                </a:moveTo>
                <a:lnTo>
                  <a:pt x="15513" y="1214"/>
                </a:lnTo>
                <a:cubicBezTo>
                  <a:pt x="15690" y="1214"/>
                  <a:pt x="15867" y="1348"/>
                  <a:pt x="15867" y="1482"/>
                </a:cubicBezTo>
                <a:cubicBezTo>
                  <a:pt x="15867" y="1616"/>
                  <a:pt x="15690" y="1749"/>
                  <a:pt x="15513" y="1749"/>
                </a:cubicBezTo>
                <a:lnTo>
                  <a:pt x="8753" y="1749"/>
                </a:lnTo>
                <a:cubicBezTo>
                  <a:pt x="8532" y="1749"/>
                  <a:pt x="8356" y="1616"/>
                  <a:pt x="8356" y="1482"/>
                </a:cubicBezTo>
                <a:cubicBezTo>
                  <a:pt x="8356" y="1348"/>
                  <a:pt x="8532" y="1214"/>
                  <a:pt x="8753" y="1214"/>
                </a:cubicBezTo>
                <a:close/>
                <a:moveTo>
                  <a:pt x="3418" y="1214"/>
                </a:moveTo>
                <a:lnTo>
                  <a:pt x="7159" y="1214"/>
                </a:lnTo>
                <a:cubicBezTo>
                  <a:pt x="7379" y="1214"/>
                  <a:pt x="7511" y="1348"/>
                  <a:pt x="7511" y="1482"/>
                </a:cubicBezTo>
                <a:cubicBezTo>
                  <a:pt x="7511" y="1616"/>
                  <a:pt x="7379" y="1749"/>
                  <a:pt x="7159" y="1749"/>
                </a:cubicBezTo>
                <a:lnTo>
                  <a:pt x="3418" y="1749"/>
                </a:lnTo>
                <a:cubicBezTo>
                  <a:pt x="3198" y="1749"/>
                  <a:pt x="3022" y="1616"/>
                  <a:pt x="3022" y="1482"/>
                </a:cubicBezTo>
                <a:cubicBezTo>
                  <a:pt x="3022" y="1348"/>
                  <a:pt x="3198" y="1214"/>
                  <a:pt x="3418" y="1214"/>
                </a:cubicBezTo>
                <a:close/>
                <a:moveTo>
                  <a:pt x="10262" y="0"/>
                </a:moveTo>
                <a:lnTo>
                  <a:pt x="13116" y="0"/>
                </a:lnTo>
                <a:cubicBezTo>
                  <a:pt x="13335" y="0"/>
                  <a:pt x="13467" y="100"/>
                  <a:pt x="13467" y="268"/>
                </a:cubicBezTo>
                <a:cubicBezTo>
                  <a:pt x="13467" y="402"/>
                  <a:pt x="13335" y="536"/>
                  <a:pt x="13116" y="536"/>
                </a:cubicBezTo>
                <a:lnTo>
                  <a:pt x="10262" y="536"/>
                </a:lnTo>
                <a:cubicBezTo>
                  <a:pt x="10087" y="536"/>
                  <a:pt x="9911" y="402"/>
                  <a:pt x="9911" y="268"/>
                </a:cubicBezTo>
                <a:cubicBezTo>
                  <a:pt x="9911" y="100"/>
                  <a:pt x="10087" y="0"/>
                  <a:pt x="10262" y="0"/>
                </a:cubicBezTo>
                <a:close/>
                <a:moveTo>
                  <a:pt x="5862" y="0"/>
                </a:moveTo>
                <a:lnTo>
                  <a:pt x="8627" y="0"/>
                </a:lnTo>
                <a:cubicBezTo>
                  <a:pt x="8802" y="0"/>
                  <a:pt x="8978" y="100"/>
                  <a:pt x="8978" y="268"/>
                </a:cubicBezTo>
                <a:cubicBezTo>
                  <a:pt x="8978" y="402"/>
                  <a:pt x="8802" y="536"/>
                  <a:pt x="8627" y="536"/>
                </a:cubicBezTo>
                <a:lnTo>
                  <a:pt x="5862" y="536"/>
                </a:lnTo>
                <a:cubicBezTo>
                  <a:pt x="5642" y="536"/>
                  <a:pt x="5467" y="402"/>
                  <a:pt x="5467" y="268"/>
                </a:cubicBezTo>
                <a:cubicBezTo>
                  <a:pt x="5467" y="100"/>
                  <a:pt x="5642" y="0"/>
                  <a:pt x="5862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" name="Freeform: Shape 410"/>
          <p:cNvSpPr/>
          <p:nvPr/>
        </p:nvSpPr>
        <p:spPr>
          <a:xfrm>
            <a:off x="12666823" y="6569882"/>
            <a:ext cx="763740" cy="725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91" extrusionOk="0">
                <a:moveTo>
                  <a:pt x="9121" y="16223"/>
                </a:moveTo>
                <a:lnTo>
                  <a:pt x="8631" y="16888"/>
                </a:lnTo>
                <a:lnTo>
                  <a:pt x="12932" y="16888"/>
                </a:lnTo>
                <a:lnTo>
                  <a:pt x="12442" y="16223"/>
                </a:lnTo>
                <a:close/>
                <a:moveTo>
                  <a:pt x="8671" y="13044"/>
                </a:moveTo>
                <a:lnTo>
                  <a:pt x="8671" y="14333"/>
                </a:lnTo>
                <a:lnTo>
                  <a:pt x="12928" y="14333"/>
                </a:lnTo>
                <a:lnTo>
                  <a:pt x="12928" y="13044"/>
                </a:lnTo>
                <a:close/>
                <a:moveTo>
                  <a:pt x="20162" y="11884"/>
                </a:moveTo>
                <a:cubicBezTo>
                  <a:pt x="20232" y="11884"/>
                  <a:pt x="20302" y="11958"/>
                  <a:pt x="20337" y="11995"/>
                </a:cubicBezTo>
                <a:lnTo>
                  <a:pt x="21494" y="13471"/>
                </a:lnTo>
                <a:cubicBezTo>
                  <a:pt x="21564" y="13619"/>
                  <a:pt x="21529" y="13803"/>
                  <a:pt x="21459" y="13877"/>
                </a:cubicBezTo>
                <a:cubicBezTo>
                  <a:pt x="21389" y="13951"/>
                  <a:pt x="21319" y="13951"/>
                  <a:pt x="21284" y="13951"/>
                </a:cubicBezTo>
                <a:cubicBezTo>
                  <a:pt x="21178" y="13951"/>
                  <a:pt x="21108" y="13951"/>
                  <a:pt x="21038" y="13840"/>
                </a:cubicBezTo>
                <a:lnTo>
                  <a:pt x="20337" y="12917"/>
                </a:lnTo>
                <a:cubicBezTo>
                  <a:pt x="19986" y="15206"/>
                  <a:pt x="18935" y="17346"/>
                  <a:pt x="17287" y="18934"/>
                </a:cubicBezTo>
                <a:cubicBezTo>
                  <a:pt x="15534" y="20668"/>
                  <a:pt x="13220" y="21591"/>
                  <a:pt x="10801" y="21591"/>
                </a:cubicBezTo>
                <a:cubicBezTo>
                  <a:pt x="7260" y="21591"/>
                  <a:pt x="4000" y="19561"/>
                  <a:pt x="2317" y="16239"/>
                </a:cubicBezTo>
                <a:cubicBezTo>
                  <a:pt x="2212" y="16092"/>
                  <a:pt x="2282" y="15944"/>
                  <a:pt x="2422" y="15870"/>
                </a:cubicBezTo>
                <a:cubicBezTo>
                  <a:pt x="2562" y="15759"/>
                  <a:pt x="2738" y="15833"/>
                  <a:pt x="2808" y="15944"/>
                </a:cubicBezTo>
                <a:cubicBezTo>
                  <a:pt x="4385" y="19081"/>
                  <a:pt x="7435" y="21000"/>
                  <a:pt x="10801" y="21000"/>
                </a:cubicBezTo>
                <a:cubicBezTo>
                  <a:pt x="15253" y="21000"/>
                  <a:pt x="19110" y="17494"/>
                  <a:pt x="19741" y="12880"/>
                </a:cubicBezTo>
                <a:lnTo>
                  <a:pt x="18900" y="13619"/>
                </a:lnTo>
                <a:cubicBezTo>
                  <a:pt x="18794" y="13692"/>
                  <a:pt x="18584" y="13692"/>
                  <a:pt x="18514" y="13582"/>
                </a:cubicBezTo>
                <a:cubicBezTo>
                  <a:pt x="18409" y="13434"/>
                  <a:pt x="18409" y="13250"/>
                  <a:pt x="18549" y="13139"/>
                </a:cubicBezTo>
                <a:lnTo>
                  <a:pt x="19951" y="11958"/>
                </a:lnTo>
                <a:cubicBezTo>
                  <a:pt x="19986" y="11884"/>
                  <a:pt x="20092" y="11884"/>
                  <a:pt x="20162" y="11884"/>
                </a:cubicBezTo>
                <a:close/>
                <a:moveTo>
                  <a:pt x="8671" y="9250"/>
                </a:moveTo>
                <a:lnTo>
                  <a:pt x="8671" y="12454"/>
                </a:lnTo>
                <a:lnTo>
                  <a:pt x="12928" y="12454"/>
                </a:lnTo>
                <a:lnTo>
                  <a:pt x="12928" y="9250"/>
                </a:lnTo>
                <a:close/>
                <a:moveTo>
                  <a:pt x="8391" y="8624"/>
                </a:moveTo>
                <a:lnTo>
                  <a:pt x="13207" y="8624"/>
                </a:lnTo>
                <a:cubicBezTo>
                  <a:pt x="13346" y="8624"/>
                  <a:pt x="13486" y="8771"/>
                  <a:pt x="13486" y="8918"/>
                </a:cubicBezTo>
                <a:lnTo>
                  <a:pt x="13486" y="14627"/>
                </a:lnTo>
                <a:cubicBezTo>
                  <a:pt x="13486" y="14775"/>
                  <a:pt x="13346" y="14922"/>
                  <a:pt x="13207" y="14922"/>
                </a:cubicBezTo>
                <a:lnTo>
                  <a:pt x="8391" y="14922"/>
                </a:lnTo>
                <a:cubicBezTo>
                  <a:pt x="8252" y="14922"/>
                  <a:pt x="8112" y="14775"/>
                  <a:pt x="8112" y="14627"/>
                </a:cubicBezTo>
                <a:lnTo>
                  <a:pt x="8112" y="8918"/>
                </a:lnTo>
                <a:cubicBezTo>
                  <a:pt x="8112" y="8771"/>
                  <a:pt x="8252" y="8624"/>
                  <a:pt x="8391" y="8624"/>
                </a:cubicBezTo>
                <a:close/>
                <a:moveTo>
                  <a:pt x="9890" y="6065"/>
                </a:moveTo>
                <a:cubicBezTo>
                  <a:pt x="9785" y="6065"/>
                  <a:pt x="9645" y="6139"/>
                  <a:pt x="9575" y="6213"/>
                </a:cubicBezTo>
                <a:lnTo>
                  <a:pt x="7617" y="8281"/>
                </a:lnTo>
                <a:cubicBezTo>
                  <a:pt x="7547" y="8355"/>
                  <a:pt x="7478" y="8503"/>
                  <a:pt x="7478" y="8614"/>
                </a:cubicBezTo>
                <a:lnTo>
                  <a:pt x="7478" y="16888"/>
                </a:lnTo>
                <a:lnTo>
                  <a:pt x="7967" y="16888"/>
                </a:lnTo>
                <a:lnTo>
                  <a:pt x="8701" y="15853"/>
                </a:lnTo>
                <a:cubicBezTo>
                  <a:pt x="8806" y="15706"/>
                  <a:pt x="8946" y="15595"/>
                  <a:pt x="9121" y="15595"/>
                </a:cubicBezTo>
                <a:lnTo>
                  <a:pt x="12477" y="15595"/>
                </a:lnTo>
                <a:cubicBezTo>
                  <a:pt x="12652" y="15595"/>
                  <a:pt x="12792" y="15706"/>
                  <a:pt x="12897" y="15853"/>
                </a:cubicBezTo>
                <a:lnTo>
                  <a:pt x="13666" y="16888"/>
                </a:lnTo>
                <a:lnTo>
                  <a:pt x="14121" y="16888"/>
                </a:lnTo>
                <a:lnTo>
                  <a:pt x="14121" y="6065"/>
                </a:lnTo>
                <a:lnTo>
                  <a:pt x="13491" y="6065"/>
                </a:lnTo>
                <a:lnTo>
                  <a:pt x="13491" y="6804"/>
                </a:lnTo>
                <a:cubicBezTo>
                  <a:pt x="13491" y="6952"/>
                  <a:pt x="13351" y="7100"/>
                  <a:pt x="13212" y="7100"/>
                </a:cubicBezTo>
                <a:cubicBezTo>
                  <a:pt x="13037" y="7100"/>
                  <a:pt x="12932" y="6952"/>
                  <a:pt x="12932" y="6804"/>
                </a:cubicBezTo>
                <a:lnTo>
                  <a:pt x="12932" y="6065"/>
                </a:lnTo>
                <a:lnTo>
                  <a:pt x="11988" y="6065"/>
                </a:lnTo>
                <a:lnTo>
                  <a:pt x="11988" y="6804"/>
                </a:lnTo>
                <a:cubicBezTo>
                  <a:pt x="11988" y="6952"/>
                  <a:pt x="11848" y="7100"/>
                  <a:pt x="11708" y="7100"/>
                </a:cubicBezTo>
                <a:cubicBezTo>
                  <a:pt x="11533" y="7100"/>
                  <a:pt x="11428" y="6952"/>
                  <a:pt x="11428" y="6804"/>
                </a:cubicBezTo>
                <a:lnTo>
                  <a:pt x="11428" y="6065"/>
                </a:lnTo>
                <a:lnTo>
                  <a:pt x="10484" y="6065"/>
                </a:lnTo>
                <a:lnTo>
                  <a:pt x="10484" y="6804"/>
                </a:lnTo>
                <a:cubicBezTo>
                  <a:pt x="10484" y="6952"/>
                  <a:pt x="10345" y="7100"/>
                  <a:pt x="10205" y="7100"/>
                </a:cubicBezTo>
                <a:cubicBezTo>
                  <a:pt x="10030" y="7100"/>
                  <a:pt x="9890" y="6952"/>
                  <a:pt x="9890" y="6804"/>
                </a:cubicBezTo>
                <a:close/>
                <a:moveTo>
                  <a:pt x="9925" y="5474"/>
                </a:moveTo>
                <a:lnTo>
                  <a:pt x="14400" y="5474"/>
                </a:lnTo>
                <a:cubicBezTo>
                  <a:pt x="14540" y="5474"/>
                  <a:pt x="14680" y="5585"/>
                  <a:pt x="14680" y="5770"/>
                </a:cubicBezTo>
                <a:lnTo>
                  <a:pt x="14680" y="17183"/>
                </a:lnTo>
                <a:cubicBezTo>
                  <a:pt x="14680" y="17368"/>
                  <a:pt x="14540" y="17479"/>
                  <a:pt x="14400" y="17479"/>
                </a:cubicBezTo>
                <a:lnTo>
                  <a:pt x="7198" y="17479"/>
                </a:lnTo>
                <a:cubicBezTo>
                  <a:pt x="7058" y="17479"/>
                  <a:pt x="6918" y="17368"/>
                  <a:pt x="6918" y="17183"/>
                </a:cubicBezTo>
                <a:lnTo>
                  <a:pt x="6918" y="8614"/>
                </a:lnTo>
                <a:cubicBezTo>
                  <a:pt x="6918" y="8318"/>
                  <a:pt x="7023" y="8060"/>
                  <a:pt x="7198" y="7838"/>
                </a:cubicBezTo>
                <a:lnTo>
                  <a:pt x="9156" y="5770"/>
                </a:lnTo>
                <a:cubicBezTo>
                  <a:pt x="9366" y="5585"/>
                  <a:pt x="9645" y="5474"/>
                  <a:pt x="9925" y="5474"/>
                </a:cubicBezTo>
                <a:close/>
                <a:moveTo>
                  <a:pt x="9237" y="1473"/>
                </a:moveTo>
                <a:cubicBezTo>
                  <a:pt x="9377" y="1436"/>
                  <a:pt x="9517" y="1547"/>
                  <a:pt x="9552" y="1695"/>
                </a:cubicBezTo>
                <a:cubicBezTo>
                  <a:pt x="9552" y="1879"/>
                  <a:pt x="9482" y="2027"/>
                  <a:pt x="9307" y="2064"/>
                </a:cubicBezTo>
                <a:cubicBezTo>
                  <a:pt x="4933" y="2766"/>
                  <a:pt x="1749" y="6756"/>
                  <a:pt x="1749" y="11449"/>
                </a:cubicBezTo>
                <a:cubicBezTo>
                  <a:pt x="1749" y="12187"/>
                  <a:pt x="1819" y="12889"/>
                  <a:pt x="1959" y="13591"/>
                </a:cubicBezTo>
                <a:lnTo>
                  <a:pt x="2449" y="12557"/>
                </a:lnTo>
                <a:cubicBezTo>
                  <a:pt x="2519" y="12409"/>
                  <a:pt x="2693" y="12335"/>
                  <a:pt x="2833" y="12409"/>
                </a:cubicBezTo>
                <a:cubicBezTo>
                  <a:pt x="2973" y="12520"/>
                  <a:pt x="3043" y="12668"/>
                  <a:pt x="2938" y="12816"/>
                </a:cubicBezTo>
                <a:lnTo>
                  <a:pt x="2169" y="14515"/>
                </a:lnTo>
                <a:cubicBezTo>
                  <a:pt x="2134" y="14589"/>
                  <a:pt x="2064" y="14663"/>
                  <a:pt x="1994" y="14663"/>
                </a:cubicBezTo>
                <a:cubicBezTo>
                  <a:pt x="1959" y="14700"/>
                  <a:pt x="1959" y="14700"/>
                  <a:pt x="1889" y="14700"/>
                </a:cubicBezTo>
                <a:cubicBezTo>
                  <a:pt x="1854" y="14700"/>
                  <a:pt x="1819" y="14663"/>
                  <a:pt x="1784" y="14663"/>
                </a:cubicBezTo>
                <a:lnTo>
                  <a:pt x="174" y="13813"/>
                </a:lnTo>
                <a:cubicBezTo>
                  <a:pt x="-1" y="13739"/>
                  <a:pt x="-36" y="13555"/>
                  <a:pt x="34" y="13407"/>
                </a:cubicBezTo>
                <a:cubicBezTo>
                  <a:pt x="104" y="13259"/>
                  <a:pt x="279" y="13185"/>
                  <a:pt x="419" y="13259"/>
                </a:cubicBezTo>
                <a:lnTo>
                  <a:pt x="1434" y="13813"/>
                </a:lnTo>
                <a:cubicBezTo>
                  <a:pt x="1259" y="13037"/>
                  <a:pt x="1189" y="12261"/>
                  <a:pt x="1189" y="11449"/>
                </a:cubicBezTo>
                <a:cubicBezTo>
                  <a:pt x="1189" y="6461"/>
                  <a:pt x="4548" y="2249"/>
                  <a:pt x="9237" y="1473"/>
                </a:cubicBezTo>
                <a:close/>
                <a:moveTo>
                  <a:pt x="11795" y="28"/>
                </a:moveTo>
                <a:cubicBezTo>
                  <a:pt x="11935" y="-9"/>
                  <a:pt x="12110" y="-9"/>
                  <a:pt x="12215" y="28"/>
                </a:cubicBezTo>
                <a:cubicBezTo>
                  <a:pt x="12320" y="176"/>
                  <a:pt x="12320" y="360"/>
                  <a:pt x="12215" y="471"/>
                </a:cubicBezTo>
                <a:lnTo>
                  <a:pt x="11410" y="1320"/>
                </a:lnTo>
                <a:cubicBezTo>
                  <a:pt x="16100" y="1616"/>
                  <a:pt x="19915" y="5456"/>
                  <a:pt x="20370" y="10440"/>
                </a:cubicBezTo>
                <a:cubicBezTo>
                  <a:pt x="20370" y="10625"/>
                  <a:pt x="20265" y="10773"/>
                  <a:pt x="20125" y="10810"/>
                </a:cubicBezTo>
                <a:lnTo>
                  <a:pt x="20090" y="10810"/>
                </a:lnTo>
                <a:cubicBezTo>
                  <a:pt x="19950" y="10810"/>
                  <a:pt x="19810" y="10699"/>
                  <a:pt x="19810" y="10514"/>
                </a:cubicBezTo>
                <a:cubicBezTo>
                  <a:pt x="19390" y="5825"/>
                  <a:pt x="15820" y="2280"/>
                  <a:pt x="11445" y="1948"/>
                </a:cubicBezTo>
                <a:lnTo>
                  <a:pt x="12215" y="2760"/>
                </a:lnTo>
                <a:cubicBezTo>
                  <a:pt x="12320" y="2871"/>
                  <a:pt x="12320" y="3056"/>
                  <a:pt x="12215" y="3166"/>
                </a:cubicBezTo>
                <a:cubicBezTo>
                  <a:pt x="12145" y="3240"/>
                  <a:pt x="12075" y="3240"/>
                  <a:pt x="12040" y="3240"/>
                </a:cubicBezTo>
                <a:cubicBezTo>
                  <a:pt x="11935" y="3240"/>
                  <a:pt x="11865" y="3240"/>
                  <a:pt x="11795" y="3166"/>
                </a:cubicBezTo>
                <a:lnTo>
                  <a:pt x="10535" y="1837"/>
                </a:lnTo>
                <a:cubicBezTo>
                  <a:pt x="10430" y="1726"/>
                  <a:pt x="10430" y="1505"/>
                  <a:pt x="10535" y="139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" name="TextBox 413"/>
          <p:cNvSpPr txBox="1"/>
          <p:nvPr/>
        </p:nvSpPr>
        <p:spPr>
          <a:xfrm>
            <a:off x="14141059" y="5600990"/>
            <a:ext cx="567526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PARTICIPANTES</a:t>
            </a:r>
            <a:endParaRPr dirty="0"/>
          </a:p>
        </p:txBody>
      </p:sp>
      <p:sp>
        <p:nvSpPr>
          <p:cNvPr id="201" name="TextBox 414"/>
          <p:cNvSpPr txBox="1"/>
          <p:nvPr/>
        </p:nvSpPr>
        <p:spPr>
          <a:xfrm>
            <a:off x="14142328" y="6263453"/>
            <a:ext cx="10032122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3200" b="1" dirty="0"/>
              <a:t>8DTS</a:t>
            </a:r>
          </a:p>
          <a:p>
            <a:pPr marL="457200" indent="-457200">
              <a:buAutoNum type="arabicPeriod"/>
            </a:pPr>
            <a:r>
              <a:rPr lang="pt-BR" sz="3200" b="1" dirty="0">
                <a:solidFill>
                  <a:schemeClr val="bg2">
                    <a:lumMod val="10000"/>
                  </a:schemeClr>
                </a:solidFill>
              </a:rPr>
              <a:t>RM351578 - RODRIGO DE FEO VIEIRA</a:t>
            </a:r>
          </a:p>
          <a:p>
            <a:pPr marL="457200" indent="-457200">
              <a:buAutoNum type="arabicPeriod"/>
            </a:pPr>
            <a:r>
              <a:rPr lang="pt-BR" sz="3200" b="1" dirty="0">
                <a:solidFill>
                  <a:schemeClr val="bg2">
                    <a:lumMod val="10000"/>
                  </a:schemeClr>
                </a:solidFill>
              </a:rPr>
              <a:t>RM351070 - DANILO DOS SANTOS DA FONTE</a:t>
            </a:r>
          </a:p>
          <a:p>
            <a:pPr marL="457200" indent="-457200">
              <a:buAutoNum type="arabicPeriod"/>
            </a:pPr>
            <a:r>
              <a:rPr lang="pt-BR" sz="3200" b="1" dirty="0">
                <a:solidFill>
                  <a:schemeClr val="bg2">
                    <a:lumMod val="10000"/>
                  </a:schemeClr>
                </a:solidFill>
              </a:rPr>
              <a:t>RM350640 - FELIPE FIORIM CARVALHO SILVA</a:t>
            </a:r>
          </a:p>
          <a:p>
            <a:pPr marL="457200" indent="-457200">
              <a:buAutoNum type="arabicPeriod"/>
            </a:pPr>
            <a:r>
              <a:rPr lang="pt-BR" sz="3200" b="1" dirty="0">
                <a:solidFill>
                  <a:schemeClr val="bg2">
                    <a:lumMod val="10000"/>
                  </a:schemeClr>
                </a:solidFill>
              </a:rPr>
              <a:t>RM352054 - GABRIEL GONSALVES DE ALMEIDA</a:t>
            </a:r>
            <a:endParaRPr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4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FEATURE ENGINEERING</a:t>
            </a:r>
          </a:p>
        </p:txBody>
      </p:sp>
      <p:sp>
        <p:nvSpPr>
          <p:cNvPr id="205" name="TextBox 424"/>
          <p:cNvSpPr txBox="1"/>
          <p:nvPr/>
        </p:nvSpPr>
        <p:spPr>
          <a:xfrm>
            <a:off x="1572895" y="1837469"/>
            <a:ext cx="21244562" cy="60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1828433">
              <a:lnSpc>
                <a:spcPts val="4200"/>
              </a:lnSpc>
              <a:defRPr sz="3000" spc="-1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PROJETO INTEGRADO QUANTUM FINANCE</a:t>
            </a:r>
          </a:p>
        </p:txBody>
      </p:sp>
      <p:sp>
        <p:nvSpPr>
          <p:cNvPr id="151" name="Freeform: Shape 4"/>
          <p:cNvSpPr/>
          <p:nvPr/>
        </p:nvSpPr>
        <p:spPr>
          <a:xfrm>
            <a:off x="13048696" y="4691073"/>
            <a:ext cx="1780234" cy="7187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837" y="21600"/>
                </a:lnTo>
                <a:cubicBezTo>
                  <a:pt x="1707" y="21600"/>
                  <a:pt x="0" y="20916"/>
                  <a:pt x="0" y="20076"/>
                </a:cubicBezTo>
                <a:lnTo>
                  <a:pt x="0" y="1530"/>
                </a:lnTo>
                <a:cubicBezTo>
                  <a:pt x="0" y="684"/>
                  <a:pt x="1707" y="0"/>
                  <a:pt x="3837" y="0"/>
                </a:cubicBezTo>
                <a:lnTo>
                  <a:pt x="21600" y="0"/>
                </a:lnTo>
              </a:path>
            </a:pathLst>
          </a:custGeom>
          <a:ln w="38100">
            <a:solidFill>
              <a:srgbClr val="FF0400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3638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0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Remoção de variáveis que possuem apenas um valor</a:t>
            </a:r>
          </a:p>
        </p:txBody>
      </p:sp>
      <p:sp>
        <p:nvSpPr>
          <p:cNvPr id="214" name="TextBox 140"/>
          <p:cNvSpPr txBox="1"/>
          <p:nvPr/>
        </p:nvSpPr>
        <p:spPr>
          <a:xfrm>
            <a:off x="9642328" y="3904819"/>
            <a:ext cx="11627023" cy="144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Foram removidas do dataset variáveis que possuem apenas um único valor por entendermos  que esse tipo de variável possui baixa relevância para o treinamento e não influência na variável target</a:t>
            </a:r>
          </a:p>
        </p:txBody>
      </p:sp>
      <p:pic>
        <p:nvPicPr>
          <p:cNvPr id="215" name="Captura de Tela 2024-04-06 às 15.07.03.png" descr="Captura de Tela 2024-04-06 às 15.07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4" y="6195921"/>
            <a:ext cx="19608801" cy="295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1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Remoção de variáveis que não possuem relevância</a:t>
            </a:r>
          </a:p>
        </p:txBody>
      </p:sp>
      <p:sp>
        <p:nvSpPr>
          <p:cNvPr id="224" name="TextBox 140"/>
          <p:cNvSpPr txBox="1"/>
          <p:nvPr/>
        </p:nvSpPr>
        <p:spPr>
          <a:xfrm>
            <a:off x="9642328" y="3904819"/>
            <a:ext cx="11627023" cy="144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Foram removidas variáveis que possuem pouca relevância para o modelo seja, por existência de outras variáveis que já entregam a mesma informação em um nível diferente ou por serem variáveis meramente informativas</a:t>
            </a:r>
          </a:p>
        </p:txBody>
      </p:sp>
      <p:pic>
        <p:nvPicPr>
          <p:cNvPr id="225" name="Captura de Tela 2024-04-06 às 15.08.58.png" descr="Captura de Tela 2024-04-06 às 15.08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4" y="6463673"/>
            <a:ext cx="19545301" cy="294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5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Preenchimento de variáveis nulas</a:t>
            </a:r>
          </a:p>
        </p:txBody>
      </p:sp>
      <p:sp>
        <p:nvSpPr>
          <p:cNvPr id="264" name="TextBox 140"/>
          <p:cNvSpPr txBox="1"/>
          <p:nvPr/>
        </p:nvSpPr>
        <p:spPr>
          <a:xfrm>
            <a:off x="9642328" y="3904819"/>
            <a:ext cx="11627023" cy="144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Algumas variáveis que possuem valores nulos foram complementadas através de uma lógica de análise de correlação onde a partir do segmento de valores de uma variável x foi determinado o valor da variável 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7B12BE-2068-2CF6-6B6D-7A830A5D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39" y="5375366"/>
            <a:ext cx="7104574" cy="53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9814A2-BE81-4396-46E4-5C301D4D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693" y="5508936"/>
            <a:ext cx="7597670" cy="5096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2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" name="TextBox 80"/>
          <p:cNvSpPr txBox="1"/>
          <p:nvPr/>
        </p:nvSpPr>
        <p:spPr>
          <a:xfrm>
            <a:off x="9642328" y="2686668"/>
            <a:ext cx="11627022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Remoção de variáveis que possuem mais de 50% dos valores nulos</a:t>
            </a:r>
          </a:p>
        </p:txBody>
      </p:sp>
      <p:sp>
        <p:nvSpPr>
          <p:cNvPr id="234" name="TextBox 140"/>
          <p:cNvSpPr txBox="1"/>
          <p:nvPr/>
        </p:nvSpPr>
        <p:spPr>
          <a:xfrm>
            <a:off x="9642328" y="3904819"/>
            <a:ext cx="11627023" cy="189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Foram removidas variáveis cujos os dados estão incompletos em mais de 50% das linhas por entendermos que essas informações possuem pouca relevância na variável target e o preenchimento dela poderia levar a inconsistências no modelo como multicolinearidade podendo gerar um overfitting</a:t>
            </a:r>
          </a:p>
        </p:txBody>
      </p:sp>
      <p:pic>
        <p:nvPicPr>
          <p:cNvPr id="235" name="Captura de Tela 2024-04-06 às 15.13.02.png" descr="Captura de Tela 2024-04-06 às 15.13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60" y="4006223"/>
            <a:ext cx="4406901" cy="786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3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Remoção de variáveis altamente co-dependentes</a:t>
            </a:r>
          </a:p>
        </p:txBody>
      </p:sp>
      <p:sp>
        <p:nvSpPr>
          <p:cNvPr id="244" name="TextBox 140"/>
          <p:cNvSpPr txBox="1"/>
          <p:nvPr/>
        </p:nvSpPr>
        <p:spPr>
          <a:xfrm>
            <a:off x="9642328" y="3904819"/>
            <a:ext cx="11627023" cy="9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Foram removidas variáveis que possuem alta codependência para evitar o overfitting do modelo</a:t>
            </a:r>
          </a:p>
        </p:txBody>
      </p:sp>
      <p:pic>
        <p:nvPicPr>
          <p:cNvPr id="245" name="Captura de Tela 2024-04-06 às 15.18.10.png" descr="Captura de Tela 2024-04-06 às 15.18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55" y="5009887"/>
            <a:ext cx="7282977" cy="6562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4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One-hot-enconding</a:t>
            </a:r>
          </a:p>
        </p:txBody>
      </p:sp>
      <p:sp>
        <p:nvSpPr>
          <p:cNvPr id="254" name="TextBox 140"/>
          <p:cNvSpPr txBox="1"/>
          <p:nvPr/>
        </p:nvSpPr>
        <p:spPr>
          <a:xfrm>
            <a:off x="9642328" y="3904819"/>
            <a:ext cx="11627023" cy="9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Variáveis qualitativas multi valoradas foram transformadas através do processo de one-hot-encoding</a:t>
            </a:r>
          </a:p>
        </p:txBody>
      </p:sp>
      <p:pic>
        <p:nvPicPr>
          <p:cNvPr id="255" name="Captura de Tela 2024-04-06 às 15.19.27.png" descr="Captura de Tela 2024-04-06 às 15.19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28" y="6152523"/>
            <a:ext cx="19723101" cy="356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reeform: Shape 3"/>
          <p:cNvSpPr/>
          <p:nvPr/>
        </p:nvSpPr>
        <p:spPr>
          <a:xfrm>
            <a:off x="6350" y="2409"/>
            <a:ext cx="13407641" cy="1371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2" h="21600" extrusionOk="0">
                <a:moveTo>
                  <a:pt x="20073" y="13309"/>
                </a:moveTo>
                <a:cubicBezTo>
                  <a:pt x="18546" y="9690"/>
                  <a:pt x="8133" y="12122"/>
                  <a:pt x="8274" y="6959"/>
                </a:cubicBezTo>
                <a:cubicBezTo>
                  <a:pt x="8416" y="1792"/>
                  <a:pt x="4236" y="0"/>
                  <a:pt x="4236" y="0"/>
                </a:cubicBezTo>
                <a:lnTo>
                  <a:pt x="0" y="0"/>
                </a:lnTo>
                <a:lnTo>
                  <a:pt x="0" y="21600"/>
                </a:lnTo>
                <a:lnTo>
                  <a:pt x="19138" y="21600"/>
                </a:lnTo>
                <a:cubicBezTo>
                  <a:pt x="19138" y="21600"/>
                  <a:pt x="21600" y="16928"/>
                  <a:pt x="20073" y="13309"/>
                </a:cubicBezTo>
                <a:close/>
              </a:path>
            </a:pathLst>
          </a:custGeom>
          <a:solidFill>
            <a:srgbClr val="FEF5EC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" name="TextBox 423"/>
          <p:cNvSpPr txBox="1"/>
          <p:nvPr/>
        </p:nvSpPr>
        <p:spPr>
          <a:xfrm>
            <a:off x="1572894" y="698726"/>
            <a:ext cx="21244562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1828433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Técnicas aplicadas</a:t>
            </a:r>
          </a:p>
        </p:txBody>
      </p:sp>
      <p:sp>
        <p:nvSpPr>
          <p:cNvPr id="269" name="Freeform: Shape 4"/>
          <p:cNvSpPr/>
          <p:nvPr/>
        </p:nvSpPr>
        <p:spPr>
          <a:xfrm>
            <a:off x="1400740" y="2781062"/>
            <a:ext cx="21802734" cy="1031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69" y="0"/>
                </a:lnTo>
                <a:lnTo>
                  <a:pt x="21600" y="10800"/>
                </a:lnTo>
                <a:lnTo>
                  <a:pt x="20169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" name="Freeform: Shape 295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solidFill>
            <a:srgbClr val="F54C31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" name="Freeform: Shape 296"/>
          <p:cNvSpPr/>
          <p:nvPr/>
        </p:nvSpPr>
        <p:spPr>
          <a:xfrm>
            <a:off x="22168218" y="6901620"/>
            <a:ext cx="2070508" cy="2070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6768"/>
                  <a:pt x="16768" y="21600"/>
                  <a:pt x="10806" y="21600"/>
                </a:cubicBezTo>
                <a:cubicBezTo>
                  <a:pt x="4845" y="21600"/>
                  <a:pt x="0" y="16768"/>
                  <a:pt x="0" y="10794"/>
                </a:cubicBezTo>
                <a:cubicBezTo>
                  <a:pt x="0" y="4819"/>
                  <a:pt x="4845" y="0"/>
                  <a:pt x="10806" y="0"/>
                </a:cubicBezTo>
                <a:cubicBezTo>
                  <a:pt x="16768" y="0"/>
                  <a:pt x="21600" y="4819"/>
                  <a:pt x="21600" y="10794"/>
                </a:cubicBezTo>
                <a:close/>
              </a:path>
            </a:pathLst>
          </a:custGeom>
          <a:ln w="25400">
            <a:solidFill>
              <a:srgbClr val="0B1249"/>
            </a:solidFill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2" name="Freeform: Shape 394"/>
          <p:cNvSpPr/>
          <p:nvPr/>
        </p:nvSpPr>
        <p:spPr>
          <a:xfrm>
            <a:off x="22728825" y="7462227"/>
            <a:ext cx="964244" cy="94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0" y="16101"/>
                </a:moveTo>
                <a:lnTo>
                  <a:pt x="13847" y="16101"/>
                </a:lnTo>
                <a:cubicBezTo>
                  <a:pt x="13956" y="16101"/>
                  <a:pt x="14065" y="16183"/>
                  <a:pt x="14065" y="16319"/>
                </a:cubicBezTo>
                <a:lnTo>
                  <a:pt x="14065" y="16620"/>
                </a:lnTo>
                <a:cubicBezTo>
                  <a:pt x="14065" y="16757"/>
                  <a:pt x="13956" y="16866"/>
                  <a:pt x="13847" y="16866"/>
                </a:cubicBezTo>
                <a:lnTo>
                  <a:pt x="13110" y="16866"/>
                </a:lnTo>
                <a:cubicBezTo>
                  <a:pt x="12974" y="16866"/>
                  <a:pt x="12865" y="16757"/>
                  <a:pt x="12865" y="16620"/>
                </a:cubicBezTo>
                <a:lnTo>
                  <a:pt x="12865" y="16319"/>
                </a:lnTo>
                <a:cubicBezTo>
                  <a:pt x="12865" y="16183"/>
                  <a:pt x="12974" y="16101"/>
                  <a:pt x="13110" y="16101"/>
                </a:cubicBezTo>
                <a:close/>
                <a:moveTo>
                  <a:pt x="10153" y="16101"/>
                </a:moveTo>
                <a:lnTo>
                  <a:pt x="11139" y="16101"/>
                </a:lnTo>
                <a:cubicBezTo>
                  <a:pt x="11249" y="16101"/>
                  <a:pt x="11358" y="16183"/>
                  <a:pt x="11358" y="16319"/>
                </a:cubicBezTo>
                <a:lnTo>
                  <a:pt x="11358" y="16620"/>
                </a:lnTo>
                <a:cubicBezTo>
                  <a:pt x="11358" y="16757"/>
                  <a:pt x="11249" y="16866"/>
                  <a:pt x="11139" y="16866"/>
                </a:cubicBezTo>
                <a:lnTo>
                  <a:pt x="10153" y="16866"/>
                </a:lnTo>
                <a:cubicBezTo>
                  <a:pt x="10044" y="16866"/>
                  <a:pt x="9907" y="16757"/>
                  <a:pt x="9907" y="16620"/>
                </a:cubicBezTo>
                <a:lnTo>
                  <a:pt x="9907" y="16319"/>
                </a:lnTo>
                <a:cubicBezTo>
                  <a:pt x="9907" y="16183"/>
                  <a:pt x="10044" y="16101"/>
                  <a:pt x="10153" y="16101"/>
                </a:cubicBezTo>
                <a:close/>
                <a:moveTo>
                  <a:pt x="7446" y="16101"/>
                </a:moveTo>
                <a:lnTo>
                  <a:pt x="8182" y="16101"/>
                </a:lnTo>
                <a:cubicBezTo>
                  <a:pt x="8319" y="16101"/>
                  <a:pt x="8428" y="16183"/>
                  <a:pt x="8428" y="16319"/>
                </a:cubicBezTo>
                <a:lnTo>
                  <a:pt x="8428" y="16620"/>
                </a:lnTo>
                <a:cubicBezTo>
                  <a:pt x="8428" y="16757"/>
                  <a:pt x="8319" y="16866"/>
                  <a:pt x="8182" y="16866"/>
                </a:cubicBezTo>
                <a:lnTo>
                  <a:pt x="7446" y="16866"/>
                </a:lnTo>
                <a:cubicBezTo>
                  <a:pt x="7309" y="16866"/>
                  <a:pt x="7200" y="16757"/>
                  <a:pt x="7200" y="16620"/>
                </a:cubicBezTo>
                <a:lnTo>
                  <a:pt x="7200" y="16319"/>
                </a:lnTo>
                <a:cubicBezTo>
                  <a:pt x="7200" y="16183"/>
                  <a:pt x="7309" y="16101"/>
                  <a:pt x="7446" y="16101"/>
                </a:cubicBezTo>
                <a:close/>
                <a:moveTo>
                  <a:pt x="16094" y="13039"/>
                </a:moveTo>
                <a:lnTo>
                  <a:pt x="16390" y="13039"/>
                </a:lnTo>
                <a:cubicBezTo>
                  <a:pt x="16525" y="13039"/>
                  <a:pt x="16633" y="13150"/>
                  <a:pt x="16633" y="13289"/>
                </a:cubicBezTo>
                <a:lnTo>
                  <a:pt x="16633" y="14037"/>
                </a:lnTo>
                <a:cubicBezTo>
                  <a:pt x="16633" y="14176"/>
                  <a:pt x="16525" y="14287"/>
                  <a:pt x="16390" y="14287"/>
                </a:cubicBezTo>
                <a:lnTo>
                  <a:pt x="16094" y="14287"/>
                </a:lnTo>
                <a:cubicBezTo>
                  <a:pt x="15959" y="14287"/>
                  <a:pt x="15851" y="14176"/>
                  <a:pt x="15851" y="14037"/>
                </a:cubicBezTo>
                <a:lnTo>
                  <a:pt x="15851" y="13289"/>
                </a:lnTo>
                <a:cubicBezTo>
                  <a:pt x="15851" y="13150"/>
                  <a:pt x="15959" y="13039"/>
                  <a:pt x="16094" y="13039"/>
                </a:cubicBezTo>
                <a:close/>
                <a:moveTo>
                  <a:pt x="4876" y="13039"/>
                </a:moveTo>
                <a:lnTo>
                  <a:pt x="5199" y="13039"/>
                </a:lnTo>
                <a:cubicBezTo>
                  <a:pt x="5333" y="13039"/>
                  <a:pt x="5414" y="13150"/>
                  <a:pt x="5414" y="13289"/>
                </a:cubicBezTo>
                <a:lnTo>
                  <a:pt x="5414" y="14037"/>
                </a:lnTo>
                <a:cubicBezTo>
                  <a:pt x="5414" y="14176"/>
                  <a:pt x="5333" y="14287"/>
                  <a:pt x="5199" y="14287"/>
                </a:cubicBezTo>
                <a:lnTo>
                  <a:pt x="4876" y="14287"/>
                </a:lnTo>
                <a:cubicBezTo>
                  <a:pt x="4768" y="14287"/>
                  <a:pt x="4660" y="14176"/>
                  <a:pt x="4660" y="14037"/>
                </a:cubicBezTo>
                <a:lnTo>
                  <a:pt x="4660" y="13289"/>
                </a:lnTo>
                <a:cubicBezTo>
                  <a:pt x="4660" y="13150"/>
                  <a:pt x="4768" y="13039"/>
                  <a:pt x="4876" y="13039"/>
                </a:cubicBezTo>
                <a:close/>
                <a:moveTo>
                  <a:pt x="16094" y="10063"/>
                </a:moveTo>
                <a:lnTo>
                  <a:pt x="16390" y="10063"/>
                </a:lnTo>
                <a:cubicBezTo>
                  <a:pt x="16525" y="10063"/>
                  <a:pt x="16633" y="10174"/>
                  <a:pt x="16633" y="10286"/>
                </a:cubicBezTo>
                <a:lnTo>
                  <a:pt x="16633" y="11287"/>
                </a:lnTo>
                <a:cubicBezTo>
                  <a:pt x="16633" y="11398"/>
                  <a:pt x="16525" y="11537"/>
                  <a:pt x="16390" y="11537"/>
                </a:cubicBezTo>
                <a:lnTo>
                  <a:pt x="16094" y="11537"/>
                </a:lnTo>
                <a:cubicBezTo>
                  <a:pt x="15959" y="11537"/>
                  <a:pt x="15851" y="11398"/>
                  <a:pt x="15851" y="11287"/>
                </a:cubicBezTo>
                <a:lnTo>
                  <a:pt x="15851" y="10286"/>
                </a:lnTo>
                <a:cubicBezTo>
                  <a:pt x="15851" y="10174"/>
                  <a:pt x="15959" y="10063"/>
                  <a:pt x="16094" y="10063"/>
                </a:cubicBezTo>
                <a:close/>
                <a:moveTo>
                  <a:pt x="4876" y="10063"/>
                </a:moveTo>
                <a:lnTo>
                  <a:pt x="5199" y="10063"/>
                </a:lnTo>
                <a:cubicBezTo>
                  <a:pt x="5333" y="10063"/>
                  <a:pt x="5414" y="10174"/>
                  <a:pt x="5414" y="10286"/>
                </a:cubicBezTo>
                <a:lnTo>
                  <a:pt x="5414" y="11287"/>
                </a:lnTo>
                <a:cubicBezTo>
                  <a:pt x="5414" y="11398"/>
                  <a:pt x="5333" y="11537"/>
                  <a:pt x="5199" y="11537"/>
                </a:cubicBezTo>
                <a:lnTo>
                  <a:pt x="4876" y="11537"/>
                </a:lnTo>
                <a:cubicBezTo>
                  <a:pt x="4768" y="11537"/>
                  <a:pt x="4660" y="11398"/>
                  <a:pt x="4660" y="11287"/>
                </a:cubicBezTo>
                <a:lnTo>
                  <a:pt x="4660" y="10286"/>
                </a:lnTo>
                <a:cubicBezTo>
                  <a:pt x="4660" y="10174"/>
                  <a:pt x="4768" y="10063"/>
                  <a:pt x="4876" y="10063"/>
                </a:cubicBezTo>
                <a:close/>
                <a:moveTo>
                  <a:pt x="9680" y="9496"/>
                </a:moveTo>
                <a:lnTo>
                  <a:pt x="11585" y="9496"/>
                </a:lnTo>
                <a:cubicBezTo>
                  <a:pt x="11778" y="9496"/>
                  <a:pt x="11916" y="9636"/>
                  <a:pt x="11916" y="9804"/>
                </a:cubicBezTo>
                <a:lnTo>
                  <a:pt x="11916" y="11767"/>
                </a:lnTo>
                <a:cubicBezTo>
                  <a:pt x="11916" y="11935"/>
                  <a:pt x="11778" y="12076"/>
                  <a:pt x="11585" y="12076"/>
                </a:cubicBezTo>
                <a:lnTo>
                  <a:pt x="9680" y="12076"/>
                </a:lnTo>
                <a:cubicBezTo>
                  <a:pt x="9515" y="12076"/>
                  <a:pt x="9377" y="11935"/>
                  <a:pt x="9377" y="11767"/>
                </a:cubicBezTo>
                <a:lnTo>
                  <a:pt x="9377" y="9804"/>
                </a:lnTo>
                <a:cubicBezTo>
                  <a:pt x="9377" y="9636"/>
                  <a:pt x="9515" y="9496"/>
                  <a:pt x="9680" y="9496"/>
                </a:cubicBezTo>
                <a:close/>
                <a:moveTo>
                  <a:pt x="7951" y="8048"/>
                </a:moveTo>
                <a:lnTo>
                  <a:pt x="7951" y="13524"/>
                </a:lnTo>
                <a:lnTo>
                  <a:pt x="13314" y="13524"/>
                </a:lnTo>
                <a:lnTo>
                  <a:pt x="13342" y="13496"/>
                </a:lnTo>
                <a:lnTo>
                  <a:pt x="13342" y="8076"/>
                </a:lnTo>
                <a:lnTo>
                  <a:pt x="13314" y="8048"/>
                </a:lnTo>
                <a:close/>
                <a:moveTo>
                  <a:pt x="7951" y="7427"/>
                </a:moveTo>
                <a:lnTo>
                  <a:pt x="13314" y="7427"/>
                </a:lnTo>
                <a:cubicBezTo>
                  <a:pt x="13676" y="7427"/>
                  <a:pt x="13954" y="7709"/>
                  <a:pt x="13954" y="8076"/>
                </a:cubicBezTo>
                <a:lnTo>
                  <a:pt x="13954" y="13496"/>
                </a:lnTo>
                <a:cubicBezTo>
                  <a:pt x="13954" y="13863"/>
                  <a:pt x="13676" y="14145"/>
                  <a:pt x="13314" y="14145"/>
                </a:cubicBezTo>
                <a:lnTo>
                  <a:pt x="7951" y="14145"/>
                </a:lnTo>
                <a:cubicBezTo>
                  <a:pt x="7617" y="14145"/>
                  <a:pt x="7340" y="13863"/>
                  <a:pt x="7340" y="13496"/>
                </a:cubicBezTo>
                <a:lnTo>
                  <a:pt x="7340" y="8076"/>
                </a:lnTo>
                <a:cubicBezTo>
                  <a:pt x="7340" y="7709"/>
                  <a:pt x="7617" y="7427"/>
                  <a:pt x="7951" y="7427"/>
                </a:cubicBezTo>
                <a:close/>
                <a:moveTo>
                  <a:pt x="16094" y="7313"/>
                </a:moveTo>
                <a:lnTo>
                  <a:pt x="16390" y="7313"/>
                </a:lnTo>
                <a:cubicBezTo>
                  <a:pt x="16525" y="7313"/>
                  <a:pt x="16633" y="7424"/>
                  <a:pt x="16633" y="7535"/>
                </a:cubicBezTo>
                <a:lnTo>
                  <a:pt x="16633" y="8283"/>
                </a:lnTo>
                <a:cubicBezTo>
                  <a:pt x="16633" y="8421"/>
                  <a:pt x="16525" y="8532"/>
                  <a:pt x="16390" y="8532"/>
                </a:cubicBezTo>
                <a:lnTo>
                  <a:pt x="16094" y="8532"/>
                </a:lnTo>
                <a:cubicBezTo>
                  <a:pt x="15959" y="8532"/>
                  <a:pt x="15851" y="8421"/>
                  <a:pt x="15851" y="8283"/>
                </a:cubicBezTo>
                <a:lnTo>
                  <a:pt x="15851" y="7535"/>
                </a:lnTo>
                <a:cubicBezTo>
                  <a:pt x="15851" y="7424"/>
                  <a:pt x="15959" y="7313"/>
                  <a:pt x="16094" y="7313"/>
                </a:cubicBezTo>
                <a:close/>
                <a:moveTo>
                  <a:pt x="4876" y="7313"/>
                </a:moveTo>
                <a:lnTo>
                  <a:pt x="5199" y="7313"/>
                </a:lnTo>
                <a:cubicBezTo>
                  <a:pt x="5333" y="7313"/>
                  <a:pt x="5414" y="7424"/>
                  <a:pt x="5414" y="7535"/>
                </a:cubicBezTo>
                <a:lnTo>
                  <a:pt x="5414" y="8283"/>
                </a:lnTo>
                <a:cubicBezTo>
                  <a:pt x="5414" y="8421"/>
                  <a:pt x="5333" y="8532"/>
                  <a:pt x="5199" y="8532"/>
                </a:cubicBezTo>
                <a:lnTo>
                  <a:pt x="4876" y="8532"/>
                </a:lnTo>
                <a:cubicBezTo>
                  <a:pt x="4768" y="8532"/>
                  <a:pt x="4660" y="8421"/>
                  <a:pt x="4660" y="8283"/>
                </a:cubicBezTo>
                <a:lnTo>
                  <a:pt x="4660" y="7535"/>
                </a:lnTo>
                <a:cubicBezTo>
                  <a:pt x="4660" y="7424"/>
                  <a:pt x="4768" y="7313"/>
                  <a:pt x="4876" y="7313"/>
                </a:cubicBezTo>
                <a:close/>
                <a:moveTo>
                  <a:pt x="13110" y="4706"/>
                </a:moveTo>
                <a:lnTo>
                  <a:pt x="13847" y="4706"/>
                </a:lnTo>
                <a:cubicBezTo>
                  <a:pt x="13956" y="4706"/>
                  <a:pt x="14065" y="4815"/>
                  <a:pt x="14065" y="4952"/>
                </a:cubicBezTo>
                <a:lnTo>
                  <a:pt x="14065" y="5253"/>
                </a:lnTo>
                <a:cubicBezTo>
                  <a:pt x="14065" y="5390"/>
                  <a:pt x="13956" y="5499"/>
                  <a:pt x="13847" y="5499"/>
                </a:cubicBezTo>
                <a:lnTo>
                  <a:pt x="13110" y="5499"/>
                </a:lnTo>
                <a:cubicBezTo>
                  <a:pt x="12974" y="5499"/>
                  <a:pt x="12865" y="5390"/>
                  <a:pt x="12865" y="5253"/>
                </a:cubicBezTo>
                <a:lnTo>
                  <a:pt x="12865" y="4952"/>
                </a:lnTo>
                <a:cubicBezTo>
                  <a:pt x="12865" y="4815"/>
                  <a:pt x="12974" y="4706"/>
                  <a:pt x="13110" y="4706"/>
                </a:cubicBezTo>
                <a:close/>
                <a:moveTo>
                  <a:pt x="10153" y="4706"/>
                </a:moveTo>
                <a:lnTo>
                  <a:pt x="11139" y="4706"/>
                </a:lnTo>
                <a:cubicBezTo>
                  <a:pt x="11249" y="4706"/>
                  <a:pt x="11358" y="4815"/>
                  <a:pt x="11358" y="4952"/>
                </a:cubicBezTo>
                <a:lnTo>
                  <a:pt x="11358" y="5253"/>
                </a:lnTo>
                <a:cubicBezTo>
                  <a:pt x="11358" y="5390"/>
                  <a:pt x="11249" y="5499"/>
                  <a:pt x="11139" y="5499"/>
                </a:cubicBezTo>
                <a:lnTo>
                  <a:pt x="10153" y="5499"/>
                </a:lnTo>
                <a:cubicBezTo>
                  <a:pt x="10044" y="5499"/>
                  <a:pt x="9907" y="5390"/>
                  <a:pt x="9907" y="5253"/>
                </a:cubicBezTo>
                <a:lnTo>
                  <a:pt x="9907" y="4952"/>
                </a:lnTo>
                <a:cubicBezTo>
                  <a:pt x="9907" y="4815"/>
                  <a:pt x="10044" y="4706"/>
                  <a:pt x="10153" y="4706"/>
                </a:cubicBezTo>
                <a:close/>
                <a:moveTo>
                  <a:pt x="7446" y="4706"/>
                </a:moveTo>
                <a:lnTo>
                  <a:pt x="8182" y="4706"/>
                </a:lnTo>
                <a:cubicBezTo>
                  <a:pt x="8319" y="4706"/>
                  <a:pt x="8428" y="4815"/>
                  <a:pt x="8428" y="4952"/>
                </a:cubicBezTo>
                <a:lnTo>
                  <a:pt x="8428" y="5253"/>
                </a:lnTo>
                <a:cubicBezTo>
                  <a:pt x="8428" y="5390"/>
                  <a:pt x="8319" y="5499"/>
                  <a:pt x="8182" y="5499"/>
                </a:cubicBezTo>
                <a:lnTo>
                  <a:pt x="7446" y="5499"/>
                </a:lnTo>
                <a:cubicBezTo>
                  <a:pt x="7309" y="5499"/>
                  <a:pt x="7200" y="5390"/>
                  <a:pt x="7200" y="5253"/>
                </a:cubicBezTo>
                <a:lnTo>
                  <a:pt x="7200" y="4952"/>
                </a:lnTo>
                <a:cubicBezTo>
                  <a:pt x="7200" y="4815"/>
                  <a:pt x="7309" y="4706"/>
                  <a:pt x="7446" y="4706"/>
                </a:cubicBezTo>
                <a:close/>
                <a:moveTo>
                  <a:pt x="2620" y="2633"/>
                </a:moveTo>
                <a:lnTo>
                  <a:pt x="2620" y="18939"/>
                </a:lnTo>
                <a:lnTo>
                  <a:pt x="18674" y="18939"/>
                </a:lnTo>
                <a:lnTo>
                  <a:pt x="18674" y="2633"/>
                </a:lnTo>
                <a:close/>
                <a:moveTo>
                  <a:pt x="4961" y="0"/>
                </a:moveTo>
                <a:cubicBezTo>
                  <a:pt x="5156" y="0"/>
                  <a:pt x="5295" y="142"/>
                  <a:pt x="5295" y="311"/>
                </a:cubicBezTo>
                <a:lnTo>
                  <a:pt x="5295" y="2010"/>
                </a:lnTo>
                <a:lnTo>
                  <a:pt x="7497" y="2010"/>
                </a:lnTo>
                <a:lnTo>
                  <a:pt x="7497" y="311"/>
                </a:lnTo>
                <a:cubicBezTo>
                  <a:pt x="7497" y="142"/>
                  <a:pt x="7637" y="0"/>
                  <a:pt x="7804" y="0"/>
                </a:cubicBezTo>
                <a:cubicBezTo>
                  <a:pt x="7999" y="0"/>
                  <a:pt x="8138" y="142"/>
                  <a:pt x="8138" y="311"/>
                </a:cubicBezTo>
                <a:lnTo>
                  <a:pt x="8138" y="2010"/>
                </a:lnTo>
                <a:lnTo>
                  <a:pt x="10340" y="2010"/>
                </a:lnTo>
                <a:lnTo>
                  <a:pt x="10340" y="311"/>
                </a:lnTo>
                <a:cubicBezTo>
                  <a:pt x="10340" y="142"/>
                  <a:pt x="10452" y="0"/>
                  <a:pt x="10647" y="0"/>
                </a:cubicBezTo>
                <a:cubicBezTo>
                  <a:pt x="10814" y="0"/>
                  <a:pt x="10953" y="142"/>
                  <a:pt x="10953" y="311"/>
                </a:cubicBezTo>
                <a:lnTo>
                  <a:pt x="10953" y="2010"/>
                </a:lnTo>
                <a:lnTo>
                  <a:pt x="13490" y="2010"/>
                </a:lnTo>
                <a:lnTo>
                  <a:pt x="13490" y="311"/>
                </a:lnTo>
                <a:cubicBezTo>
                  <a:pt x="13490" y="142"/>
                  <a:pt x="13629" y="0"/>
                  <a:pt x="13796" y="0"/>
                </a:cubicBezTo>
                <a:cubicBezTo>
                  <a:pt x="13963" y="0"/>
                  <a:pt x="14103" y="142"/>
                  <a:pt x="14103" y="311"/>
                </a:cubicBezTo>
                <a:lnTo>
                  <a:pt x="14103" y="2010"/>
                </a:lnTo>
                <a:lnTo>
                  <a:pt x="16639" y="2010"/>
                </a:lnTo>
                <a:lnTo>
                  <a:pt x="16639" y="311"/>
                </a:lnTo>
                <a:cubicBezTo>
                  <a:pt x="16639" y="142"/>
                  <a:pt x="16806" y="0"/>
                  <a:pt x="16973" y="0"/>
                </a:cubicBezTo>
                <a:cubicBezTo>
                  <a:pt x="17141" y="0"/>
                  <a:pt x="17280" y="142"/>
                  <a:pt x="17280" y="311"/>
                </a:cubicBezTo>
                <a:lnTo>
                  <a:pt x="17280" y="2010"/>
                </a:lnTo>
                <a:lnTo>
                  <a:pt x="18729" y="2010"/>
                </a:lnTo>
                <a:cubicBezTo>
                  <a:pt x="19036" y="2010"/>
                  <a:pt x="19287" y="2265"/>
                  <a:pt x="19287" y="2548"/>
                </a:cubicBezTo>
                <a:lnTo>
                  <a:pt x="19287" y="4388"/>
                </a:lnTo>
                <a:lnTo>
                  <a:pt x="21293" y="4388"/>
                </a:lnTo>
                <a:cubicBezTo>
                  <a:pt x="21461" y="4388"/>
                  <a:pt x="21600" y="4530"/>
                  <a:pt x="21600" y="4699"/>
                </a:cubicBezTo>
                <a:cubicBezTo>
                  <a:pt x="21600" y="4869"/>
                  <a:pt x="21461" y="5011"/>
                  <a:pt x="21293" y="5011"/>
                </a:cubicBezTo>
                <a:lnTo>
                  <a:pt x="19287" y="5011"/>
                </a:lnTo>
                <a:lnTo>
                  <a:pt x="19287" y="7275"/>
                </a:lnTo>
                <a:lnTo>
                  <a:pt x="21293" y="7275"/>
                </a:lnTo>
                <a:cubicBezTo>
                  <a:pt x="21461" y="7275"/>
                  <a:pt x="21600" y="7417"/>
                  <a:pt x="21600" y="7587"/>
                </a:cubicBezTo>
                <a:cubicBezTo>
                  <a:pt x="21600" y="7757"/>
                  <a:pt x="21461" y="7898"/>
                  <a:pt x="21293" y="7898"/>
                </a:cubicBezTo>
                <a:lnTo>
                  <a:pt x="19287" y="7898"/>
                </a:lnTo>
                <a:lnTo>
                  <a:pt x="19287" y="10135"/>
                </a:lnTo>
                <a:lnTo>
                  <a:pt x="21293" y="10135"/>
                </a:lnTo>
                <a:cubicBezTo>
                  <a:pt x="21461" y="10135"/>
                  <a:pt x="21600" y="10276"/>
                  <a:pt x="21600" y="10446"/>
                </a:cubicBezTo>
                <a:cubicBezTo>
                  <a:pt x="21600" y="10616"/>
                  <a:pt x="21461" y="10758"/>
                  <a:pt x="21293" y="10758"/>
                </a:cubicBezTo>
                <a:lnTo>
                  <a:pt x="19287" y="10758"/>
                </a:lnTo>
                <a:lnTo>
                  <a:pt x="19287" y="13334"/>
                </a:lnTo>
                <a:lnTo>
                  <a:pt x="21293" y="13334"/>
                </a:lnTo>
                <a:cubicBezTo>
                  <a:pt x="21461" y="13334"/>
                  <a:pt x="21600" y="13475"/>
                  <a:pt x="21600" y="13673"/>
                </a:cubicBezTo>
                <a:cubicBezTo>
                  <a:pt x="21600" y="13843"/>
                  <a:pt x="21461" y="13985"/>
                  <a:pt x="21293" y="13985"/>
                </a:cubicBezTo>
                <a:lnTo>
                  <a:pt x="19287" y="13985"/>
                </a:lnTo>
                <a:lnTo>
                  <a:pt x="19287" y="16561"/>
                </a:lnTo>
                <a:lnTo>
                  <a:pt x="21293" y="16561"/>
                </a:lnTo>
                <a:cubicBezTo>
                  <a:pt x="21461" y="16561"/>
                  <a:pt x="21600" y="16703"/>
                  <a:pt x="21600" y="16872"/>
                </a:cubicBezTo>
                <a:cubicBezTo>
                  <a:pt x="21600" y="17042"/>
                  <a:pt x="21461" y="17184"/>
                  <a:pt x="21293" y="17184"/>
                </a:cubicBezTo>
                <a:lnTo>
                  <a:pt x="19287" y="17184"/>
                </a:lnTo>
                <a:lnTo>
                  <a:pt x="19287" y="19024"/>
                </a:lnTo>
                <a:cubicBezTo>
                  <a:pt x="19287" y="19307"/>
                  <a:pt x="19036" y="19562"/>
                  <a:pt x="18729" y="19562"/>
                </a:cubicBezTo>
                <a:lnTo>
                  <a:pt x="17280" y="19562"/>
                </a:lnTo>
                <a:lnTo>
                  <a:pt x="17280" y="21289"/>
                </a:lnTo>
                <a:cubicBezTo>
                  <a:pt x="17280" y="21458"/>
                  <a:pt x="17141" y="21600"/>
                  <a:pt x="16973" y="21600"/>
                </a:cubicBezTo>
                <a:cubicBezTo>
                  <a:pt x="16806" y="21600"/>
                  <a:pt x="16639" y="21458"/>
                  <a:pt x="16639" y="21289"/>
                </a:cubicBezTo>
                <a:lnTo>
                  <a:pt x="16639" y="19562"/>
                </a:lnTo>
                <a:lnTo>
                  <a:pt x="14103" y="19562"/>
                </a:lnTo>
                <a:lnTo>
                  <a:pt x="14103" y="21289"/>
                </a:lnTo>
                <a:cubicBezTo>
                  <a:pt x="14103" y="21458"/>
                  <a:pt x="13963" y="21600"/>
                  <a:pt x="13796" y="21600"/>
                </a:cubicBezTo>
                <a:cubicBezTo>
                  <a:pt x="13629" y="21600"/>
                  <a:pt x="13490" y="21458"/>
                  <a:pt x="13490" y="21289"/>
                </a:cubicBezTo>
                <a:lnTo>
                  <a:pt x="13490" y="19562"/>
                </a:lnTo>
                <a:lnTo>
                  <a:pt x="10953" y="19562"/>
                </a:lnTo>
                <a:lnTo>
                  <a:pt x="10953" y="21289"/>
                </a:lnTo>
                <a:cubicBezTo>
                  <a:pt x="10953" y="21458"/>
                  <a:pt x="10814" y="21600"/>
                  <a:pt x="10647" y="21600"/>
                </a:cubicBezTo>
                <a:cubicBezTo>
                  <a:pt x="10452" y="21600"/>
                  <a:pt x="10340" y="21458"/>
                  <a:pt x="10340" y="21289"/>
                </a:cubicBezTo>
                <a:lnTo>
                  <a:pt x="10340" y="19562"/>
                </a:lnTo>
                <a:lnTo>
                  <a:pt x="8138" y="19562"/>
                </a:lnTo>
                <a:lnTo>
                  <a:pt x="8138" y="21289"/>
                </a:lnTo>
                <a:cubicBezTo>
                  <a:pt x="8138" y="21458"/>
                  <a:pt x="7999" y="21600"/>
                  <a:pt x="7804" y="21600"/>
                </a:cubicBezTo>
                <a:cubicBezTo>
                  <a:pt x="7637" y="21600"/>
                  <a:pt x="7497" y="21458"/>
                  <a:pt x="7497" y="21289"/>
                </a:cubicBezTo>
                <a:lnTo>
                  <a:pt x="7497" y="19562"/>
                </a:lnTo>
                <a:lnTo>
                  <a:pt x="5295" y="19562"/>
                </a:lnTo>
                <a:lnTo>
                  <a:pt x="5295" y="21289"/>
                </a:lnTo>
                <a:cubicBezTo>
                  <a:pt x="5295" y="21458"/>
                  <a:pt x="5156" y="21600"/>
                  <a:pt x="4961" y="21600"/>
                </a:cubicBezTo>
                <a:cubicBezTo>
                  <a:pt x="4794" y="21600"/>
                  <a:pt x="4654" y="21458"/>
                  <a:pt x="4654" y="21289"/>
                </a:cubicBezTo>
                <a:lnTo>
                  <a:pt x="4654" y="19562"/>
                </a:lnTo>
                <a:lnTo>
                  <a:pt x="2536" y="19562"/>
                </a:lnTo>
                <a:cubicBezTo>
                  <a:pt x="2230" y="19562"/>
                  <a:pt x="2007" y="19307"/>
                  <a:pt x="2007" y="19024"/>
                </a:cubicBezTo>
                <a:lnTo>
                  <a:pt x="2007" y="17184"/>
                </a:lnTo>
                <a:lnTo>
                  <a:pt x="307" y="17184"/>
                </a:lnTo>
                <a:cubicBezTo>
                  <a:pt x="139" y="17184"/>
                  <a:pt x="0" y="17042"/>
                  <a:pt x="0" y="16872"/>
                </a:cubicBezTo>
                <a:cubicBezTo>
                  <a:pt x="0" y="16703"/>
                  <a:pt x="139" y="16561"/>
                  <a:pt x="307" y="16561"/>
                </a:cubicBezTo>
                <a:lnTo>
                  <a:pt x="2007" y="16561"/>
                </a:lnTo>
                <a:lnTo>
                  <a:pt x="2007" y="13985"/>
                </a:lnTo>
                <a:lnTo>
                  <a:pt x="307" y="13985"/>
                </a:lnTo>
                <a:cubicBezTo>
                  <a:pt x="139" y="13985"/>
                  <a:pt x="0" y="13843"/>
                  <a:pt x="0" y="13673"/>
                </a:cubicBezTo>
                <a:cubicBezTo>
                  <a:pt x="0" y="13475"/>
                  <a:pt x="139" y="13334"/>
                  <a:pt x="307" y="13334"/>
                </a:cubicBezTo>
                <a:lnTo>
                  <a:pt x="2007" y="13334"/>
                </a:lnTo>
                <a:lnTo>
                  <a:pt x="2007" y="10758"/>
                </a:lnTo>
                <a:lnTo>
                  <a:pt x="307" y="10758"/>
                </a:lnTo>
                <a:cubicBezTo>
                  <a:pt x="139" y="10758"/>
                  <a:pt x="0" y="10616"/>
                  <a:pt x="0" y="10446"/>
                </a:cubicBezTo>
                <a:cubicBezTo>
                  <a:pt x="0" y="10276"/>
                  <a:pt x="139" y="10135"/>
                  <a:pt x="307" y="10135"/>
                </a:cubicBezTo>
                <a:lnTo>
                  <a:pt x="2007" y="10135"/>
                </a:lnTo>
                <a:lnTo>
                  <a:pt x="2007" y="7898"/>
                </a:lnTo>
                <a:lnTo>
                  <a:pt x="307" y="7898"/>
                </a:lnTo>
                <a:cubicBezTo>
                  <a:pt x="139" y="7898"/>
                  <a:pt x="0" y="7757"/>
                  <a:pt x="0" y="7587"/>
                </a:cubicBezTo>
                <a:cubicBezTo>
                  <a:pt x="0" y="7417"/>
                  <a:pt x="139" y="7275"/>
                  <a:pt x="307" y="7275"/>
                </a:cubicBezTo>
                <a:lnTo>
                  <a:pt x="2007" y="7275"/>
                </a:lnTo>
                <a:lnTo>
                  <a:pt x="2007" y="5011"/>
                </a:lnTo>
                <a:lnTo>
                  <a:pt x="307" y="5011"/>
                </a:lnTo>
                <a:cubicBezTo>
                  <a:pt x="139" y="5011"/>
                  <a:pt x="0" y="4869"/>
                  <a:pt x="0" y="4699"/>
                </a:cubicBezTo>
                <a:cubicBezTo>
                  <a:pt x="0" y="4530"/>
                  <a:pt x="139" y="4388"/>
                  <a:pt x="307" y="4388"/>
                </a:cubicBezTo>
                <a:lnTo>
                  <a:pt x="2007" y="4388"/>
                </a:lnTo>
                <a:lnTo>
                  <a:pt x="2007" y="2548"/>
                </a:lnTo>
                <a:cubicBezTo>
                  <a:pt x="2007" y="2265"/>
                  <a:pt x="2230" y="2010"/>
                  <a:pt x="2536" y="2010"/>
                </a:cubicBezTo>
                <a:lnTo>
                  <a:pt x="4654" y="2010"/>
                </a:lnTo>
                <a:lnTo>
                  <a:pt x="4654" y="311"/>
                </a:lnTo>
                <a:cubicBezTo>
                  <a:pt x="4654" y="142"/>
                  <a:pt x="4794" y="0"/>
                  <a:pt x="496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sz="180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3" name="TextBox 80"/>
          <p:cNvSpPr txBox="1"/>
          <p:nvPr/>
        </p:nvSpPr>
        <p:spPr>
          <a:xfrm>
            <a:off x="9642328" y="3207368"/>
            <a:ext cx="1162702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l" defTabSz="1828433">
              <a:defRPr sz="3400" b="1" spc="-30">
                <a:solidFill>
                  <a:srgbClr val="1113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Escolha do melhor K</a:t>
            </a:r>
          </a:p>
        </p:txBody>
      </p:sp>
      <p:sp>
        <p:nvSpPr>
          <p:cNvPr id="274" name="TextBox 140"/>
          <p:cNvSpPr txBox="1"/>
          <p:nvPr/>
        </p:nvSpPr>
        <p:spPr>
          <a:xfrm>
            <a:off x="9642328" y="3904819"/>
            <a:ext cx="11627023" cy="9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ts val="3600"/>
              </a:lnSpc>
              <a:defRPr spc="-20">
                <a:solidFill>
                  <a:srgbClr val="747A9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Foi realizada o treinamento do modelo diversas vezes através de iteração para obtenção do melhor 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1644CE-69E6-73E1-D9EF-9F4559E5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26" y="4974628"/>
            <a:ext cx="10471355" cy="78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631ACA2-B30C-3C81-BF8F-6739DBE177C3}"/>
              </a:ext>
            </a:extLst>
          </p:cNvPr>
          <p:cNvCxnSpPr>
            <a:cxnSpLocks/>
          </p:cNvCxnSpPr>
          <p:nvPr/>
        </p:nvCxnSpPr>
        <p:spPr>
          <a:xfrm flipH="1" flipV="1">
            <a:off x="5781368" y="6577781"/>
            <a:ext cx="317417" cy="884446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593842-F523-CC77-FB0B-57C6F50B51E7}"/>
              </a:ext>
            </a:extLst>
          </p:cNvPr>
          <p:cNvSpPr txBox="1"/>
          <p:nvPr/>
        </p:nvSpPr>
        <p:spPr>
          <a:xfrm>
            <a:off x="5516551" y="7507048"/>
            <a:ext cx="17993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K= 21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712</Words>
  <Application>Microsoft Office PowerPoint</Application>
  <PresentationFormat>Custom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Helvetica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Logon Aluno</cp:lastModifiedBy>
  <cp:revision>3</cp:revision>
  <dcterms:modified xsi:type="dcterms:W3CDTF">2024-04-09T22:35:36Z</dcterms:modified>
</cp:coreProperties>
</file>