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Inter" panose="020B0604020202020204" charset="0"/>
      <p:regular r:id="rId15"/>
      <p:bold r:id="rId16"/>
    </p:embeddedFont>
    <p:embeddedFont>
      <p:font typeface="Roboto Condensed Light" panose="02000000000000000000" pitchFamily="2" charset="0"/>
      <p:regular r:id="rId17"/>
      <p:italic r:id="rId18"/>
    </p:embeddedFont>
    <p:embeddedFont>
      <p:font typeface="Rubik Light" panose="020B0604020202020204" charset="-79"/>
      <p:bold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ba63fda84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ba63fda84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bd4afe119d_0_5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bd4afe119d_0_5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bd4afe119d_0_5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bd4afe119d_0_5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bd4afe119d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bd4afe119d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ba63fda84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ba63fda84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bd4afe119d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bd4afe119d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d6265ee922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d6265ee922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bd4afe119d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bd4afe119d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bd4afe119d_0_5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bd4afe119d_0_5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bd4afe119d_0_5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bd4afe119d_0_5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bd4afe119d_0_4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bd4afe119d_0_4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825750" y="-53600"/>
            <a:ext cx="3366000" cy="750600"/>
            <a:chOff x="708950" y="-197625"/>
            <a:chExt cx="3366000" cy="75060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" name="Google Shape;13;p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JULY 11, 2021 - 11H</a:t>
              </a:r>
              <a:endParaRPr sz="15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14" name="Google Shape;14;p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139575" y="383000"/>
            <a:ext cx="3366000" cy="750600"/>
            <a:chOff x="708950" y="-197625"/>
            <a:chExt cx="3366000" cy="750600"/>
          </a:xfrm>
        </p:grpSpPr>
        <p:grpSp>
          <p:nvGrpSpPr>
            <p:cNvPr id="16" name="Google Shape;16;p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" name="Google Shape;19;p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AUGUST 8, 2021 - 16H</a:t>
              </a:r>
              <a:endParaRPr sz="15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20" name="Google Shape;20;p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6268775" y="3438050"/>
            <a:ext cx="3366000" cy="750600"/>
            <a:chOff x="708950" y="-197625"/>
            <a:chExt cx="3366000" cy="750600"/>
          </a:xfrm>
        </p:grpSpPr>
        <p:grpSp>
          <p:nvGrpSpPr>
            <p:cNvPr id="22" name="Google Shape;22;p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" name="Google Shape;25;p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JUNE 15, 2021 - 18H</a:t>
              </a:r>
              <a:endParaRPr sz="15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26" name="Google Shape;26;p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5582600" y="3874650"/>
            <a:ext cx="3366000" cy="750600"/>
            <a:chOff x="708950" y="-197625"/>
            <a:chExt cx="3366000" cy="750600"/>
          </a:xfrm>
        </p:grpSpPr>
        <p:grpSp>
          <p:nvGrpSpPr>
            <p:cNvPr id="28" name="Google Shape;28;p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" name="Google Shape;31;p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JUNE 15, 2021 - 15H</a:t>
              </a:r>
              <a:endParaRPr sz="15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32" name="Google Shape;32;p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>
            <a:off x="4896425" y="4311250"/>
            <a:ext cx="3366000" cy="750600"/>
            <a:chOff x="708950" y="-197625"/>
            <a:chExt cx="3366000" cy="750600"/>
          </a:xfrm>
        </p:grpSpPr>
        <p:grpSp>
          <p:nvGrpSpPr>
            <p:cNvPr id="34" name="Google Shape;34;p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35" name="Google Shape;35;p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" name="Google Shape;37;p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JUNE 15, 2021 - 15H</a:t>
              </a:r>
              <a:endParaRPr sz="15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38" name="Google Shape;38;p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1511925" y="-490200"/>
            <a:ext cx="3366000" cy="750600"/>
            <a:chOff x="708950" y="-197625"/>
            <a:chExt cx="3366000" cy="750600"/>
          </a:xfrm>
        </p:grpSpPr>
        <p:grpSp>
          <p:nvGrpSpPr>
            <p:cNvPr id="40" name="Google Shape;40;p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41" name="Google Shape;41;p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" name="Google Shape;43;p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JUNE 25, 2021 - 12H</a:t>
              </a:r>
              <a:endParaRPr sz="15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44" name="Google Shape;44;p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45" name="Google Shape;45;p2"/>
          <p:cNvGrpSpPr/>
          <p:nvPr/>
        </p:nvGrpSpPr>
        <p:grpSpPr>
          <a:xfrm>
            <a:off x="4210250" y="4747850"/>
            <a:ext cx="3366000" cy="750600"/>
            <a:chOff x="708950" y="-197625"/>
            <a:chExt cx="3366000" cy="750600"/>
          </a:xfrm>
        </p:grpSpPr>
        <p:grpSp>
          <p:nvGrpSpPr>
            <p:cNvPr id="46" name="Google Shape;46;p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" name="Google Shape;49;p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MARCH 22, 2021 - 15H</a:t>
              </a:r>
              <a:endParaRPr sz="15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50" name="Google Shape;50;p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51" name="Google Shape;51;p2"/>
          <p:cNvGrpSpPr/>
          <p:nvPr/>
        </p:nvGrpSpPr>
        <p:grpSpPr>
          <a:xfrm>
            <a:off x="-546600" y="819600"/>
            <a:ext cx="3366000" cy="750600"/>
            <a:chOff x="708950" y="-197625"/>
            <a:chExt cx="3366000" cy="750600"/>
          </a:xfrm>
        </p:grpSpPr>
        <p:grpSp>
          <p:nvGrpSpPr>
            <p:cNvPr id="52" name="Google Shape;52;p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5" name="Google Shape;55;p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APRIL 15, 2021 - 15H</a:t>
              </a:r>
              <a:endParaRPr sz="15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56" name="Google Shape;56;p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57" name="Google Shape;57;p2"/>
          <p:cNvGrpSpPr/>
          <p:nvPr/>
        </p:nvGrpSpPr>
        <p:grpSpPr>
          <a:xfrm>
            <a:off x="6881600" y="-310550"/>
            <a:ext cx="3366000" cy="750600"/>
            <a:chOff x="708950" y="-197625"/>
            <a:chExt cx="3366000" cy="750600"/>
          </a:xfrm>
        </p:grpSpPr>
        <p:grpSp>
          <p:nvGrpSpPr>
            <p:cNvPr id="58" name="Google Shape;58;p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59" name="Google Shape;59;p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" name="Google Shape;61;p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JUNE 15, 2021 - 18H</a:t>
              </a:r>
              <a:endParaRPr sz="15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62" name="Google Shape;62;p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63" name="Google Shape;63;p2"/>
          <p:cNvGrpSpPr/>
          <p:nvPr/>
        </p:nvGrpSpPr>
        <p:grpSpPr>
          <a:xfrm>
            <a:off x="6195425" y="126050"/>
            <a:ext cx="3366000" cy="750600"/>
            <a:chOff x="708950" y="-197625"/>
            <a:chExt cx="3366000" cy="750600"/>
          </a:xfrm>
        </p:grpSpPr>
        <p:grpSp>
          <p:nvGrpSpPr>
            <p:cNvPr id="64" name="Google Shape;64;p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65" name="Google Shape;65;p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" name="Google Shape;67;p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JUNE 15, 2021 - 15H</a:t>
              </a:r>
              <a:endParaRPr sz="15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68" name="Google Shape;68;p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69" name="Google Shape;69;p2"/>
          <p:cNvGrpSpPr/>
          <p:nvPr/>
        </p:nvGrpSpPr>
        <p:grpSpPr>
          <a:xfrm>
            <a:off x="5509250" y="562650"/>
            <a:ext cx="3366000" cy="750600"/>
            <a:chOff x="708950" y="-197625"/>
            <a:chExt cx="3366000" cy="750600"/>
          </a:xfrm>
        </p:grpSpPr>
        <p:grpSp>
          <p:nvGrpSpPr>
            <p:cNvPr id="70" name="Google Shape;70;p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71" name="Google Shape;71;p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3" name="Google Shape;73;p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JUNE 15, 2021 - 15H</a:t>
              </a:r>
              <a:endParaRPr sz="15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74" name="Google Shape;74;p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75" name="Google Shape;75;p2"/>
          <p:cNvSpPr/>
          <p:nvPr/>
        </p:nvSpPr>
        <p:spPr>
          <a:xfrm>
            <a:off x="726850" y="683250"/>
            <a:ext cx="7697100" cy="3777000"/>
          </a:xfrm>
          <a:prstGeom prst="roundRect">
            <a:avLst>
              <a:gd name="adj" fmla="val 5742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6" name="Google Shape;76;p2"/>
          <p:cNvCxnSpPr/>
          <p:nvPr/>
        </p:nvCxnSpPr>
        <p:spPr>
          <a:xfrm>
            <a:off x="720000" y="1064389"/>
            <a:ext cx="7697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" name="Google Shape;77;p2"/>
          <p:cNvSpPr/>
          <p:nvPr/>
        </p:nvSpPr>
        <p:spPr>
          <a:xfrm>
            <a:off x="7368795" y="816719"/>
            <a:ext cx="140400" cy="1404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9050" dir="27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"/>
          <p:cNvSpPr/>
          <p:nvPr/>
        </p:nvSpPr>
        <p:spPr>
          <a:xfrm>
            <a:off x="7666043" y="816719"/>
            <a:ext cx="140400" cy="1404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9050" dir="27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"/>
          <p:cNvSpPr/>
          <p:nvPr/>
        </p:nvSpPr>
        <p:spPr>
          <a:xfrm>
            <a:off x="7963292" y="816719"/>
            <a:ext cx="140400" cy="140400"/>
          </a:xfrm>
          <a:prstGeom prst="ellipse">
            <a:avLst/>
          </a:prstGeom>
          <a:solidFill>
            <a:schemeClr val="accent5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9050" dir="27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"/>
          <p:cNvSpPr txBox="1">
            <a:spLocks noGrp="1"/>
          </p:cNvSpPr>
          <p:nvPr>
            <p:ph type="ctrTitle"/>
          </p:nvPr>
        </p:nvSpPr>
        <p:spPr>
          <a:xfrm>
            <a:off x="987375" y="1563513"/>
            <a:ext cx="7169400" cy="169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1" name="Google Shape;81;p2"/>
          <p:cNvSpPr txBox="1">
            <a:spLocks noGrp="1"/>
          </p:cNvSpPr>
          <p:nvPr>
            <p:ph type="subTitle" idx="1"/>
          </p:nvPr>
        </p:nvSpPr>
        <p:spPr>
          <a:xfrm>
            <a:off x="1869075" y="3240600"/>
            <a:ext cx="5405700" cy="4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11"/>
          <p:cNvGrpSpPr/>
          <p:nvPr/>
        </p:nvGrpSpPr>
        <p:grpSpPr>
          <a:xfrm>
            <a:off x="247200" y="332350"/>
            <a:ext cx="8649600" cy="4478700"/>
            <a:chOff x="247200" y="332350"/>
            <a:chExt cx="8649600" cy="4478700"/>
          </a:xfrm>
        </p:grpSpPr>
        <p:sp>
          <p:nvSpPr>
            <p:cNvPr id="201" name="Google Shape;201;p11"/>
            <p:cNvSpPr/>
            <p:nvPr/>
          </p:nvSpPr>
          <p:spPr>
            <a:xfrm>
              <a:off x="247200" y="332350"/>
              <a:ext cx="8649600" cy="4478700"/>
            </a:xfrm>
            <a:prstGeom prst="roundRect">
              <a:avLst>
                <a:gd name="adj" fmla="val 3336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2" name="Google Shape;202;p11"/>
            <p:cNvGrpSpPr/>
            <p:nvPr/>
          </p:nvGrpSpPr>
          <p:grpSpPr>
            <a:xfrm>
              <a:off x="247200" y="473369"/>
              <a:ext cx="8642700" cy="247681"/>
              <a:chOff x="247200" y="1419444"/>
              <a:chExt cx="8642700" cy="247681"/>
            </a:xfrm>
          </p:grpSpPr>
          <p:cxnSp>
            <p:nvCxnSpPr>
              <p:cNvPr id="203" name="Google Shape;203;p11"/>
              <p:cNvCxnSpPr/>
              <p:nvPr/>
            </p:nvCxnSpPr>
            <p:spPr>
              <a:xfrm>
                <a:off x="247200" y="1667125"/>
                <a:ext cx="8642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04" name="Google Shape;204;p11"/>
              <p:cNvSpPr/>
              <p:nvPr/>
            </p:nvSpPr>
            <p:spPr>
              <a:xfrm>
                <a:off x="7841645" y="1419444"/>
                <a:ext cx="140400" cy="140400"/>
              </a:xfrm>
              <a:prstGeom prst="ellipse">
                <a:avLst/>
              </a:prstGeom>
              <a:solidFill>
                <a:schemeClr val="dk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270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>
                <a:off x="8138893" y="1419444"/>
                <a:ext cx="140400" cy="140400"/>
              </a:xfrm>
              <a:prstGeom prst="ellipse">
                <a:avLst/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270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>
                <a:off x="8436142" y="141944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270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7" name="Google Shape;207;p11"/>
          <p:cNvSpPr txBox="1">
            <a:spLocks noGrp="1"/>
          </p:cNvSpPr>
          <p:nvPr>
            <p:ph type="title" hasCustomPrompt="1"/>
          </p:nvPr>
        </p:nvSpPr>
        <p:spPr>
          <a:xfrm>
            <a:off x="720000" y="1635425"/>
            <a:ext cx="4772400" cy="15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8" name="Google Shape;208;p11"/>
          <p:cNvSpPr txBox="1">
            <a:spLocks noGrp="1"/>
          </p:cNvSpPr>
          <p:nvPr>
            <p:ph type="subTitle" idx="1"/>
          </p:nvPr>
        </p:nvSpPr>
        <p:spPr>
          <a:xfrm>
            <a:off x="1458600" y="3170225"/>
            <a:ext cx="32952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chemeClr val="lt2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ONL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/>
          <p:nvPr/>
        </p:nvSpPr>
        <p:spPr>
          <a:xfrm>
            <a:off x="247200" y="332350"/>
            <a:ext cx="8649600" cy="798900"/>
          </a:xfrm>
          <a:prstGeom prst="roundRect">
            <a:avLst>
              <a:gd name="adj" fmla="val 18597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2" name="Google Shape;212;p13"/>
          <p:cNvGrpSpPr/>
          <p:nvPr/>
        </p:nvGrpSpPr>
        <p:grpSpPr>
          <a:xfrm>
            <a:off x="247200" y="1328450"/>
            <a:ext cx="8649600" cy="3482700"/>
            <a:chOff x="247200" y="1285975"/>
            <a:chExt cx="8649600" cy="3482700"/>
          </a:xfrm>
        </p:grpSpPr>
        <p:sp>
          <p:nvSpPr>
            <p:cNvPr id="213" name="Google Shape;213;p13"/>
            <p:cNvSpPr/>
            <p:nvPr/>
          </p:nvSpPr>
          <p:spPr>
            <a:xfrm>
              <a:off x="247200" y="1285975"/>
              <a:ext cx="8649600" cy="3482700"/>
            </a:xfrm>
            <a:prstGeom prst="roundRect">
              <a:avLst>
                <a:gd name="adj" fmla="val 3972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4" name="Google Shape;214;p13"/>
            <p:cNvCxnSpPr/>
            <p:nvPr/>
          </p:nvCxnSpPr>
          <p:spPr>
            <a:xfrm>
              <a:off x="247200" y="1667125"/>
              <a:ext cx="8642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5" name="Google Shape;215;p13"/>
            <p:cNvSpPr/>
            <p:nvPr/>
          </p:nvSpPr>
          <p:spPr>
            <a:xfrm>
              <a:off x="7841645" y="1419444"/>
              <a:ext cx="140400" cy="140400"/>
            </a:xfrm>
            <a:prstGeom prst="ellipse">
              <a:avLst/>
            </a:prstGeom>
            <a:solidFill>
              <a:schemeClr val="dk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27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8138893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27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8436142" y="1419444"/>
              <a:ext cx="140400" cy="1404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27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8" name="Google Shape;218;p13"/>
          <p:cNvSpPr/>
          <p:nvPr/>
        </p:nvSpPr>
        <p:spPr>
          <a:xfrm>
            <a:off x="8293800" y="601600"/>
            <a:ext cx="260400" cy="260400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3"/>
          <p:cNvSpPr txBox="1">
            <a:spLocks noGrp="1"/>
          </p:cNvSpPr>
          <p:nvPr>
            <p:ph type="title" idx="2" hasCustomPrompt="1"/>
          </p:nvPr>
        </p:nvSpPr>
        <p:spPr>
          <a:xfrm>
            <a:off x="356500" y="1937625"/>
            <a:ext cx="135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1" name="Google Shape;221;p13"/>
          <p:cNvSpPr txBox="1">
            <a:spLocks noGrp="1"/>
          </p:cNvSpPr>
          <p:nvPr>
            <p:ph type="subTitle" idx="1"/>
          </p:nvPr>
        </p:nvSpPr>
        <p:spPr>
          <a:xfrm>
            <a:off x="1710400" y="2590200"/>
            <a:ext cx="2503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3"/>
          <p:cNvSpPr txBox="1">
            <a:spLocks noGrp="1"/>
          </p:cNvSpPr>
          <p:nvPr>
            <p:ph type="subTitle" idx="3"/>
          </p:nvPr>
        </p:nvSpPr>
        <p:spPr>
          <a:xfrm>
            <a:off x="1710400" y="2030350"/>
            <a:ext cx="20493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  <p:sp>
        <p:nvSpPr>
          <p:cNvPr id="223" name="Google Shape;223;p13"/>
          <p:cNvSpPr txBox="1">
            <a:spLocks noGrp="1"/>
          </p:cNvSpPr>
          <p:nvPr>
            <p:ph type="title" idx="4" hasCustomPrompt="1"/>
          </p:nvPr>
        </p:nvSpPr>
        <p:spPr>
          <a:xfrm>
            <a:off x="4651600" y="1937625"/>
            <a:ext cx="135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4" name="Google Shape;224;p13"/>
          <p:cNvSpPr txBox="1">
            <a:spLocks noGrp="1"/>
          </p:cNvSpPr>
          <p:nvPr>
            <p:ph type="subTitle" idx="5"/>
          </p:nvPr>
        </p:nvSpPr>
        <p:spPr>
          <a:xfrm>
            <a:off x="6005500" y="2590200"/>
            <a:ext cx="2503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13"/>
          <p:cNvSpPr txBox="1">
            <a:spLocks noGrp="1"/>
          </p:cNvSpPr>
          <p:nvPr>
            <p:ph type="subTitle" idx="6"/>
          </p:nvPr>
        </p:nvSpPr>
        <p:spPr>
          <a:xfrm>
            <a:off x="6005500" y="2030350"/>
            <a:ext cx="20493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  <p:sp>
        <p:nvSpPr>
          <p:cNvPr id="226" name="Google Shape;226;p13"/>
          <p:cNvSpPr txBox="1">
            <a:spLocks noGrp="1"/>
          </p:cNvSpPr>
          <p:nvPr>
            <p:ph type="title" idx="7" hasCustomPrompt="1"/>
          </p:nvPr>
        </p:nvSpPr>
        <p:spPr>
          <a:xfrm>
            <a:off x="356500" y="3351775"/>
            <a:ext cx="135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7" name="Google Shape;227;p13"/>
          <p:cNvSpPr txBox="1">
            <a:spLocks noGrp="1"/>
          </p:cNvSpPr>
          <p:nvPr>
            <p:ph type="subTitle" idx="8"/>
          </p:nvPr>
        </p:nvSpPr>
        <p:spPr>
          <a:xfrm>
            <a:off x="1710400" y="4006900"/>
            <a:ext cx="2503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13"/>
          <p:cNvSpPr txBox="1">
            <a:spLocks noGrp="1"/>
          </p:cNvSpPr>
          <p:nvPr>
            <p:ph type="subTitle" idx="9"/>
          </p:nvPr>
        </p:nvSpPr>
        <p:spPr>
          <a:xfrm>
            <a:off x="1710400" y="3447050"/>
            <a:ext cx="20493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  <p:sp>
        <p:nvSpPr>
          <p:cNvPr id="229" name="Google Shape;229;p13"/>
          <p:cNvSpPr txBox="1">
            <a:spLocks noGrp="1"/>
          </p:cNvSpPr>
          <p:nvPr>
            <p:ph type="title" idx="13" hasCustomPrompt="1"/>
          </p:nvPr>
        </p:nvSpPr>
        <p:spPr>
          <a:xfrm>
            <a:off x="4651600" y="3351775"/>
            <a:ext cx="135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0" name="Google Shape;230;p13"/>
          <p:cNvSpPr txBox="1">
            <a:spLocks noGrp="1"/>
          </p:cNvSpPr>
          <p:nvPr>
            <p:ph type="subTitle" idx="14"/>
          </p:nvPr>
        </p:nvSpPr>
        <p:spPr>
          <a:xfrm>
            <a:off x="6005500" y="4006900"/>
            <a:ext cx="2503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13"/>
          <p:cNvSpPr txBox="1">
            <a:spLocks noGrp="1"/>
          </p:cNvSpPr>
          <p:nvPr>
            <p:ph type="subTitle" idx="15"/>
          </p:nvPr>
        </p:nvSpPr>
        <p:spPr>
          <a:xfrm>
            <a:off x="6005500" y="3447050"/>
            <a:ext cx="20493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14"/>
          <p:cNvGrpSpPr/>
          <p:nvPr/>
        </p:nvGrpSpPr>
        <p:grpSpPr>
          <a:xfrm>
            <a:off x="247200" y="332350"/>
            <a:ext cx="8649600" cy="4478700"/>
            <a:chOff x="247200" y="332350"/>
            <a:chExt cx="8649600" cy="4478700"/>
          </a:xfrm>
        </p:grpSpPr>
        <p:sp>
          <p:nvSpPr>
            <p:cNvPr id="234" name="Google Shape;234;p14"/>
            <p:cNvSpPr/>
            <p:nvPr/>
          </p:nvSpPr>
          <p:spPr>
            <a:xfrm>
              <a:off x="247200" y="332350"/>
              <a:ext cx="8649600" cy="4478700"/>
            </a:xfrm>
            <a:prstGeom prst="roundRect">
              <a:avLst>
                <a:gd name="adj" fmla="val 3336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5" name="Google Shape;235;p14"/>
            <p:cNvGrpSpPr/>
            <p:nvPr/>
          </p:nvGrpSpPr>
          <p:grpSpPr>
            <a:xfrm>
              <a:off x="247200" y="473369"/>
              <a:ext cx="8642700" cy="247681"/>
              <a:chOff x="247200" y="1419444"/>
              <a:chExt cx="8642700" cy="247681"/>
            </a:xfrm>
          </p:grpSpPr>
          <p:cxnSp>
            <p:nvCxnSpPr>
              <p:cNvPr id="236" name="Google Shape;236;p14"/>
              <p:cNvCxnSpPr/>
              <p:nvPr/>
            </p:nvCxnSpPr>
            <p:spPr>
              <a:xfrm>
                <a:off x="247200" y="1667125"/>
                <a:ext cx="8642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37" name="Google Shape;237;p14"/>
              <p:cNvSpPr/>
              <p:nvPr/>
            </p:nvSpPr>
            <p:spPr>
              <a:xfrm>
                <a:off x="7841645" y="1419444"/>
                <a:ext cx="140400" cy="140400"/>
              </a:xfrm>
              <a:prstGeom prst="ellipse">
                <a:avLst/>
              </a:prstGeom>
              <a:solidFill>
                <a:schemeClr val="dk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270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4"/>
              <p:cNvSpPr/>
              <p:nvPr/>
            </p:nvSpPr>
            <p:spPr>
              <a:xfrm>
                <a:off x="8138893" y="1419444"/>
                <a:ext cx="140400" cy="140400"/>
              </a:xfrm>
              <a:prstGeom prst="ellipse">
                <a:avLst/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270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14"/>
              <p:cNvSpPr/>
              <p:nvPr/>
            </p:nvSpPr>
            <p:spPr>
              <a:xfrm>
                <a:off x="8436142" y="141944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270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0" name="Google Shape;240;p14"/>
          <p:cNvSpPr txBox="1">
            <a:spLocks noGrp="1"/>
          </p:cNvSpPr>
          <p:nvPr>
            <p:ph type="subTitle" idx="1"/>
          </p:nvPr>
        </p:nvSpPr>
        <p:spPr>
          <a:xfrm>
            <a:off x="3024800" y="1430250"/>
            <a:ext cx="5388000" cy="191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14"/>
          <p:cNvSpPr txBox="1">
            <a:spLocks noGrp="1"/>
          </p:cNvSpPr>
          <p:nvPr>
            <p:ph type="subTitle" idx="2"/>
          </p:nvPr>
        </p:nvSpPr>
        <p:spPr>
          <a:xfrm>
            <a:off x="3024800" y="3711725"/>
            <a:ext cx="3094500" cy="32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5"/>
          <p:cNvSpPr/>
          <p:nvPr/>
        </p:nvSpPr>
        <p:spPr>
          <a:xfrm>
            <a:off x="247200" y="332350"/>
            <a:ext cx="8649600" cy="798900"/>
          </a:xfrm>
          <a:prstGeom prst="roundRect">
            <a:avLst>
              <a:gd name="adj" fmla="val 18597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5"/>
          <p:cNvSpPr/>
          <p:nvPr/>
        </p:nvSpPr>
        <p:spPr>
          <a:xfrm>
            <a:off x="247200" y="1328450"/>
            <a:ext cx="8649600" cy="3482700"/>
          </a:xfrm>
          <a:prstGeom prst="roundRect">
            <a:avLst>
              <a:gd name="adj" fmla="val 3972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15"/>
          <p:cNvSpPr/>
          <p:nvPr/>
        </p:nvSpPr>
        <p:spPr>
          <a:xfrm>
            <a:off x="8293800" y="601600"/>
            <a:ext cx="260400" cy="260400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5"/>
          <p:cNvSpPr/>
          <p:nvPr/>
        </p:nvSpPr>
        <p:spPr>
          <a:xfrm>
            <a:off x="8293800" y="1502675"/>
            <a:ext cx="260400" cy="260400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ONLY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6"/>
          <p:cNvSpPr/>
          <p:nvPr/>
        </p:nvSpPr>
        <p:spPr>
          <a:xfrm>
            <a:off x="247200" y="1328450"/>
            <a:ext cx="8649600" cy="3482700"/>
          </a:xfrm>
          <a:prstGeom prst="roundRect">
            <a:avLst>
              <a:gd name="adj" fmla="val 3972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6"/>
          <p:cNvSpPr/>
          <p:nvPr/>
        </p:nvSpPr>
        <p:spPr>
          <a:xfrm>
            <a:off x="8293800" y="1502675"/>
            <a:ext cx="260400" cy="260400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6"/>
          <p:cNvSpPr/>
          <p:nvPr/>
        </p:nvSpPr>
        <p:spPr>
          <a:xfrm>
            <a:off x="247200" y="332350"/>
            <a:ext cx="8649600" cy="798900"/>
          </a:xfrm>
          <a:prstGeom prst="roundRect">
            <a:avLst>
              <a:gd name="adj" fmla="val 18597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16"/>
          <p:cNvSpPr/>
          <p:nvPr/>
        </p:nvSpPr>
        <p:spPr>
          <a:xfrm>
            <a:off x="8293800" y="601600"/>
            <a:ext cx="260400" cy="260400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6"/>
          <p:cNvSpPr txBox="1">
            <a:spLocks noGrp="1"/>
          </p:cNvSpPr>
          <p:nvPr>
            <p:ph type="subTitle" idx="1"/>
          </p:nvPr>
        </p:nvSpPr>
        <p:spPr>
          <a:xfrm>
            <a:off x="720000" y="3919975"/>
            <a:ext cx="2503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16"/>
          <p:cNvSpPr txBox="1">
            <a:spLocks noGrp="1"/>
          </p:cNvSpPr>
          <p:nvPr>
            <p:ph type="subTitle" idx="2"/>
          </p:nvPr>
        </p:nvSpPr>
        <p:spPr>
          <a:xfrm>
            <a:off x="947250" y="3248750"/>
            <a:ext cx="20493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  <p:sp>
        <p:nvSpPr>
          <p:cNvPr id="256" name="Google Shape;256;p16"/>
          <p:cNvSpPr txBox="1">
            <a:spLocks noGrp="1"/>
          </p:cNvSpPr>
          <p:nvPr>
            <p:ph type="subTitle" idx="3"/>
          </p:nvPr>
        </p:nvSpPr>
        <p:spPr>
          <a:xfrm>
            <a:off x="3320100" y="3919975"/>
            <a:ext cx="2503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16"/>
          <p:cNvSpPr txBox="1">
            <a:spLocks noGrp="1"/>
          </p:cNvSpPr>
          <p:nvPr>
            <p:ph type="subTitle" idx="4"/>
          </p:nvPr>
        </p:nvSpPr>
        <p:spPr>
          <a:xfrm>
            <a:off x="3547350" y="3248750"/>
            <a:ext cx="20493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  <p:sp>
        <p:nvSpPr>
          <p:cNvPr id="258" name="Google Shape;258;p16"/>
          <p:cNvSpPr txBox="1">
            <a:spLocks noGrp="1"/>
          </p:cNvSpPr>
          <p:nvPr>
            <p:ph type="subTitle" idx="5"/>
          </p:nvPr>
        </p:nvSpPr>
        <p:spPr>
          <a:xfrm>
            <a:off x="5920200" y="3919975"/>
            <a:ext cx="2503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16"/>
          <p:cNvSpPr txBox="1">
            <a:spLocks noGrp="1"/>
          </p:cNvSpPr>
          <p:nvPr>
            <p:ph type="subTitle" idx="6"/>
          </p:nvPr>
        </p:nvSpPr>
        <p:spPr>
          <a:xfrm>
            <a:off x="6147450" y="3248750"/>
            <a:ext cx="20493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_ONLY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7"/>
          <p:cNvSpPr/>
          <p:nvPr/>
        </p:nvSpPr>
        <p:spPr>
          <a:xfrm>
            <a:off x="247200" y="1328450"/>
            <a:ext cx="8649600" cy="3482700"/>
          </a:xfrm>
          <a:prstGeom prst="roundRect">
            <a:avLst>
              <a:gd name="adj" fmla="val 3972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7"/>
          <p:cNvSpPr/>
          <p:nvPr/>
        </p:nvSpPr>
        <p:spPr>
          <a:xfrm>
            <a:off x="8293800" y="1502675"/>
            <a:ext cx="260400" cy="260400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7"/>
          <p:cNvSpPr/>
          <p:nvPr/>
        </p:nvSpPr>
        <p:spPr>
          <a:xfrm>
            <a:off x="247200" y="332350"/>
            <a:ext cx="8649600" cy="798900"/>
          </a:xfrm>
          <a:prstGeom prst="roundRect">
            <a:avLst>
              <a:gd name="adj" fmla="val 18597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7"/>
          <p:cNvSpPr/>
          <p:nvPr/>
        </p:nvSpPr>
        <p:spPr>
          <a:xfrm>
            <a:off x="8293800" y="601600"/>
            <a:ext cx="260400" cy="260400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17"/>
          <p:cNvSpPr txBox="1">
            <a:spLocks noGrp="1"/>
          </p:cNvSpPr>
          <p:nvPr>
            <p:ph type="subTitle" idx="1"/>
          </p:nvPr>
        </p:nvSpPr>
        <p:spPr>
          <a:xfrm>
            <a:off x="720000" y="4118275"/>
            <a:ext cx="2503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17"/>
          <p:cNvSpPr txBox="1">
            <a:spLocks noGrp="1"/>
          </p:cNvSpPr>
          <p:nvPr>
            <p:ph type="subTitle" idx="2"/>
          </p:nvPr>
        </p:nvSpPr>
        <p:spPr>
          <a:xfrm>
            <a:off x="947250" y="3599450"/>
            <a:ext cx="20493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  <p:sp>
        <p:nvSpPr>
          <p:cNvPr id="268" name="Google Shape;268;p17"/>
          <p:cNvSpPr txBox="1">
            <a:spLocks noGrp="1"/>
          </p:cNvSpPr>
          <p:nvPr>
            <p:ph type="subTitle" idx="3"/>
          </p:nvPr>
        </p:nvSpPr>
        <p:spPr>
          <a:xfrm>
            <a:off x="3320100" y="4118275"/>
            <a:ext cx="2503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17"/>
          <p:cNvSpPr txBox="1">
            <a:spLocks noGrp="1"/>
          </p:cNvSpPr>
          <p:nvPr>
            <p:ph type="subTitle" idx="4"/>
          </p:nvPr>
        </p:nvSpPr>
        <p:spPr>
          <a:xfrm>
            <a:off x="3547350" y="3599450"/>
            <a:ext cx="20493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  <p:sp>
        <p:nvSpPr>
          <p:cNvPr id="270" name="Google Shape;270;p17"/>
          <p:cNvSpPr txBox="1">
            <a:spLocks noGrp="1"/>
          </p:cNvSpPr>
          <p:nvPr>
            <p:ph type="subTitle" idx="5"/>
          </p:nvPr>
        </p:nvSpPr>
        <p:spPr>
          <a:xfrm>
            <a:off x="5920200" y="4118275"/>
            <a:ext cx="2503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17"/>
          <p:cNvSpPr txBox="1">
            <a:spLocks noGrp="1"/>
          </p:cNvSpPr>
          <p:nvPr>
            <p:ph type="subTitle" idx="6"/>
          </p:nvPr>
        </p:nvSpPr>
        <p:spPr>
          <a:xfrm>
            <a:off x="6147450" y="3599450"/>
            <a:ext cx="20493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  <p:sp>
        <p:nvSpPr>
          <p:cNvPr id="272" name="Google Shape;272;p17"/>
          <p:cNvSpPr txBox="1">
            <a:spLocks noGrp="1"/>
          </p:cNvSpPr>
          <p:nvPr>
            <p:ph type="subTitle" idx="7"/>
          </p:nvPr>
        </p:nvSpPr>
        <p:spPr>
          <a:xfrm>
            <a:off x="720000" y="2487038"/>
            <a:ext cx="2503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17"/>
          <p:cNvSpPr txBox="1">
            <a:spLocks noGrp="1"/>
          </p:cNvSpPr>
          <p:nvPr>
            <p:ph type="subTitle" idx="8"/>
          </p:nvPr>
        </p:nvSpPr>
        <p:spPr>
          <a:xfrm>
            <a:off x="947250" y="1968213"/>
            <a:ext cx="20493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  <p:sp>
        <p:nvSpPr>
          <p:cNvPr id="274" name="Google Shape;274;p17"/>
          <p:cNvSpPr txBox="1">
            <a:spLocks noGrp="1"/>
          </p:cNvSpPr>
          <p:nvPr>
            <p:ph type="subTitle" idx="9"/>
          </p:nvPr>
        </p:nvSpPr>
        <p:spPr>
          <a:xfrm>
            <a:off x="3320100" y="2487038"/>
            <a:ext cx="2503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17"/>
          <p:cNvSpPr txBox="1">
            <a:spLocks noGrp="1"/>
          </p:cNvSpPr>
          <p:nvPr>
            <p:ph type="subTitle" idx="13"/>
          </p:nvPr>
        </p:nvSpPr>
        <p:spPr>
          <a:xfrm>
            <a:off x="3547350" y="1968213"/>
            <a:ext cx="20493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  <p:sp>
        <p:nvSpPr>
          <p:cNvPr id="276" name="Google Shape;276;p17"/>
          <p:cNvSpPr txBox="1">
            <a:spLocks noGrp="1"/>
          </p:cNvSpPr>
          <p:nvPr>
            <p:ph type="subTitle" idx="14"/>
          </p:nvPr>
        </p:nvSpPr>
        <p:spPr>
          <a:xfrm>
            <a:off x="5920200" y="2487038"/>
            <a:ext cx="2503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17"/>
          <p:cNvSpPr txBox="1">
            <a:spLocks noGrp="1"/>
          </p:cNvSpPr>
          <p:nvPr>
            <p:ph type="subTitle" idx="15"/>
          </p:nvPr>
        </p:nvSpPr>
        <p:spPr>
          <a:xfrm>
            <a:off x="6147450" y="1968213"/>
            <a:ext cx="20493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"/>
          <p:cNvSpPr/>
          <p:nvPr/>
        </p:nvSpPr>
        <p:spPr>
          <a:xfrm>
            <a:off x="247200" y="1328450"/>
            <a:ext cx="8649600" cy="3482700"/>
          </a:xfrm>
          <a:prstGeom prst="roundRect">
            <a:avLst>
              <a:gd name="adj" fmla="val 3972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8"/>
          <p:cNvSpPr/>
          <p:nvPr/>
        </p:nvSpPr>
        <p:spPr>
          <a:xfrm>
            <a:off x="8293800" y="1502675"/>
            <a:ext cx="260400" cy="260400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8"/>
          <p:cNvSpPr/>
          <p:nvPr/>
        </p:nvSpPr>
        <p:spPr>
          <a:xfrm>
            <a:off x="247200" y="332350"/>
            <a:ext cx="8649600" cy="798900"/>
          </a:xfrm>
          <a:prstGeom prst="roundRect">
            <a:avLst>
              <a:gd name="adj" fmla="val 18597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8"/>
          <p:cNvSpPr/>
          <p:nvPr/>
        </p:nvSpPr>
        <p:spPr>
          <a:xfrm>
            <a:off x="8293800" y="601600"/>
            <a:ext cx="260400" cy="260400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18"/>
          <p:cNvSpPr txBox="1">
            <a:spLocks noGrp="1"/>
          </p:cNvSpPr>
          <p:nvPr>
            <p:ph type="subTitle" idx="1"/>
          </p:nvPr>
        </p:nvSpPr>
        <p:spPr>
          <a:xfrm>
            <a:off x="720000" y="2347300"/>
            <a:ext cx="2373900" cy="61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18"/>
          <p:cNvSpPr txBox="1">
            <a:spLocks noGrp="1"/>
          </p:cNvSpPr>
          <p:nvPr>
            <p:ph type="subTitle" idx="2"/>
          </p:nvPr>
        </p:nvSpPr>
        <p:spPr>
          <a:xfrm>
            <a:off x="848700" y="1951775"/>
            <a:ext cx="2245200" cy="24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  <p:sp>
        <p:nvSpPr>
          <p:cNvPr id="286" name="Google Shape;286;p18"/>
          <p:cNvSpPr txBox="1">
            <a:spLocks noGrp="1"/>
          </p:cNvSpPr>
          <p:nvPr>
            <p:ph type="subTitle" idx="3"/>
          </p:nvPr>
        </p:nvSpPr>
        <p:spPr>
          <a:xfrm>
            <a:off x="720000" y="3952675"/>
            <a:ext cx="2373900" cy="61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18"/>
          <p:cNvSpPr txBox="1">
            <a:spLocks noGrp="1"/>
          </p:cNvSpPr>
          <p:nvPr>
            <p:ph type="subTitle" idx="4"/>
          </p:nvPr>
        </p:nvSpPr>
        <p:spPr>
          <a:xfrm>
            <a:off x="848700" y="3557225"/>
            <a:ext cx="2245200" cy="24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  <p:sp>
        <p:nvSpPr>
          <p:cNvPr id="288" name="Google Shape;288;p18"/>
          <p:cNvSpPr txBox="1">
            <a:spLocks noGrp="1"/>
          </p:cNvSpPr>
          <p:nvPr>
            <p:ph type="subTitle" idx="5"/>
          </p:nvPr>
        </p:nvSpPr>
        <p:spPr>
          <a:xfrm>
            <a:off x="6050100" y="2347300"/>
            <a:ext cx="2373900" cy="61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18"/>
          <p:cNvSpPr txBox="1">
            <a:spLocks noGrp="1"/>
          </p:cNvSpPr>
          <p:nvPr>
            <p:ph type="subTitle" idx="6"/>
          </p:nvPr>
        </p:nvSpPr>
        <p:spPr>
          <a:xfrm>
            <a:off x="6050100" y="1951775"/>
            <a:ext cx="2245200" cy="24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  <p:sp>
        <p:nvSpPr>
          <p:cNvPr id="290" name="Google Shape;290;p18"/>
          <p:cNvSpPr txBox="1">
            <a:spLocks noGrp="1"/>
          </p:cNvSpPr>
          <p:nvPr>
            <p:ph type="subTitle" idx="7"/>
          </p:nvPr>
        </p:nvSpPr>
        <p:spPr>
          <a:xfrm>
            <a:off x="6050100" y="3952675"/>
            <a:ext cx="2373900" cy="61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18"/>
          <p:cNvSpPr txBox="1">
            <a:spLocks noGrp="1"/>
          </p:cNvSpPr>
          <p:nvPr>
            <p:ph type="subTitle" idx="8"/>
          </p:nvPr>
        </p:nvSpPr>
        <p:spPr>
          <a:xfrm>
            <a:off x="6050100" y="3557225"/>
            <a:ext cx="2245200" cy="24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TITLE_ONLY_2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oogle Shape;293;p19"/>
          <p:cNvGrpSpPr/>
          <p:nvPr/>
        </p:nvGrpSpPr>
        <p:grpSpPr>
          <a:xfrm>
            <a:off x="247200" y="1328450"/>
            <a:ext cx="8649600" cy="3482700"/>
            <a:chOff x="247200" y="1285975"/>
            <a:chExt cx="8649600" cy="3482700"/>
          </a:xfrm>
        </p:grpSpPr>
        <p:sp>
          <p:nvSpPr>
            <p:cNvPr id="294" name="Google Shape;294;p19"/>
            <p:cNvSpPr/>
            <p:nvPr/>
          </p:nvSpPr>
          <p:spPr>
            <a:xfrm>
              <a:off x="247200" y="1285975"/>
              <a:ext cx="8649600" cy="3482700"/>
            </a:xfrm>
            <a:prstGeom prst="roundRect">
              <a:avLst>
                <a:gd name="adj" fmla="val 3972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8436142" y="1419444"/>
              <a:ext cx="140400" cy="1404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27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9"/>
            <p:cNvSpPr/>
            <p:nvPr/>
          </p:nvSpPr>
          <p:spPr>
            <a:xfrm>
              <a:off x="8138893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27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9"/>
            <p:cNvSpPr/>
            <p:nvPr/>
          </p:nvSpPr>
          <p:spPr>
            <a:xfrm>
              <a:off x="7841645" y="1419444"/>
              <a:ext cx="140400" cy="140400"/>
            </a:xfrm>
            <a:prstGeom prst="ellipse">
              <a:avLst/>
            </a:prstGeom>
            <a:solidFill>
              <a:schemeClr val="dk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27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8" name="Google Shape;298;p19"/>
            <p:cNvCxnSpPr/>
            <p:nvPr/>
          </p:nvCxnSpPr>
          <p:spPr>
            <a:xfrm>
              <a:off x="247200" y="1667125"/>
              <a:ext cx="8642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99" name="Google Shape;299;p19"/>
          <p:cNvSpPr/>
          <p:nvPr/>
        </p:nvSpPr>
        <p:spPr>
          <a:xfrm>
            <a:off x="247200" y="332350"/>
            <a:ext cx="8649600" cy="798900"/>
          </a:xfrm>
          <a:prstGeom prst="roundRect">
            <a:avLst>
              <a:gd name="adj" fmla="val 18597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19"/>
          <p:cNvSpPr/>
          <p:nvPr/>
        </p:nvSpPr>
        <p:spPr>
          <a:xfrm>
            <a:off x="8293800" y="601600"/>
            <a:ext cx="260400" cy="260400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9"/>
          <p:cNvSpPr txBox="1">
            <a:spLocks noGrp="1"/>
          </p:cNvSpPr>
          <p:nvPr>
            <p:ph type="subTitle" idx="1"/>
          </p:nvPr>
        </p:nvSpPr>
        <p:spPr>
          <a:xfrm>
            <a:off x="720000" y="3919975"/>
            <a:ext cx="2503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19"/>
          <p:cNvSpPr txBox="1">
            <a:spLocks noGrp="1"/>
          </p:cNvSpPr>
          <p:nvPr>
            <p:ph type="subTitle" idx="2"/>
          </p:nvPr>
        </p:nvSpPr>
        <p:spPr>
          <a:xfrm>
            <a:off x="947250" y="3248750"/>
            <a:ext cx="20493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  <p:sp>
        <p:nvSpPr>
          <p:cNvPr id="304" name="Google Shape;304;p19"/>
          <p:cNvSpPr txBox="1">
            <a:spLocks noGrp="1"/>
          </p:cNvSpPr>
          <p:nvPr>
            <p:ph type="subTitle" idx="3"/>
          </p:nvPr>
        </p:nvSpPr>
        <p:spPr>
          <a:xfrm>
            <a:off x="3320100" y="3919975"/>
            <a:ext cx="2503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19"/>
          <p:cNvSpPr txBox="1">
            <a:spLocks noGrp="1"/>
          </p:cNvSpPr>
          <p:nvPr>
            <p:ph type="subTitle" idx="4"/>
          </p:nvPr>
        </p:nvSpPr>
        <p:spPr>
          <a:xfrm>
            <a:off x="3547350" y="3248750"/>
            <a:ext cx="20493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  <p:sp>
        <p:nvSpPr>
          <p:cNvPr id="306" name="Google Shape;306;p19"/>
          <p:cNvSpPr txBox="1">
            <a:spLocks noGrp="1"/>
          </p:cNvSpPr>
          <p:nvPr>
            <p:ph type="subTitle" idx="5"/>
          </p:nvPr>
        </p:nvSpPr>
        <p:spPr>
          <a:xfrm>
            <a:off x="5920200" y="3919975"/>
            <a:ext cx="2503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19"/>
          <p:cNvSpPr txBox="1">
            <a:spLocks noGrp="1"/>
          </p:cNvSpPr>
          <p:nvPr>
            <p:ph type="subTitle" idx="6"/>
          </p:nvPr>
        </p:nvSpPr>
        <p:spPr>
          <a:xfrm>
            <a:off x="6147450" y="3248750"/>
            <a:ext cx="20493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  <p:sp>
        <p:nvSpPr>
          <p:cNvPr id="308" name="Google Shape;308;p19"/>
          <p:cNvSpPr txBox="1">
            <a:spLocks noGrp="1"/>
          </p:cNvSpPr>
          <p:nvPr>
            <p:ph type="title" idx="7" hasCustomPrompt="1"/>
          </p:nvPr>
        </p:nvSpPr>
        <p:spPr>
          <a:xfrm>
            <a:off x="829050" y="2285400"/>
            <a:ext cx="2285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09" name="Google Shape;309;p19"/>
          <p:cNvSpPr txBox="1">
            <a:spLocks noGrp="1"/>
          </p:cNvSpPr>
          <p:nvPr>
            <p:ph type="title" idx="8" hasCustomPrompt="1"/>
          </p:nvPr>
        </p:nvSpPr>
        <p:spPr>
          <a:xfrm>
            <a:off x="3429150" y="2285400"/>
            <a:ext cx="2285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10" name="Google Shape;310;p19"/>
          <p:cNvSpPr txBox="1">
            <a:spLocks noGrp="1"/>
          </p:cNvSpPr>
          <p:nvPr>
            <p:ph type="title" idx="9" hasCustomPrompt="1"/>
          </p:nvPr>
        </p:nvSpPr>
        <p:spPr>
          <a:xfrm>
            <a:off x="6029250" y="2285400"/>
            <a:ext cx="2285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BIG_NUMBER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oogle Shape;312;p20"/>
          <p:cNvGrpSpPr/>
          <p:nvPr/>
        </p:nvGrpSpPr>
        <p:grpSpPr>
          <a:xfrm>
            <a:off x="247200" y="332350"/>
            <a:ext cx="8649600" cy="4478700"/>
            <a:chOff x="247200" y="332350"/>
            <a:chExt cx="8649600" cy="4478700"/>
          </a:xfrm>
        </p:grpSpPr>
        <p:sp>
          <p:nvSpPr>
            <p:cNvPr id="313" name="Google Shape;313;p20"/>
            <p:cNvSpPr/>
            <p:nvPr/>
          </p:nvSpPr>
          <p:spPr>
            <a:xfrm>
              <a:off x="247200" y="332350"/>
              <a:ext cx="8649600" cy="4478700"/>
            </a:xfrm>
            <a:prstGeom prst="roundRect">
              <a:avLst>
                <a:gd name="adj" fmla="val 3336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4" name="Google Shape;314;p20"/>
            <p:cNvGrpSpPr/>
            <p:nvPr/>
          </p:nvGrpSpPr>
          <p:grpSpPr>
            <a:xfrm>
              <a:off x="247200" y="473369"/>
              <a:ext cx="8642700" cy="247681"/>
              <a:chOff x="247200" y="1419444"/>
              <a:chExt cx="8642700" cy="247681"/>
            </a:xfrm>
          </p:grpSpPr>
          <p:cxnSp>
            <p:nvCxnSpPr>
              <p:cNvPr id="315" name="Google Shape;315;p20"/>
              <p:cNvCxnSpPr/>
              <p:nvPr/>
            </p:nvCxnSpPr>
            <p:spPr>
              <a:xfrm>
                <a:off x="247200" y="1667125"/>
                <a:ext cx="8642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16" name="Google Shape;316;p20"/>
              <p:cNvSpPr/>
              <p:nvPr/>
            </p:nvSpPr>
            <p:spPr>
              <a:xfrm>
                <a:off x="7841645" y="1419444"/>
                <a:ext cx="140400" cy="140400"/>
              </a:xfrm>
              <a:prstGeom prst="ellipse">
                <a:avLst/>
              </a:prstGeom>
              <a:solidFill>
                <a:schemeClr val="dk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270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0"/>
              <p:cNvSpPr/>
              <p:nvPr/>
            </p:nvSpPr>
            <p:spPr>
              <a:xfrm>
                <a:off x="8138893" y="1419444"/>
                <a:ext cx="140400" cy="140400"/>
              </a:xfrm>
              <a:prstGeom prst="ellipse">
                <a:avLst/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270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20"/>
              <p:cNvSpPr/>
              <p:nvPr/>
            </p:nvSpPr>
            <p:spPr>
              <a:xfrm>
                <a:off x="8436142" y="141944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270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9" name="Google Shape;319;p20"/>
          <p:cNvSpPr txBox="1">
            <a:spLocks noGrp="1"/>
          </p:cNvSpPr>
          <p:nvPr>
            <p:ph type="subTitle" idx="1"/>
          </p:nvPr>
        </p:nvSpPr>
        <p:spPr>
          <a:xfrm>
            <a:off x="2656200" y="2050413"/>
            <a:ext cx="38496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20"/>
          <p:cNvSpPr txBox="1">
            <a:spLocks noGrp="1"/>
          </p:cNvSpPr>
          <p:nvPr>
            <p:ph type="subTitle" idx="2"/>
          </p:nvPr>
        </p:nvSpPr>
        <p:spPr>
          <a:xfrm>
            <a:off x="2656188" y="1450113"/>
            <a:ext cx="4849200" cy="24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Font typeface="Rubik Light"/>
              <a:buNone/>
              <a:defRPr sz="30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Rubik Light"/>
              <a:buNone/>
              <a:defRPr sz="3500">
                <a:latin typeface="Rubik Light"/>
                <a:ea typeface="Rubik Light"/>
                <a:cs typeface="Rubik Light"/>
                <a:sym typeface="Rubik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Rubik Light"/>
              <a:buNone/>
              <a:defRPr sz="3500">
                <a:latin typeface="Rubik Light"/>
                <a:ea typeface="Rubik Light"/>
                <a:cs typeface="Rubik Light"/>
                <a:sym typeface="Rubik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Rubik Light"/>
              <a:buNone/>
              <a:defRPr sz="3500">
                <a:latin typeface="Rubik Light"/>
                <a:ea typeface="Rubik Light"/>
                <a:cs typeface="Rubik Light"/>
                <a:sym typeface="Rubik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Rubik Light"/>
              <a:buNone/>
              <a:defRPr sz="3500">
                <a:latin typeface="Rubik Light"/>
                <a:ea typeface="Rubik Light"/>
                <a:cs typeface="Rubik Light"/>
                <a:sym typeface="Rubik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Rubik Light"/>
              <a:buNone/>
              <a:defRPr sz="3500">
                <a:latin typeface="Rubik Light"/>
                <a:ea typeface="Rubik Light"/>
                <a:cs typeface="Rubik Light"/>
                <a:sym typeface="Rubik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Rubik Light"/>
              <a:buNone/>
              <a:defRPr sz="3500">
                <a:latin typeface="Rubik Light"/>
                <a:ea typeface="Rubik Light"/>
                <a:cs typeface="Rubik Light"/>
                <a:sym typeface="Rubik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Rubik Light"/>
              <a:buNone/>
              <a:defRPr sz="3500">
                <a:latin typeface="Rubik Light"/>
                <a:ea typeface="Rubik Light"/>
                <a:cs typeface="Rubik Light"/>
                <a:sym typeface="Rubik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Rubik Light"/>
              <a:buNone/>
              <a:defRPr sz="3500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  <p:sp>
        <p:nvSpPr>
          <p:cNvPr id="321" name="Google Shape;321;p20"/>
          <p:cNvSpPr txBox="1">
            <a:spLocks noGrp="1"/>
          </p:cNvSpPr>
          <p:nvPr>
            <p:ph type="subTitle" idx="3"/>
          </p:nvPr>
        </p:nvSpPr>
        <p:spPr>
          <a:xfrm>
            <a:off x="2656200" y="3747188"/>
            <a:ext cx="38496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20"/>
          <p:cNvSpPr txBox="1">
            <a:spLocks noGrp="1"/>
          </p:cNvSpPr>
          <p:nvPr>
            <p:ph type="subTitle" idx="4"/>
          </p:nvPr>
        </p:nvSpPr>
        <p:spPr>
          <a:xfrm>
            <a:off x="2656188" y="3146888"/>
            <a:ext cx="4849200" cy="24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Font typeface="Rubik Light"/>
              <a:buNone/>
              <a:defRPr sz="30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500"/>
              <a:buFont typeface="Rubik Light"/>
              <a:buNone/>
              <a:defRPr sz="3500"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500"/>
              <a:buFont typeface="Rubik Light"/>
              <a:buNone/>
              <a:defRPr sz="3500"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500"/>
              <a:buFont typeface="Rubik Light"/>
              <a:buNone/>
              <a:defRPr sz="3500"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500"/>
              <a:buFont typeface="Rubik Light"/>
              <a:buNone/>
              <a:defRPr sz="3500"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500"/>
              <a:buFont typeface="Rubik Light"/>
              <a:buNone/>
              <a:defRPr sz="3500"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500"/>
              <a:buFont typeface="Rubik Light"/>
              <a:buNone/>
              <a:defRPr sz="3500"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500"/>
              <a:buFont typeface="Rubik Light"/>
              <a:buNone/>
              <a:defRPr sz="3500"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500"/>
              <a:buFont typeface="Rubik Light"/>
              <a:buNone/>
              <a:defRPr sz="3500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3"/>
          <p:cNvGrpSpPr/>
          <p:nvPr/>
        </p:nvGrpSpPr>
        <p:grpSpPr>
          <a:xfrm>
            <a:off x="1511925" y="1981500"/>
            <a:ext cx="3366000" cy="750600"/>
            <a:chOff x="708950" y="-197625"/>
            <a:chExt cx="3366000" cy="750600"/>
          </a:xfrm>
        </p:grpSpPr>
        <p:grpSp>
          <p:nvGrpSpPr>
            <p:cNvPr id="84" name="Google Shape;84;p3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85" name="Google Shape;85;p3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7" name="Google Shape;87;p3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JUNE 25, 2021 - 12H</a:t>
              </a:r>
              <a:endParaRPr sz="15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88" name="Google Shape;88;p3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89" name="Google Shape;89;p3"/>
          <p:cNvGrpSpPr/>
          <p:nvPr/>
        </p:nvGrpSpPr>
        <p:grpSpPr>
          <a:xfrm>
            <a:off x="825750" y="2418100"/>
            <a:ext cx="3366000" cy="750600"/>
            <a:chOff x="708950" y="-197625"/>
            <a:chExt cx="3366000" cy="750600"/>
          </a:xfrm>
        </p:grpSpPr>
        <p:grpSp>
          <p:nvGrpSpPr>
            <p:cNvPr id="90" name="Google Shape;90;p3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91" name="Google Shape;91;p3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3" name="Google Shape;93;p3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JULY 11, 2021 - 11H</a:t>
              </a:r>
              <a:endParaRPr sz="15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94" name="Google Shape;94;p3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95" name="Google Shape;95;p3"/>
          <p:cNvGrpSpPr/>
          <p:nvPr/>
        </p:nvGrpSpPr>
        <p:grpSpPr>
          <a:xfrm>
            <a:off x="139575" y="2854700"/>
            <a:ext cx="3366000" cy="750600"/>
            <a:chOff x="708950" y="-197625"/>
            <a:chExt cx="3366000" cy="750600"/>
          </a:xfrm>
        </p:grpSpPr>
        <p:grpSp>
          <p:nvGrpSpPr>
            <p:cNvPr id="96" name="Google Shape;96;p3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97" name="Google Shape;97;p3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9" name="Google Shape;99;p3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AUGUST 8, 2021 - 16H</a:t>
              </a:r>
              <a:endParaRPr sz="15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100" name="Google Shape;100;p3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01" name="Google Shape;101;p3"/>
          <p:cNvGrpSpPr/>
          <p:nvPr/>
        </p:nvGrpSpPr>
        <p:grpSpPr>
          <a:xfrm>
            <a:off x="6268775" y="1067100"/>
            <a:ext cx="3366000" cy="750600"/>
            <a:chOff x="708950" y="-197625"/>
            <a:chExt cx="3366000" cy="750600"/>
          </a:xfrm>
        </p:grpSpPr>
        <p:grpSp>
          <p:nvGrpSpPr>
            <p:cNvPr id="102" name="Google Shape;102;p3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103" name="Google Shape;103;p3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3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5" name="Google Shape;105;p3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JUNE 15, 2021 - 18H</a:t>
              </a:r>
              <a:endParaRPr sz="15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106" name="Google Shape;106;p3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07" name="Google Shape;107;p3"/>
          <p:cNvGrpSpPr/>
          <p:nvPr/>
        </p:nvGrpSpPr>
        <p:grpSpPr>
          <a:xfrm>
            <a:off x="5582600" y="1503700"/>
            <a:ext cx="3366000" cy="750600"/>
            <a:chOff x="708950" y="-197625"/>
            <a:chExt cx="3366000" cy="750600"/>
          </a:xfrm>
        </p:grpSpPr>
        <p:grpSp>
          <p:nvGrpSpPr>
            <p:cNvPr id="108" name="Google Shape;108;p3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109" name="Google Shape;109;p3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3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1" name="Google Shape;111;p3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JUNE 15, 2021 - 15H</a:t>
              </a:r>
              <a:endParaRPr sz="15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112" name="Google Shape;112;p3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13" name="Google Shape;113;p3"/>
          <p:cNvGrpSpPr/>
          <p:nvPr/>
        </p:nvGrpSpPr>
        <p:grpSpPr>
          <a:xfrm>
            <a:off x="4896425" y="1940300"/>
            <a:ext cx="3366000" cy="750600"/>
            <a:chOff x="708950" y="-197625"/>
            <a:chExt cx="3366000" cy="750600"/>
          </a:xfrm>
        </p:grpSpPr>
        <p:grpSp>
          <p:nvGrpSpPr>
            <p:cNvPr id="114" name="Google Shape;114;p3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115" name="Google Shape;115;p3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3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7" name="Google Shape;117;p3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JUNE 15, 2021 - 15H</a:t>
              </a:r>
              <a:endParaRPr sz="15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118" name="Google Shape;118;p3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19" name="Google Shape;119;p3"/>
          <p:cNvGrpSpPr/>
          <p:nvPr/>
        </p:nvGrpSpPr>
        <p:grpSpPr>
          <a:xfrm>
            <a:off x="4210250" y="2376900"/>
            <a:ext cx="3366000" cy="750600"/>
            <a:chOff x="708950" y="-197625"/>
            <a:chExt cx="3366000" cy="750600"/>
          </a:xfrm>
        </p:grpSpPr>
        <p:grpSp>
          <p:nvGrpSpPr>
            <p:cNvPr id="120" name="Google Shape;120;p3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121" name="Google Shape;121;p3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3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3" name="Google Shape;123;p3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MARCH 22, 2021 - 15H</a:t>
              </a:r>
              <a:endParaRPr sz="15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124" name="Google Shape;124;p3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25" name="Google Shape;125;p3"/>
          <p:cNvGrpSpPr/>
          <p:nvPr/>
        </p:nvGrpSpPr>
        <p:grpSpPr>
          <a:xfrm>
            <a:off x="-546600" y="3291300"/>
            <a:ext cx="3366000" cy="750600"/>
            <a:chOff x="708950" y="-197625"/>
            <a:chExt cx="3366000" cy="750600"/>
          </a:xfrm>
        </p:grpSpPr>
        <p:grpSp>
          <p:nvGrpSpPr>
            <p:cNvPr id="126" name="Google Shape;126;p3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127" name="Google Shape;127;p3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3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9" name="Google Shape;129;p3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APRIL 15, 2021 - 15H</a:t>
              </a:r>
              <a:endParaRPr sz="15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130" name="Google Shape;130;p3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31" name="Google Shape;131;p3"/>
          <p:cNvGrpSpPr/>
          <p:nvPr/>
        </p:nvGrpSpPr>
        <p:grpSpPr>
          <a:xfrm>
            <a:off x="2046900" y="557250"/>
            <a:ext cx="5050200" cy="4029000"/>
            <a:chOff x="3846500" y="1285975"/>
            <a:chExt cx="5050200" cy="4029000"/>
          </a:xfrm>
        </p:grpSpPr>
        <p:sp>
          <p:nvSpPr>
            <p:cNvPr id="132" name="Google Shape;132;p3"/>
            <p:cNvSpPr/>
            <p:nvPr/>
          </p:nvSpPr>
          <p:spPr>
            <a:xfrm>
              <a:off x="3846500" y="1285975"/>
              <a:ext cx="5050200" cy="4029000"/>
            </a:xfrm>
            <a:prstGeom prst="roundRect">
              <a:avLst>
                <a:gd name="adj" fmla="val 3972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8436142" y="1419444"/>
              <a:ext cx="140400" cy="1404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27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8138893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27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7841645" y="1419444"/>
              <a:ext cx="140400" cy="140400"/>
            </a:xfrm>
            <a:prstGeom prst="ellipse">
              <a:avLst/>
            </a:prstGeom>
            <a:solidFill>
              <a:schemeClr val="dk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27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6" name="Google Shape;136;p3"/>
            <p:cNvCxnSpPr/>
            <p:nvPr/>
          </p:nvCxnSpPr>
          <p:spPr>
            <a:xfrm>
              <a:off x="3846500" y="1667125"/>
              <a:ext cx="50433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7" name="Google Shape;137;p3"/>
          <p:cNvSpPr txBox="1">
            <a:spLocks noGrp="1"/>
          </p:cNvSpPr>
          <p:nvPr>
            <p:ph type="title"/>
          </p:nvPr>
        </p:nvSpPr>
        <p:spPr>
          <a:xfrm>
            <a:off x="3013675" y="2578060"/>
            <a:ext cx="3116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highlight>
                  <a:schemeClr val="dk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8" name="Google Shape;138;p3"/>
          <p:cNvSpPr txBox="1">
            <a:spLocks noGrp="1"/>
          </p:cNvSpPr>
          <p:nvPr>
            <p:ph type="subTitle" idx="1"/>
          </p:nvPr>
        </p:nvSpPr>
        <p:spPr>
          <a:xfrm>
            <a:off x="3131325" y="3452585"/>
            <a:ext cx="2897100" cy="5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"/>
          <p:cNvSpPr txBox="1">
            <a:spLocks noGrp="1"/>
          </p:cNvSpPr>
          <p:nvPr>
            <p:ph type="title" idx="2" hasCustomPrompt="1"/>
          </p:nvPr>
        </p:nvSpPr>
        <p:spPr>
          <a:xfrm>
            <a:off x="3123450" y="1174960"/>
            <a:ext cx="2897100" cy="13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_ONLY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21"/>
          <p:cNvGrpSpPr/>
          <p:nvPr/>
        </p:nvGrpSpPr>
        <p:grpSpPr>
          <a:xfrm>
            <a:off x="247200" y="1328450"/>
            <a:ext cx="8649600" cy="3482700"/>
            <a:chOff x="247200" y="1285975"/>
            <a:chExt cx="8649600" cy="3482700"/>
          </a:xfrm>
        </p:grpSpPr>
        <p:sp>
          <p:nvSpPr>
            <p:cNvPr id="325" name="Google Shape;325;p21"/>
            <p:cNvSpPr/>
            <p:nvPr/>
          </p:nvSpPr>
          <p:spPr>
            <a:xfrm>
              <a:off x="247200" y="1285975"/>
              <a:ext cx="8649600" cy="3482700"/>
            </a:xfrm>
            <a:prstGeom prst="roundRect">
              <a:avLst>
                <a:gd name="adj" fmla="val 3972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1"/>
            <p:cNvSpPr/>
            <p:nvPr/>
          </p:nvSpPr>
          <p:spPr>
            <a:xfrm>
              <a:off x="8436142" y="1419444"/>
              <a:ext cx="140400" cy="1404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27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1"/>
            <p:cNvSpPr/>
            <p:nvPr/>
          </p:nvSpPr>
          <p:spPr>
            <a:xfrm>
              <a:off x="8138893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27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1"/>
            <p:cNvSpPr/>
            <p:nvPr/>
          </p:nvSpPr>
          <p:spPr>
            <a:xfrm>
              <a:off x="7841645" y="1419444"/>
              <a:ext cx="140400" cy="140400"/>
            </a:xfrm>
            <a:prstGeom prst="ellipse">
              <a:avLst/>
            </a:prstGeom>
            <a:solidFill>
              <a:schemeClr val="dk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27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9" name="Google Shape;329;p21"/>
            <p:cNvCxnSpPr/>
            <p:nvPr/>
          </p:nvCxnSpPr>
          <p:spPr>
            <a:xfrm>
              <a:off x="247200" y="1667125"/>
              <a:ext cx="8642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0" name="Google Shape;330;p21"/>
          <p:cNvSpPr/>
          <p:nvPr/>
        </p:nvSpPr>
        <p:spPr>
          <a:xfrm>
            <a:off x="247200" y="332350"/>
            <a:ext cx="8649600" cy="798900"/>
          </a:xfrm>
          <a:prstGeom prst="roundRect">
            <a:avLst>
              <a:gd name="adj" fmla="val 18597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21"/>
          <p:cNvSpPr/>
          <p:nvPr/>
        </p:nvSpPr>
        <p:spPr>
          <a:xfrm>
            <a:off x="8293800" y="601600"/>
            <a:ext cx="260400" cy="260400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1"/>
          <p:cNvSpPr txBox="1">
            <a:spLocks noGrp="1"/>
          </p:cNvSpPr>
          <p:nvPr>
            <p:ph type="subTitle" idx="1"/>
          </p:nvPr>
        </p:nvSpPr>
        <p:spPr>
          <a:xfrm>
            <a:off x="5185500" y="1951750"/>
            <a:ext cx="3127200" cy="26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" name="Google Shape;335;p22"/>
          <p:cNvGrpSpPr/>
          <p:nvPr/>
        </p:nvGrpSpPr>
        <p:grpSpPr>
          <a:xfrm>
            <a:off x="6268775" y="-490200"/>
            <a:ext cx="3366000" cy="750600"/>
            <a:chOff x="708950" y="-197625"/>
            <a:chExt cx="3366000" cy="750600"/>
          </a:xfrm>
        </p:grpSpPr>
        <p:grpSp>
          <p:nvGrpSpPr>
            <p:cNvPr id="336" name="Google Shape;336;p2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337" name="Google Shape;337;p2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2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9" name="Google Shape;339;p2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JUNE 15, 2021 - 18H</a:t>
              </a:r>
              <a:endParaRPr sz="15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340" name="Google Shape;340;p2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341" name="Google Shape;341;p22"/>
          <p:cNvGrpSpPr/>
          <p:nvPr/>
        </p:nvGrpSpPr>
        <p:grpSpPr>
          <a:xfrm>
            <a:off x="5582600" y="-53600"/>
            <a:ext cx="3366000" cy="750600"/>
            <a:chOff x="708950" y="-197625"/>
            <a:chExt cx="3366000" cy="750600"/>
          </a:xfrm>
        </p:grpSpPr>
        <p:grpSp>
          <p:nvGrpSpPr>
            <p:cNvPr id="342" name="Google Shape;342;p2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343" name="Google Shape;343;p2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2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5" name="Google Shape;345;p2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JUNE 15, 2021 - 15H</a:t>
              </a:r>
              <a:endParaRPr sz="15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346" name="Google Shape;346;p2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347" name="Google Shape;347;p22"/>
          <p:cNvGrpSpPr/>
          <p:nvPr/>
        </p:nvGrpSpPr>
        <p:grpSpPr>
          <a:xfrm>
            <a:off x="4896425" y="383000"/>
            <a:ext cx="3366000" cy="750600"/>
            <a:chOff x="708950" y="-197625"/>
            <a:chExt cx="3366000" cy="750600"/>
          </a:xfrm>
        </p:grpSpPr>
        <p:grpSp>
          <p:nvGrpSpPr>
            <p:cNvPr id="348" name="Google Shape;348;p2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349" name="Google Shape;349;p2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2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1" name="Google Shape;351;p2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JUNE 15, 2021 - 15H</a:t>
              </a:r>
              <a:endParaRPr sz="15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352" name="Google Shape;352;p2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353" name="Google Shape;353;p22"/>
          <p:cNvGrpSpPr/>
          <p:nvPr/>
        </p:nvGrpSpPr>
        <p:grpSpPr>
          <a:xfrm>
            <a:off x="4210250" y="819600"/>
            <a:ext cx="3366000" cy="750600"/>
            <a:chOff x="708950" y="-197625"/>
            <a:chExt cx="3366000" cy="750600"/>
          </a:xfrm>
        </p:grpSpPr>
        <p:grpSp>
          <p:nvGrpSpPr>
            <p:cNvPr id="354" name="Google Shape;354;p2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355" name="Google Shape;355;p2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2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7" name="Google Shape;357;p2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MARCH 22, 2021 - 15H</a:t>
              </a:r>
              <a:endParaRPr sz="15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358" name="Google Shape;358;p2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359" name="Google Shape;359;p22"/>
          <p:cNvGrpSpPr/>
          <p:nvPr/>
        </p:nvGrpSpPr>
        <p:grpSpPr>
          <a:xfrm>
            <a:off x="1511925" y="3818100"/>
            <a:ext cx="3366000" cy="750600"/>
            <a:chOff x="708950" y="-197625"/>
            <a:chExt cx="3366000" cy="750600"/>
          </a:xfrm>
        </p:grpSpPr>
        <p:grpSp>
          <p:nvGrpSpPr>
            <p:cNvPr id="360" name="Google Shape;360;p2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361" name="Google Shape;361;p2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3" name="Google Shape;363;p2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JUNE 25, 2021 - 12H</a:t>
              </a:r>
              <a:endParaRPr sz="15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364" name="Google Shape;364;p2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365" name="Google Shape;365;p22"/>
          <p:cNvGrpSpPr/>
          <p:nvPr/>
        </p:nvGrpSpPr>
        <p:grpSpPr>
          <a:xfrm>
            <a:off x="825750" y="4254700"/>
            <a:ext cx="3366000" cy="750600"/>
            <a:chOff x="708950" y="-197625"/>
            <a:chExt cx="3366000" cy="750600"/>
          </a:xfrm>
        </p:grpSpPr>
        <p:grpSp>
          <p:nvGrpSpPr>
            <p:cNvPr id="366" name="Google Shape;366;p2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367" name="Google Shape;367;p2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2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9" name="Google Shape;369;p2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JULY 11, 2021 - 11H</a:t>
              </a:r>
              <a:endParaRPr sz="15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370" name="Google Shape;370;p2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371" name="Google Shape;371;p22"/>
          <p:cNvGrpSpPr/>
          <p:nvPr/>
        </p:nvGrpSpPr>
        <p:grpSpPr>
          <a:xfrm>
            <a:off x="139575" y="4691300"/>
            <a:ext cx="3366000" cy="750600"/>
            <a:chOff x="708950" y="-197625"/>
            <a:chExt cx="3366000" cy="750600"/>
          </a:xfrm>
        </p:grpSpPr>
        <p:grpSp>
          <p:nvGrpSpPr>
            <p:cNvPr id="372" name="Google Shape;372;p2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373" name="Google Shape;373;p2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5" name="Google Shape;375;p2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AUGUST 8, 2021 - 16H</a:t>
              </a:r>
              <a:endParaRPr sz="15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376" name="Google Shape;376;p2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377" name="Google Shape;377;p22"/>
          <p:cNvGrpSpPr/>
          <p:nvPr/>
        </p:nvGrpSpPr>
        <p:grpSpPr>
          <a:xfrm>
            <a:off x="-546600" y="5127900"/>
            <a:ext cx="3366000" cy="750600"/>
            <a:chOff x="708950" y="-197625"/>
            <a:chExt cx="3366000" cy="750600"/>
          </a:xfrm>
        </p:grpSpPr>
        <p:grpSp>
          <p:nvGrpSpPr>
            <p:cNvPr id="378" name="Google Shape;378;p2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379" name="Google Shape;379;p2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2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1" name="Google Shape;381;p2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APRIL 15, 2021 - 15H</a:t>
              </a:r>
              <a:endParaRPr sz="15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382" name="Google Shape;382;p2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383" name="Google Shape;383;p22"/>
          <p:cNvGrpSpPr/>
          <p:nvPr/>
        </p:nvGrpSpPr>
        <p:grpSpPr>
          <a:xfrm>
            <a:off x="6881600" y="3997750"/>
            <a:ext cx="3366000" cy="750600"/>
            <a:chOff x="708950" y="-197625"/>
            <a:chExt cx="3366000" cy="750600"/>
          </a:xfrm>
        </p:grpSpPr>
        <p:grpSp>
          <p:nvGrpSpPr>
            <p:cNvPr id="384" name="Google Shape;384;p2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385" name="Google Shape;385;p2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7" name="Google Shape;387;p2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JUNE 15, 2021 - 18H</a:t>
              </a:r>
              <a:endParaRPr sz="15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388" name="Google Shape;388;p2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389" name="Google Shape;389;p22"/>
          <p:cNvGrpSpPr/>
          <p:nvPr/>
        </p:nvGrpSpPr>
        <p:grpSpPr>
          <a:xfrm>
            <a:off x="6195425" y="4434350"/>
            <a:ext cx="3366000" cy="750600"/>
            <a:chOff x="708950" y="-197625"/>
            <a:chExt cx="3366000" cy="750600"/>
          </a:xfrm>
        </p:grpSpPr>
        <p:grpSp>
          <p:nvGrpSpPr>
            <p:cNvPr id="390" name="Google Shape;390;p2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391" name="Google Shape;391;p2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2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3" name="Google Shape;393;p2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JUNE 15, 2021 - 15H</a:t>
              </a:r>
              <a:endParaRPr sz="15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394" name="Google Shape;394;p2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395" name="Google Shape;395;p22"/>
          <p:cNvGrpSpPr/>
          <p:nvPr/>
        </p:nvGrpSpPr>
        <p:grpSpPr>
          <a:xfrm>
            <a:off x="5509250" y="4870950"/>
            <a:ext cx="3366000" cy="750600"/>
            <a:chOff x="708950" y="-197625"/>
            <a:chExt cx="3366000" cy="750600"/>
          </a:xfrm>
        </p:grpSpPr>
        <p:grpSp>
          <p:nvGrpSpPr>
            <p:cNvPr id="396" name="Google Shape;396;p22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397" name="Google Shape;397;p22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22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9" name="Google Shape;399;p22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JUNE 15, 2021 - 15H</a:t>
              </a:r>
              <a:endParaRPr sz="15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  <p:sp>
          <p:nvSpPr>
            <p:cNvPr id="400" name="Google Shape;400;p22"/>
            <p:cNvSpPr txBox="1"/>
            <p:nvPr/>
          </p:nvSpPr>
          <p:spPr>
            <a:xfrm>
              <a:off x="868700" y="193500"/>
              <a:ext cx="27612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Meeting with Company A</a:t>
              </a:r>
              <a:endParaRPr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401" name="Google Shape;401;p22"/>
          <p:cNvSpPr/>
          <p:nvPr/>
        </p:nvSpPr>
        <p:spPr>
          <a:xfrm>
            <a:off x="726850" y="683250"/>
            <a:ext cx="7697100" cy="3777000"/>
          </a:xfrm>
          <a:prstGeom prst="roundRect">
            <a:avLst>
              <a:gd name="adj" fmla="val 5742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2" name="Google Shape;402;p22"/>
          <p:cNvCxnSpPr/>
          <p:nvPr/>
        </p:nvCxnSpPr>
        <p:spPr>
          <a:xfrm>
            <a:off x="720000" y="1064389"/>
            <a:ext cx="7697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3" name="Google Shape;403;p22"/>
          <p:cNvSpPr/>
          <p:nvPr/>
        </p:nvSpPr>
        <p:spPr>
          <a:xfrm>
            <a:off x="7368795" y="816719"/>
            <a:ext cx="140400" cy="1404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9050" dir="270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22"/>
          <p:cNvSpPr/>
          <p:nvPr/>
        </p:nvSpPr>
        <p:spPr>
          <a:xfrm>
            <a:off x="7666043" y="816719"/>
            <a:ext cx="140400" cy="1404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9050" dir="270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22"/>
          <p:cNvSpPr/>
          <p:nvPr/>
        </p:nvSpPr>
        <p:spPr>
          <a:xfrm>
            <a:off x="7963292" y="816719"/>
            <a:ext cx="140400" cy="140400"/>
          </a:xfrm>
          <a:prstGeom prst="ellipse">
            <a:avLst/>
          </a:prstGeom>
          <a:solidFill>
            <a:schemeClr val="accent5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9050" dir="270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2"/>
          <p:cNvSpPr txBox="1">
            <a:spLocks noGrp="1"/>
          </p:cNvSpPr>
          <p:nvPr>
            <p:ph type="ctrTitle"/>
          </p:nvPr>
        </p:nvSpPr>
        <p:spPr>
          <a:xfrm>
            <a:off x="2059675" y="1206800"/>
            <a:ext cx="5024700" cy="8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07" name="Google Shape;407;p22"/>
          <p:cNvSpPr txBox="1">
            <a:spLocks noGrp="1"/>
          </p:cNvSpPr>
          <p:nvPr>
            <p:ph type="subTitle" idx="1"/>
          </p:nvPr>
        </p:nvSpPr>
        <p:spPr>
          <a:xfrm>
            <a:off x="2059475" y="1984475"/>
            <a:ext cx="5025000" cy="4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>
                <a:highlight>
                  <a:schemeClr val="lt2"/>
                </a:highlight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  <p:sp>
        <p:nvSpPr>
          <p:cNvPr id="408" name="Google Shape;408;p22"/>
          <p:cNvSpPr txBox="1">
            <a:spLocks noGrp="1"/>
          </p:cNvSpPr>
          <p:nvPr>
            <p:ph type="subTitle" idx="2"/>
          </p:nvPr>
        </p:nvSpPr>
        <p:spPr>
          <a:xfrm>
            <a:off x="1869075" y="2433800"/>
            <a:ext cx="54057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09" name="Google Shape;409;p22"/>
          <p:cNvSpPr txBox="1"/>
          <p:nvPr/>
        </p:nvSpPr>
        <p:spPr>
          <a:xfrm>
            <a:off x="2462700" y="3534775"/>
            <a:ext cx="42186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CREDITS: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sz="10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ONLY_2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ONLY_2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/>
          <p:nvPr/>
        </p:nvSpPr>
        <p:spPr>
          <a:xfrm>
            <a:off x="247200" y="332350"/>
            <a:ext cx="8649600" cy="4478700"/>
          </a:xfrm>
          <a:prstGeom prst="roundRect">
            <a:avLst>
              <a:gd name="adj" fmla="val 3336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143" name="Google Shape;143;p4"/>
          <p:cNvSpPr/>
          <p:nvPr/>
        </p:nvSpPr>
        <p:spPr>
          <a:xfrm>
            <a:off x="8293800" y="601600"/>
            <a:ext cx="260400" cy="260400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5"/>
          <p:cNvGrpSpPr/>
          <p:nvPr/>
        </p:nvGrpSpPr>
        <p:grpSpPr>
          <a:xfrm>
            <a:off x="247200" y="1328450"/>
            <a:ext cx="8649600" cy="3482700"/>
            <a:chOff x="247200" y="1285975"/>
            <a:chExt cx="8649600" cy="3482700"/>
          </a:xfrm>
        </p:grpSpPr>
        <p:sp>
          <p:nvSpPr>
            <p:cNvPr id="147" name="Google Shape;147;p5"/>
            <p:cNvSpPr/>
            <p:nvPr/>
          </p:nvSpPr>
          <p:spPr>
            <a:xfrm>
              <a:off x="247200" y="1285975"/>
              <a:ext cx="8649600" cy="3482700"/>
            </a:xfrm>
            <a:prstGeom prst="roundRect">
              <a:avLst>
                <a:gd name="adj" fmla="val 3972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8436142" y="1419444"/>
              <a:ext cx="140400" cy="1404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27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8138893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27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7841645" y="1419444"/>
              <a:ext cx="140400" cy="140400"/>
            </a:xfrm>
            <a:prstGeom prst="ellipse">
              <a:avLst/>
            </a:prstGeom>
            <a:solidFill>
              <a:schemeClr val="dk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270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1" name="Google Shape;151;p5"/>
            <p:cNvCxnSpPr/>
            <p:nvPr/>
          </p:nvCxnSpPr>
          <p:spPr>
            <a:xfrm>
              <a:off x="247200" y="1667125"/>
              <a:ext cx="8642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2" name="Google Shape;152;p5"/>
          <p:cNvSpPr/>
          <p:nvPr/>
        </p:nvSpPr>
        <p:spPr>
          <a:xfrm>
            <a:off x="247200" y="332350"/>
            <a:ext cx="8649600" cy="798900"/>
          </a:xfrm>
          <a:prstGeom prst="roundRect">
            <a:avLst>
              <a:gd name="adj" fmla="val 18597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5"/>
          <p:cNvSpPr/>
          <p:nvPr/>
        </p:nvSpPr>
        <p:spPr>
          <a:xfrm>
            <a:off x="8293800" y="601600"/>
            <a:ext cx="260400" cy="260400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5"/>
          <p:cNvSpPr txBox="1">
            <a:spLocks noGrp="1"/>
          </p:cNvSpPr>
          <p:nvPr>
            <p:ph type="subTitle" idx="1"/>
          </p:nvPr>
        </p:nvSpPr>
        <p:spPr>
          <a:xfrm>
            <a:off x="1330200" y="3534775"/>
            <a:ext cx="2769600" cy="85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5"/>
          <p:cNvSpPr txBox="1">
            <a:spLocks noGrp="1"/>
          </p:cNvSpPr>
          <p:nvPr>
            <p:ph type="subTitle" idx="2"/>
          </p:nvPr>
        </p:nvSpPr>
        <p:spPr>
          <a:xfrm>
            <a:off x="1690350" y="2974925"/>
            <a:ext cx="20493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bik Light"/>
              <a:buNone/>
              <a:defRPr sz="20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  <p:sp>
        <p:nvSpPr>
          <p:cNvPr id="157" name="Google Shape;157;p5"/>
          <p:cNvSpPr txBox="1">
            <a:spLocks noGrp="1"/>
          </p:cNvSpPr>
          <p:nvPr>
            <p:ph type="subTitle" idx="3"/>
          </p:nvPr>
        </p:nvSpPr>
        <p:spPr>
          <a:xfrm>
            <a:off x="5044200" y="3534775"/>
            <a:ext cx="2769600" cy="85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5"/>
          <p:cNvSpPr txBox="1">
            <a:spLocks noGrp="1"/>
          </p:cNvSpPr>
          <p:nvPr>
            <p:ph type="subTitle" idx="4"/>
          </p:nvPr>
        </p:nvSpPr>
        <p:spPr>
          <a:xfrm>
            <a:off x="5404350" y="2974925"/>
            <a:ext cx="20493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bik Light"/>
              <a:buNone/>
              <a:defRPr sz="20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Rubik Light"/>
              <a:buNone/>
              <a:defRPr sz="2000"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"/>
          <p:cNvSpPr/>
          <p:nvPr/>
        </p:nvSpPr>
        <p:spPr>
          <a:xfrm>
            <a:off x="247200" y="332350"/>
            <a:ext cx="8649600" cy="798900"/>
          </a:xfrm>
          <a:prstGeom prst="roundRect">
            <a:avLst>
              <a:gd name="adj" fmla="val 18597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6"/>
          <p:cNvSpPr/>
          <p:nvPr/>
        </p:nvSpPr>
        <p:spPr>
          <a:xfrm>
            <a:off x="247200" y="1328450"/>
            <a:ext cx="8649600" cy="3482700"/>
          </a:xfrm>
          <a:prstGeom prst="roundRect">
            <a:avLst>
              <a:gd name="adj" fmla="val 3972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6"/>
          <p:cNvSpPr/>
          <p:nvPr/>
        </p:nvSpPr>
        <p:spPr>
          <a:xfrm>
            <a:off x="8293800" y="601600"/>
            <a:ext cx="260400" cy="260400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6"/>
          <p:cNvSpPr/>
          <p:nvPr/>
        </p:nvSpPr>
        <p:spPr>
          <a:xfrm>
            <a:off x="8293800" y="1502675"/>
            <a:ext cx="260400" cy="260400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"/>
          <p:cNvSpPr/>
          <p:nvPr/>
        </p:nvSpPr>
        <p:spPr>
          <a:xfrm>
            <a:off x="247200" y="332350"/>
            <a:ext cx="8649600" cy="798900"/>
          </a:xfrm>
          <a:prstGeom prst="roundRect">
            <a:avLst>
              <a:gd name="adj" fmla="val 18597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247200" y="1328450"/>
            <a:ext cx="8649600" cy="3482700"/>
          </a:xfrm>
          <a:prstGeom prst="roundRect">
            <a:avLst>
              <a:gd name="adj" fmla="val 3972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"/>
          <p:cNvSpPr txBox="1">
            <a:spLocks noGrp="1"/>
          </p:cNvSpPr>
          <p:nvPr>
            <p:ph type="body" idx="1"/>
          </p:nvPr>
        </p:nvSpPr>
        <p:spPr>
          <a:xfrm>
            <a:off x="908050" y="1542875"/>
            <a:ext cx="4055700" cy="30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rgbClr val="F2E4D0"/>
              </a:buClr>
              <a:buSzPts val="1600"/>
              <a:buFont typeface="Red Hat Text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F2E4D0"/>
              </a:buClr>
              <a:buSzPts val="1600"/>
              <a:buFont typeface="Red Hat Text"/>
              <a:buChar char="○"/>
              <a:defRPr sz="12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rgbClr val="F2E4D0"/>
              </a:buClr>
              <a:buSzPts val="1600"/>
              <a:buFont typeface="Red Hat Text"/>
              <a:buChar char="■"/>
              <a:defRPr sz="12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F2E4D0"/>
              </a:buClr>
              <a:buSzPts val="1600"/>
              <a:buFont typeface="Red Hat Text"/>
              <a:buChar char="●"/>
              <a:defRPr sz="12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F2E4D0"/>
              </a:buClr>
              <a:buSzPts val="1600"/>
              <a:buFont typeface="Red Hat Text"/>
              <a:buChar char="○"/>
              <a:defRPr sz="12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F2E4D0"/>
              </a:buClr>
              <a:buSzPts val="1600"/>
              <a:buFont typeface="Red Hat Text"/>
              <a:buChar char="■"/>
              <a:defRPr sz="12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F2E4D0"/>
              </a:buClr>
              <a:buSzPts val="1600"/>
              <a:buFont typeface="Red Hat Text"/>
              <a:buChar char="●"/>
              <a:defRPr sz="12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F2E4D0"/>
              </a:buClr>
              <a:buSzPts val="1600"/>
              <a:buFont typeface="Red Hat Text"/>
              <a:buChar char="○"/>
              <a:defRPr sz="12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F2E4D0"/>
              </a:buClr>
              <a:buSzPts val="1600"/>
              <a:buFont typeface="Red Hat Text"/>
              <a:buChar char="■"/>
              <a:defRPr sz="1200"/>
            </a:lvl9pPr>
          </a:lstStyle>
          <a:p>
            <a:endParaRPr/>
          </a:p>
        </p:txBody>
      </p:sp>
      <p:sp>
        <p:nvSpPr>
          <p:cNvPr id="169" name="Google Shape;169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7"/>
          <p:cNvSpPr/>
          <p:nvPr/>
        </p:nvSpPr>
        <p:spPr>
          <a:xfrm>
            <a:off x="8293800" y="601600"/>
            <a:ext cx="260400" cy="260400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7"/>
          <p:cNvSpPr/>
          <p:nvPr/>
        </p:nvSpPr>
        <p:spPr>
          <a:xfrm>
            <a:off x="8293800" y="1502675"/>
            <a:ext cx="260400" cy="260400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8"/>
          <p:cNvGrpSpPr/>
          <p:nvPr/>
        </p:nvGrpSpPr>
        <p:grpSpPr>
          <a:xfrm>
            <a:off x="247200" y="332350"/>
            <a:ext cx="8649600" cy="4478700"/>
            <a:chOff x="247200" y="332350"/>
            <a:chExt cx="8649600" cy="4478700"/>
          </a:xfrm>
        </p:grpSpPr>
        <p:sp>
          <p:nvSpPr>
            <p:cNvPr id="174" name="Google Shape;174;p8"/>
            <p:cNvSpPr/>
            <p:nvPr/>
          </p:nvSpPr>
          <p:spPr>
            <a:xfrm>
              <a:off x="247200" y="332350"/>
              <a:ext cx="8649600" cy="4478700"/>
            </a:xfrm>
            <a:prstGeom prst="roundRect">
              <a:avLst>
                <a:gd name="adj" fmla="val 3336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5" name="Google Shape;175;p8"/>
            <p:cNvGrpSpPr/>
            <p:nvPr/>
          </p:nvGrpSpPr>
          <p:grpSpPr>
            <a:xfrm>
              <a:off x="247200" y="473369"/>
              <a:ext cx="8642700" cy="247681"/>
              <a:chOff x="247200" y="1419444"/>
              <a:chExt cx="8642700" cy="247681"/>
            </a:xfrm>
          </p:grpSpPr>
          <p:cxnSp>
            <p:nvCxnSpPr>
              <p:cNvPr id="176" name="Google Shape;176;p8"/>
              <p:cNvCxnSpPr/>
              <p:nvPr/>
            </p:nvCxnSpPr>
            <p:spPr>
              <a:xfrm>
                <a:off x="247200" y="1667125"/>
                <a:ext cx="8642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77" name="Google Shape;177;p8"/>
              <p:cNvSpPr/>
              <p:nvPr/>
            </p:nvSpPr>
            <p:spPr>
              <a:xfrm>
                <a:off x="7841645" y="1419444"/>
                <a:ext cx="140400" cy="140400"/>
              </a:xfrm>
              <a:prstGeom prst="ellipse">
                <a:avLst/>
              </a:prstGeom>
              <a:solidFill>
                <a:schemeClr val="dk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270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8"/>
              <p:cNvSpPr/>
              <p:nvPr/>
            </p:nvSpPr>
            <p:spPr>
              <a:xfrm>
                <a:off x="8138893" y="1419444"/>
                <a:ext cx="140400" cy="140400"/>
              </a:xfrm>
              <a:prstGeom prst="ellipse">
                <a:avLst/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270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8"/>
              <p:cNvSpPr/>
              <p:nvPr/>
            </p:nvSpPr>
            <p:spPr>
              <a:xfrm>
                <a:off x="8436142" y="141944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270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0" name="Google Shape;180;p8"/>
          <p:cNvSpPr txBox="1">
            <a:spLocks noGrp="1"/>
          </p:cNvSpPr>
          <p:nvPr>
            <p:ph type="title"/>
          </p:nvPr>
        </p:nvSpPr>
        <p:spPr>
          <a:xfrm>
            <a:off x="1761550" y="1571738"/>
            <a:ext cx="5620800" cy="15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9"/>
          <p:cNvGrpSpPr/>
          <p:nvPr/>
        </p:nvGrpSpPr>
        <p:grpSpPr>
          <a:xfrm>
            <a:off x="247200" y="332350"/>
            <a:ext cx="8649600" cy="4478700"/>
            <a:chOff x="247200" y="332350"/>
            <a:chExt cx="8649600" cy="4478700"/>
          </a:xfrm>
        </p:grpSpPr>
        <p:sp>
          <p:nvSpPr>
            <p:cNvPr id="183" name="Google Shape;183;p9"/>
            <p:cNvSpPr/>
            <p:nvPr/>
          </p:nvSpPr>
          <p:spPr>
            <a:xfrm>
              <a:off x="247200" y="332350"/>
              <a:ext cx="8649600" cy="4478700"/>
            </a:xfrm>
            <a:prstGeom prst="roundRect">
              <a:avLst>
                <a:gd name="adj" fmla="val 3336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4" name="Google Shape;184;p9"/>
            <p:cNvGrpSpPr/>
            <p:nvPr/>
          </p:nvGrpSpPr>
          <p:grpSpPr>
            <a:xfrm>
              <a:off x="247200" y="473369"/>
              <a:ext cx="8642700" cy="247681"/>
              <a:chOff x="247200" y="1419444"/>
              <a:chExt cx="8642700" cy="247681"/>
            </a:xfrm>
          </p:grpSpPr>
          <p:cxnSp>
            <p:nvCxnSpPr>
              <p:cNvPr id="185" name="Google Shape;185;p9"/>
              <p:cNvCxnSpPr/>
              <p:nvPr/>
            </p:nvCxnSpPr>
            <p:spPr>
              <a:xfrm>
                <a:off x="247200" y="1667125"/>
                <a:ext cx="8642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86" name="Google Shape;186;p9"/>
              <p:cNvSpPr/>
              <p:nvPr/>
            </p:nvSpPr>
            <p:spPr>
              <a:xfrm>
                <a:off x="7841645" y="1419444"/>
                <a:ext cx="140400" cy="140400"/>
              </a:xfrm>
              <a:prstGeom prst="ellipse">
                <a:avLst/>
              </a:prstGeom>
              <a:solidFill>
                <a:schemeClr val="dk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270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9"/>
              <p:cNvSpPr/>
              <p:nvPr/>
            </p:nvSpPr>
            <p:spPr>
              <a:xfrm>
                <a:off x="8138893" y="1419444"/>
                <a:ext cx="140400" cy="140400"/>
              </a:xfrm>
              <a:prstGeom prst="ellipse">
                <a:avLst/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270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9"/>
              <p:cNvSpPr/>
              <p:nvPr/>
            </p:nvSpPr>
            <p:spPr>
              <a:xfrm>
                <a:off x="8436142" y="141944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9050" dir="270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9" name="Google Shape;189;p9"/>
          <p:cNvSpPr txBox="1">
            <a:spLocks noGrp="1"/>
          </p:cNvSpPr>
          <p:nvPr>
            <p:ph type="title"/>
          </p:nvPr>
        </p:nvSpPr>
        <p:spPr>
          <a:xfrm>
            <a:off x="4378800" y="1267200"/>
            <a:ext cx="36330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0" name="Google Shape;190;p9"/>
          <p:cNvSpPr txBox="1">
            <a:spLocks noGrp="1"/>
          </p:cNvSpPr>
          <p:nvPr>
            <p:ph type="subTitle" idx="1"/>
          </p:nvPr>
        </p:nvSpPr>
        <p:spPr>
          <a:xfrm>
            <a:off x="4378800" y="3155725"/>
            <a:ext cx="4045200" cy="89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10"/>
          <p:cNvGrpSpPr/>
          <p:nvPr/>
        </p:nvGrpSpPr>
        <p:grpSpPr>
          <a:xfrm>
            <a:off x="580475" y="2717975"/>
            <a:ext cx="5050200" cy="1980600"/>
            <a:chOff x="3846500" y="1285975"/>
            <a:chExt cx="5050200" cy="1980600"/>
          </a:xfrm>
        </p:grpSpPr>
        <p:sp>
          <p:nvSpPr>
            <p:cNvPr id="193" name="Google Shape;193;p10"/>
            <p:cNvSpPr/>
            <p:nvPr/>
          </p:nvSpPr>
          <p:spPr>
            <a:xfrm>
              <a:off x="3846500" y="1285975"/>
              <a:ext cx="5050200" cy="1980600"/>
            </a:xfrm>
            <a:prstGeom prst="roundRect">
              <a:avLst>
                <a:gd name="adj" fmla="val 3972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0"/>
            <p:cNvSpPr/>
            <p:nvPr/>
          </p:nvSpPr>
          <p:spPr>
            <a:xfrm>
              <a:off x="8436142" y="1419444"/>
              <a:ext cx="140400" cy="1404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27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0"/>
            <p:cNvSpPr/>
            <p:nvPr/>
          </p:nvSpPr>
          <p:spPr>
            <a:xfrm>
              <a:off x="8138893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27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0"/>
            <p:cNvSpPr/>
            <p:nvPr/>
          </p:nvSpPr>
          <p:spPr>
            <a:xfrm>
              <a:off x="7841645" y="1419444"/>
              <a:ext cx="140400" cy="140400"/>
            </a:xfrm>
            <a:prstGeom prst="ellipse">
              <a:avLst/>
            </a:prstGeom>
            <a:solidFill>
              <a:schemeClr val="dk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27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7" name="Google Shape;197;p10"/>
            <p:cNvCxnSpPr/>
            <p:nvPr/>
          </p:nvCxnSpPr>
          <p:spPr>
            <a:xfrm>
              <a:off x="3846500" y="1667125"/>
              <a:ext cx="50433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98" name="Google Shape;198;p10"/>
          <p:cNvSpPr txBox="1">
            <a:spLocks noGrp="1"/>
          </p:cNvSpPr>
          <p:nvPr>
            <p:ph type="body" idx="1"/>
          </p:nvPr>
        </p:nvSpPr>
        <p:spPr>
          <a:xfrm>
            <a:off x="796200" y="3481425"/>
            <a:ext cx="4590000" cy="84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900">
                <a:latin typeface="Rubik Light"/>
                <a:ea typeface="Rubik Light"/>
                <a:cs typeface="Rubik Light"/>
                <a:sym typeface="Rubik Light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Light"/>
              <a:buNone/>
              <a:defRPr sz="30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Light"/>
              <a:buNone/>
              <a:defRPr sz="30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Light"/>
              <a:buNone/>
              <a:defRPr sz="30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Light"/>
              <a:buNone/>
              <a:defRPr sz="30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Light"/>
              <a:buNone/>
              <a:defRPr sz="30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Light"/>
              <a:buNone/>
              <a:defRPr sz="30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Light"/>
              <a:buNone/>
              <a:defRPr sz="30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Light"/>
              <a:buNone/>
              <a:defRPr sz="30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bik Light"/>
              <a:buNone/>
              <a:defRPr sz="30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●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○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■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●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○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■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●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○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■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5"/>
          <p:cNvSpPr txBox="1">
            <a:spLocks noGrp="1"/>
          </p:cNvSpPr>
          <p:nvPr>
            <p:ph type="ctrTitle"/>
          </p:nvPr>
        </p:nvSpPr>
        <p:spPr>
          <a:xfrm>
            <a:off x="987375" y="1563513"/>
            <a:ext cx="7169400" cy="169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Project Delivery</a:t>
            </a:r>
            <a:endParaRPr>
              <a:highlight>
                <a:schemeClr val="accent5"/>
              </a:highlight>
            </a:endParaRPr>
          </a:p>
        </p:txBody>
      </p:sp>
      <p:sp>
        <p:nvSpPr>
          <p:cNvPr id="417" name="Google Shape;417;p25"/>
          <p:cNvSpPr txBox="1">
            <a:spLocks noGrp="1"/>
          </p:cNvSpPr>
          <p:nvPr>
            <p:ph type="subTitle" idx="1"/>
          </p:nvPr>
        </p:nvSpPr>
        <p:spPr>
          <a:xfrm>
            <a:off x="1869075" y="3240600"/>
            <a:ext cx="5405700" cy="4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to diagnose anxiety and stress</a:t>
            </a:r>
            <a:endParaRPr/>
          </a:p>
        </p:txBody>
      </p:sp>
      <p:sp>
        <p:nvSpPr>
          <p:cNvPr id="418" name="Google Shape;418;p25"/>
          <p:cNvSpPr txBox="1"/>
          <p:nvPr/>
        </p:nvSpPr>
        <p:spPr>
          <a:xfrm>
            <a:off x="895250" y="724175"/>
            <a:ext cx="36198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rPr>
              <a:t>// May 2021</a:t>
            </a:r>
            <a:endParaRPr>
              <a:solidFill>
                <a:schemeClr val="dk1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grpSp>
        <p:nvGrpSpPr>
          <p:cNvPr id="419" name="Google Shape;419;p25"/>
          <p:cNvGrpSpPr/>
          <p:nvPr/>
        </p:nvGrpSpPr>
        <p:grpSpPr>
          <a:xfrm>
            <a:off x="490750" y="3845200"/>
            <a:ext cx="3366000" cy="750600"/>
            <a:chOff x="708950" y="-197625"/>
            <a:chExt cx="3366000" cy="750600"/>
          </a:xfrm>
        </p:grpSpPr>
        <p:grpSp>
          <p:nvGrpSpPr>
            <p:cNvPr id="420" name="Google Shape;420;p25"/>
            <p:cNvGrpSpPr/>
            <p:nvPr/>
          </p:nvGrpSpPr>
          <p:grpSpPr>
            <a:xfrm>
              <a:off x="708950" y="-197625"/>
              <a:ext cx="3366000" cy="750600"/>
              <a:chOff x="2532375" y="2321825"/>
              <a:chExt cx="3366000" cy="750600"/>
            </a:xfrm>
          </p:grpSpPr>
          <p:sp>
            <p:nvSpPr>
              <p:cNvPr id="421" name="Google Shape;421;p25"/>
              <p:cNvSpPr/>
              <p:nvPr/>
            </p:nvSpPr>
            <p:spPr>
              <a:xfrm>
                <a:off x="2532375" y="2321825"/>
                <a:ext cx="3366000" cy="750600"/>
              </a:xfrm>
              <a:prstGeom prst="roundRect">
                <a:avLst>
                  <a:gd name="adj" fmla="val 5742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76200" dir="3120000" algn="bl" rotWithShape="0">
                  <a:srgbClr val="2D2E27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5"/>
              <p:cNvSpPr/>
              <p:nvPr/>
            </p:nvSpPr>
            <p:spPr>
              <a:xfrm>
                <a:off x="5539200" y="2454650"/>
                <a:ext cx="260400" cy="260400"/>
              </a:xfrm>
              <a:prstGeom prst="mathMultiply">
                <a:avLst>
                  <a:gd name="adj1" fmla="val 2352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3" name="Google Shape;423;p25"/>
            <p:cNvSpPr txBox="1"/>
            <p:nvPr/>
          </p:nvSpPr>
          <p:spPr>
            <a:xfrm>
              <a:off x="868700" y="-97350"/>
              <a:ext cx="27612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Rubik Light"/>
                  <a:ea typeface="Rubik Light"/>
                  <a:cs typeface="Rubik Light"/>
                  <a:sym typeface="Rubik Light"/>
                </a:rPr>
                <a:t>May 12, 2021</a:t>
              </a:r>
              <a:endParaRPr sz="150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4"/>
          <p:cNvSpPr/>
          <p:nvPr/>
        </p:nvSpPr>
        <p:spPr>
          <a:xfrm>
            <a:off x="6041925" y="2211325"/>
            <a:ext cx="1688100" cy="16896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34"/>
          <p:cNvSpPr txBox="1">
            <a:spLocks noGrp="1"/>
          </p:cNvSpPr>
          <p:nvPr>
            <p:ph type="body" idx="1"/>
          </p:nvPr>
        </p:nvSpPr>
        <p:spPr>
          <a:xfrm>
            <a:off x="908050" y="1542875"/>
            <a:ext cx="4055700" cy="30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A3816A"/>
              </a:buClr>
              <a:buSzPts val="1100"/>
              <a:buFont typeface="Arial"/>
              <a:buNone/>
            </a:pPr>
            <a:r>
              <a:rPr lang="en"/>
              <a:t>To develop the project we’ll use Agile with HCI practices. In every interaction we will:</a:t>
            </a:r>
            <a:endParaRPr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Clr>
                <a:srgbClr val="2D2E27"/>
              </a:buClr>
              <a:buSzPts val="1600"/>
              <a:buFont typeface="Inter"/>
              <a:buAutoNum type="arabicPeriod"/>
            </a:pPr>
            <a:r>
              <a:rPr lang="en"/>
              <a:t>Create a mock-up.</a:t>
            </a:r>
            <a:endParaRPr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Clr>
                <a:srgbClr val="2D2E27"/>
              </a:buClr>
              <a:buSzPts val="1600"/>
              <a:buFont typeface="Inter"/>
              <a:buAutoNum type="arabicPeriod"/>
            </a:pPr>
            <a:r>
              <a:rPr lang="en"/>
              <a:t>Receive feedback from the users and fine-tune the mock-up.</a:t>
            </a:r>
            <a:endParaRPr/>
          </a:p>
          <a:p>
            <a:pPr marL="457200" lvl="0" indent="-330200" algn="l" rtl="0">
              <a:spcBef>
                <a:spcPts val="1000"/>
              </a:spcBef>
              <a:spcAft>
                <a:spcPts val="1000"/>
              </a:spcAft>
              <a:buClr>
                <a:srgbClr val="2D2E27"/>
              </a:buClr>
              <a:buSzPts val="1600"/>
              <a:buFont typeface="Inter"/>
              <a:buAutoNum type="arabicPeriod"/>
            </a:pPr>
            <a:r>
              <a:rPr lang="en"/>
              <a:t>Develop the page.</a:t>
            </a:r>
            <a:endParaRPr/>
          </a:p>
        </p:txBody>
      </p:sp>
      <p:sp>
        <p:nvSpPr>
          <p:cNvPr id="602" name="Google Shape;602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grpSp>
        <p:nvGrpSpPr>
          <p:cNvPr id="603" name="Google Shape;603;p34"/>
          <p:cNvGrpSpPr/>
          <p:nvPr/>
        </p:nvGrpSpPr>
        <p:grpSpPr>
          <a:xfrm>
            <a:off x="6510816" y="2680865"/>
            <a:ext cx="750330" cy="750330"/>
            <a:chOff x="4074634" y="2687664"/>
            <a:chExt cx="339393" cy="339393"/>
          </a:xfrm>
        </p:grpSpPr>
        <p:sp>
          <p:nvSpPr>
            <p:cNvPr id="604" name="Google Shape;604;p34"/>
            <p:cNvSpPr/>
            <p:nvPr/>
          </p:nvSpPr>
          <p:spPr>
            <a:xfrm>
              <a:off x="4095164" y="2687664"/>
              <a:ext cx="59627" cy="60216"/>
            </a:xfrm>
            <a:custGeom>
              <a:avLst/>
              <a:gdLst/>
              <a:ahLst/>
              <a:cxnLst/>
              <a:rect l="l" t="t" r="r" b="b"/>
              <a:pathLst>
                <a:path w="2733" h="2760" extrusionOk="0">
                  <a:moveTo>
                    <a:pt x="1367" y="1"/>
                  </a:moveTo>
                  <a:cubicBezTo>
                    <a:pt x="625" y="1"/>
                    <a:pt x="1" y="650"/>
                    <a:pt x="1" y="1393"/>
                  </a:cubicBezTo>
                  <a:cubicBezTo>
                    <a:pt x="1" y="2149"/>
                    <a:pt x="625" y="2759"/>
                    <a:pt x="1367" y="2759"/>
                  </a:cubicBezTo>
                  <a:cubicBezTo>
                    <a:pt x="2123" y="2759"/>
                    <a:pt x="2733" y="2149"/>
                    <a:pt x="2733" y="1393"/>
                  </a:cubicBezTo>
                  <a:cubicBezTo>
                    <a:pt x="2733" y="650"/>
                    <a:pt x="2123" y="1"/>
                    <a:pt x="13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CF4E6"/>
                </a:solidFill>
              </a:endParaRPr>
            </a:p>
          </p:txBody>
        </p:sp>
        <p:sp>
          <p:nvSpPr>
            <p:cNvPr id="605" name="Google Shape;605;p34"/>
            <p:cNvSpPr/>
            <p:nvPr/>
          </p:nvSpPr>
          <p:spPr>
            <a:xfrm>
              <a:off x="4214680" y="2687664"/>
              <a:ext cx="199346" cy="159748"/>
            </a:xfrm>
            <a:custGeom>
              <a:avLst/>
              <a:gdLst/>
              <a:ahLst/>
              <a:cxnLst/>
              <a:rect l="l" t="t" r="r" b="b"/>
              <a:pathLst>
                <a:path w="9137" h="7322" extrusionOk="0">
                  <a:moveTo>
                    <a:pt x="8196" y="1858"/>
                  </a:moveTo>
                  <a:lnTo>
                    <a:pt x="8196" y="5504"/>
                  </a:lnTo>
                  <a:lnTo>
                    <a:pt x="3634" y="5504"/>
                  </a:lnTo>
                  <a:lnTo>
                    <a:pt x="3634" y="3674"/>
                  </a:lnTo>
                  <a:lnTo>
                    <a:pt x="4549" y="3674"/>
                  </a:lnTo>
                  <a:lnTo>
                    <a:pt x="4549" y="4589"/>
                  </a:lnTo>
                  <a:lnTo>
                    <a:pt x="5464" y="4589"/>
                  </a:lnTo>
                  <a:lnTo>
                    <a:pt x="5464" y="2759"/>
                  </a:lnTo>
                  <a:lnTo>
                    <a:pt x="6379" y="2759"/>
                  </a:lnTo>
                  <a:lnTo>
                    <a:pt x="6379" y="4589"/>
                  </a:lnTo>
                  <a:lnTo>
                    <a:pt x="7280" y="4589"/>
                  </a:lnTo>
                  <a:lnTo>
                    <a:pt x="7280" y="1858"/>
                  </a:lnTo>
                  <a:close/>
                  <a:moveTo>
                    <a:pt x="0" y="1"/>
                  </a:moveTo>
                  <a:lnTo>
                    <a:pt x="0" y="2759"/>
                  </a:lnTo>
                  <a:lnTo>
                    <a:pt x="1817" y="2759"/>
                  </a:lnTo>
                  <a:lnTo>
                    <a:pt x="1817" y="6406"/>
                  </a:lnTo>
                  <a:lnTo>
                    <a:pt x="0" y="6406"/>
                  </a:lnTo>
                  <a:lnTo>
                    <a:pt x="0" y="7321"/>
                  </a:lnTo>
                  <a:lnTo>
                    <a:pt x="9137" y="7321"/>
                  </a:lnTo>
                  <a:lnTo>
                    <a:pt x="91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CF4E6"/>
                </a:solidFill>
              </a:endParaRPr>
            </a:p>
          </p:txBody>
        </p:sp>
        <p:sp>
          <p:nvSpPr>
            <p:cNvPr id="606" name="Google Shape;606;p34"/>
            <p:cNvSpPr/>
            <p:nvPr/>
          </p:nvSpPr>
          <p:spPr>
            <a:xfrm>
              <a:off x="4135112" y="2946922"/>
              <a:ext cx="79590" cy="80136"/>
            </a:xfrm>
            <a:custGeom>
              <a:avLst/>
              <a:gdLst/>
              <a:ahLst/>
              <a:cxnLst/>
              <a:rect l="l" t="t" r="r" b="b"/>
              <a:pathLst>
                <a:path w="3648" h="3673" extrusionOk="0">
                  <a:moveTo>
                    <a:pt x="1817" y="0"/>
                  </a:moveTo>
                  <a:cubicBezTo>
                    <a:pt x="810" y="0"/>
                    <a:pt x="0" y="809"/>
                    <a:pt x="0" y="1816"/>
                  </a:cubicBezTo>
                  <a:lnTo>
                    <a:pt x="0" y="3673"/>
                  </a:lnTo>
                  <a:lnTo>
                    <a:pt x="3647" y="3673"/>
                  </a:lnTo>
                  <a:lnTo>
                    <a:pt x="3647" y="1816"/>
                  </a:lnTo>
                  <a:cubicBezTo>
                    <a:pt x="3647" y="809"/>
                    <a:pt x="2825" y="0"/>
                    <a:pt x="18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CF4E6"/>
                </a:solidFill>
              </a:endParaRPr>
            </a:p>
          </p:txBody>
        </p:sp>
        <p:sp>
          <p:nvSpPr>
            <p:cNvPr id="607" name="Google Shape;607;p34"/>
            <p:cNvSpPr/>
            <p:nvPr/>
          </p:nvSpPr>
          <p:spPr>
            <a:xfrm>
              <a:off x="4144930" y="2867331"/>
              <a:ext cx="59627" cy="59627"/>
            </a:xfrm>
            <a:custGeom>
              <a:avLst/>
              <a:gdLst/>
              <a:ahLst/>
              <a:cxnLst/>
              <a:rect l="l" t="t" r="r" b="b"/>
              <a:pathLst>
                <a:path w="2733" h="2733" extrusionOk="0">
                  <a:moveTo>
                    <a:pt x="1367" y="1"/>
                  </a:moveTo>
                  <a:cubicBezTo>
                    <a:pt x="611" y="1"/>
                    <a:pt x="1" y="611"/>
                    <a:pt x="1" y="1367"/>
                  </a:cubicBezTo>
                  <a:cubicBezTo>
                    <a:pt x="1" y="2123"/>
                    <a:pt x="611" y="2733"/>
                    <a:pt x="1367" y="2733"/>
                  </a:cubicBezTo>
                  <a:cubicBezTo>
                    <a:pt x="2123" y="2733"/>
                    <a:pt x="2733" y="2123"/>
                    <a:pt x="2733" y="1367"/>
                  </a:cubicBezTo>
                  <a:cubicBezTo>
                    <a:pt x="2733" y="611"/>
                    <a:pt x="2123" y="1"/>
                    <a:pt x="13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CF4E6"/>
                </a:solidFill>
              </a:endParaRPr>
            </a:p>
          </p:txBody>
        </p:sp>
        <p:sp>
          <p:nvSpPr>
            <p:cNvPr id="608" name="Google Shape;608;p34"/>
            <p:cNvSpPr/>
            <p:nvPr/>
          </p:nvSpPr>
          <p:spPr>
            <a:xfrm>
              <a:off x="4234360" y="2946922"/>
              <a:ext cx="79568" cy="80136"/>
            </a:xfrm>
            <a:custGeom>
              <a:avLst/>
              <a:gdLst/>
              <a:ahLst/>
              <a:cxnLst/>
              <a:rect l="l" t="t" r="r" b="b"/>
              <a:pathLst>
                <a:path w="3647" h="3673" extrusionOk="0">
                  <a:moveTo>
                    <a:pt x="1830" y="0"/>
                  </a:moveTo>
                  <a:cubicBezTo>
                    <a:pt x="822" y="0"/>
                    <a:pt x="0" y="809"/>
                    <a:pt x="0" y="1816"/>
                  </a:cubicBezTo>
                  <a:lnTo>
                    <a:pt x="0" y="3673"/>
                  </a:lnTo>
                  <a:lnTo>
                    <a:pt x="3647" y="3673"/>
                  </a:lnTo>
                  <a:lnTo>
                    <a:pt x="3647" y="1816"/>
                  </a:lnTo>
                  <a:cubicBezTo>
                    <a:pt x="3647" y="809"/>
                    <a:pt x="2838" y="0"/>
                    <a:pt x="18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CF4E6"/>
                </a:solidFill>
              </a:endParaRPr>
            </a:p>
          </p:txBody>
        </p:sp>
        <p:sp>
          <p:nvSpPr>
            <p:cNvPr id="609" name="Google Shape;609;p34"/>
            <p:cNvSpPr/>
            <p:nvPr/>
          </p:nvSpPr>
          <p:spPr>
            <a:xfrm>
              <a:off x="4244461" y="2867331"/>
              <a:ext cx="59627" cy="59627"/>
            </a:xfrm>
            <a:custGeom>
              <a:avLst/>
              <a:gdLst/>
              <a:ahLst/>
              <a:cxnLst/>
              <a:rect l="l" t="t" r="r" b="b"/>
              <a:pathLst>
                <a:path w="2733" h="2733" extrusionOk="0">
                  <a:moveTo>
                    <a:pt x="1367" y="1"/>
                  </a:moveTo>
                  <a:cubicBezTo>
                    <a:pt x="611" y="1"/>
                    <a:pt x="1" y="611"/>
                    <a:pt x="1" y="1367"/>
                  </a:cubicBezTo>
                  <a:cubicBezTo>
                    <a:pt x="1" y="2123"/>
                    <a:pt x="611" y="2733"/>
                    <a:pt x="1367" y="2733"/>
                  </a:cubicBezTo>
                  <a:cubicBezTo>
                    <a:pt x="2123" y="2733"/>
                    <a:pt x="2733" y="2123"/>
                    <a:pt x="2733" y="1367"/>
                  </a:cubicBezTo>
                  <a:cubicBezTo>
                    <a:pt x="2733" y="611"/>
                    <a:pt x="2123" y="1"/>
                    <a:pt x="13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CF4E6"/>
                </a:solidFill>
              </a:endParaRPr>
            </a:p>
          </p:txBody>
        </p:sp>
        <p:sp>
          <p:nvSpPr>
            <p:cNvPr id="610" name="Google Shape;610;p34"/>
            <p:cNvSpPr/>
            <p:nvPr/>
          </p:nvSpPr>
          <p:spPr>
            <a:xfrm>
              <a:off x="4333891" y="2946922"/>
              <a:ext cx="80136" cy="80136"/>
            </a:xfrm>
            <a:custGeom>
              <a:avLst/>
              <a:gdLst/>
              <a:ahLst/>
              <a:cxnLst/>
              <a:rect l="l" t="t" r="r" b="b"/>
              <a:pathLst>
                <a:path w="3673" h="3673" extrusionOk="0">
                  <a:moveTo>
                    <a:pt x="1816" y="0"/>
                  </a:moveTo>
                  <a:cubicBezTo>
                    <a:pt x="809" y="0"/>
                    <a:pt x="0" y="809"/>
                    <a:pt x="0" y="1816"/>
                  </a:cubicBezTo>
                  <a:lnTo>
                    <a:pt x="0" y="3673"/>
                  </a:lnTo>
                  <a:lnTo>
                    <a:pt x="3673" y="3673"/>
                  </a:lnTo>
                  <a:lnTo>
                    <a:pt x="3673" y="1816"/>
                  </a:lnTo>
                  <a:cubicBezTo>
                    <a:pt x="3673" y="809"/>
                    <a:pt x="2824" y="0"/>
                    <a:pt x="1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CF4E6"/>
                </a:solidFill>
              </a:endParaRPr>
            </a:p>
          </p:txBody>
        </p:sp>
        <p:sp>
          <p:nvSpPr>
            <p:cNvPr id="611" name="Google Shape;611;p34"/>
            <p:cNvSpPr/>
            <p:nvPr/>
          </p:nvSpPr>
          <p:spPr>
            <a:xfrm>
              <a:off x="4343709" y="2867331"/>
              <a:ext cx="59627" cy="59627"/>
            </a:xfrm>
            <a:custGeom>
              <a:avLst/>
              <a:gdLst/>
              <a:ahLst/>
              <a:cxnLst/>
              <a:rect l="l" t="t" r="r" b="b"/>
              <a:pathLst>
                <a:path w="2733" h="2733" extrusionOk="0">
                  <a:moveTo>
                    <a:pt x="1366" y="1"/>
                  </a:moveTo>
                  <a:cubicBezTo>
                    <a:pt x="611" y="1"/>
                    <a:pt x="1" y="611"/>
                    <a:pt x="1" y="1367"/>
                  </a:cubicBezTo>
                  <a:cubicBezTo>
                    <a:pt x="1" y="2123"/>
                    <a:pt x="611" y="2733"/>
                    <a:pt x="1366" y="2733"/>
                  </a:cubicBezTo>
                  <a:cubicBezTo>
                    <a:pt x="2123" y="2733"/>
                    <a:pt x="2733" y="2123"/>
                    <a:pt x="2733" y="1367"/>
                  </a:cubicBezTo>
                  <a:cubicBezTo>
                    <a:pt x="2733" y="611"/>
                    <a:pt x="2123" y="1"/>
                    <a:pt x="1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CF4E6"/>
                </a:solidFill>
              </a:endParaRPr>
            </a:p>
          </p:txBody>
        </p:sp>
        <p:sp>
          <p:nvSpPr>
            <p:cNvPr id="612" name="Google Shape;612;p34"/>
            <p:cNvSpPr/>
            <p:nvPr/>
          </p:nvSpPr>
          <p:spPr>
            <a:xfrm>
              <a:off x="4074634" y="2767800"/>
              <a:ext cx="159748" cy="139217"/>
            </a:xfrm>
            <a:custGeom>
              <a:avLst/>
              <a:gdLst/>
              <a:ahLst/>
              <a:cxnLst/>
              <a:rect l="l" t="t" r="r" b="b"/>
              <a:pathLst>
                <a:path w="7322" h="6381" extrusionOk="0">
                  <a:moveTo>
                    <a:pt x="1858" y="1"/>
                  </a:moveTo>
                  <a:cubicBezTo>
                    <a:pt x="850" y="1"/>
                    <a:pt x="1" y="823"/>
                    <a:pt x="1" y="1831"/>
                  </a:cubicBezTo>
                  <a:lnTo>
                    <a:pt x="1" y="6380"/>
                  </a:lnTo>
                  <a:lnTo>
                    <a:pt x="2361" y="6380"/>
                  </a:lnTo>
                  <a:cubicBezTo>
                    <a:pt x="2335" y="6234"/>
                    <a:pt x="2308" y="6088"/>
                    <a:pt x="2308" y="5929"/>
                  </a:cubicBezTo>
                  <a:cubicBezTo>
                    <a:pt x="2308" y="5001"/>
                    <a:pt x="2878" y="4191"/>
                    <a:pt x="3674" y="3847"/>
                  </a:cubicBezTo>
                  <a:lnTo>
                    <a:pt x="3674" y="1831"/>
                  </a:lnTo>
                  <a:lnTo>
                    <a:pt x="7321" y="1831"/>
                  </a:lnTo>
                  <a:lnTo>
                    <a:pt x="73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CF4E6"/>
                </a:solidFill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5"/>
          <p:cNvSpPr/>
          <p:nvPr/>
        </p:nvSpPr>
        <p:spPr>
          <a:xfrm>
            <a:off x="2656188" y="1276563"/>
            <a:ext cx="4849200" cy="588600"/>
          </a:xfrm>
          <a:prstGeom prst="roundRect">
            <a:avLst>
              <a:gd name="adj" fmla="val 5742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35"/>
          <p:cNvSpPr txBox="1">
            <a:spLocks noGrp="1"/>
          </p:cNvSpPr>
          <p:nvPr>
            <p:ph type="subTitle" idx="2"/>
          </p:nvPr>
        </p:nvSpPr>
        <p:spPr>
          <a:xfrm>
            <a:off x="2656188" y="1450113"/>
            <a:ext cx="4849200" cy="24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Delivered</a:t>
            </a:r>
            <a:endParaRPr/>
          </a:p>
        </p:txBody>
      </p:sp>
      <p:sp>
        <p:nvSpPr>
          <p:cNvPr id="619" name="Google Shape;619;p35"/>
          <p:cNvSpPr txBox="1">
            <a:spLocks noGrp="1"/>
          </p:cNvSpPr>
          <p:nvPr>
            <p:ph type="subTitle" idx="3"/>
          </p:nvPr>
        </p:nvSpPr>
        <p:spPr>
          <a:xfrm>
            <a:off x="2656200" y="3747188"/>
            <a:ext cx="38496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process to assign values to every user story using cards.</a:t>
            </a:r>
            <a:endParaRPr/>
          </a:p>
        </p:txBody>
      </p:sp>
      <p:sp>
        <p:nvSpPr>
          <p:cNvPr id="620" name="Google Shape;620;p35"/>
          <p:cNvSpPr txBox="1">
            <a:spLocks noGrp="1"/>
          </p:cNvSpPr>
          <p:nvPr>
            <p:ph type="subTitle" idx="1"/>
          </p:nvPr>
        </p:nvSpPr>
        <p:spPr>
          <a:xfrm>
            <a:off x="2656200" y="2050425"/>
            <a:ext cx="40551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 performed by the Product Owner to measure the impact of the members.</a:t>
            </a:r>
            <a:endParaRPr/>
          </a:p>
        </p:txBody>
      </p:sp>
      <p:sp>
        <p:nvSpPr>
          <p:cNvPr id="621" name="Google Shape;621;p35"/>
          <p:cNvSpPr/>
          <p:nvPr/>
        </p:nvSpPr>
        <p:spPr>
          <a:xfrm>
            <a:off x="2656188" y="2973338"/>
            <a:ext cx="4782300" cy="588600"/>
          </a:xfrm>
          <a:prstGeom prst="roundRect">
            <a:avLst>
              <a:gd name="adj" fmla="val 5742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35"/>
          <p:cNvSpPr txBox="1">
            <a:spLocks noGrp="1"/>
          </p:cNvSpPr>
          <p:nvPr>
            <p:ph type="subTitle" idx="4"/>
          </p:nvPr>
        </p:nvSpPr>
        <p:spPr>
          <a:xfrm>
            <a:off x="2656188" y="3146888"/>
            <a:ext cx="4849200" cy="24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Planning Poker</a:t>
            </a:r>
            <a:endParaRPr/>
          </a:p>
        </p:txBody>
      </p:sp>
      <p:grpSp>
        <p:nvGrpSpPr>
          <p:cNvPr id="623" name="Google Shape;623;p35"/>
          <p:cNvGrpSpPr/>
          <p:nvPr/>
        </p:nvGrpSpPr>
        <p:grpSpPr>
          <a:xfrm>
            <a:off x="1742145" y="2973338"/>
            <a:ext cx="588613" cy="588609"/>
            <a:chOff x="1454767" y="2687664"/>
            <a:chExt cx="339415" cy="339393"/>
          </a:xfrm>
        </p:grpSpPr>
        <p:sp>
          <p:nvSpPr>
            <p:cNvPr id="624" name="Google Shape;624;p35"/>
            <p:cNvSpPr/>
            <p:nvPr/>
          </p:nvSpPr>
          <p:spPr>
            <a:xfrm>
              <a:off x="1474730" y="2687664"/>
              <a:ext cx="298878" cy="136883"/>
            </a:xfrm>
            <a:custGeom>
              <a:avLst/>
              <a:gdLst/>
              <a:ahLst/>
              <a:cxnLst/>
              <a:rect l="l" t="t" r="r" b="b"/>
              <a:pathLst>
                <a:path w="13699" h="6274" extrusionOk="0">
                  <a:moveTo>
                    <a:pt x="11869" y="1858"/>
                  </a:moveTo>
                  <a:lnTo>
                    <a:pt x="11869" y="2759"/>
                  </a:lnTo>
                  <a:lnTo>
                    <a:pt x="1817" y="2759"/>
                  </a:lnTo>
                  <a:lnTo>
                    <a:pt x="1817" y="1858"/>
                  </a:lnTo>
                  <a:close/>
                  <a:moveTo>
                    <a:pt x="1" y="1"/>
                  </a:moveTo>
                  <a:lnTo>
                    <a:pt x="1" y="4589"/>
                  </a:lnTo>
                  <a:lnTo>
                    <a:pt x="1817" y="4589"/>
                  </a:lnTo>
                  <a:lnTo>
                    <a:pt x="1817" y="5690"/>
                  </a:lnTo>
                  <a:cubicBezTo>
                    <a:pt x="2122" y="5822"/>
                    <a:pt x="2388" y="6022"/>
                    <a:pt x="2600" y="6273"/>
                  </a:cubicBezTo>
                  <a:lnTo>
                    <a:pt x="4283" y="4589"/>
                  </a:lnTo>
                  <a:lnTo>
                    <a:pt x="9402" y="4589"/>
                  </a:lnTo>
                  <a:lnTo>
                    <a:pt x="11087" y="6273"/>
                  </a:lnTo>
                  <a:cubicBezTo>
                    <a:pt x="11299" y="6022"/>
                    <a:pt x="11564" y="5822"/>
                    <a:pt x="11869" y="5690"/>
                  </a:cubicBezTo>
                  <a:lnTo>
                    <a:pt x="11869" y="4589"/>
                  </a:lnTo>
                  <a:lnTo>
                    <a:pt x="13699" y="4589"/>
                  </a:lnTo>
                  <a:lnTo>
                    <a:pt x="136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5"/>
            <p:cNvSpPr/>
            <p:nvPr/>
          </p:nvSpPr>
          <p:spPr>
            <a:xfrm>
              <a:off x="1454767" y="2986542"/>
              <a:ext cx="339415" cy="40515"/>
            </a:xfrm>
            <a:custGeom>
              <a:avLst/>
              <a:gdLst/>
              <a:ahLst/>
              <a:cxnLst/>
              <a:rect l="l" t="t" r="r" b="b"/>
              <a:pathLst>
                <a:path w="15557" h="1857" extrusionOk="0">
                  <a:moveTo>
                    <a:pt x="0" y="0"/>
                  </a:moveTo>
                  <a:lnTo>
                    <a:pt x="0" y="1857"/>
                  </a:lnTo>
                  <a:lnTo>
                    <a:pt x="15556" y="1857"/>
                  </a:lnTo>
                  <a:lnTo>
                    <a:pt x="155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5"/>
            <p:cNvSpPr/>
            <p:nvPr/>
          </p:nvSpPr>
          <p:spPr>
            <a:xfrm>
              <a:off x="1594508" y="2827405"/>
              <a:ext cx="59627" cy="59627"/>
            </a:xfrm>
            <a:custGeom>
              <a:avLst/>
              <a:gdLst/>
              <a:ahLst/>
              <a:cxnLst/>
              <a:rect l="l" t="t" r="r" b="b"/>
              <a:pathLst>
                <a:path w="2733" h="2733" extrusionOk="0">
                  <a:moveTo>
                    <a:pt x="1366" y="1"/>
                  </a:moveTo>
                  <a:cubicBezTo>
                    <a:pt x="611" y="1"/>
                    <a:pt x="1" y="611"/>
                    <a:pt x="1" y="1367"/>
                  </a:cubicBezTo>
                  <a:cubicBezTo>
                    <a:pt x="1" y="2122"/>
                    <a:pt x="611" y="2732"/>
                    <a:pt x="1366" y="2732"/>
                  </a:cubicBezTo>
                  <a:cubicBezTo>
                    <a:pt x="2123" y="2732"/>
                    <a:pt x="2733" y="2122"/>
                    <a:pt x="2733" y="1367"/>
                  </a:cubicBezTo>
                  <a:cubicBezTo>
                    <a:pt x="2733" y="611"/>
                    <a:pt x="2123" y="1"/>
                    <a:pt x="13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5"/>
            <p:cNvSpPr/>
            <p:nvPr/>
          </p:nvSpPr>
          <p:spPr>
            <a:xfrm>
              <a:off x="1584668" y="2898574"/>
              <a:ext cx="79590" cy="68027"/>
            </a:xfrm>
            <a:custGeom>
              <a:avLst/>
              <a:gdLst/>
              <a:ahLst/>
              <a:cxnLst/>
              <a:rect l="l" t="t" r="r" b="b"/>
              <a:pathLst>
                <a:path w="3648" h="3118" extrusionOk="0">
                  <a:moveTo>
                    <a:pt x="558" y="1"/>
                  </a:moveTo>
                  <a:cubicBezTo>
                    <a:pt x="213" y="333"/>
                    <a:pt x="1" y="784"/>
                    <a:pt x="1" y="1301"/>
                  </a:cubicBezTo>
                  <a:lnTo>
                    <a:pt x="1" y="3118"/>
                  </a:lnTo>
                  <a:lnTo>
                    <a:pt x="3647" y="3118"/>
                  </a:lnTo>
                  <a:lnTo>
                    <a:pt x="3647" y="1301"/>
                  </a:lnTo>
                  <a:cubicBezTo>
                    <a:pt x="3647" y="784"/>
                    <a:pt x="3435" y="333"/>
                    <a:pt x="3090" y="1"/>
                  </a:cubicBezTo>
                  <a:cubicBezTo>
                    <a:pt x="2852" y="160"/>
                    <a:pt x="2574" y="280"/>
                    <a:pt x="2282" y="346"/>
                  </a:cubicBezTo>
                  <a:lnTo>
                    <a:pt x="2282" y="1301"/>
                  </a:lnTo>
                  <a:lnTo>
                    <a:pt x="1366" y="1301"/>
                  </a:lnTo>
                  <a:lnTo>
                    <a:pt x="1366" y="346"/>
                  </a:lnTo>
                  <a:cubicBezTo>
                    <a:pt x="1075" y="280"/>
                    <a:pt x="797" y="160"/>
                    <a:pt x="5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5"/>
            <p:cNvSpPr/>
            <p:nvPr/>
          </p:nvSpPr>
          <p:spPr>
            <a:xfrm>
              <a:off x="1464584" y="2827405"/>
              <a:ext cx="59627" cy="59627"/>
            </a:xfrm>
            <a:custGeom>
              <a:avLst/>
              <a:gdLst/>
              <a:ahLst/>
              <a:cxnLst/>
              <a:rect l="l" t="t" r="r" b="b"/>
              <a:pathLst>
                <a:path w="2733" h="2733" extrusionOk="0">
                  <a:moveTo>
                    <a:pt x="1367" y="1"/>
                  </a:moveTo>
                  <a:cubicBezTo>
                    <a:pt x="611" y="1"/>
                    <a:pt x="1" y="611"/>
                    <a:pt x="1" y="1367"/>
                  </a:cubicBezTo>
                  <a:cubicBezTo>
                    <a:pt x="1" y="2122"/>
                    <a:pt x="611" y="2732"/>
                    <a:pt x="1367" y="2732"/>
                  </a:cubicBezTo>
                  <a:cubicBezTo>
                    <a:pt x="2123" y="2732"/>
                    <a:pt x="2733" y="2122"/>
                    <a:pt x="2733" y="1367"/>
                  </a:cubicBezTo>
                  <a:cubicBezTo>
                    <a:pt x="2733" y="611"/>
                    <a:pt x="2123" y="1"/>
                    <a:pt x="1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5"/>
            <p:cNvSpPr/>
            <p:nvPr/>
          </p:nvSpPr>
          <p:spPr>
            <a:xfrm>
              <a:off x="1454767" y="2898574"/>
              <a:ext cx="79590" cy="68027"/>
            </a:xfrm>
            <a:custGeom>
              <a:avLst/>
              <a:gdLst/>
              <a:ahLst/>
              <a:cxnLst/>
              <a:rect l="l" t="t" r="r" b="b"/>
              <a:pathLst>
                <a:path w="3648" h="3118" extrusionOk="0">
                  <a:moveTo>
                    <a:pt x="557" y="1"/>
                  </a:moveTo>
                  <a:cubicBezTo>
                    <a:pt x="212" y="333"/>
                    <a:pt x="0" y="784"/>
                    <a:pt x="0" y="1301"/>
                  </a:cubicBezTo>
                  <a:lnTo>
                    <a:pt x="0" y="3118"/>
                  </a:lnTo>
                  <a:lnTo>
                    <a:pt x="3647" y="3118"/>
                  </a:lnTo>
                  <a:lnTo>
                    <a:pt x="3647" y="1301"/>
                  </a:lnTo>
                  <a:cubicBezTo>
                    <a:pt x="3647" y="784"/>
                    <a:pt x="3435" y="333"/>
                    <a:pt x="3090" y="1"/>
                  </a:cubicBezTo>
                  <a:cubicBezTo>
                    <a:pt x="2852" y="160"/>
                    <a:pt x="2573" y="280"/>
                    <a:pt x="2281" y="346"/>
                  </a:cubicBezTo>
                  <a:lnTo>
                    <a:pt x="2281" y="1301"/>
                  </a:lnTo>
                  <a:lnTo>
                    <a:pt x="1366" y="1301"/>
                  </a:lnTo>
                  <a:lnTo>
                    <a:pt x="1366" y="346"/>
                  </a:lnTo>
                  <a:cubicBezTo>
                    <a:pt x="1075" y="280"/>
                    <a:pt x="796" y="160"/>
                    <a:pt x="5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5"/>
            <p:cNvSpPr/>
            <p:nvPr/>
          </p:nvSpPr>
          <p:spPr>
            <a:xfrm>
              <a:off x="1723842" y="2827405"/>
              <a:ext cx="59605" cy="59627"/>
            </a:xfrm>
            <a:custGeom>
              <a:avLst/>
              <a:gdLst/>
              <a:ahLst/>
              <a:cxnLst/>
              <a:rect l="l" t="t" r="r" b="b"/>
              <a:pathLst>
                <a:path w="2732" h="2733" extrusionOk="0">
                  <a:moveTo>
                    <a:pt x="1366" y="1"/>
                  </a:moveTo>
                  <a:cubicBezTo>
                    <a:pt x="610" y="1"/>
                    <a:pt x="0" y="611"/>
                    <a:pt x="0" y="1367"/>
                  </a:cubicBezTo>
                  <a:cubicBezTo>
                    <a:pt x="0" y="2122"/>
                    <a:pt x="610" y="2732"/>
                    <a:pt x="1366" y="2732"/>
                  </a:cubicBezTo>
                  <a:cubicBezTo>
                    <a:pt x="2122" y="2732"/>
                    <a:pt x="2732" y="2122"/>
                    <a:pt x="2732" y="1367"/>
                  </a:cubicBezTo>
                  <a:cubicBezTo>
                    <a:pt x="2732" y="611"/>
                    <a:pt x="2122" y="1"/>
                    <a:pt x="13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5"/>
            <p:cNvSpPr/>
            <p:nvPr/>
          </p:nvSpPr>
          <p:spPr>
            <a:xfrm>
              <a:off x="1713719" y="2898574"/>
              <a:ext cx="80463" cy="68027"/>
            </a:xfrm>
            <a:custGeom>
              <a:avLst/>
              <a:gdLst/>
              <a:ahLst/>
              <a:cxnLst/>
              <a:rect l="l" t="t" r="r" b="b"/>
              <a:pathLst>
                <a:path w="3688" h="3118" extrusionOk="0">
                  <a:moveTo>
                    <a:pt x="557" y="1"/>
                  </a:moveTo>
                  <a:cubicBezTo>
                    <a:pt x="225" y="333"/>
                    <a:pt x="0" y="784"/>
                    <a:pt x="0" y="1301"/>
                  </a:cubicBezTo>
                  <a:lnTo>
                    <a:pt x="0" y="3118"/>
                  </a:lnTo>
                  <a:lnTo>
                    <a:pt x="3687" y="3118"/>
                  </a:lnTo>
                  <a:lnTo>
                    <a:pt x="3687" y="1301"/>
                  </a:lnTo>
                  <a:cubicBezTo>
                    <a:pt x="3687" y="784"/>
                    <a:pt x="3435" y="333"/>
                    <a:pt x="3104" y="1"/>
                  </a:cubicBezTo>
                  <a:cubicBezTo>
                    <a:pt x="2851" y="160"/>
                    <a:pt x="2586" y="280"/>
                    <a:pt x="2281" y="346"/>
                  </a:cubicBezTo>
                  <a:lnTo>
                    <a:pt x="2281" y="1301"/>
                  </a:lnTo>
                  <a:lnTo>
                    <a:pt x="1380" y="1301"/>
                  </a:lnTo>
                  <a:lnTo>
                    <a:pt x="1380" y="346"/>
                  </a:lnTo>
                  <a:cubicBezTo>
                    <a:pt x="1074" y="280"/>
                    <a:pt x="809" y="160"/>
                    <a:pt x="5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2" name="Google Shape;632;p35"/>
          <p:cNvSpPr txBox="1"/>
          <p:nvPr/>
        </p:nvSpPr>
        <p:spPr>
          <a:xfrm>
            <a:off x="720000" y="377250"/>
            <a:ext cx="42102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rPr>
              <a:t>Measure contribution of members</a:t>
            </a:r>
            <a:endParaRPr>
              <a:solidFill>
                <a:schemeClr val="dk1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633" name="Google Shape;633;p35"/>
          <p:cNvSpPr/>
          <p:nvPr/>
        </p:nvSpPr>
        <p:spPr>
          <a:xfrm>
            <a:off x="1709825" y="1276587"/>
            <a:ext cx="653241" cy="743158"/>
          </a:xfrm>
          <a:custGeom>
            <a:avLst/>
            <a:gdLst/>
            <a:ahLst/>
            <a:cxnLst/>
            <a:rect l="l" t="t" r="r" b="b"/>
            <a:pathLst>
              <a:path w="13674" h="15557" extrusionOk="0">
                <a:moveTo>
                  <a:pt x="3184" y="13739"/>
                </a:moveTo>
                <a:cubicBezTo>
                  <a:pt x="3436" y="13739"/>
                  <a:pt x="3648" y="13938"/>
                  <a:pt x="3648" y="14190"/>
                </a:cubicBezTo>
                <a:cubicBezTo>
                  <a:pt x="3648" y="14442"/>
                  <a:pt x="3436" y="14640"/>
                  <a:pt x="3184" y="14640"/>
                </a:cubicBezTo>
                <a:cubicBezTo>
                  <a:pt x="2932" y="14640"/>
                  <a:pt x="2733" y="14442"/>
                  <a:pt x="2733" y="14190"/>
                </a:cubicBezTo>
                <a:cubicBezTo>
                  <a:pt x="2733" y="13938"/>
                  <a:pt x="2932" y="13739"/>
                  <a:pt x="3184" y="13739"/>
                </a:cubicBezTo>
                <a:close/>
                <a:moveTo>
                  <a:pt x="6831" y="13739"/>
                </a:moveTo>
                <a:cubicBezTo>
                  <a:pt x="7083" y="13739"/>
                  <a:pt x="7295" y="13938"/>
                  <a:pt x="7295" y="14190"/>
                </a:cubicBezTo>
                <a:cubicBezTo>
                  <a:pt x="7295" y="14442"/>
                  <a:pt x="7083" y="14640"/>
                  <a:pt x="6831" y="14640"/>
                </a:cubicBezTo>
                <a:cubicBezTo>
                  <a:pt x="6579" y="14640"/>
                  <a:pt x="6380" y="14442"/>
                  <a:pt x="6380" y="14190"/>
                </a:cubicBezTo>
                <a:cubicBezTo>
                  <a:pt x="6380" y="13938"/>
                  <a:pt x="6579" y="13739"/>
                  <a:pt x="6831" y="13739"/>
                </a:cubicBezTo>
                <a:close/>
                <a:moveTo>
                  <a:pt x="10477" y="13739"/>
                </a:moveTo>
                <a:cubicBezTo>
                  <a:pt x="10730" y="13739"/>
                  <a:pt x="10928" y="13938"/>
                  <a:pt x="10928" y="14190"/>
                </a:cubicBezTo>
                <a:cubicBezTo>
                  <a:pt x="10928" y="14442"/>
                  <a:pt x="10730" y="14640"/>
                  <a:pt x="10477" y="14640"/>
                </a:cubicBezTo>
                <a:cubicBezTo>
                  <a:pt x="10226" y="14640"/>
                  <a:pt x="10027" y="14442"/>
                  <a:pt x="10027" y="14190"/>
                </a:cubicBezTo>
                <a:cubicBezTo>
                  <a:pt x="10027" y="13938"/>
                  <a:pt x="10226" y="13739"/>
                  <a:pt x="10477" y="13739"/>
                </a:cubicBezTo>
                <a:close/>
                <a:moveTo>
                  <a:pt x="6831" y="0"/>
                </a:moveTo>
                <a:cubicBezTo>
                  <a:pt x="4642" y="0"/>
                  <a:pt x="2945" y="1989"/>
                  <a:pt x="3251" y="4164"/>
                </a:cubicBezTo>
                <a:lnTo>
                  <a:pt x="3701" y="7320"/>
                </a:lnTo>
                <a:lnTo>
                  <a:pt x="6380" y="7320"/>
                </a:lnTo>
                <a:lnTo>
                  <a:pt x="6380" y="9150"/>
                </a:lnTo>
                <a:lnTo>
                  <a:pt x="4099" y="9150"/>
                </a:lnTo>
                <a:cubicBezTo>
                  <a:pt x="3502" y="9150"/>
                  <a:pt x="3012" y="9535"/>
                  <a:pt x="2812" y="10066"/>
                </a:cubicBezTo>
                <a:lnTo>
                  <a:pt x="1818" y="10066"/>
                </a:lnTo>
                <a:lnTo>
                  <a:pt x="1818" y="8236"/>
                </a:lnTo>
                <a:lnTo>
                  <a:pt x="2733" y="8236"/>
                </a:lnTo>
                <a:lnTo>
                  <a:pt x="2733" y="6869"/>
                </a:lnTo>
                <a:cubicBezTo>
                  <a:pt x="2733" y="6114"/>
                  <a:pt x="2123" y="5504"/>
                  <a:pt x="1367" y="5504"/>
                </a:cubicBezTo>
                <a:cubicBezTo>
                  <a:pt x="611" y="5504"/>
                  <a:pt x="1" y="6114"/>
                  <a:pt x="1" y="6869"/>
                </a:cubicBezTo>
                <a:lnTo>
                  <a:pt x="1" y="8236"/>
                </a:lnTo>
                <a:lnTo>
                  <a:pt x="917" y="8236"/>
                </a:lnTo>
                <a:lnTo>
                  <a:pt x="917" y="10968"/>
                </a:lnTo>
                <a:lnTo>
                  <a:pt x="6380" y="10968"/>
                </a:lnTo>
                <a:lnTo>
                  <a:pt x="6380" y="12824"/>
                </a:lnTo>
                <a:lnTo>
                  <a:pt x="3184" y="12824"/>
                </a:lnTo>
                <a:cubicBezTo>
                  <a:pt x="2441" y="12824"/>
                  <a:pt x="1818" y="13434"/>
                  <a:pt x="1818" y="14190"/>
                </a:cubicBezTo>
                <a:cubicBezTo>
                  <a:pt x="1818" y="14946"/>
                  <a:pt x="2441" y="15556"/>
                  <a:pt x="3184" y="15556"/>
                </a:cubicBezTo>
                <a:cubicBezTo>
                  <a:pt x="3940" y="15556"/>
                  <a:pt x="4550" y="14946"/>
                  <a:pt x="4550" y="14190"/>
                </a:cubicBezTo>
                <a:cubicBezTo>
                  <a:pt x="4550" y="14030"/>
                  <a:pt x="4524" y="13871"/>
                  <a:pt x="4471" y="13739"/>
                </a:cubicBezTo>
                <a:lnTo>
                  <a:pt x="5544" y="13739"/>
                </a:lnTo>
                <a:cubicBezTo>
                  <a:pt x="5505" y="13871"/>
                  <a:pt x="5465" y="14030"/>
                  <a:pt x="5465" y="14190"/>
                </a:cubicBezTo>
                <a:cubicBezTo>
                  <a:pt x="5465" y="14946"/>
                  <a:pt x="6075" y="15556"/>
                  <a:pt x="6831" y="15556"/>
                </a:cubicBezTo>
                <a:cubicBezTo>
                  <a:pt x="7586" y="15556"/>
                  <a:pt x="8196" y="14946"/>
                  <a:pt x="8196" y="14190"/>
                </a:cubicBezTo>
                <a:cubicBezTo>
                  <a:pt x="8196" y="14030"/>
                  <a:pt x="8170" y="13871"/>
                  <a:pt x="8117" y="13739"/>
                </a:cubicBezTo>
                <a:lnTo>
                  <a:pt x="9192" y="13739"/>
                </a:lnTo>
                <a:cubicBezTo>
                  <a:pt x="9139" y="13871"/>
                  <a:pt x="9112" y="14030"/>
                  <a:pt x="9112" y="14190"/>
                </a:cubicBezTo>
                <a:cubicBezTo>
                  <a:pt x="9112" y="14946"/>
                  <a:pt x="9722" y="15556"/>
                  <a:pt x="10477" y="15556"/>
                </a:cubicBezTo>
                <a:cubicBezTo>
                  <a:pt x="11234" y="15556"/>
                  <a:pt x="11844" y="14946"/>
                  <a:pt x="11844" y="14190"/>
                </a:cubicBezTo>
                <a:cubicBezTo>
                  <a:pt x="11844" y="13434"/>
                  <a:pt x="11234" y="12824"/>
                  <a:pt x="10477" y="12824"/>
                </a:cubicBezTo>
                <a:lnTo>
                  <a:pt x="7295" y="12824"/>
                </a:lnTo>
                <a:lnTo>
                  <a:pt x="7295" y="10968"/>
                </a:lnTo>
                <a:lnTo>
                  <a:pt x="12758" y="10968"/>
                </a:lnTo>
                <a:lnTo>
                  <a:pt x="12758" y="8236"/>
                </a:lnTo>
                <a:lnTo>
                  <a:pt x="13674" y="8236"/>
                </a:lnTo>
                <a:lnTo>
                  <a:pt x="13674" y="6869"/>
                </a:lnTo>
                <a:cubicBezTo>
                  <a:pt x="13674" y="6114"/>
                  <a:pt x="13050" y="5504"/>
                  <a:pt x="12295" y="5504"/>
                </a:cubicBezTo>
                <a:cubicBezTo>
                  <a:pt x="11552" y="5504"/>
                  <a:pt x="10928" y="6114"/>
                  <a:pt x="10928" y="6869"/>
                </a:cubicBezTo>
                <a:lnTo>
                  <a:pt x="10928" y="8236"/>
                </a:lnTo>
                <a:lnTo>
                  <a:pt x="11844" y="8236"/>
                </a:lnTo>
                <a:lnTo>
                  <a:pt x="11844" y="10066"/>
                </a:lnTo>
                <a:lnTo>
                  <a:pt x="10849" y="10066"/>
                </a:lnTo>
                <a:cubicBezTo>
                  <a:pt x="10663" y="9535"/>
                  <a:pt x="10159" y="9150"/>
                  <a:pt x="9563" y="9150"/>
                </a:cubicBezTo>
                <a:lnTo>
                  <a:pt x="7295" y="9150"/>
                </a:lnTo>
                <a:lnTo>
                  <a:pt x="7295" y="7320"/>
                </a:lnTo>
                <a:lnTo>
                  <a:pt x="9961" y="7320"/>
                </a:lnTo>
                <a:lnTo>
                  <a:pt x="10412" y="4164"/>
                </a:lnTo>
                <a:cubicBezTo>
                  <a:pt x="10730" y="1976"/>
                  <a:pt x="9032" y="0"/>
                  <a:pt x="683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36"/>
          <p:cNvSpPr txBox="1">
            <a:spLocks noGrp="1"/>
          </p:cNvSpPr>
          <p:nvPr>
            <p:ph type="subTitle" idx="1"/>
          </p:nvPr>
        </p:nvSpPr>
        <p:spPr>
          <a:xfrm>
            <a:off x="2059475" y="1984475"/>
            <a:ext cx="5025000" cy="4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</p:txBody>
      </p:sp>
      <p:sp>
        <p:nvSpPr>
          <p:cNvPr id="639" name="Google Shape;639;p36"/>
          <p:cNvSpPr txBox="1">
            <a:spLocks noGrp="1"/>
          </p:cNvSpPr>
          <p:nvPr>
            <p:ph type="ctrTitle"/>
          </p:nvPr>
        </p:nvSpPr>
        <p:spPr>
          <a:xfrm>
            <a:off x="2059675" y="1206800"/>
            <a:ext cx="5024700" cy="8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640" name="Google Shape;640;p36"/>
          <p:cNvSpPr txBox="1">
            <a:spLocks noGrp="1"/>
          </p:cNvSpPr>
          <p:nvPr>
            <p:ph type="subTitle" idx="2"/>
          </p:nvPr>
        </p:nvSpPr>
        <p:spPr>
          <a:xfrm>
            <a:off x="1869075" y="2433800"/>
            <a:ext cx="54057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chesarglez429@gmail.com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rodrigoh.gongora@gmail.com</a:t>
            </a:r>
            <a:endParaRPr dirty="0"/>
          </a:p>
        </p:txBody>
      </p:sp>
      <p:sp>
        <p:nvSpPr>
          <p:cNvPr id="641" name="Google Shape;641;p36"/>
          <p:cNvSpPr txBox="1"/>
          <p:nvPr/>
        </p:nvSpPr>
        <p:spPr>
          <a:xfrm>
            <a:off x="2646006" y="3974825"/>
            <a:ext cx="3852000" cy="2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Please keep this slide for attribution</a:t>
            </a:r>
            <a:endParaRPr sz="10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42" name="Google Shape;642;p36"/>
          <p:cNvSpPr txBox="1"/>
          <p:nvPr/>
        </p:nvSpPr>
        <p:spPr>
          <a:xfrm>
            <a:off x="872400" y="719500"/>
            <a:ext cx="42102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rPr>
              <a:t>NAME OF THE PROJECT PENDING</a:t>
            </a:r>
            <a:endParaRPr dirty="0">
              <a:solidFill>
                <a:schemeClr val="dk1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1E2CB8C-644F-4B09-969B-CF5484B64E33}"/>
              </a:ext>
            </a:extLst>
          </p:cNvPr>
          <p:cNvSpPr txBox="1"/>
          <p:nvPr/>
        </p:nvSpPr>
        <p:spPr>
          <a:xfrm>
            <a:off x="2801564" y="3248885"/>
            <a:ext cx="3540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https://github.com/Rodrigoh2702/HCI2021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6"/>
          <p:cNvSpPr txBox="1">
            <a:spLocks noGrp="1"/>
          </p:cNvSpPr>
          <p:nvPr>
            <p:ph type="title"/>
          </p:nvPr>
        </p:nvSpPr>
        <p:spPr>
          <a:xfrm>
            <a:off x="4378800" y="1267200"/>
            <a:ext cx="36330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</a:t>
            </a:r>
            <a:r>
              <a:rPr lang="en">
                <a:highlight>
                  <a:schemeClr val="dk2"/>
                </a:highlight>
              </a:rPr>
              <a:t>Objective</a:t>
            </a:r>
            <a:endParaRPr>
              <a:highlight>
                <a:schemeClr val="dk2"/>
              </a:highlight>
            </a:endParaRPr>
          </a:p>
        </p:txBody>
      </p:sp>
      <p:sp>
        <p:nvSpPr>
          <p:cNvPr id="429" name="Google Shape;429;p26"/>
          <p:cNvSpPr txBox="1">
            <a:spLocks noGrp="1"/>
          </p:cNvSpPr>
          <p:nvPr>
            <p:ph type="subTitle" idx="1"/>
          </p:nvPr>
        </p:nvSpPr>
        <p:spPr>
          <a:xfrm>
            <a:off x="4378800" y="3155725"/>
            <a:ext cx="4045200" cy="10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realize some small tests to detect if a person has Anxiety or Stress and provide support with homemade solutions</a:t>
            </a:r>
            <a:endParaRPr/>
          </a:p>
        </p:txBody>
      </p:sp>
      <p:pic>
        <p:nvPicPr>
          <p:cNvPr id="430" name="Google Shape;430;p26"/>
          <p:cNvPicPr preferRelativeResize="0"/>
          <p:nvPr/>
        </p:nvPicPr>
        <p:blipFill rotWithShape="1">
          <a:blip r:embed="rId3">
            <a:alphaModFix/>
          </a:blip>
          <a:srcRect l="16291" r="21761"/>
          <a:stretch/>
        </p:blipFill>
        <p:spPr>
          <a:xfrm>
            <a:off x="1071825" y="1233175"/>
            <a:ext cx="2795700" cy="3008700"/>
          </a:xfrm>
          <a:prstGeom prst="roundRect">
            <a:avLst>
              <a:gd name="adj" fmla="val 4616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3300000" algn="bl" rotWithShape="0">
              <a:srgbClr val="000000"/>
            </a:outerShdw>
          </a:effectLst>
        </p:spPr>
      </p:pic>
      <p:sp>
        <p:nvSpPr>
          <p:cNvPr id="431" name="Google Shape;431;p26"/>
          <p:cNvSpPr txBox="1"/>
          <p:nvPr/>
        </p:nvSpPr>
        <p:spPr>
          <a:xfrm>
            <a:off x="720000" y="377250"/>
            <a:ext cx="42102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rPr>
              <a:t>Project Name Pending</a:t>
            </a:r>
            <a:endParaRPr>
              <a:solidFill>
                <a:schemeClr val="dk1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7"/>
          <p:cNvSpPr/>
          <p:nvPr/>
        </p:nvSpPr>
        <p:spPr>
          <a:xfrm>
            <a:off x="5242050" y="2974925"/>
            <a:ext cx="2373900" cy="4314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7"/>
          <p:cNvSpPr/>
          <p:nvPr/>
        </p:nvSpPr>
        <p:spPr>
          <a:xfrm>
            <a:off x="1528050" y="2974925"/>
            <a:ext cx="2373900" cy="4314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Definition</a:t>
            </a:r>
            <a:endParaRPr/>
          </a:p>
        </p:txBody>
      </p:sp>
      <p:sp>
        <p:nvSpPr>
          <p:cNvPr id="439" name="Google Shape;439;p27"/>
          <p:cNvSpPr txBox="1">
            <a:spLocks noGrp="1"/>
          </p:cNvSpPr>
          <p:nvPr>
            <p:ph type="subTitle" idx="1"/>
          </p:nvPr>
        </p:nvSpPr>
        <p:spPr>
          <a:xfrm>
            <a:off x="1082487" y="3534775"/>
            <a:ext cx="3307977" cy="10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Provide an easy way to treat small mental issues without the need of a professional, and facilitate comunication with professionals</a:t>
            </a:r>
            <a:endParaRPr dirty="0"/>
          </a:p>
        </p:txBody>
      </p:sp>
      <p:sp>
        <p:nvSpPr>
          <p:cNvPr id="440" name="Google Shape;440;p27"/>
          <p:cNvSpPr txBox="1">
            <a:spLocks noGrp="1"/>
          </p:cNvSpPr>
          <p:nvPr>
            <p:ph type="subTitle" idx="2"/>
          </p:nvPr>
        </p:nvSpPr>
        <p:spPr>
          <a:xfrm>
            <a:off x="1690350" y="2974925"/>
            <a:ext cx="20493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Innovation</a:t>
            </a:r>
            <a:endParaRPr/>
          </a:p>
        </p:txBody>
      </p:sp>
      <p:sp>
        <p:nvSpPr>
          <p:cNvPr id="441" name="Google Shape;441;p27"/>
          <p:cNvSpPr txBox="1">
            <a:spLocks noGrp="1"/>
          </p:cNvSpPr>
          <p:nvPr>
            <p:ph type="subTitle" idx="3"/>
          </p:nvPr>
        </p:nvSpPr>
        <p:spPr>
          <a:xfrm>
            <a:off x="5044200" y="3534775"/>
            <a:ext cx="2769600" cy="9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want to take care of the mental health of students in order to provide better life quality</a:t>
            </a:r>
            <a:endParaRPr/>
          </a:p>
        </p:txBody>
      </p:sp>
      <p:sp>
        <p:nvSpPr>
          <p:cNvPr id="442" name="Google Shape;442;p27"/>
          <p:cNvSpPr txBox="1">
            <a:spLocks noGrp="1"/>
          </p:cNvSpPr>
          <p:nvPr>
            <p:ph type="subTitle" idx="4"/>
          </p:nvPr>
        </p:nvSpPr>
        <p:spPr>
          <a:xfrm>
            <a:off x="5404350" y="2974925"/>
            <a:ext cx="20493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grpSp>
        <p:nvGrpSpPr>
          <p:cNvPr id="443" name="Google Shape;443;p27"/>
          <p:cNvGrpSpPr/>
          <p:nvPr/>
        </p:nvGrpSpPr>
        <p:grpSpPr>
          <a:xfrm>
            <a:off x="6189923" y="2092496"/>
            <a:ext cx="478137" cy="477734"/>
            <a:chOff x="4074634" y="1948422"/>
            <a:chExt cx="339393" cy="339131"/>
          </a:xfrm>
        </p:grpSpPr>
        <p:sp>
          <p:nvSpPr>
            <p:cNvPr id="444" name="Google Shape;444;p27"/>
            <p:cNvSpPr/>
            <p:nvPr/>
          </p:nvSpPr>
          <p:spPr>
            <a:xfrm>
              <a:off x="4074634" y="2002551"/>
              <a:ext cx="39970" cy="285002"/>
            </a:xfrm>
            <a:custGeom>
              <a:avLst/>
              <a:gdLst/>
              <a:ahLst/>
              <a:cxnLst/>
              <a:rect l="l" t="t" r="r" b="b"/>
              <a:pathLst>
                <a:path w="1832" h="13063" extrusionOk="0">
                  <a:moveTo>
                    <a:pt x="1" y="0"/>
                  </a:moveTo>
                  <a:lnTo>
                    <a:pt x="1" y="11697"/>
                  </a:lnTo>
                  <a:cubicBezTo>
                    <a:pt x="1" y="12452"/>
                    <a:pt x="624" y="13062"/>
                    <a:pt x="1366" y="13062"/>
                  </a:cubicBezTo>
                  <a:lnTo>
                    <a:pt x="1831" y="13062"/>
                  </a:lnTo>
                  <a:lnTo>
                    <a:pt x="1831" y="252"/>
                  </a:lnTo>
                  <a:lnTo>
                    <a:pt x="915" y="252"/>
                  </a:lnTo>
                  <a:cubicBezTo>
                    <a:pt x="584" y="252"/>
                    <a:pt x="279" y="159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7"/>
            <p:cNvSpPr/>
            <p:nvPr/>
          </p:nvSpPr>
          <p:spPr>
            <a:xfrm>
              <a:off x="4134239" y="2008027"/>
              <a:ext cx="200241" cy="279526"/>
            </a:xfrm>
            <a:custGeom>
              <a:avLst/>
              <a:gdLst/>
              <a:ahLst/>
              <a:cxnLst/>
              <a:rect l="l" t="t" r="r" b="b"/>
              <a:pathLst>
                <a:path w="9178" h="12812" extrusionOk="0">
                  <a:moveTo>
                    <a:pt x="7811" y="2308"/>
                  </a:moveTo>
                  <a:lnTo>
                    <a:pt x="7811" y="5956"/>
                  </a:lnTo>
                  <a:lnTo>
                    <a:pt x="1380" y="5956"/>
                  </a:lnTo>
                  <a:lnTo>
                    <a:pt x="1380" y="2308"/>
                  </a:lnTo>
                  <a:close/>
                  <a:moveTo>
                    <a:pt x="7811" y="6870"/>
                  </a:moveTo>
                  <a:lnTo>
                    <a:pt x="7811" y="7772"/>
                  </a:lnTo>
                  <a:lnTo>
                    <a:pt x="1380" y="7772"/>
                  </a:lnTo>
                  <a:lnTo>
                    <a:pt x="1380" y="6870"/>
                  </a:lnTo>
                  <a:close/>
                  <a:moveTo>
                    <a:pt x="6897" y="8687"/>
                  </a:moveTo>
                  <a:lnTo>
                    <a:pt x="6897" y="9602"/>
                  </a:lnTo>
                  <a:lnTo>
                    <a:pt x="2282" y="9602"/>
                  </a:lnTo>
                  <a:lnTo>
                    <a:pt x="2282" y="8687"/>
                  </a:lnTo>
                  <a:close/>
                  <a:moveTo>
                    <a:pt x="1" y="1"/>
                  </a:moveTo>
                  <a:lnTo>
                    <a:pt x="1" y="12811"/>
                  </a:lnTo>
                  <a:lnTo>
                    <a:pt x="9178" y="12811"/>
                  </a:lnTo>
                  <a:lnTo>
                    <a:pt x="91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7"/>
            <p:cNvSpPr/>
            <p:nvPr/>
          </p:nvSpPr>
          <p:spPr>
            <a:xfrm>
              <a:off x="4184005" y="2078345"/>
              <a:ext cx="100710" cy="39642"/>
            </a:xfrm>
            <a:custGeom>
              <a:avLst/>
              <a:gdLst/>
              <a:ahLst/>
              <a:cxnLst/>
              <a:rect l="l" t="t" r="r" b="b"/>
              <a:pathLst>
                <a:path w="4616" h="1817" extrusionOk="0">
                  <a:moveTo>
                    <a:pt x="1" y="1"/>
                  </a:moveTo>
                  <a:lnTo>
                    <a:pt x="1" y="1817"/>
                  </a:lnTo>
                  <a:lnTo>
                    <a:pt x="4616" y="1817"/>
                  </a:lnTo>
                  <a:lnTo>
                    <a:pt x="46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7"/>
            <p:cNvSpPr/>
            <p:nvPr/>
          </p:nvSpPr>
          <p:spPr>
            <a:xfrm>
              <a:off x="4074634" y="1948422"/>
              <a:ext cx="259846" cy="39686"/>
            </a:xfrm>
            <a:custGeom>
              <a:avLst/>
              <a:gdLst/>
              <a:ahLst/>
              <a:cxnLst/>
              <a:rect l="l" t="t" r="r" b="b"/>
              <a:pathLst>
                <a:path w="11910" h="1819" extrusionOk="0">
                  <a:moveTo>
                    <a:pt x="915" y="1"/>
                  </a:moveTo>
                  <a:cubicBezTo>
                    <a:pt x="412" y="1"/>
                    <a:pt x="1" y="412"/>
                    <a:pt x="1" y="903"/>
                  </a:cubicBezTo>
                  <a:cubicBezTo>
                    <a:pt x="1" y="1407"/>
                    <a:pt x="412" y="1818"/>
                    <a:pt x="915" y="1818"/>
                  </a:cubicBezTo>
                  <a:lnTo>
                    <a:pt x="10994" y="1818"/>
                  </a:lnTo>
                  <a:lnTo>
                    <a:pt x="10994" y="903"/>
                  </a:lnTo>
                  <a:lnTo>
                    <a:pt x="11910" y="903"/>
                  </a:lnTo>
                  <a:lnTo>
                    <a:pt x="119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7"/>
            <p:cNvSpPr/>
            <p:nvPr/>
          </p:nvSpPr>
          <p:spPr>
            <a:xfrm>
              <a:off x="4354421" y="1968101"/>
              <a:ext cx="59605" cy="80463"/>
            </a:xfrm>
            <a:custGeom>
              <a:avLst/>
              <a:gdLst/>
              <a:ahLst/>
              <a:cxnLst/>
              <a:rect l="l" t="t" r="r" b="b"/>
              <a:pathLst>
                <a:path w="2732" h="3688" extrusionOk="0">
                  <a:moveTo>
                    <a:pt x="916" y="1"/>
                  </a:moveTo>
                  <a:lnTo>
                    <a:pt x="916" y="916"/>
                  </a:lnTo>
                  <a:lnTo>
                    <a:pt x="0" y="916"/>
                  </a:lnTo>
                  <a:lnTo>
                    <a:pt x="0" y="3687"/>
                  </a:lnTo>
                  <a:lnTo>
                    <a:pt x="2732" y="3687"/>
                  </a:lnTo>
                  <a:lnTo>
                    <a:pt x="2732" y="916"/>
                  </a:lnTo>
                  <a:lnTo>
                    <a:pt x="1817" y="916"/>
                  </a:lnTo>
                  <a:lnTo>
                    <a:pt x="18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7"/>
            <p:cNvSpPr/>
            <p:nvPr/>
          </p:nvSpPr>
          <p:spPr>
            <a:xfrm>
              <a:off x="4354421" y="2068222"/>
              <a:ext cx="59605" cy="199652"/>
            </a:xfrm>
            <a:custGeom>
              <a:avLst/>
              <a:gdLst/>
              <a:ahLst/>
              <a:cxnLst/>
              <a:rect l="l" t="t" r="r" b="b"/>
              <a:pathLst>
                <a:path w="2732" h="9151" extrusionOk="0">
                  <a:moveTo>
                    <a:pt x="0" y="0"/>
                  </a:moveTo>
                  <a:lnTo>
                    <a:pt x="0" y="7029"/>
                  </a:lnTo>
                  <a:lnTo>
                    <a:pt x="916" y="7944"/>
                  </a:lnTo>
                  <a:lnTo>
                    <a:pt x="916" y="9150"/>
                  </a:lnTo>
                  <a:lnTo>
                    <a:pt x="1817" y="9150"/>
                  </a:lnTo>
                  <a:lnTo>
                    <a:pt x="1817" y="7944"/>
                  </a:lnTo>
                  <a:lnTo>
                    <a:pt x="2732" y="7029"/>
                  </a:lnTo>
                  <a:lnTo>
                    <a:pt x="27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27"/>
          <p:cNvGrpSpPr/>
          <p:nvPr/>
        </p:nvGrpSpPr>
        <p:grpSpPr>
          <a:xfrm>
            <a:off x="2505286" y="2092637"/>
            <a:ext cx="419503" cy="477730"/>
            <a:chOff x="3440443" y="2687664"/>
            <a:chExt cx="298027" cy="339393"/>
          </a:xfrm>
        </p:grpSpPr>
        <p:sp>
          <p:nvSpPr>
            <p:cNvPr id="451" name="Google Shape;451;p27"/>
            <p:cNvSpPr/>
            <p:nvPr/>
          </p:nvSpPr>
          <p:spPr>
            <a:xfrm>
              <a:off x="3489903" y="2906996"/>
              <a:ext cx="19985" cy="19963"/>
            </a:xfrm>
            <a:custGeom>
              <a:avLst/>
              <a:gdLst/>
              <a:ahLst/>
              <a:cxnLst/>
              <a:rect l="l" t="t" r="r" b="b"/>
              <a:pathLst>
                <a:path w="916" h="915" extrusionOk="0">
                  <a:moveTo>
                    <a:pt x="0" y="0"/>
                  </a:moveTo>
                  <a:lnTo>
                    <a:pt x="0" y="915"/>
                  </a:lnTo>
                  <a:lnTo>
                    <a:pt x="916" y="915"/>
                  </a:lnTo>
                  <a:lnTo>
                    <a:pt x="9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7"/>
            <p:cNvSpPr/>
            <p:nvPr/>
          </p:nvSpPr>
          <p:spPr>
            <a:xfrm>
              <a:off x="3529829" y="2827405"/>
              <a:ext cx="99270" cy="20007"/>
            </a:xfrm>
            <a:custGeom>
              <a:avLst/>
              <a:gdLst/>
              <a:ahLst/>
              <a:cxnLst/>
              <a:rect l="l" t="t" r="r" b="b"/>
              <a:pathLst>
                <a:path w="4550" h="917" extrusionOk="0">
                  <a:moveTo>
                    <a:pt x="0" y="1"/>
                  </a:moveTo>
                  <a:lnTo>
                    <a:pt x="0" y="916"/>
                  </a:lnTo>
                  <a:lnTo>
                    <a:pt x="4549" y="916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7"/>
            <p:cNvSpPr/>
            <p:nvPr/>
          </p:nvSpPr>
          <p:spPr>
            <a:xfrm>
              <a:off x="3489903" y="2867331"/>
              <a:ext cx="19985" cy="19701"/>
            </a:xfrm>
            <a:custGeom>
              <a:avLst/>
              <a:gdLst/>
              <a:ahLst/>
              <a:cxnLst/>
              <a:rect l="l" t="t" r="r" b="b"/>
              <a:pathLst>
                <a:path w="916" h="903" extrusionOk="0">
                  <a:moveTo>
                    <a:pt x="0" y="1"/>
                  </a:moveTo>
                  <a:lnTo>
                    <a:pt x="0" y="902"/>
                  </a:lnTo>
                  <a:lnTo>
                    <a:pt x="916" y="902"/>
                  </a:lnTo>
                  <a:lnTo>
                    <a:pt x="9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7"/>
            <p:cNvSpPr/>
            <p:nvPr/>
          </p:nvSpPr>
          <p:spPr>
            <a:xfrm>
              <a:off x="3698784" y="2687664"/>
              <a:ext cx="39686" cy="40537"/>
            </a:xfrm>
            <a:custGeom>
              <a:avLst/>
              <a:gdLst/>
              <a:ahLst/>
              <a:cxnLst/>
              <a:rect l="l" t="t" r="r" b="b"/>
              <a:pathLst>
                <a:path w="1819" h="1858" extrusionOk="0">
                  <a:moveTo>
                    <a:pt x="1" y="1"/>
                  </a:moveTo>
                  <a:lnTo>
                    <a:pt x="1" y="1858"/>
                  </a:lnTo>
                  <a:lnTo>
                    <a:pt x="1818" y="1858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7"/>
            <p:cNvSpPr/>
            <p:nvPr/>
          </p:nvSpPr>
          <p:spPr>
            <a:xfrm>
              <a:off x="3698784" y="2747859"/>
              <a:ext cx="39686" cy="218742"/>
            </a:xfrm>
            <a:custGeom>
              <a:avLst/>
              <a:gdLst/>
              <a:ahLst/>
              <a:cxnLst/>
              <a:rect l="l" t="t" r="r" b="b"/>
              <a:pathLst>
                <a:path w="1819" h="10026" extrusionOk="0">
                  <a:moveTo>
                    <a:pt x="1" y="0"/>
                  </a:moveTo>
                  <a:lnTo>
                    <a:pt x="1" y="10026"/>
                  </a:lnTo>
                  <a:lnTo>
                    <a:pt x="1818" y="10026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7"/>
            <p:cNvSpPr/>
            <p:nvPr/>
          </p:nvSpPr>
          <p:spPr>
            <a:xfrm>
              <a:off x="3440443" y="2687664"/>
              <a:ext cx="59605" cy="60216"/>
            </a:xfrm>
            <a:custGeom>
              <a:avLst/>
              <a:gdLst/>
              <a:ahLst/>
              <a:cxnLst/>
              <a:rect l="l" t="t" r="r" b="b"/>
              <a:pathLst>
                <a:path w="2732" h="2760" extrusionOk="0">
                  <a:moveTo>
                    <a:pt x="2082" y="1"/>
                  </a:moveTo>
                  <a:lnTo>
                    <a:pt x="0" y="2123"/>
                  </a:lnTo>
                  <a:lnTo>
                    <a:pt x="0" y="2759"/>
                  </a:lnTo>
                  <a:lnTo>
                    <a:pt x="2732" y="2759"/>
                  </a:lnTo>
                  <a:lnTo>
                    <a:pt x="27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7"/>
            <p:cNvSpPr/>
            <p:nvPr/>
          </p:nvSpPr>
          <p:spPr>
            <a:xfrm>
              <a:off x="3529829" y="2906996"/>
              <a:ext cx="99270" cy="19963"/>
            </a:xfrm>
            <a:custGeom>
              <a:avLst/>
              <a:gdLst/>
              <a:ahLst/>
              <a:cxnLst/>
              <a:rect l="l" t="t" r="r" b="b"/>
              <a:pathLst>
                <a:path w="4550" h="915" extrusionOk="0">
                  <a:moveTo>
                    <a:pt x="0" y="0"/>
                  </a:moveTo>
                  <a:lnTo>
                    <a:pt x="0" y="915"/>
                  </a:lnTo>
                  <a:lnTo>
                    <a:pt x="4549" y="915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7"/>
            <p:cNvSpPr/>
            <p:nvPr/>
          </p:nvSpPr>
          <p:spPr>
            <a:xfrm>
              <a:off x="3440443" y="2687664"/>
              <a:ext cx="238422" cy="339393"/>
            </a:xfrm>
            <a:custGeom>
              <a:avLst/>
              <a:gdLst/>
              <a:ahLst/>
              <a:cxnLst/>
              <a:rect l="l" t="t" r="r" b="b"/>
              <a:pathLst>
                <a:path w="10928" h="15556" extrusionOk="0">
                  <a:moveTo>
                    <a:pt x="9561" y="5504"/>
                  </a:moveTo>
                  <a:lnTo>
                    <a:pt x="9561" y="13699"/>
                  </a:lnTo>
                  <a:lnTo>
                    <a:pt x="1365" y="13699"/>
                  </a:lnTo>
                  <a:lnTo>
                    <a:pt x="1365" y="5504"/>
                  </a:lnTo>
                  <a:close/>
                  <a:moveTo>
                    <a:pt x="3634" y="1"/>
                  </a:moveTo>
                  <a:lnTo>
                    <a:pt x="3634" y="3674"/>
                  </a:lnTo>
                  <a:lnTo>
                    <a:pt x="0" y="3674"/>
                  </a:lnTo>
                  <a:lnTo>
                    <a:pt x="0" y="15556"/>
                  </a:lnTo>
                  <a:lnTo>
                    <a:pt x="10927" y="15556"/>
                  </a:lnTo>
                  <a:lnTo>
                    <a:pt x="109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7"/>
            <p:cNvSpPr/>
            <p:nvPr/>
          </p:nvSpPr>
          <p:spPr>
            <a:xfrm>
              <a:off x="3698784" y="2986542"/>
              <a:ext cx="39686" cy="40515"/>
            </a:xfrm>
            <a:custGeom>
              <a:avLst/>
              <a:gdLst/>
              <a:ahLst/>
              <a:cxnLst/>
              <a:rect l="l" t="t" r="r" b="b"/>
              <a:pathLst>
                <a:path w="1819" h="1857" extrusionOk="0">
                  <a:moveTo>
                    <a:pt x="1" y="0"/>
                  </a:moveTo>
                  <a:lnTo>
                    <a:pt x="1" y="1857"/>
                  </a:lnTo>
                  <a:lnTo>
                    <a:pt x="1818" y="1857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7"/>
            <p:cNvSpPr/>
            <p:nvPr/>
          </p:nvSpPr>
          <p:spPr>
            <a:xfrm>
              <a:off x="3529829" y="2867331"/>
              <a:ext cx="99270" cy="19701"/>
            </a:xfrm>
            <a:custGeom>
              <a:avLst/>
              <a:gdLst/>
              <a:ahLst/>
              <a:cxnLst/>
              <a:rect l="l" t="t" r="r" b="b"/>
              <a:pathLst>
                <a:path w="4550" h="903" extrusionOk="0">
                  <a:moveTo>
                    <a:pt x="0" y="1"/>
                  </a:moveTo>
                  <a:lnTo>
                    <a:pt x="0" y="902"/>
                  </a:lnTo>
                  <a:lnTo>
                    <a:pt x="4549" y="902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7"/>
            <p:cNvSpPr/>
            <p:nvPr/>
          </p:nvSpPr>
          <p:spPr>
            <a:xfrm>
              <a:off x="3529829" y="2946922"/>
              <a:ext cx="99270" cy="19679"/>
            </a:xfrm>
            <a:custGeom>
              <a:avLst/>
              <a:gdLst/>
              <a:ahLst/>
              <a:cxnLst/>
              <a:rect l="l" t="t" r="r" b="b"/>
              <a:pathLst>
                <a:path w="4550" h="902" extrusionOk="0">
                  <a:moveTo>
                    <a:pt x="0" y="0"/>
                  </a:moveTo>
                  <a:lnTo>
                    <a:pt x="0" y="902"/>
                  </a:lnTo>
                  <a:lnTo>
                    <a:pt x="4549" y="902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7"/>
            <p:cNvSpPr/>
            <p:nvPr/>
          </p:nvSpPr>
          <p:spPr>
            <a:xfrm>
              <a:off x="3489903" y="2827405"/>
              <a:ext cx="19985" cy="20007"/>
            </a:xfrm>
            <a:custGeom>
              <a:avLst/>
              <a:gdLst/>
              <a:ahLst/>
              <a:cxnLst/>
              <a:rect l="l" t="t" r="r" b="b"/>
              <a:pathLst>
                <a:path w="916" h="917" extrusionOk="0">
                  <a:moveTo>
                    <a:pt x="0" y="1"/>
                  </a:moveTo>
                  <a:lnTo>
                    <a:pt x="0" y="916"/>
                  </a:lnTo>
                  <a:lnTo>
                    <a:pt x="916" y="916"/>
                  </a:lnTo>
                  <a:lnTo>
                    <a:pt x="9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7"/>
            <p:cNvSpPr/>
            <p:nvPr/>
          </p:nvSpPr>
          <p:spPr>
            <a:xfrm>
              <a:off x="3489903" y="2946922"/>
              <a:ext cx="19985" cy="19679"/>
            </a:xfrm>
            <a:custGeom>
              <a:avLst/>
              <a:gdLst/>
              <a:ahLst/>
              <a:cxnLst/>
              <a:rect l="l" t="t" r="r" b="b"/>
              <a:pathLst>
                <a:path w="916" h="902" extrusionOk="0">
                  <a:moveTo>
                    <a:pt x="0" y="0"/>
                  </a:moveTo>
                  <a:lnTo>
                    <a:pt x="0" y="902"/>
                  </a:lnTo>
                  <a:lnTo>
                    <a:pt x="916" y="902"/>
                  </a:lnTo>
                  <a:lnTo>
                    <a:pt x="9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8"/>
          <p:cNvSpPr txBox="1">
            <a:spLocks noGrp="1"/>
          </p:cNvSpPr>
          <p:nvPr>
            <p:ph type="body" idx="1"/>
          </p:nvPr>
        </p:nvSpPr>
        <p:spPr>
          <a:xfrm>
            <a:off x="796200" y="3481425"/>
            <a:ext cx="4590000" cy="84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</a:t>
            </a:r>
            <a:r>
              <a:rPr lang="en">
                <a:highlight>
                  <a:schemeClr val="lt2"/>
                </a:highlight>
              </a:rPr>
              <a:t>Plan</a:t>
            </a:r>
            <a:endParaRPr>
              <a:highlight>
                <a:schemeClr val="lt2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9"/>
          <p:cNvSpPr/>
          <p:nvPr/>
        </p:nvSpPr>
        <p:spPr>
          <a:xfrm>
            <a:off x="6041925" y="2211325"/>
            <a:ext cx="1688100" cy="16896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9"/>
          <p:cNvSpPr txBox="1">
            <a:spLocks noGrp="1"/>
          </p:cNvSpPr>
          <p:nvPr>
            <p:ph type="body" idx="1"/>
          </p:nvPr>
        </p:nvSpPr>
        <p:spPr>
          <a:xfrm>
            <a:off x="908050" y="1542875"/>
            <a:ext cx="4055700" cy="30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A3816A"/>
              </a:buClr>
              <a:buSzPts val="1100"/>
              <a:buFont typeface="Arial"/>
              <a:buNone/>
            </a:pPr>
            <a:r>
              <a:rPr lang="en"/>
              <a:t>Our points to investigate were:</a:t>
            </a:r>
            <a:endParaRPr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Clr>
                <a:srgbClr val="2D2E27"/>
              </a:buClr>
              <a:buSzPts val="1600"/>
              <a:buFont typeface="Inter"/>
              <a:buChar char="●"/>
            </a:pPr>
            <a:r>
              <a:rPr lang="en"/>
              <a:t>Figure out how feasible is to diagnose someone with an online test.</a:t>
            </a:r>
            <a:endParaRPr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Clr>
                <a:srgbClr val="2D2E27"/>
              </a:buClr>
              <a:buSzPts val="1600"/>
              <a:buFont typeface="Inter"/>
              <a:buChar char="●"/>
            </a:pPr>
            <a:r>
              <a:rPr lang="en"/>
              <a:t>Easy ways to treat mental issues.</a:t>
            </a:r>
            <a:endParaRPr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Clr>
                <a:srgbClr val="2D2E27"/>
              </a:buClr>
              <a:buSzPts val="1600"/>
              <a:buFont typeface="Inter"/>
              <a:buChar char="●"/>
            </a:pPr>
            <a:r>
              <a:rPr lang="en"/>
              <a:t>What mental diseases we should focus on.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Clr>
                <a:srgbClr val="142850"/>
              </a:buClr>
              <a:buSzPts val="1100"/>
              <a:buFont typeface="Arial"/>
              <a:buNone/>
            </a:pPr>
            <a:r>
              <a:rPr lang="en"/>
              <a:t>We investigate those points with the help of a professor from the faculty of psychology.</a:t>
            </a:r>
            <a:endParaRPr/>
          </a:p>
        </p:txBody>
      </p:sp>
      <p:sp>
        <p:nvSpPr>
          <p:cNvPr id="475" name="Google Shape;475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Investigation Plan</a:t>
            </a:r>
            <a:endParaRPr/>
          </a:p>
        </p:txBody>
      </p:sp>
      <p:grpSp>
        <p:nvGrpSpPr>
          <p:cNvPr id="476" name="Google Shape;476;p29"/>
          <p:cNvGrpSpPr/>
          <p:nvPr/>
        </p:nvGrpSpPr>
        <p:grpSpPr>
          <a:xfrm>
            <a:off x="6510816" y="2680865"/>
            <a:ext cx="750330" cy="750330"/>
            <a:chOff x="4074634" y="2687664"/>
            <a:chExt cx="339393" cy="339393"/>
          </a:xfrm>
        </p:grpSpPr>
        <p:sp>
          <p:nvSpPr>
            <p:cNvPr id="477" name="Google Shape;477;p29"/>
            <p:cNvSpPr/>
            <p:nvPr/>
          </p:nvSpPr>
          <p:spPr>
            <a:xfrm>
              <a:off x="4095164" y="2687664"/>
              <a:ext cx="59627" cy="60216"/>
            </a:xfrm>
            <a:custGeom>
              <a:avLst/>
              <a:gdLst/>
              <a:ahLst/>
              <a:cxnLst/>
              <a:rect l="l" t="t" r="r" b="b"/>
              <a:pathLst>
                <a:path w="2733" h="2760" extrusionOk="0">
                  <a:moveTo>
                    <a:pt x="1367" y="1"/>
                  </a:moveTo>
                  <a:cubicBezTo>
                    <a:pt x="625" y="1"/>
                    <a:pt x="1" y="650"/>
                    <a:pt x="1" y="1393"/>
                  </a:cubicBezTo>
                  <a:cubicBezTo>
                    <a:pt x="1" y="2149"/>
                    <a:pt x="625" y="2759"/>
                    <a:pt x="1367" y="2759"/>
                  </a:cubicBezTo>
                  <a:cubicBezTo>
                    <a:pt x="2123" y="2759"/>
                    <a:pt x="2733" y="2149"/>
                    <a:pt x="2733" y="1393"/>
                  </a:cubicBezTo>
                  <a:cubicBezTo>
                    <a:pt x="2733" y="650"/>
                    <a:pt x="2123" y="1"/>
                    <a:pt x="13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CF4E6"/>
                </a:solidFill>
              </a:endParaRPr>
            </a:p>
          </p:txBody>
        </p:sp>
        <p:sp>
          <p:nvSpPr>
            <p:cNvPr id="478" name="Google Shape;478;p29"/>
            <p:cNvSpPr/>
            <p:nvPr/>
          </p:nvSpPr>
          <p:spPr>
            <a:xfrm>
              <a:off x="4214680" y="2687664"/>
              <a:ext cx="199346" cy="159748"/>
            </a:xfrm>
            <a:custGeom>
              <a:avLst/>
              <a:gdLst/>
              <a:ahLst/>
              <a:cxnLst/>
              <a:rect l="l" t="t" r="r" b="b"/>
              <a:pathLst>
                <a:path w="9137" h="7322" extrusionOk="0">
                  <a:moveTo>
                    <a:pt x="8196" y="1858"/>
                  </a:moveTo>
                  <a:lnTo>
                    <a:pt x="8196" y="5504"/>
                  </a:lnTo>
                  <a:lnTo>
                    <a:pt x="3634" y="5504"/>
                  </a:lnTo>
                  <a:lnTo>
                    <a:pt x="3634" y="3674"/>
                  </a:lnTo>
                  <a:lnTo>
                    <a:pt x="4549" y="3674"/>
                  </a:lnTo>
                  <a:lnTo>
                    <a:pt x="4549" y="4589"/>
                  </a:lnTo>
                  <a:lnTo>
                    <a:pt x="5464" y="4589"/>
                  </a:lnTo>
                  <a:lnTo>
                    <a:pt x="5464" y="2759"/>
                  </a:lnTo>
                  <a:lnTo>
                    <a:pt x="6379" y="2759"/>
                  </a:lnTo>
                  <a:lnTo>
                    <a:pt x="6379" y="4589"/>
                  </a:lnTo>
                  <a:lnTo>
                    <a:pt x="7280" y="4589"/>
                  </a:lnTo>
                  <a:lnTo>
                    <a:pt x="7280" y="1858"/>
                  </a:lnTo>
                  <a:close/>
                  <a:moveTo>
                    <a:pt x="0" y="1"/>
                  </a:moveTo>
                  <a:lnTo>
                    <a:pt x="0" y="2759"/>
                  </a:lnTo>
                  <a:lnTo>
                    <a:pt x="1817" y="2759"/>
                  </a:lnTo>
                  <a:lnTo>
                    <a:pt x="1817" y="6406"/>
                  </a:lnTo>
                  <a:lnTo>
                    <a:pt x="0" y="6406"/>
                  </a:lnTo>
                  <a:lnTo>
                    <a:pt x="0" y="7321"/>
                  </a:lnTo>
                  <a:lnTo>
                    <a:pt x="9137" y="7321"/>
                  </a:lnTo>
                  <a:lnTo>
                    <a:pt x="91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CF4E6"/>
                </a:solidFill>
              </a:endParaRPr>
            </a:p>
          </p:txBody>
        </p:sp>
        <p:sp>
          <p:nvSpPr>
            <p:cNvPr id="479" name="Google Shape;479;p29"/>
            <p:cNvSpPr/>
            <p:nvPr/>
          </p:nvSpPr>
          <p:spPr>
            <a:xfrm>
              <a:off x="4135112" y="2946922"/>
              <a:ext cx="79590" cy="80136"/>
            </a:xfrm>
            <a:custGeom>
              <a:avLst/>
              <a:gdLst/>
              <a:ahLst/>
              <a:cxnLst/>
              <a:rect l="l" t="t" r="r" b="b"/>
              <a:pathLst>
                <a:path w="3648" h="3673" extrusionOk="0">
                  <a:moveTo>
                    <a:pt x="1817" y="0"/>
                  </a:moveTo>
                  <a:cubicBezTo>
                    <a:pt x="810" y="0"/>
                    <a:pt x="0" y="809"/>
                    <a:pt x="0" y="1816"/>
                  </a:cubicBezTo>
                  <a:lnTo>
                    <a:pt x="0" y="3673"/>
                  </a:lnTo>
                  <a:lnTo>
                    <a:pt x="3647" y="3673"/>
                  </a:lnTo>
                  <a:lnTo>
                    <a:pt x="3647" y="1816"/>
                  </a:lnTo>
                  <a:cubicBezTo>
                    <a:pt x="3647" y="809"/>
                    <a:pt x="2825" y="0"/>
                    <a:pt x="18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CF4E6"/>
                </a:solidFill>
              </a:endParaRPr>
            </a:p>
          </p:txBody>
        </p:sp>
        <p:sp>
          <p:nvSpPr>
            <p:cNvPr id="480" name="Google Shape;480;p29"/>
            <p:cNvSpPr/>
            <p:nvPr/>
          </p:nvSpPr>
          <p:spPr>
            <a:xfrm>
              <a:off x="4144930" y="2867331"/>
              <a:ext cx="59627" cy="59627"/>
            </a:xfrm>
            <a:custGeom>
              <a:avLst/>
              <a:gdLst/>
              <a:ahLst/>
              <a:cxnLst/>
              <a:rect l="l" t="t" r="r" b="b"/>
              <a:pathLst>
                <a:path w="2733" h="2733" extrusionOk="0">
                  <a:moveTo>
                    <a:pt x="1367" y="1"/>
                  </a:moveTo>
                  <a:cubicBezTo>
                    <a:pt x="611" y="1"/>
                    <a:pt x="1" y="611"/>
                    <a:pt x="1" y="1367"/>
                  </a:cubicBezTo>
                  <a:cubicBezTo>
                    <a:pt x="1" y="2123"/>
                    <a:pt x="611" y="2733"/>
                    <a:pt x="1367" y="2733"/>
                  </a:cubicBezTo>
                  <a:cubicBezTo>
                    <a:pt x="2123" y="2733"/>
                    <a:pt x="2733" y="2123"/>
                    <a:pt x="2733" y="1367"/>
                  </a:cubicBezTo>
                  <a:cubicBezTo>
                    <a:pt x="2733" y="611"/>
                    <a:pt x="2123" y="1"/>
                    <a:pt x="13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CF4E6"/>
                </a:solidFill>
              </a:endParaRPr>
            </a:p>
          </p:txBody>
        </p:sp>
        <p:sp>
          <p:nvSpPr>
            <p:cNvPr id="481" name="Google Shape;481;p29"/>
            <p:cNvSpPr/>
            <p:nvPr/>
          </p:nvSpPr>
          <p:spPr>
            <a:xfrm>
              <a:off x="4234360" y="2946922"/>
              <a:ext cx="79568" cy="80136"/>
            </a:xfrm>
            <a:custGeom>
              <a:avLst/>
              <a:gdLst/>
              <a:ahLst/>
              <a:cxnLst/>
              <a:rect l="l" t="t" r="r" b="b"/>
              <a:pathLst>
                <a:path w="3647" h="3673" extrusionOk="0">
                  <a:moveTo>
                    <a:pt x="1830" y="0"/>
                  </a:moveTo>
                  <a:cubicBezTo>
                    <a:pt x="822" y="0"/>
                    <a:pt x="0" y="809"/>
                    <a:pt x="0" y="1816"/>
                  </a:cubicBezTo>
                  <a:lnTo>
                    <a:pt x="0" y="3673"/>
                  </a:lnTo>
                  <a:lnTo>
                    <a:pt x="3647" y="3673"/>
                  </a:lnTo>
                  <a:lnTo>
                    <a:pt x="3647" y="1816"/>
                  </a:lnTo>
                  <a:cubicBezTo>
                    <a:pt x="3647" y="809"/>
                    <a:pt x="2838" y="0"/>
                    <a:pt x="18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CF4E6"/>
                </a:solidFill>
              </a:endParaRPr>
            </a:p>
          </p:txBody>
        </p:sp>
        <p:sp>
          <p:nvSpPr>
            <p:cNvPr id="482" name="Google Shape;482;p29"/>
            <p:cNvSpPr/>
            <p:nvPr/>
          </p:nvSpPr>
          <p:spPr>
            <a:xfrm>
              <a:off x="4244461" y="2867331"/>
              <a:ext cx="59627" cy="59627"/>
            </a:xfrm>
            <a:custGeom>
              <a:avLst/>
              <a:gdLst/>
              <a:ahLst/>
              <a:cxnLst/>
              <a:rect l="l" t="t" r="r" b="b"/>
              <a:pathLst>
                <a:path w="2733" h="2733" extrusionOk="0">
                  <a:moveTo>
                    <a:pt x="1367" y="1"/>
                  </a:moveTo>
                  <a:cubicBezTo>
                    <a:pt x="611" y="1"/>
                    <a:pt x="1" y="611"/>
                    <a:pt x="1" y="1367"/>
                  </a:cubicBezTo>
                  <a:cubicBezTo>
                    <a:pt x="1" y="2123"/>
                    <a:pt x="611" y="2733"/>
                    <a:pt x="1367" y="2733"/>
                  </a:cubicBezTo>
                  <a:cubicBezTo>
                    <a:pt x="2123" y="2733"/>
                    <a:pt x="2733" y="2123"/>
                    <a:pt x="2733" y="1367"/>
                  </a:cubicBezTo>
                  <a:cubicBezTo>
                    <a:pt x="2733" y="611"/>
                    <a:pt x="2123" y="1"/>
                    <a:pt x="13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CF4E6"/>
                </a:solidFill>
              </a:endParaRPr>
            </a:p>
          </p:txBody>
        </p:sp>
        <p:sp>
          <p:nvSpPr>
            <p:cNvPr id="483" name="Google Shape;483;p29"/>
            <p:cNvSpPr/>
            <p:nvPr/>
          </p:nvSpPr>
          <p:spPr>
            <a:xfrm>
              <a:off x="4333891" y="2946922"/>
              <a:ext cx="80136" cy="80136"/>
            </a:xfrm>
            <a:custGeom>
              <a:avLst/>
              <a:gdLst/>
              <a:ahLst/>
              <a:cxnLst/>
              <a:rect l="l" t="t" r="r" b="b"/>
              <a:pathLst>
                <a:path w="3673" h="3673" extrusionOk="0">
                  <a:moveTo>
                    <a:pt x="1816" y="0"/>
                  </a:moveTo>
                  <a:cubicBezTo>
                    <a:pt x="809" y="0"/>
                    <a:pt x="0" y="809"/>
                    <a:pt x="0" y="1816"/>
                  </a:cubicBezTo>
                  <a:lnTo>
                    <a:pt x="0" y="3673"/>
                  </a:lnTo>
                  <a:lnTo>
                    <a:pt x="3673" y="3673"/>
                  </a:lnTo>
                  <a:lnTo>
                    <a:pt x="3673" y="1816"/>
                  </a:lnTo>
                  <a:cubicBezTo>
                    <a:pt x="3673" y="809"/>
                    <a:pt x="2824" y="0"/>
                    <a:pt x="1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CF4E6"/>
                </a:solidFill>
              </a:endParaRPr>
            </a:p>
          </p:txBody>
        </p:sp>
        <p:sp>
          <p:nvSpPr>
            <p:cNvPr id="484" name="Google Shape;484;p29"/>
            <p:cNvSpPr/>
            <p:nvPr/>
          </p:nvSpPr>
          <p:spPr>
            <a:xfrm>
              <a:off x="4343709" y="2867331"/>
              <a:ext cx="59627" cy="59627"/>
            </a:xfrm>
            <a:custGeom>
              <a:avLst/>
              <a:gdLst/>
              <a:ahLst/>
              <a:cxnLst/>
              <a:rect l="l" t="t" r="r" b="b"/>
              <a:pathLst>
                <a:path w="2733" h="2733" extrusionOk="0">
                  <a:moveTo>
                    <a:pt x="1366" y="1"/>
                  </a:moveTo>
                  <a:cubicBezTo>
                    <a:pt x="611" y="1"/>
                    <a:pt x="1" y="611"/>
                    <a:pt x="1" y="1367"/>
                  </a:cubicBezTo>
                  <a:cubicBezTo>
                    <a:pt x="1" y="2123"/>
                    <a:pt x="611" y="2733"/>
                    <a:pt x="1366" y="2733"/>
                  </a:cubicBezTo>
                  <a:cubicBezTo>
                    <a:pt x="2123" y="2733"/>
                    <a:pt x="2733" y="2123"/>
                    <a:pt x="2733" y="1367"/>
                  </a:cubicBezTo>
                  <a:cubicBezTo>
                    <a:pt x="2733" y="611"/>
                    <a:pt x="2123" y="1"/>
                    <a:pt x="1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CF4E6"/>
                </a:solidFill>
              </a:endParaRPr>
            </a:p>
          </p:txBody>
        </p:sp>
        <p:sp>
          <p:nvSpPr>
            <p:cNvPr id="485" name="Google Shape;485;p29"/>
            <p:cNvSpPr/>
            <p:nvPr/>
          </p:nvSpPr>
          <p:spPr>
            <a:xfrm>
              <a:off x="4074634" y="2767800"/>
              <a:ext cx="159748" cy="139217"/>
            </a:xfrm>
            <a:custGeom>
              <a:avLst/>
              <a:gdLst/>
              <a:ahLst/>
              <a:cxnLst/>
              <a:rect l="l" t="t" r="r" b="b"/>
              <a:pathLst>
                <a:path w="7322" h="6381" extrusionOk="0">
                  <a:moveTo>
                    <a:pt x="1858" y="1"/>
                  </a:moveTo>
                  <a:cubicBezTo>
                    <a:pt x="850" y="1"/>
                    <a:pt x="1" y="823"/>
                    <a:pt x="1" y="1831"/>
                  </a:cubicBezTo>
                  <a:lnTo>
                    <a:pt x="1" y="6380"/>
                  </a:lnTo>
                  <a:lnTo>
                    <a:pt x="2361" y="6380"/>
                  </a:lnTo>
                  <a:cubicBezTo>
                    <a:pt x="2335" y="6234"/>
                    <a:pt x="2308" y="6088"/>
                    <a:pt x="2308" y="5929"/>
                  </a:cubicBezTo>
                  <a:cubicBezTo>
                    <a:pt x="2308" y="5001"/>
                    <a:pt x="2878" y="4191"/>
                    <a:pt x="3674" y="3847"/>
                  </a:cubicBezTo>
                  <a:lnTo>
                    <a:pt x="3674" y="1831"/>
                  </a:lnTo>
                  <a:lnTo>
                    <a:pt x="7321" y="1831"/>
                  </a:lnTo>
                  <a:lnTo>
                    <a:pt x="73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CF4E6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TIMELINE</a:t>
            </a:r>
            <a:endParaRPr/>
          </a:p>
        </p:txBody>
      </p:sp>
      <p:sp>
        <p:nvSpPr>
          <p:cNvPr id="491" name="Google Shape;491;p30"/>
          <p:cNvSpPr/>
          <p:nvPr/>
        </p:nvSpPr>
        <p:spPr>
          <a:xfrm>
            <a:off x="1647125" y="2757450"/>
            <a:ext cx="572700" cy="572700"/>
          </a:xfrm>
          <a:prstGeom prst="roundRect">
            <a:avLst>
              <a:gd name="adj" fmla="val 5742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30"/>
          <p:cNvSpPr/>
          <p:nvPr/>
        </p:nvSpPr>
        <p:spPr>
          <a:xfrm>
            <a:off x="1026525" y="3586650"/>
            <a:ext cx="1813800" cy="358500"/>
          </a:xfrm>
          <a:prstGeom prst="roundRect">
            <a:avLst>
              <a:gd name="adj" fmla="val 5742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30"/>
          <p:cNvSpPr txBox="1">
            <a:spLocks noGrp="1"/>
          </p:cNvSpPr>
          <p:nvPr>
            <p:ph type="subTitle" idx="4294967295"/>
          </p:nvPr>
        </p:nvSpPr>
        <p:spPr>
          <a:xfrm>
            <a:off x="448725" y="4069025"/>
            <a:ext cx="2832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Investigate and identify our Personas for the project</a:t>
            </a:r>
            <a:endParaRPr/>
          </a:p>
        </p:txBody>
      </p:sp>
      <p:sp>
        <p:nvSpPr>
          <p:cNvPr id="494" name="Google Shape;494;p30"/>
          <p:cNvSpPr txBox="1">
            <a:spLocks noGrp="1"/>
          </p:cNvSpPr>
          <p:nvPr>
            <p:ph type="subTitle" idx="4294967295"/>
          </p:nvPr>
        </p:nvSpPr>
        <p:spPr>
          <a:xfrm>
            <a:off x="1026600" y="3586650"/>
            <a:ext cx="1813800" cy="35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ubik Light"/>
                <a:ea typeface="Rubik Light"/>
                <a:cs typeface="Rubik Light"/>
                <a:sym typeface="Rubik Light"/>
              </a:rPr>
              <a:t>1st Sprint</a:t>
            </a:r>
            <a:endParaRPr sz="2000"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495" name="Google Shape;495;p30"/>
          <p:cNvSpPr/>
          <p:nvPr/>
        </p:nvSpPr>
        <p:spPr>
          <a:xfrm>
            <a:off x="2785575" y="1582792"/>
            <a:ext cx="1813800" cy="3585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30"/>
          <p:cNvSpPr txBox="1">
            <a:spLocks noGrp="1"/>
          </p:cNvSpPr>
          <p:nvPr>
            <p:ph type="subTitle" idx="4294967295"/>
          </p:nvPr>
        </p:nvSpPr>
        <p:spPr>
          <a:xfrm>
            <a:off x="2164475" y="2081250"/>
            <a:ext cx="3074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Create mock-ups with feedback from the users</a:t>
            </a:r>
            <a:endParaRPr/>
          </a:p>
        </p:txBody>
      </p:sp>
      <p:sp>
        <p:nvSpPr>
          <p:cNvPr id="497" name="Google Shape;497;p30"/>
          <p:cNvSpPr txBox="1">
            <a:spLocks noGrp="1"/>
          </p:cNvSpPr>
          <p:nvPr>
            <p:ph type="subTitle" idx="4294967295"/>
          </p:nvPr>
        </p:nvSpPr>
        <p:spPr>
          <a:xfrm>
            <a:off x="2745875" y="1546350"/>
            <a:ext cx="19113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2nd Sprint</a:t>
            </a:r>
            <a:endParaRPr sz="2000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498" name="Google Shape;498;p30"/>
          <p:cNvSpPr/>
          <p:nvPr/>
        </p:nvSpPr>
        <p:spPr>
          <a:xfrm>
            <a:off x="3406125" y="2757450"/>
            <a:ext cx="572700" cy="5727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30"/>
          <p:cNvSpPr/>
          <p:nvPr/>
        </p:nvSpPr>
        <p:spPr>
          <a:xfrm>
            <a:off x="5165125" y="2757450"/>
            <a:ext cx="572700" cy="572700"/>
          </a:xfrm>
          <a:prstGeom prst="roundRect">
            <a:avLst>
              <a:gd name="adj" fmla="val 5742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30"/>
          <p:cNvSpPr/>
          <p:nvPr/>
        </p:nvSpPr>
        <p:spPr>
          <a:xfrm>
            <a:off x="6924125" y="2757450"/>
            <a:ext cx="572700" cy="5727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30"/>
          <p:cNvSpPr/>
          <p:nvPr/>
        </p:nvSpPr>
        <p:spPr>
          <a:xfrm>
            <a:off x="6303575" y="1582792"/>
            <a:ext cx="1813800" cy="3585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4294967295"/>
          </p:nvPr>
        </p:nvSpPr>
        <p:spPr>
          <a:xfrm>
            <a:off x="5418100" y="2065175"/>
            <a:ext cx="3489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Work on the communication between the user and a psychologist</a:t>
            </a:r>
            <a:endParaRPr/>
          </a:p>
        </p:txBody>
      </p:sp>
      <p:sp>
        <p:nvSpPr>
          <p:cNvPr id="503" name="Google Shape;503;p30"/>
          <p:cNvSpPr txBox="1">
            <a:spLocks noGrp="1"/>
          </p:cNvSpPr>
          <p:nvPr>
            <p:ph type="subTitle" idx="4294967295"/>
          </p:nvPr>
        </p:nvSpPr>
        <p:spPr>
          <a:xfrm>
            <a:off x="6190925" y="1546350"/>
            <a:ext cx="20334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4th Sprint</a:t>
            </a:r>
            <a:endParaRPr sz="2000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504" name="Google Shape;504;p30"/>
          <p:cNvSpPr/>
          <p:nvPr/>
        </p:nvSpPr>
        <p:spPr>
          <a:xfrm>
            <a:off x="4544575" y="3586650"/>
            <a:ext cx="1813800" cy="358500"/>
          </a:xfrm>
          <a:prstGeom prst="roundRect">
            <a:avLst>
              <a:gd name="adj" fmla="val 5742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3830825" y="4069025"/>
            <a:ext cx="354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Investigate ways to treat the users without being overwhelming</a:t>
            </a:r>
            <a:endParaRPr/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4493875" y="3586650"/>
            <a:ext cx="1911300" cy="35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ubik Light"/>
                <a:ea typeface="Rubik Light"/>
                <a:cs typeface="Rubik Light"/>
                <a:sym typeface="Rubik Light"/>
              </a:rPr>
              <a:t>3rd Sprint</a:t>
            </a:r>
            <a:endParaRPr sz="2000">
              <a:latin typeface="Rubik Light"/>
              <a:ea typeface="Rubik Light"/>
              <a:cs typeface="Rubik Light"/>
              <a:sym typeface="Rubik Light"/>
            </a:endParaRPr>
          </a:p>
        </p:txBody>
      </p:sp>
      <p:grpSp>
        <p:nvGrpSpPr>
          <p:cNvPr id="507" name="Google Shape;507;p30"/>
          <p:cNvGrpSpPr/>
          <p:nvPr/>
        </p:nvGrpSpPr>
        <p:grpSpPr>
          <a:xfrm>
            <a:off x="3522767" y="2874234"/>
            <a:ext cx="339415" cy="339131"/>
            <a:chOff x="1454767" y="1948422"/>
            <a:chExt cx="339415" cy="339131"/>
          </a:xfrm>
        </p:grpSpPr>
        <p:sp>
          <p:nvSpPr>
            <p:cNvPr id="508" name="Google Shape;508;p30"/>
            <p:cNvSpPr/>
            <p:nvPr/>
          </p:nvSpPr>
          <p:spPr>
            <a:xfrm>
              <a:off x="1454767" y="1948422"/>
              <a:ext cx="39664" cy="339131"/>
            </a:xfrm>
            <a:custGeom>
              <a:avLst/>
              <a:gdLst/>
              <a:ahLst/>
              <a:cxnLst/>
              <a:rect l="l" t="t" r="r" b="b"/>
              <a:pathLst>
                <a:path w="1818" h="15544" extrusionOk="0">
                  <a:moveTo>
                    <a:pt x="1817" y="1"/>
                  </a:moveTo>
                  <a:cubicBezTo>
                    <a:pt x="822" y="1"/>
                    <a:pt x="0" y="810"/>
                    <a:pt x="0" y="1818"/>
                  </a:cubicBezTo>
                  <a:lnTo>
                    <a:pt x="0" y="13727"/>
                  </a:lnTo>
                  <a:cubicBezTo>
                    <a:pt x="0" y="14735"/>
                    <a:pt x="822" y="15543"/>
                    <a:pt x="1817" y="15543"/>
                  </a:cubicBezTo>
                  <a:lnTo>
                    <a:pt x="18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0"/>
            <p:cNvSpPr/>
            <p:nvPr/>
          </p:nvSpPr>
          <p:spPr>
            <a:xfrm>
              <a:off x="1514350" y="2188305"/>
              <a:ext cx="40537" cy="99248"/>
            </a:xfrm>
            <a:custGeom>
              <a:avLst/>
              <a:gdLst/>
              <a:ahLst/>
              <a:cxnLst/>
              <a:rect l="l" t="t" r="r" b="b"/>
              <a:pathLst>
                <a:path w="1858" h="4549" extrusionOk="0">
                  <a:moveTo>
                    <a:pt x="1" y="0"/>
                  </a:moveTo>
                  <a:lnTo>
                    <a:pt x="1" y="4548"/>
                  </a:lnTo>
                  <a:lnTo>
                    <a:pt x="1857" y="4548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0"/>
            <p:cNvSpPr/>
            <p:nvPr/>
          </p:nvSpPr>
          <p:spPr>
            <a:xfrm>
              <a:off x="1514350" y="1948422"/>
              <a:ext cx="40537" cy="99291"/>
            </a:xfrm>
            <a:custGeom>
              <a:avLst/>
              <a:gdLst/>
              <a:ahLst/>
              <a:cxnLst/>
              <a:rect l="l" t="t" r="r" b="b"/>
              <a:pathLst>
                <a:path w="1858" h="4551" extrusionOk="0">
                  <a:moveTo>
                    <a:pt x="1" y="1"/>
                  </a:moveTo>
                  <a:lnTo>
                    <a:pt x="1" y="4550"/>
                  </a:lnTo>
                  <a:lnTo>
                    <a:pt x="1857" y="4550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0"/>
            <p:cNvSpPr/>
            <p:nvPr/>
          </p:nvSpPr>
          <p:spPr>
            <a:xfrm>
              <a:off x="1753645" y="1948422"/>
              <a:ext cx="40537" cy="339131"/>
            </a:xfrm>
            <a:custGeom>
              <a:avLst/>
              <a:gdLst/>
              <a:ahLst/>
              <a:cxnLst/>
              <a:rect l="l" t="t" r="r" b="b"/>
              <a:pathLst>
                <a:path w="1858" h="15544" extrusionOk="0">
                  <a:moveTo>
                    <a:pt x="0" y="1"/>
                  </a:moveTo>
                  <a:lnTo>
                    <a:pt x="0" y="15543"/>
                  </a:lnTo>
                  <a:cubicBezTo>
                    <a:pt x="1008" y="15543"/>
                    <a:pt x="1857" y="14735"/>
                    <a:pt x="1857" y="13727"/>
                  </a:cubicBezTo>
                  <a:lnTo>
                    <a:pt x="1857" y="1818"/>
                  </a:lnTo>
                  <a:cubicBezTo>
                    <a:pt x="1857" y="810"/>
                    <a:pt x="1008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0"/>
            <p:cNvSpPr/>
            <p:nvPr/>
          </p:nvSpPr>
          <p:spPr>
            <a:xfrm>
              <a:off x="1694039" y="2188305"/>
              <a:ext cx="39642" cy="99248"/>
            </a:xfrm>
            <a:custGeom>
              <a:avLst/>
              <a:gdLst/>
              <a:ahLst/>
              <a:cxnLst/>
              <a:rect l="l" t="t" r="r" b="b"/>
              <a:pathLst>
                <a:path w="1817" h="4549" extrusionOk="0">
                  <a:moveTo>
                    <a:pt x="1" y="0"/>
                  </a:moveTo>
                  <a:lnTo>
                    <a:pt x="1" y="4548"/>
                  </a:lnTo>
                  <a:lnTo>
                    <a:pt x="1817" y="4548"/>
                  </a:lnTo>
                  <a:lnTo>
                    <a:pt x="18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0"/>
            <p:cNvSpPr/>
            <p:nvPr/>
          </p:nvSpPr>
          <p:spPr>
            <a:xfrm>
              <a:off x="1694039" y="1948422"/>
              <a:ext cx="39642" cy="99291"/>
            </a:xfrm>
            <a:custGeom>
              <a:avLst/>
              <a:gdLst/>
              <a:ahLst/>
              <a:cxnLst/>
              <a:rect l="l" t="t" r="r" b="b"/>
              <a:pathLst>
                <a:path w="1817" h="4551" extrusionOk="0">
                  <a:moveTo>
                    <a:pt x="1" y="1"/>
                  </a:moveTo>
                  <a:lnTo>
                    <a:pt x="1" y="4550"/>
                  </a:lnTo>
                  <a:lnTo>
                    <a:pt x="1817" y="4550"/>
                  </a:lnTo>
                  <a:lnTo>
                    <a:pt x="18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0"/>
            <p:cNvSpPr/>
            <p:nvPr/>
          </p:nvSpPr>
          <p:spPr>
            <a:xfrm>
              <a:off x="1574828" y="2148357"/>
              <a:ext cx="40537" cy="139196"/>
            </a:xfrm>
            <a:custGeom>
              <a:avLst/>
              <a:gdLst/>
              <a:ahLst/>
              <a:cxnLst/>
              <a:rect l="l" t="t" r="r" b="b"/>
              <a:pathLst>
                <a:path w="1858" h="6380" extrusionOk="0">
                  <a:moveTo>
                    <a:pt x="1141" y="1"/>
                  </a:moveTo>
                  <a:cubicBezTo>
                    <a:pt x="399" y="903"/>
                    <a:pt x="1" y="2017"/>
                    <a:pt x="1" y="3196"/>
                  </a:cubicBezTo>
                  <a:cubicBezTo>
                    <a:pt x="1" y="4377"/>
                    <a:pt x="399" y="5491"/>
                    <a:pt x="1141" y="6379"/>
                  </a:cubicBezTo>
                  <a:lnTo>
                    <a:pt x="1858" y="5809"/>
                  </a:lnTo>
                  <a:cubicBezTo>
                    <a:pt x="1248" y="5067"/>
                    <a:pt x="903" y="4165"/>
                    <a:pt x="903" y="3196"/>
                  </a:cubicBezTo>
                  <a:cubicBezTo>
                    <a:pt x="903" y="2229"/>
                    <a:pt x="1248" y="1313"/>
                    <a:pt x="1858" y="584"/>
                  </a:cubicBezTo>
                  <a:lnTo>
                    <a:pt x="11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0"/>
            <p:cNvSpPr/>
            <p:nvPr/>
          </p:nvSpPr>
          <p:spPr>
            <a:xfrm>
              <a:off x="1614471" y="2173535"/>
              <a:ext cx="31570" cy="89124"/>
            </a:xfrm>
            <a:custGeom>
              <a:avLst/>
              <a:gdLst/>
              <a:ahLst/>
              <a:cxnLst/>
              <a:rect l="l" t="t" r="r" b="b"/>
              <a:pathLst>
                <a:path w="1447" h="4085" extrusionOk="0">
                  <a:moveTo>
                    <a:pt x="743" y="0"/>
                  </a:moveTo>
                  <a:cubicBezTo>
                    <a:pt x="253" y="571"/>
                    <a:pt x="0" y="1287"/>
                    <a:pt x="0" y="2042"/>
                  </a:cubicBezTo>
                  <a:cubicBezTo>
                    <a:pt x="0" y="2799"/>
                    <a:pt x="253" y="3515"/>
                    <a:pt x="743" y="4085"/>
                  </a:cubicBezTo>
                  <a:lnTo>
                    <a:pt x="1446" y="3515"/>
                  </a:lnTo>
                  <a:cubicBezTo>
                    <a:pt x="1101" y="3103"/>
                    <a:pt x="916" y="2587"/>
                    <a:pt x="916" y="2042"/>
                  </a:cubicBezTo>
                  <a:cubicBezTo>
                    <a:pt x="916" y="1499"/>
                    <a:pt x="1101" y="981"/>
                    <a:pt x="1446" y="571"/>
                  </a:cubicBezTo>
                  <a:lnTo>
                    <a:pt x="7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0"/>
            <p:cNvSpPr/>
            <p:nvPr/>
          </p:nvSpPr>
          <p:spPr>
            <a:xfrm>
              <a:off x="1654113" y="2198712"/>
              <a:ext cx="22865" cy="38792"/>
            </a:xfrm>
            <a:custGeom>
              <a:avLst/>
              <a:gdLst/>
              <a:ahLst/>
              <a:cxnLst/>
              <a:rect l="l" t="t" r="r" b="b"/>
              <a:pathLst>
                <a:path w="1048" h="1778" extrusionOk="0">
                  <a:moveTo>
                    <a:pt x="345" y="0"/>
                  </a:moveTo>
                  <a:cubicBezTo>
                    <a:pt x="119" y="239"/>
                    <a:pt x="1" y="557"/>
                    <a:pt x="1" y="888"/>
                  </a:cubicBezTo>
                  <a:cubicBezTo>
                    <a:pt x="1" y="1220"/>
                    <a:pt x="119" y="1539"/>
                    <a:pt x="345" y="1777"/>
                  </a:cubicBezTo>
                  <a:lnTo>
                    <a:pt x="1048" y="1207"/>
                  </a:lnTo>
                  <a:cubicBezTo>
                    <a:pt x="955" y="1127"/>
                    <a:pt x="915" y="1008"/>
                    <a:pt x="915" y="888"/>
                  </a:cubicBezTo>
                  <a:cubicBezTo>
                    <a:pt x="915" y="770"/>
                    <a:pt x="955" y="650"/>
                    <a:pt x="1048" y="570"/>
                  </a:cubicBezTo>
                  <a:lnTo>
                    <a:pt x="3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0"/>
            <p:cNvSpPr/>
            <p:nvPr/>
          </p:nvSpPr>
          <p:spPr>
            <a:xfrm>
              <a:off x="1633561" y="1948422"/>
              <a:ext cx="40537" cy="139217"/>
            </a:xfrm>
            <a:custGeom>
              <a:avLst/>
              <a:gdLst/>
              <a:ahLst/>
              <a:cxnLst/>
              <a:rect l="l" t="t" r="r" b="b"/>
              <a:pathLst>
                <a:path w="1858" h="6381" extrusionOk="0">
                  <a:moveTo>
                    <a:pt x="704" y="1"/>
                  </a:moveTo>
                  <a:lnTo>
                    <a:pt x="1" y="572"/>
                  </a:lnTo>
                  <a:cubicBezTo>
                    <a:pt x="611" y="1314"/>
                    <a:pt x="943" y="2216"/>
                    <a:pt x="943" y="3184"/>
                  </a:cubicBezTo>
                  <a:cubicBezTo>
                    <a:pt x="943" y="4152"/>
                    <a:pt x="611" y="5067"/>
                    <a:pt x="1" y="5797"/>
                  </a:cubicBezTo>
                  <a:lnTo>
                    <a:pt x="704" y="6380"/>
                  </a:lnTo>
                  <a:cubicBezTo>
                    <a:pt x="1459" y="5478"/>
                    <a:pt x="1857" y="4364"/>
                    <a:pt x="1857" y="3184"/>
                  </a:cubicBezTo>
                  <a:cubicBezTo>
                    <a:pt x="1857" y="2017"/>
                    <a:pt x="1459" y="890"/>
                    <a:pt x="7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0"/>
            <p:cNvSpPr/>
            <p:nvPr/>
          </p:nvSpPr>
          <p:spPr>
            <a:xfrm>
              <a:off x="1602624" y="1973316"/>
              <a:ext cx="31832" cy="89124"/>
            </a:xfrm>
            <a:custGeom>
              <a:avLst/>
              <a:gdLst/>
              <a:ahLst/>
              <a:cxnLst/>
              <a:rect l="l" t="t" r="r" b="b"/>
              <a:pathLst>
                <a:path w="1459" h="4085" extrusionOk="0">
                  <a:moveTo>
                    <a:pt x="702" y="0"/>
                  </a:moveTo>
                  <a:lnTo>
                    <a:pt x="0" y="584"/>
                  </a:lnTo>
                  <a:cubicBezTo>
                    <a:pt x="345" y="995"/>
                    <a:pt x="543" y="1499"/>
                    <a:pt x="543" y="2043"/>
                  </a:cubicBezTo>
                  <a:cubicBezTo>
                    <a:pt x="543" y="2587"/>
                    <a:pt x="345" y="3103"/>
                    <a:pt x="0" y="3515"/>
                  </a:cubicBezTo>
                  <a:lnTo>
                    <a:pt x="702" y="4085"/>
                  </a:lnTo>
                  <a:cubicBezTo>
                    <a:pt x="1194" y="3515"/>
                    <a:pt x="1459" y="2799"/>
                    <a:pt x="1459" y="2043"/>
                  </a:cubicBezTo>
                  <a:cubicBezTo>
                    <a:pt x="1459" y="1287"/>
                    <a:pt x="1194" y="584"/>
                    <a:pt x="7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0"/>
            <p:cNvSpPr/>
            <p:nvPr/>
          </p:nvSpPr>
          <p:spPr>
            <a:xfrm>
              <a:off x="1571643" y="1998493"/>
              <a:ext cx="22887" cy="39075"/>
            </a:xfrm>
            <a:custGeom>
              <a:avLst/>
              <a:gdLst/>
              <a:ahLst/>
              <a:cxnLst/>
              <a:rect l="l" t="t" r="r" b="b"/>
              <a:pathLst>
                <a:path w="1049" h="1791" extrusionOk="0">
                  <a:moveTo>
                    <a:pt x="717" y="1"/>
                  </a:moveTo>
                  <a:lnTo>
                    <a:pt x="1" y="570"/>
                  </a:lnTo>
                  <a:cubicBezTo>
                    <a:pt x="94" y="650"/>
                    <a:pt x="147" y="770"/>
                    <a:pt x="147" y="889"/>
                  </a:cubicBezTo>
                  <a:cubicBezTo>
                    <a:pt x="147" y="1008"/>
                    <a:pt x="94" y="1127"/>
                    <a:pt x="1" y="1207"/>
                  </a:cubicBezTo>
                  <a:lnTo>
                    <a:pt x="717" y="1790"/>
                  </a:lnTo>
                  <a:cubicBezTo>
                    <a:pt x="929" y="1539"/>
                    <a:pt x="1049" y="1233"/>
                    <a:pt x="1049" y="889"/>
                  </a:cubicBezTo>
                  <a:cubicBezTo>
                    <a:pt x="1049" y="558"/>
                    <a:pt x="929" y="239"/>
                    <a:pt x="7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0" name="Google Shape;520;p30"/>
          <p:cNvGrpSpPr/>
          <p:nvPr/>
        </p:nvGrpSpPr>
        <p:grpSpPr>
          <a:xfrm>
            <a:off x="1763643" y="2874234"/>
            <a:ext cx="339415" cy="339131"/>
            <a:chOff x="2109793" y="1948422"/>
            <a:chExt cx="339415" cy="339131"/>
          </a:xfrm>
        </p:grpSpPr>
        <p:sp>
          <p:nvSpPr>
            <p:cNvPr id="521" name="Google Shape;521;p30"/>
            <p:cNvSpPr/>
            <p:nvPr/>
          </p:nvSpPr>
          <p:spPr>
            <a:xfrm>
              <a:off x="2299889" y="2008027"/>
              <a:ext cx="39948" cy="39686"/>
            </a:xfrm>
            <a:custGeom>
              <a:avLst/>
              <a:gdLst/>
              <a:ahLst/>
              <a:cxnLst/>
              <a:rect l="l" t="t" r="r" b="b"/>
              <a:pathLst>
                <a:path w="1831" h="1819" extrusionOk="0">
                  <a:moveTo>
                    <a:pt x="915" y="1"/>
                  </a:moveTo>
                  <a:cubicBezTo>
                    <a:pt x="411" y="1"/>
                    <a:pt x="1" y="412"/>
                    <a:pt x="1" y="916"/>
                  </a:cubicBezTo>
                  <a:cubicBezTo>
                    <a:pt x="1" y="1420"/>
                    <a:pt x="411" y="1818"/>
                    <a:pt x="915" y="1818"/>
                  </a:cubicBezTo>
                  <a:cubicBezTo>
                    <a:pt x="1419" y="1818"/>
                    <a:pt x="1831" y="1420"/>
                    <a:pt x="1831" y="916"/>
                  </a:cubicBezTo>
                  <a:cubicBezTo>
                    <a:pt x="1831" y="412"/>
                    <a:pt x="1419" y="1"/>
                    <a:pt x="9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0"/>
            <p:cNvSpPr/>
            <p:nvPr/>
          </p:nvSpPr>
          <p:spPr>
            <a:xfrm>
              <a:off x="2290071" y="2087618"/>
              <a:ext cx="59605" cy="39642"/>
            </a:xfrm>
            <a:custGeom>
              <a:avLst/>
              <a:gdLst/>
              <a:ahLst/>
              <a:cxnLst/>
              <a:rect l="l" t="t" r="r" b="b"/>
              <a:pathLst>
                <a:path w="2732" h="1817" extrusionOk="0">
                  <a:moveTo>
                    <a:pt x="1365" y="0"/>
                  </a:moveTo>
                  <a:cubicBezTo>
                    <a:pt x="610" y="0"/>
                    <a:pt x="0" y="610"/>
                    <a:pt x="0" y="1365"/>
                  </a:cubicBezTo>
                  <a:lnTo>
                    <a:pt x="0" y="1816"/>
                  </a:lnTo>
                  <a:lnTo>
                    <a:pt x="2732" y="1816"/>
                  </a:lnTo>
                  <a:lnTo>
                    <a:pt x="2732" y="1365"/>
                  </a:lnTo>
                  <a:cubicBezTo>
                    <a:pt x="2732" y="610"/>
                    <a:pt x="2122" y="0"/>
                    <a:pt x="1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0"/>
            <p:cNvSpPr/>
            <p:nvPr/>
          </p:nvSpPr>
          <p:spPr>
            <a:xfrm>
              <a:off x="2190540" y="1948422"/>
              <a:ext cx="258668" cy="258406"/>
            </a:xfrm>
            <a:custGeom>
              <a:avLst/>
              <a:gdLst/>
              <a:ahLst/>
              <a:cxnLst/>
              <a:rect l="l" t="t" r="r" b="b"/>
              <a:pathLst>
                <a:path w="11856" h="11844" extrusionOk="0">
                  <a:moveTo>
                    <a:pt x="5927" y="1818"/>
                  </a:moveTo>
                  <a:cubicBezTo>
                    <a:pt x="6935" y="1818"/>
                    <a:pt x="7745" y="2640"/>
                    <a:pt x="7745" y="3648"/>
                  </a:cubicBezTo>
                  <a:cubicBezTo>
                    <a:pt x="7745" y="4642"/>
                    <a:pt x="6935" y="5465"/>
                    <a:pt x="5927" y="5465"/>
                  </a:cubicBezTo>
                  <a:cubicBezTo>
                    <a:pt x="7188" y="5465"/>
                    <a:pt x="8208" y="6486"/>
                    <a:pt x="8208" y="7745"/>
                  </a:cubicBezTo>
                  <a:lnTo>
                    <a:pt x="8208" y="9112"/>
                  </a:lnTo>
                  <a:lnTo>
                    <a:pt x="3646" y="9112"/>
                  </a:lnTo>
                  <a:lnTo>
                    <a:pt x="3646" y="7745"/>
                  </a:lnTo>
                  <a:cubicBezTo>
                    <a:pt x="3646" y="6486"/>
                    <a:pt x="4668" y="5465"/>
                    <a:pt x="5927" y="5465"/>
                  </a:cubicBezTo>
                  <a:cubicBezTo>
                    <a:pt x="4920" y="5465"/>
                    <a:pt x="4097" y="4642"/>
                    <a:pt x="4097" y="3648"/>
                  </a:cubicBezTo>
                  <a:cubicBezTo>
                    <a:pt x="4097" y="2640"/>
                    <a:pt x="4920" y="1818"/>
                    <a:pt x="5927" y="1818"/>
                  </a:cubicBezTo>
                  <a:close/>
                  <a:moveTo>
                    <a:pt x="5927" y="1"/>
                  </a:moveTo>
                  <a:cubicBezTo>
                    <a:pt x="2665" y="1"/>
                    <a:pt x="0" y="2653"/>
                    <a:pt x="0" y="5915"/>
                  </a:cubicBezTo>
                  <a:cubicBezTo>
                    <a:pt x="0" y="9191"/>
                    <a:pt x="2665" y="11844"/>
                    <a:pt x="5927" y="11844"/>
                  </a:cubicBezTo>
                  <a:cubicBezTo>
                    <a:pt x="9190" y="11844"/>
                    <a:pt x="11856" y="9191"/>
                    <a:pt x="11856" y="5915"/>
                  </a:cubicBezTo>
                  <a:cubicBezTo>
                    <a:pt x="11856" y="2653"/>
                    <a:pt x="9190" y="1"/>
                    <a:pt x="59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0"/>
            <p:cNvSpPr/>
            <p:nvPr/>
          </p:nvSpPr>
          <p:spPr>
            <a:xfrm>
              <a:off x="2155501" y="2159637"/>
              <a:ext cx="82208" cy="82187"/>
            </a:xfrm>
            <a:custGeom>
              <a:avLst/>
              <a:gdLst/>
              <a:ahLst/>
              <a:cxnLst/>
              <a:rect l="l" t="t" r="r" b="b"/>
              <a:pathLst>
                <a:path w="3768" h="3767" extrusionOk="0">
                  <a:moveTo>
                    <a:pt x="1831" y="1"/>
                  </a:moveTo>
                  <a:lnTo>
                    <a:pt x="1" y="1844"/>
                  </a:lnTo>
                  <a:lnTo>
                    <a:pt x="1937" y="3767"/>
                  </a:lnTo>
                  <a:lnTo>
                    <a:pt x="3767" y="1937"/>
                  </a:lnTo>
                  <a:cubicBezTo>
                    <a:pt x="2998" y="1433"/>
                    <a:pt x="2349" y="770"/>
                    <a:pt x="18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0"/>
            <p:cNvSpPr/>
            <p:nvPr/>
          </p:nvSpPr>
          <p:spPr>
            <a:xfrm>
              <a:off x="2109793" y="2213745"/>
              <a:ext cx="73809" cy="73809"/>
            </a:xfrm>
            <a:custGeom>
              <a:avLst/>
              <a:gdLst/>
              <a:ahLst/>
              <a:cxnLst/>
              <a:rect l="l" t="t" r="r" b="b"/>
              <a:pathLst>
                <a:path w="3383" h="3383" extrusionOk="0">
                  <a:moveTo>
                    <a:pt x="1447" y="1"/>
                  </a:moveTo>
                  <a:lnTo>
                    <a:pt x="1" y="1460"/>
                  </a:lnTo>
                  <a:lnTo>
                    <a:pt x="1924" y="3382"/>
                  </a:lnTo>
                  <a:lnTo>
                    <a:pt x="3383" y="1937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6" name="Google Shape;526;p30"/>
          <p:cNvGrpSpPr/>
          <p:nvPr/>
        </p:nvGrpSpPr>
        <p:grpSpPr>
          <a:xfrm>
            <a:off x="7081136" y="2874234"/>
            <a:ext cx="258668" cy="339131"/>
            <a:chOff x="2805073" y="1948422"/>
            <a:chExt cx="258668" cy="339131"/>
          </a:xfrm>
        </p:grpSpPr>
        <p:sp>
          <p:nvSpPr>
            <p:cNvPr id="527" name="Google Shape;527;p30"/>
            <p:cNvSpPr/>
            <p:nvPr/>
          </p:nvSpPr>
          <p:spPr>
            <a:xfrm>
              <a:off x="2944226" y="1948422"/>
              <a:ext cx="59627" cy="60216"/>
            </a:xfrm>
            <a:custGeom>
              <a:avLst/>
              <a:gdLst/>
              <a:ahLst/>
              <a:cxnLst/>
              <a:rect l="l" t="t" r="r" b="b"/>
              <a:pathLst>
                <a:path w="2733" h="2760" extrusionOk="0">
                  <a:moveTo>
                    <a:pt x="1367" y="1"/>
                  </a:moveTo>
                  <a:cubicBezTo>
                    <a:pt x="610" y="1"/>
                    <a:pt x="0" y="637"/>
                    <a:pt x="0" y="1394"/>
                  </a:cubicBezTo>
                  <a:cubicBezTo>
                    <a:pt x="0" y="2149"/>
                    <a:pt x="610" y="2759"/>
                    <a:pt x="1367" y="2759"/>
                  </a:cubicBezTo>
                  <a:cubicBezTo>
                    <a:pt x="2122" y="2759"/>
                    <a:pt x="2732" y="2149"/>
                    <a:pt x="2732" y="1394"/>
                  </a:cubicBezTo>
                  <a:cubicBezTo>
                    <a:pt x="2732" y="637"/>
                    <a:pt x="2122" y="1"/>
                    <a:pt x="13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0"/>
            <p:cNvSpPr/>
            <p:nvPr/>
          </p:nvSpPr>
          <p:spPr>
            <a:xfrm>
              <a:off x="2825015" y="2227337"/>
              <a:ext cx="218764" cy="60216"/>
            </a:xfrm>
            <a:custGeom>
              <a:avLst/>
              <a:gdLst/>
              <a:ahLst/>
              <a:cxnLst/>
              <a:rect l="l" t="t" r="r" b="b"/>
              <a:pathLst>
                <a:path w="10027" h="2760" extrusionOk="0">
                  <a:moveTo>
                    <a:pt x="916" y="1"/>
                  </a:moveTo>
                  <a:lnTo>
                    <a:pt x="916" y="1857"/>
                  </a:lnTo>
                  <a:lnTo>
                    <a:pt x="1" y="1857"/>
                  </a:lnTo>
                  <a:lnTo>
                    <a:pt x="1" y="2759"/>
                  </a:lnTo>
                  <a:lnTo>
                    <a:pt x="10026" y="2759"/>
                  </a:lnTo>
                  <a:lnTo>
                    <a:pt x="10026" y="1857"/>
                  </a:lnTo>
                  <a:lnTo>
                    <a:pt x="9112" y="1857"/>
                  </a:lnTo>
                  <a:lnTo>
                    <a:pt x="9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0"/>
            <p:cNvSpPr/>
            <p:nvPr/>
          </p:nvSpPr>
          <p:spPr>
            <a:xfrm>
              <a:off x="2805073" y="2008616"/>
              <a:ext cx="258668" cy="198801"/>
            </a:xfrm>
            <a:custGeom>
              <a:avLst/>
              <a:gdLst/>
              <a:ahLst/>
              <a:cxnLst/>
              <a:rect l="l" t="t" r="r" b="b"/>
              <a:pathLst>
                <a:path w="11856" h="9112" extrusionOk="0">
                  <a:moveTo>
                    <a:pt x="7294" y="6379"/>
                  </a:moveTo>
                  <a:lnTo>
                    <a:pt x="7294" y="7294"/>
                  </a:lnTo>
                  <a:lnTo>
                    <a:pt x="4562" y="7294"/>
                  </a:lnTo>
                  <a:lnTo>
                    <a:pt x="4562" y="6379"/>
                  </a:lnTo>
                  <a:close/>
                  <a:moveTo>
                    <a:pt x="3196" y="0"/>
                  </a:moveTo>
                  <a:cubicBezTo>
                    <a:pt x="2440" y="0"/>
                    <a:pt x="1830" y="610"/>
                    <a:pt x="1830" y="1367"/>
                  </a:cubicBezTo>
                  <a:cubicBezTo>
                    <a:pt x="1830" y="1432"/>
                    <a:pt x="1843" y="1485"/>
                    <a:pt x="1843" y="1539"/>
                  </a:cubicBezTo>
                  <a:lnTo>
                    <a:pt x="915" y="2003"/>
                  </a:lnTo>
                  <a:lnTo>
                    <a:pt x="928" y="4562"/>
                  </a:lnTo>
                  <a:lnTo>
                    <a:pt x="0" y="4562"/>
                  </a:lnTo>
                  <a:lnTo>
                    <a:pt x="0" y="5464"/>
                  </a:lnTo>
                  <a:lnTo>
                    <a:pt x="994" y="5464"/>
                  </a:lnTo>
                  <a:lnTo>
                    <a:pt x="1724" y="9111"/>
                  </a:lnTo>
                  <a:lnTo>
                    <a:pt x="10132" y="9111"/>
                  </a:lnTo>
                  <a:lnTo>
                    <a:pt x="10861" y="5464"/>
                  </a:lnTo>
                  <a:lnTo>
                    <a:pt x="11856" y="5464"/>
                  </a:lnTo>
                  <a:lnTo>
                    <a:pt x="11856" y="4562"/>
                  </a:lnTo>
                  <a:lnTo>
                    <a:pt x="9575" y="4562"/>
                  </a:lnTo>
                  <a:lnTo>
                    <a:pt x="9575" y="2732"/>
                  </a:lnTo>
                  <a:cubicBezTo>
                    <a:pt x="9575" y="1724"/>
                    <a:pt x="8753" y="916"/>
                    <a:pt x="7745" y="916"/>
                  </a:cubicBezTo>
                  <a:cubicBezTo>
                    <a:pt x="6750" y="916"/>
                    <a:pt x="5927" y="1724"/>
                    <a:pt x="5927" y="2732"/>
                  </a:cubicBezTo>
                  <a:lnTo>
                    <a:pt x="5927" y="4562"/>
                  </a:lnTo>
                  <a:lnTo>
                    <a:pt x="1830" y="4562"/>
                  </a:lnTo>
                  <a:lnTo>
                    <a:pt x="1830" y="2560"/>
                  </a:lnTo>
                  <a:lnTo>
                    <a:pt x="2255" y="2348"/>
                  </a:lnTo>
                  <a:cubicBezTo>
                    <a:pt x="2493" y="2587"/>
                    <a:pt x="2824" y="2732"/>
                    <a:pt x="3196" y="2732"/>
                  </a:cubicBezTo>
                  <a:cubicBezTo>
                    <a:pt x="3952" y="2732"/>
                    <a:pt x="4562" y="2122"/>
                    <a:pt x="4562" y="1367"/>
                  </a:cubicBezTo>
                  <a:cubicBezTo>
                    <a:pt x="4562" y="610"/>
                    <a:pt x="3952" y="0"/>
                    <a:pt x="31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0" name="Google Shape;530;p30"/>
          <p:cNvGrpSpPr/>
          <p:nvPr/>
        </p:nvGrpSpPr>
        <p:grpSpPr>
          <a:xfrm>
            <a:off x="5281916" y="2874234"/>
            <a:ext cx="339109" cy="339131"/>
            <a:chOff x="3419891" y="1948422"/>
            <a:chExt cx="339109" cy="339131"/>
          </a:xfrm>
        </p:grpSpPr>
        <p:sp>
          <p:nvSpPr>
            <p:cNvPr id="531" name="Google Shape;531;p30"/>
            <p:cNvSpPr/>
            <p:nvPr/>
          </p:nvSpPr>
          <p:spPr>
            <a:xfrm>
              <a:off x="3519706" y="2028579"/>
              <a:ext cx="139174" cy="258974"/>
            </a:xfrm>
            <a:custGeom>
              <a:avLst/>
              <a:gdLst/>
              <a:ahLst/>
              <a:cxnLst/>
              <a:rect l="l" t="t" r="r" b="b"/>
              <a:pathLst>
                <a:path w="6379" h="11870" extrusionOk="0">
                  <a:moveTo>
                    <a:pt x="1698" y="4231"/>
                  </a:moveTo>
                  <a:lnTo>
                    <a:pt x="2733" y="5279"/>
                  </a:lnTo>
                  <a:lnTo>
                    <a:pt x="2733" y="6830"/>
                  </a:lnTo>
                  <a:lnTo>
                    <a:pt x="1831" y="6830"/>
                  </a:lnTo>
                  <a:lnTo>
                    <a:pt x="1831" y="5650"/>
                  </a:lnTo>
                  <a:lnTo>
                    <a:pt x="1048" y="4881"/>
                  </a:lnTo>
                  <a:lnTo>
                    <a:pt x="1698" y="4231"/>
                  </a:lnTo>
                  <a:close/>
                  <a:moveTo>
                    <a:pt x="4695" y="4231"/>
                  </a:moveTo>
                  <a:lnTo>
                    <a:pt x="5344" y="4881"/>
                  </a:lnTo>
                  <a:lnTo>
                    <a:pt x="4563" y="5650"/>
                  </a:lnTo>
                  <a:lnTo>
                    <a:pt x="4563" y="6830"/>
                  </a:lnTo>
                  <a:lnTo>
                    <a:pt x="3647" y="6830"/>
                  </a:lnTo>
                  <a:lnTo>
                    <a:pt x="3647" y="5279"/>
                  </a:lnTo>
                  <a:lnTo>
                    <a:pt x="4695" y="4231"/>
                  </a:lnTo>
                  <a:close/>
                  <a:moveTo>
                    <a:pt x="1698" y="7427"/>
                  </a:moveTo>
                  <a:lnTo>
                    <a:pt x="2733" y="8461"/>
                  </a:lnTo>
                  <a:lnTo>
                    <a:pt x="2733" y="10026"/>
                  </a:lnTo>
                  <a:lnTo>
                    <a:pt x="1831" y="10026"/>
                  </a:lnTo>
                  <a:lnTo>
                    <a:pt x="1831" y="8846"/>
                  </a:lnTo>
                  <a:lnTo>
                    <a:pt x="1048" y="8064"/>
                  </a:lnTo>
                  <a:lnTo>
                    <a:pt x="1698" y="7427"/>
                  </a:lnTo>
                  <a:close/>
                  <a:moveTo>
                    <a:pt x="4695" y="7427"/>
                  </a:moveTo>
                  <a:lnTo>
                    <a:pt x="5344" y="8064"/>
                  </a:lnTo>
                  <a:lnTo>
                    <a:pt x="4563" y="8846"/>
                  </a:lnTo>
                  <a:lnTo>
                    <a:pt x="4563" y="10026"/>
                  </a:lnTo>
                  <a:lnTo>
                    <a:pt x="3647" y="10026"/>
                  </a:lnTo>
                  <a:lnTo>
                    <a:pt x="3647" y="8461"/>
                  </a:lnTo>
                  <a:lnTo>
                    <a:pt x="4695" y="7427"/>
                  </a:lnTo>
                  <a:close/>
                  <a:moveTo>
                    <a:pt x="3196" y="1"/>
                  </a:moveTo>
                  <a:cubicBezTo>
                    <a:pt x="2188" y="1"/>
                    <a:pt x="1366" y="809"/>
                    <a:pt x="1366" y="1817"/>
                  </a:cubicBezTo>
                  <a:lnTo>
                    <a:pt x="1366" y="2733"/>
                  </a:lnTo>
                  <a:lnTo>
                    <a:pt x="915" y="2733"/>
                  </a:lnTo>
                  <a:lnTo>
                    <a:pt x="1" y="11869"/>
                  </a:lnTo>
                  <a:lnTo>
                    <a:pt x="6379" y="11869"/>
                  </a:lnTo>
                  <a:lnTo>
                    <a:pt x="5477" y="2733"/>
                  </a:lnTo>
                  <a:lnTo>
                    <a:pt x="5013" y="2733"/>
                  </a:lnTo>
                  <a:lnTo>
                    <a:pt x="5013" y="1817"/>
                  </a:lnTo>
                  <a:cubicBezTo>
                    <a:pt x="5013" y="809"/>
                    <a:pt x="4204" y="1"/>
                    <a:pt x="3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0"/>
            <p:cNvSpPr/>
            <p:nvPr/>
          </p:nvSpPr>
          <p:spPr>
            <a:xfrm>
              <a:off x="3419891" y="2227337"/>
              <a:ext cx="80157" cy="60216"/>
            </a:xfrm>
            <a:custGeom>
              <a:avLst/>
              <a:gdLst/>
              <a:ahLst/>
              <a:cxnLst/>
              <a:rect l="l" t="t" r="r" b="b"/>
              <a:pathLst>
                <a:path w="3674" h="2760" extrusionOk="0">
                  <a:moveTo>
                    <a:pt x="1844" y="1"/>
                  </a:moveTo>
                  <a:cubicBezTo>
                    <a:pt x="836" y="1"/>
                    <a:pt x="0" y="823"/>
                    <a:pt x="0" y="1818"/>
                  </a:cubicBezTo>
                  <a:lnTo>
                    <a:pt x="0" y="2759"/>
                  </a:lnTo>
                  <a:lnTo>
                    <a:pt x="3674" y="2759"/>
                  </a:lnTo>
                  <a:lnTo>
                    <a:pt x="3674" y="1818"/>
                  </a:lnTo>
                  <a:cubicBezTo>
                    <a:pt x="3674" y="823"/>
                    <a:pt x="2852" y="1"/>
                    <a:pt x="18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0"/>
            <p:cNvSpPr/>
            <p:nvPr/>
          </p:nvSpPr>
          <p:spPr>
            <a:xfrm>
              <a:off x="3430298" y="2147790"/>
              <a:ext cx="59627" cy="59627"/>
            </a:xfrm>
            <a:custGeom>
              <a:avLst/>
              <a:gdLst/>
              <a:ahLst/>
              <a:cxnLst/>
              <a:rect l="l" t="t" r="r" b="b"/>
              <a:pathLst>
                <a:path w="2733" h="2733" extrusionOk="0">
                  <a:moveTo>
                    <a:pt x="1367" y="0"/>
                  </a:moveTo>
                  <a:cubicBezTo>
                    <a:pt x="610" y="0"/>
                    <a:pt x="0" y="610"/>
                    <a:pt x="0" y="1366"/>
                  </a:cubicBezTo>
                  <a:cubicBezTo>
                    <a:pt x="0" y="2122"/>
                    <a:pt x="610" y="2732"/>
                    <a:pt x="1367" y="2732"/>
                  </a:cubicBezTo>
                  <a:cubicBezTo>
                    <a:pt x="2122" y="2732"/>
                    <a:pt x="2732" y="2122"/>
                    <a:pt x="2732" y="1366"/>
                  </a:cubicBezTo>
                  <a:cubicBezTo>
                    <a:pt x="2732" y="610"/>
                    <a:pt x="2122" y="0"/>
                    <a:pt x="13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0"/>
            <p:cNvSpPr/>
            <p:nvPr/>
          </p:nvSpPr>
          <p:spPr>
            <a:xfrm>
              <a:off x="3678843" y="2227337"/>
              <a:ext cx="80157" cy="60216"/>
            </a:xfrm>
            <a:custGeom>
              <a:avLst/>
              <a:gdLst/>
              <a:ahLst/>
              <a:cxnLst/>
              <a:rect l="l" t="t" r="r" b="b"/>
              <a:pathLst>
                <a:path w="3674" h="2760" extrusionOk="0">
                  <a:moveTo>
                    <a:pt x="1817" y="1"/>
                  </a:moveTo>
                  <a:cubicBezTo>
                    <a:pt x="823" y="1"/>
                    <a:pt x="0" y="823"/>
                    <a:pt x="0" y="1818"/>
                  </a:cubicBezTo>
                  <a:lnTo>
                    <a:pt x="0" y="2759"/>
                  </a:lnTo>
                  <a:lnTo>
                    <a:pt x="3673" y="2759"/>
                  </a:lnTo>
                  <a:lnTo>
                    <a:pt x="3673" y="1818"/>
                  </a:lnTo>
                  <a:cubicBezTo>
                    <a:pt x="3673" y="823"/>
                    <a:pt x="2825" y="1"/>
                    <a:pt x="18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0"/>
            <p:cNvSpPr/>
            <p:nvPr/>
          </p:nvSpPr>
          <p:spPr>
            <a:xfrm>
              <a:off x="3688682" y="2147790"/>
              <a:ext cx="59889" cy="59627"/>
            </a:xfrm>
            <a:custGeom>
              <a:avLst/>
              <a:gdLst/>
              <a:ahLst/>
              <a:cxnLst/>
              <a:rect l="l" t="t" r="r" b="b"/>
              <a:pathLst>
                <a:path w="2745" h="2733" extrusionOk="0">
                  <a:moveTo>
                    <a:pt x="1366" y="0"/>
                  </a:moveTo>
                  <a:cubicBezTo>
                    <a:pt x="623" y="0"/>
                    <a:pt x="0" y="610"/>
                    <a:pt x="0" y="1366"/>
                  </a:cubicBezTo>
                  <a:cubicBezTo>
                    <a:pt x="0" y="2122"/>
                    <a:pt x="623" y="2732"/>
                    <a:pt x="1366" y="2732"/>
                  </a:cubicBezTo>
                  <a:cubicBezTo>
                    <a:pt x="2122" y="2732"/>
                    <a:pt x="2745" y="2122"/>
                    <a:pt x="2745" y="1366"/>
                  </a:cubicBezTo>
                  <a:cubicBezTo>
                    <a:pt x="2745" y="610"/>
                    <a:pt x="2122" y="0"/>
                    <a:pt x="13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0"/>
            <p:cNvSpPr/>
            <p:nvPr/>
          </p:nvSpPr>
          <p:spPr>
            <a:xfrm>
              <a:off x="3678843" y="2068222"/>
              <a:ext cx="80157" cy="59605"/>
            </a:xfrm>
            <a:custGeom>
              <a:avLst/>
              <a:gdLst/>
              <a:ahLst/>
              <a:cxnLst/>
              <a:rect l="l" t="t" r="r" b="b"/>
              <a:pathLst>
                <a:path w="3674" h="2732" extrusionOk="0">
                  <a:moveTo>
                    <a:pt x="1817" y="0"/>
                  </a:moveTo>
                  <a:cubicBezTo>
                    <a:pt x="823" y="0"/>
                    <a:pt x="0" y="822"/>
                    <a:pt x="0" y="1830"/>
                  </a:cubicBezTo>
                  <a:lnTo>
                    <a:pt x="0" y="2732"/>
                  </a:lnTo>
                  <a:lnTo>
                    <a:pt x="3673" y="2732"/>
                  </a:lnTo>
                  <a:lnTo>
                    <a:pt x="3673" y="1830"/>
                  </a:lnTo>
                  <a:cubicBezTo>
                    <a:pt x="3673" y="822"/>
                    <a:pt x="2825" y="0"/>
                    <a:pt x="18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0"/>
            <p:cNvSpPr/>
            <p:nvPr/>
          </p:nvSpPr>
          <p:spPr>
            <a:xfrm>
              <a:off x="3688682" y="1988653"/>
              <a:ext cx="59889" cy="59911"/>
            </a:xfrm>
            <a:custGeom>
              <a:avLst/>
              <a:gdLst/>
              <a:ahLst/>
              <a:cxnLst/>
              <a:rect l="l" t="t" r="r" b="b"/>
              <a:pathLst>
                <a:path w="2745" h="2746" extrusionOk="0">
                  <a:moveTo>
                    <a:pt x="1366" y="1"/>
                  </a:moveTo>
                  <a:cubicBezTo>
                    <a:pt x="623" y="1"/>
                    <a:pt x="0" y="623"/>
                    <a:pt x="0" y="1380"/>
                  </a:cubicBezTo>
                  <a:cubicBezTo>
                    <a:pt x="0" y="2123"/>
                    <a:pt x="623" y="2745"/>
                    <a:pt x="1366" y="2745"/>
                  </a:cubicBezTo>
                  <a:cubicBezTo>
                    <a:pt x="2122" y="2745"/>
                    <a:pt x="2745" y="2123"/>
                    <a:pt x="2745" y="1380"/>
                  </a:cubicBezTo>
                  <a:cubicBezTo>
                    <a:pt x="2745" y="623"/>
                    <a:pt x="2122" y="1"/>
                    <a:pt x="13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0"/>
            <p:cNvSpPr/>
            <p:nvPr/>
          </p:nvSpPr>
          <p:spPr>
            <a:xfrm>
              <a:off x="3419891" y="2068222"/>
              <a:ext cx="80157" cy="59605"/>
            </a:xfrm>
            <a:custGeom>
              <a:avLst/>
              <a:gdLst/>
              <a:ahLst/>
              <a:cxnLst/>
              <a:rect l="l" t="t" r="r" b="b"/>
              <a:pathLst>
                <a:path w="3674" h="2732" extrusionOk="0">
                  <a:moveTo>
                    <a:pt x="1844" y="0"/>
                  </a:moveTo>
                  <a:cubicBezTo>
                    <a:pt x="836" y="0"/>
                    <a:pt x="0" y="822"/>
                    <a:pt x="0" y="1830"/>
                  </a:cubicBezTo>
                  <a:lnTo>
                    <a:pt x="0" y="2732"/>
                  </a:lnTo>
                  <a:lnTo>
                    <a:pt x="3674" y="2732"/>
                  </a:lnTo>
                  <a:lnTo>
                    <a:pt x="3674" y="1830"/>
                  </a:lnTo>
                  <a:cubicBezTo>
                    <a:pt x="3674" y="822"/>
                    <a:pt x="2852" y="0"/>
                    <a:pt x="18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0"/>
            <p:cNvSpPr/>
            <p:nvPr/>
          </p:nvSpPr>
          <p:spPr>
            <a:xfrm>
              <a:off x="3430298" y="1988653"/>
              <a:ext cx="59627" cy="59911"/>
            </a:xfrm>
            <a:custGeom>
              <a:avLst/>
              <a:gdLst/>
              <a:ahLst/>
              <a:cxnLst/>
              <a:rect l="l" t="t" r="r" b="b"/>
              <a:pathLst>
                <a:path w="2733" h="2746" extrusionOk="0">
                  <a:moveTo>
                    <a:pt x="1367" y="1"/>
                  </a:moveTo>
                  <a:cubicBezTo>
                    <a:pt x="610" y="1"/>
                    <a:pt x="0" y="623"/>
                    <a:pt x="0" y="1380"/>
                  </a:cubicBezTo>
                  <a:cubicBezTo>
                    <a:pt x="0" y="2123"/>
                    <a:pt x="610" y="2745"/>
                    <a:pt x="1367" y="2745"/>
                  </a:cubicBezTo>
                  <a:cubicBezTo>
                    <a:pt x="2122" y="2745"/>
                    <a:pt x="2732" y="2123"/>
                    <a:pt x="2732" y="1380"/>
                  </a:cubicBezTo>
                  <a:cubicBezTo>
                    <a:pt x="2732" y="623"/>
                    <a:pt x="2122" y="1"/>
                    <a:pt x="1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0"/>
            <p:cNvSpPr/>
            <p:nvPr/>
          </p:nvSpPr>
          <p:spPr>
            <a:xfrm>
              <a:off x="3559632" y="1948422"/>
              <a:ext cx="59627" cy="60216"/>
            </a:xfrm>
            <a:custGeom>
              <a:avLst/>
              <a:gdLst/>
              <a:ahLst/>
              <a:cxnLst/>
              <a:rect l="l" t="t" r="r" b="b"/>
              <a:pathLst>
                <a:path w="2733" h="2760" extrusionOk="0">
                  <a:moveTo>
                    <a:pt x="1366" y="1"/>
                  </a:moveTo>
                  <a:cubicBezTo>
                    <a:pt x="611" y="1"/>
                    <a:pt x="1" y="637"/>
                    <a:pt x="1" y="1394"/>
                  </a:cubicBezTo>
                  <a:cubicBezTo>
                    <a:pt x="1" y="2149"/>
                    <a:pt x="611" y="2759"/>
                    <a:pt x="1366" y="2759"/>
                  </a:cubicBezTo>
                  <a:cubicBezTo>
                    <a:pt x="2123" y="2759"/>
                    <a:pt x="2733" y="2149"/>
                    <a:pt x="2733" y="1394"/>
                  </a:cubicBezTo>
                  <a:cubicBezTo>
                    <a:pt x="2733" y="637"/>
                    <a:pt x="2123" y="1"/>
                    <a:pt x="13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30"/>
          <p:cNvGrpSpPr/>
          <p:nvPr/>
        </p:nvGrpSpPr>
        <p:grpSpPr>
          <a:xfrm>
            <a:off x="719995" y="2973594"/>
            <a:ext cx="7704050" cy="140400"/>
            <a:chOff x="719995" y="2973594"/>
            <a:chExt cx="7704050" cy="140400"/>
          </a:xfrm>
        </p:grpSpPr>
        <p:cxnSp>
          <p:nvCxnSpPr>
            <p:cNvPr id="542" name="Google Shape;542;p30"/>
            <p:cNvCxnSpPr>
              <a:stCxn id="491" idx="1"/>
            </p:cNvCxnSpPr>
            <p:nvPr/>
          </p:nvCxnSpPr>
          <p:spPr>
            <a:xfrm rot="10800000">
              <a:off x="722525" y="3043800"/>
              <a:ext cx="9246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3" name="Google Shape;543;p30"/>
            <p:cNvCxnSpPr>
              <a:stCxn id="498" idx="1"/>
              <a:endCxn id="491" idx="3"/>
            </p:cNvCxnSpPr>
            <p:nvPr/>
          </p:nvCxnSpPr>
          <p:spPr>
            <a:xfrm rot="10800000">
              <a:off x="2219925" y="3043800"/>
              <a:ext cx="11862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4" name="Google Shape;544;p30"/>
            <p:cNvCxnSpPr>
              <a:stCxn id="499" idx="1"/>
              <a:endCxn id="498" idx="3"/>
            </p:cNvCxnSpPr>
            <p:nvPr/>
          </p:nvCxnSpPr>
          <p:spPr>
            <a:xfrm rot="10800000">
              <a:off x="3978925" y="3043800"/>
              <a:ext cx="11862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5" name="Google Shape;545;p30"/>
            <p:cNvCxnSpPr>
              <a:stCxn id="500" idx="1"/>
              <a:endCxn id="499" idx="3"/>
            </p:cNvCxnSpPr>
            <p:nvPr/>
          </p:nvCxnSpPr>
          <p:spPr>
            <a:xfrm rot="10800000">
              <a:off x="5737925" y="3043800"/>
              <a:ext cx="11862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6" name="Google Shape;546;p30"/>
            <p:cNvCxnSpPr>
              <a:endCxn id="500" idx="3"/>
            </p:cNvCxnSpPr>
            <p:nvPr/>
          </p:nvCxnSpPr>
          <p:spPr>
            <a:xfrm rot="10800000">
              <a:off x="7496825" y="3043800"/>
              <a:ext cx="9246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7" name="Google Shape;547;p30"/>
            <p:cNvSpPr/>
            <p:nvPr/>
          </p:nvSpPr>
          <p:spPr>
            <a:xfrm>
              <a:off x="719995" y="2973594"/>
              <a:ext cx="140400" cy="140400"/>
            </a:xfrm>
            <a:prstGeom prst="ellipse">
              <a:avLst/>
            </a:prstGeom>
            <a:solidFill>
              <a:schemeClr val="dk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27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0"/>
            <p:cNvSpPr/>
            <p:nvPr/>
          </p:nvSpPr>
          <p:spPr>
            <a:xfrm>
              <a:off x="8283645" y="2973594"/>
              <a:ext cx="140400" cy="140400"/>
            </a:xfrm>
            <a:prstGeom prst="ellipse">
              <a:avLst/>
            </a:prstGeom>
            <a:solidFill>
              <a:schemeClr val="dk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270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49" name="Google Shape;549;p30"/>
          <p:cNvCxnSpPr>
            <a:stCxn id="491" idx="2"/>
            <a:endCxn id="494" idx="0"/>
          </p:cNvCxnSpPr>
          <p:nvPr/>
        </p:nvCxnSpPr>
        <p:spPr>
          <a:xfrm>
            <a:off x="1933475" y="3330150"/>
            <a:ext cx="0" cy="2565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0" name="Google Shape;550;p30"/>
          <p:cNvCxnSpPr>
            <a:stCxn id="498" idx="0"/>
            <a:endCxn id="496" idx="2"/>
          </p:cNvCxnSpPr>
          <p:nvPr/>
        </p:nvCxnSpPr>
        <p:spPr>
          <a:xfrm rot="10800000" flipH="1">
            <a:off x="3692475" y="2653950"/>
            <a:ext cx="9000" cy="1035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1" name="Google Shape;551;p30"/>
          <p:cNvCxnSpPr>
            <a:stCxn id="499" idx="2"/>
            <a:endCxn id="506" idx="0"/>
          </p:cNvCxnSpPr>
          <p:nvPr/>
        </p:nvCxnSpPr>
        <p:spPr>
          <a:xfrm flipH="1">
            <a:off x="5449675" y="3330150"/>
            <a:ext cx="1800" cy="2565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2" name="Google Shape;552;p30"/>
          <p:cNvCxnSpPr>
            <a:stCxn id="500" idx="0"/>
            <a:endCxn id="502" idx="2"/>
          </p:cNvCxnSpPr>
          <p:nvPr/>
        </p:nvCxnSpPr>
        <p:spPr>
          <a:xfrm rot="10800000">
            <a:off x="7162775" y="2637750"/>
            <a:ext cx="47700" cy="119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3" name="Google Shape;553;p30"/>
          <p:cNvSpPr txBox="1"/>
          <p:nvPr/>
        </p:nvSpPr>
        <p:spPr>
          <a:xfrm>
            <a:off x="334875" y="1500200"/>
            <a:ext cx="1598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Inter"/>
                <a:ea typeface="Inter"/>
                <a:cs typeface="Inter"/>
                <a:sym typeface="Inter"/>
              </a:rPr>
              <a:t>*Each sprint lasts between one and two weeks</a:t>
            </a:r>
            <a:endParaRPr sz="8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1"/>
          <p:cNvSpPr/>
          <p:nvPr/>
        </p:nvSpPr>
        <p:spPr>
          <a:xfrm>
            <a:off x="3385050" y="3248750"/>
            <a:ext cx="2373900" cy="4314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31"/>
          <p:cNvSpPr/>
          <p:nvPr/>
        </p:nvSpPr>
        <p:spPr>
          <a:xfrm>
            <a:off x="5985150" y="3248750"/>
            <a:ext cx="2373900" cy="4314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31"/>
          <p:cNvSpPr/>
          <p:nvPr/>
        </p:nvSpPr>
        <p:spPr>
          <a:xfrm>
            <a:off x="784950" y="3248750"/>
            <a:ext cx="2373900" cy="4314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31"/>
          <p:cNvSpPr txBox="1">
            <a:spLocks noGrp="1"/>
          </p:cNvSpPr>
          <p:nvPr>
            <p:ph type="subTitle" idx="1"/>
          </p:nvPr>
        </p:nvSpPr>
        <p:spPr>
          <a:xfrm>
            <a:off x="720000" y="3919975"/>
            <a:ext cx="2503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Team Leader / Researcher</a:t>
            </a:r>
            <a:endParaRPr/>
          </a:p>
        </p:txBody>
      </p:sp>
      <p:sp>
        <p:nvSpPr>
          <p:cNvPr id="562" name="Google Shape;562;p31"/>
          <p:cNvSpPr txBox="1">
            <a:spLocks noGrp="1"/>
          </p:cNvSpPr>
          <p:nvPr>
            <p:ph type="subTitle" idx="3"/>
          </p:nvPr>
        </p:nvSpPr>
        <p:spPr>
          <a:xfrm>
            <a:off x="3320100" y="3919975"/>
            <a:ext cx="2503800" cy="37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UI Designer / Coder</a:t>
            </a:r>
            <a:endParaRPr/>
          </a:p>
        </p:txBody>
      </p:sp>
      <p:sp>
        <p:nvSpPr>
          <p:cNvPr id="563" name="Google Shape;563;p31"/>
          <p:cNvSpPr txBox="1">
            <a:spLocks noGrp="1"/>
          </p:cNvSpPr>
          <p:nvPr>
            <p:ph type="subTitle" idx="4"/>
          </p:nvPr>
        </p:nvSpPr>
        <p:spPr>
          <a:xfrm>
            <a:off x="3547350" y="3248750"/>
            <a:ext cx="20493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</a:t>
            </a:r>
            <a:endParaRPr/>
          </a:p>
        </p:txBody>
      </p:sp>
      <p:sp>
        <p:nvSpPr>
          <p:cNvPr id="564" name="Google Shape;564;p31"/>
          <p:cNvSpPr txBox="1">
            <a:spLocks noGrp="1"/>
          </p:cNvSpPr>
          <p:nvPr>
            <p:ph type="subTitle" idx="5"/>
          </p:nvPr>
        </p:nvSpPr>
        <p:spPr>
          <a:xfrm>
            <a:off x="5920200" y="3919975"/>
            <a:ext cx="2503800" cy="37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UI Designer / Coder</a:t>
            </a:r>
            <a:endParaRPr/>
          </a:p>
        </p:txBody>
      </p:sp>
      <p:sp>
        <p:nvSpPr>
          <p:cNvPr id="565" name="Google Shape;565;p31"/>
          <p:cNvSpPr txBox="1">
            <a:spLocks noGrp="1"/>
          </p:cNvSpPr>
          <p:nvPr>
            <p:ph type="subTitle" idx="6"/>
          </p:nvPr>
        </p:nvSpPr>
        <p:spPr>
          <a:xfrm>
            <a:off x="6147450" y="3248750"/>
            <a:ext cx="20493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César</a:t>
            </a:r>
            <a:endParaRPr/>
          </a:p>
        </p:txBody>
      </p:sp>
      <p:sp>
        <p:nvSpPr>
          <p:cNvPr id="566" name="Google Shape;566;p31"/>
          <p:cNvSpPr txBox="1">
            <a:spLocks noGrp="1"/>
          </p:cNvSpPr>
          <p:nvPr>
            <p:ph type="subTitle" idx="2"/>
          </p:nvPr>
        </p:nvSpPr>
        <p:spPr>
          <a:xfrm>
            <a:off x="947250" y="3248750"/>
            <a:ext cx="20493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Rodrigo</a:t>
            </a:r>
            <a:endParaRPr/>
          </a:p>
        </p:txBody>
      </p:sp>
      <p:sp>
        <p:nvSpPr>
          <p:cNvPr id="567" name="Google Shape;567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</a:t>
            </a:r>
            <a:endParaRPr/>
          </a:p>
        </p:txBody>
      </p:sp>
      <p:sp>
        <p:nvSpPr>
          <p:cNvPr id="568" name="Google Shape;568;p31"/>
          <p:cNvSpPr/>
          <p:nvPr/>
        </p:nvSpPr>
        <p:spPr>
          <a:xfrm>
            <a:off x="1645275" y="2200174"/>
            <a:ext cx="653241" cy="743158"/>
          </a:xfrm>
          <a:custGeom>
            <a:avLst/>
            <a:gdLst/>
            <a:ahLst/>
            <a:cxnLst/>
            <a:rect l="l" t="t" r="r" b="b"/>
            <a:pathLst>
              <a:path w="13674" h="15557" extrusionOk="0">
                <a:moveTo>
                  <a:pt x="3184" y="13739"/>
                </a:moveTo>
                <a:cubicBezTo>
                  <a:pt x="3436" y="13739"/>
                  <a:pt x="3648" y="13938"/>
                  <a:pt x="3648" y="14190"/>
                </a:cubicBezTo>
                <a:cubicBezTo>
                  <a:pt x="3648" y="14442"/>
                  <a:pt x="3436" y="14640"/>
                  <a:pt x="3184" y="14640"/>
                </a:cubicBezTo>
                <a:cubicBezTo>
                  <a:pt x="2932" y="14640"/>
                  <a:pt x="2733" y="14442"/>
                  <a:pt x="2733" y="14190"/>
                </a:cubicBezTo>
                <a:cubicBezTo>
                  <a:pt x="2733" y="13938"/>
                  <a:pt x="2932" y="13739"/>
                  <a:pt x="3184" y="13739"/>
                </a:cubicBezTo>
                <a:close/>
                <a:moveTo>
                  <a:pt x="6831" y="13739"/>
                </a:moveTo>
                <a:cubicBezTo>
                  <a:pt x="7083" y="13739"/>
                  <a:pt x="7295" y="13938"/>
                  <a:pt x="7295" y="14190"/>
                </a:cubicBezTo>
                <a:cubicBezTo>
                  <a:pt x="7295" y="14442"/>
                  <a:pt x="7083" y="14640"/>
                  <a:pt x="6831" y="14640"/>
                </a:cubicBezTo>
                <a:cubicBezTo>
                  <a:pt x="6579" y="14640"/>
                  <a:pt x="6380" y="14442"/>
                  <a:pt x="6380" y="14190"/>
                </a:cubicBezTo>
                <a:cubicBezTo>
                  <a:pt x="6380" y="13938"/>
                  <a:pt x="6579" y="13739"/>
                  <a:pt x="6831" y="13739"/>
                </a:cubicBezTo>
                <a:close/>
                <a:moveTo>
                  <a:pt x="10477" y="13739"/>
                </a:moveTo>
                <a:cubicBezTo>
                  <a:pt x="10730" y="13739"/>
                  <a:pt x="10928" y="13938"/>
                  <a:pt x="10928" y="14190"/>
                </a:cubicBezTo>
                <a:cubicBezTo>
                  <a:pt x="10928" y="14442"/>
                  <a:pt x="10730" y="14640"/>
                  <a:pt x="10477" y="14640"/>
                </a:cubicBezTo>
                <a:cubicBezTo>
                  <a:pt x="10226" y="14640"/>
                  <a:pt x="10027" y="14442"/>
                  <a:pt x="10027" y="14190"/>
                </a:cubicBezTo>
                <a:cubicBezTo>
                  <a:pt x="10027" y="13938"/>
                  <a:pt x="10226" y="13739"/>
                  <a:pt x="10477" y="13739"/>
                </a:cubicBezTo>
                <a:close/>
                <a:moveTo>
                  <a:pt x="6831" y="0"/>
                </a:moveTo>
                <a:cubicBezTo>
                  <a:pt x="4642" y="0"/>
                  <a:pt x="2945" y="1989"/>
                  <a:pt x="3251" y="4164"/>
                </a:cubicBezTo>
                <a:lnTo>
                  <a:pt x="3701" y="7320"/>
                </a:lnTo>
                <a:lnTo>
                  <a:pt x="6380" y="7320"/>
                </a:lnTo>
                <a:lnTo>
                  <a:pt x="6380" y="9150"/>
                </a:lnTo>
                <a:lnTo>
                  <a:pt x="4099" y="9150"/>
                </a:lnTo>
                <a:cubicBezTo>
                  <a:pt x="3502" y="9150"/>
                  <a:pt x="3012" y="9535"/>
                  <a:pt x="2812" y="10066"/>
                </a:cubicBezTo>
                <a:lnTo>
                  <a:pt x="1818" y="10066"/>
                </a:lnTo>
                <a:lnTo>
                  <a:pt x="1818" y="8236"/>
                </a:lnTo>
                <a:lnTo>
                  <a:pt x="2733" y="8236"/>
                </a:lnTo>
                <a:lnTo>
                  <a:pt x="2733" y="6869"/>
                </a:lnTo>
                <a:cubicBezTo>
                  <a:pt x="2733" y="6114"/>
                  <a:pt x="2123" y="5504"/>
                  <a:pt x="1367" y="5504"/>
                </a:cubicBezTo>
                <a:cubicBezTo>
                  <a:pt x="611" y="5504"/>
                  <a:pt x="1" y="6114"/>
                  <a:pt x="1" y="6869"/>
                </a:cubicBezTo>
                <a:lnTo>
                  <a:pt x="1" y="8236"/>
                </a:lnTo>
                <a:lnTo>
                  <a:pt x="917" y="8236"/>
                </a:lnTo>
                <a:lnTo>
                  <a:pt x="917" y="10968"/>
                </a:lnTo>
                <a:lnTo>
                  <a:pt x="6380" y="10968"/>
                </a:lnTo>
                <a:lnTo>
                  <a:pt x="6380" y="12824"/>
                </a:lnTo>
                <a:lnTo>
                  <a:pt x="3184" y="12824"/>
                </a:lnTo>
                <a:cubicBezTo>
                  <a:pt x="2441" y="12824"/>
                  <a:pt x="1818" y="13434"/>
                  <a:pt x="1818" y="14190"/>
                </a:cubicBezTo>
                <a:cubicBezTo>
                  <a:pt x="1818" y="14946"/>
                  <a:pt x="2441" y="15556"/>
                  <a:pt x="3184" y="15556"/>
                </a:cubicBezTo>
                <a:cubicBezTo>
                  <a:pt x="3940" y="15556"/>
                  <a:pt x="4550" y="14946"/>
                  <a:pt x="4550" y="14190"/>
                </a:cubicBezTo>
                <a:cubicBezTo>
                  <a:pt x="4550" y="14030"/>
                  <a:pt x="4524" y="13871"/>
                  <a:pt x="4471" y="13739"/>
                </a:cubicBezTo>
                <a:lnTo>
                  <a:pt x="5544" y="13739"/>
                </a:lnTo>
                <a:cubicBezTo>
                  <a:pt x="5505" y="13871"/>
                  <a:pt x="5465" y="14030"/>
                  <a:pt x="5465" y="14190"/>
                </a:cubicBezTo>
                <a:cubicBezTo>
                  <a:pt x="5465" y="14946"/>
                  <a:pt x="6075" y="15556"/>
                  <a:pt x="6831" y="15556"/>
                </a:cubicBezTo>
                <a:cubicBezTo>
                  <a:pt x="7586" y="15556"/>
                  <a:pt x="8196" y="14946"/>
                  <a:pt x="8196" y="14190"/>
                </a:cubicBezTo>
                <a:cubicBezTo>
                  <a:pt x="8196" y="14030"/>
                  <a:pt x="8170" y="13871"/>
                  <a:pt x="8117" y="13739"/>
                </a:cubicBezTo>
                <a:lnTo>
                  <a:pt x="9192" y="13739"/>
                </a:lnTo>
                <a:cubicBezTo>
                  <a:pt x="9139" y="13871"/>
                  <a:pt x="9112" y="14030"/>
                  <a:pt x="9112" y="14190"/>
                </a:cubicBezTo>
                <a:cubicBezTo>
                  <a:pt x="9112" y="14946"/>
                  <a:pt x="9722" y="15556"/>
                  <a:pt x="10477" y="15556"/>
                </a:cubicBezTo>
                <a:cubicBezTo>
                  <a:pt x="11234" y="15556"/>
                  <a:pt x="11844" y="14946"/>
                  <a:pt x="11844" y="14190"/>
                </a:cubicBezTo>
                <a:cubicBezTo>
                  <a:pt x="11844" y="13434"/>
                  <a:pt x="11234" y="12824"/>
                  <a:pt x="10477" y="12824"/>
                </a:cubicBezTo>
                <a:lnTo>
                  <a:pt x="7295" y="12824"/>
                </a:lnTo>
                <a:lnTo>
                  <a:pt x="7295" y="10968"/>
                </a:lnTo>
                <a:lnTo>
                  <a:pt x="12758" y="10968"/>
                </a:lnTo>
                <a:lnTo>
                  <a:pt x="12758" y="8236"/>
                </a:lnTo>
                <a:lnTo>
                  <a:pt x="13674" y="8236"/>
                </a:lnTo>
                <a:lnTo>
                  <a:pt x="13674" y="6869"/>
                </a:lnTo>
                <a:cubicBezTo>
                  <a:pt x="13674" y="6114"/>
                  <a:pt x="13050" y="5504"/>
                  <a:pt x="12295" y="5504"/>
                </a:cubicBezTo>
                <a:cubicBezTo>
                  <a:pt x="11552" y="5504"/>
                  <a:pt x="10928" y="6114"/>
                  <a:pt x="10928" y="6869"/>
                </a:cubicBezTo>
                <a:lnTo>
                  <a:pt x="10928" y="8236"/>
                </a:lnTo>
                <a:lnTo>
                  <a:pt x="11844" y="8236"/>
                </a:lnTo>
                <a:lnTo>
                  <a:pt x="11844" y="10066"/>
                </a:lnTo>
                <a:lnTo>
                  <a:pt x="10849" y="10066"/>
                </a:lnTo>
                <a:cubicBezTo>
                  <a:pt x="10663" y="9535"/>
                  <a:pt x="10159" y="9150"/>
                  <a:pt x="9563" y="9150"/>
                </a:cubicBezTo>
                <a:lnTo>
                  <a:pt x="7295" y="9150"/>
                </a:lnTo>
                <a:lnTo>
                  <a:pt x="7295" y="7320"/>
                </a:lnTo>
                <a:lnTo>
                  <a:pt x="9961" y="7320"/>
                </a:lnTo>
                <a:lnTo>
                  <a:pt x="10412" y="4164"/>
                </a:lnTo>
                <a:cubicBezTo>
                  <a:pt x="10730" y="1976"/>
                  <a:pt x="9032" y="0"/>
                  <a:pt x="683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31"/>
          <p:cNvSpPr/>
          <p:nvPr/>
        </p:nvSpPr>
        <p:spPr>
          <a:xfrm>
            <a:off x="4245375" y="2200174"/>
            <a:ext cx="653241" cy="743158"/>
          </a:xfrm>
          <a:custGeom>
            <a:avLst/>
            <a:gdLst/>
            <a:ahLst/>
            <a:cxnLst/>
            <a:rect l="l" t="t" r="r" b="b"/>
            <a:pathLst>
              <a:path w="13674" h="15557" extrusionOk="0">
                <a:moveTo>
                  <a:pt x="3184" y="13739"/>
                </a:moveTo>
                <a:cubicBezTo>
                  <a:pt x="3436" y="13739"/>
                  <a:pt x="3648" y="13938"/>
                  <a:pt x="3648" y="14190"/>
                </a:cubicBezTo>
                <a:cubicBezTo>
                  <a:pt x="3648" y="14442"/>
                  <a:pt x="3436" y="14640"/>
                  <a:pt x="3184" y="14640"/>
                </a:cubicBezTo>
                <a:cubicBezTo>
                  <a:pt x="2932" y="14640"/>
                  <a:pt x="2733" y="14442"/>
                  <a:pt x="2733" y="14190"/>
                </a:cubicBezTo>
                <a:cubicBezTo>
                  <a:pt x="2733" y="13938"/>
                  <a:pt x="2932" y="13739"/>
                  <a:pt x="3184" y="13739"/>
                </a:cubicBezTo>
                <a:close/>
                <a:moveTo>
                  <a:pt x="6831" y="13739"/>
                </a:moveTo>
                <a:cubicBezTo>
                  <a:pt x="7083" y="13739"/>
                  <a:pt x="7295" y="13938"/>
                  <a:pt x="7295" y="14190"/>
                </a:cubicBezTo>
                <a:cubicBezTo>
                  <a:pt x="7295" y="14442"/>
                  <a:pt x="7083" y="14640"/>
                  <a:pt x="6831" y="14640"/>
                </a:cubicBezTo>
                <a:cubicBezTo>
                  <a:pt x="6579" y="14640"/>
                  <a:pt x="6380" y="14442"/>
                  <a:pt x="6380" y="14190"/>
                </a:cubicBezTo>
                <a:cubicBezTo>
                  <a:pt x="6380" y="13938"/>
                  <a:pt x="6579" y="13739"/>
                  <a:pt x="6831" y="13739"/>
                </a:cubicBezTo>
                <a:close/>
                <a:moveTo>
                  <a:pt x="10477" y="13739"/>
                </a:moveTo>
                <a:cubicBezTo>
                  <a:pt x="10730" y="13739"/>
                  <a:pt x="10928" y="13938"/>
                  <a:pt x="10928" y="14190"/>
                </a:cubicBezTo>
                <a:cubicBezTo>
                  <a:pt x="10928" y="14442"/>
                  <a:pt x="10730" y="14640"/>
                  <a:pt x="10477" y="14640"/>
                </a:cubicBezTo>
                <a:cubicBezTo>
                  <a:pt x="10226" y="14640"/>
                  <a:pt x="10027" y="14442"/>
                  <a:pt x="10027" y="14190"/>
                </a:cubicBezTo>
                <a:cubicBezTo>
                  <a:pt x="10027" y="13938"/>
                  <a:pt x="10226" y="13739"/>
                  <a:pt x="10477" y="13739"/>
                </a:cubicBezTo>
                <a:close/>
                <a:moveTo>
                  <a:pt x="6831" y="0"/>
                </a:moveTo>
                <a:cubicBezTo>
                  <a:pt x="4642" y="0"/>
                  <a:pt x="2945" y="1989"/>
                  <a:pt x="3251" y="4164"/>
                </a:cubicBezTo>
                <a:lnTo>
                  <a:pt x="3701" y="7320"/>
                </a:lnTo>
                <a:lnTo>
                  <a:pt x="6380" y="7320"/>
                </a:lnTo>
                <a:lnTo>
                  <a:pt x="6380" y="9150"/>
                </a:lnTo>
                <a:lnTo>
                  <a:pt x="4099" y="9150"/>
                </a:lnTo>
                <a:cubicBezTo>
                  <a:pt x="3502" y="9150"/>
                  <a:pt x="3012" y="9535"/>
                  <a:pt x="2812" y="10066"/>
                </a:cubicBezTo>
                <a:lnTo>
                  <a:pt x="1818" y="10066"/>
                </a:lnTo>
                <a:lnTo>
                  <a:pt x="1818" y="8236"/>
                </a:lnTo>
                <a:lnTo>
                  <a:pt x="2733" y="8236"/>
                </a:lnTo>
                <a:lnTo>
                  <a:pt x="2733" y="6869"/>
                </a:lnTo>
                <a:cubicBezTo>
                  <a:pt x="2733" y="6114"/>
                  <a:pt x="2123" y="5504"/>
                  <a:pt x="1367" y="5504"/>
                </a:cubicBezTo>
                <a:cubicBezTo>
                  <a:pt x="611" y="5504"/>
                  <a:pt x="1" y="6114"/>
                  <a:pt x="1" y="6869"/>
                </a:cubicBezTo>
                <a:lnTo>
                  <a:pt x="1" y="8236"/>
                </a:lnTo>
                <a:lnTo>
                  <a:pt x="917" y="8236"/>
                </a:lnTo>
                <a:lnTo>
                  <a:pt x="917" y="10968"/>
                </a:lnTo>
                <a:lnTo>
                  <a:pt x="6380" y="10968"/>
                </a:lnTo>
                <a:lnTo>
                  <a:pt x="6380" y="12824"/>
                </a:lnTo>
                <a:lnTo>
                  <a:pt x="3184" y="12824"/>
                </a:lnTo>
                <a:cubicBezTo>
                  <a:pt x="2441" y="12824"/>
                  <a:pt x="1818" y="13434"/>
                  <a:pt x="1818" y="14190"/>
                </a:cubicBezTo>
                <a:cubicBezTo>
                  <a:pt x="1818" y="14946"/>
                  <a:pt x="2441" y="15556"/>
                  <a:pt x="3184" y="15556"/>
                </a:cubicBezTo>
                <a:cubicBezTo>
                  <a:pt x="3940" y="15556"/>
                  <a:pt x="4550" y="14946"/>
                  <a:pt x="4550" y="14190"/>
                </a:cubicBezTo>
                <a:cubicBezTo>
                  <a:pt x="4550" y="14030"/>
                  <a:pt x="4524" y="13871"/>
                  <a:pt x="4471" y="13739"/>
                </a:cubicBezTo>
                <a:lnTo>
                  <a:pt x="5544" y="13739"/>
                </a:lnTo>
                <a:cubicBezTo>
                  <a:pt x="5505" y="13871"/>
                  <a:pt x="5465" y="14030"/>
                  <a:pt x="5465" y="14190"/>
                </a:cubicBezTo>
                <a:cubicBezTo>
                  <a:pt x="5465" y="14946"/>
                  <a:pt x="6075" y="15556"/>
                  <a:pt x="6831" y="15556"/>
                </a:cubicBezTo>
                <a:cubicBezTo>
                  <a:pt x="7586" y="15556"/>
                  <a:pt x="8196" y="14946"/>
                  <a:pt x="8196" y="14190"/>
                </a:cubicBezTo>
                <a:cubicBezTo>
                  <a:pt x="8196" y="14030"/>
                  <a:pt x="8170" y="13871"/>
                  <a:pt x="8117" y="13739"/>
                </a:cubicBezTo>
                <a:lnTo>
                  <a:pt x="9192" y="13739"/>
                </a:lnTo>
                <a:cubicBezTo>
                  <a:pt x="9139" y="13871"/>
                  <a:pt x="9112" y="14030"/>
                  <a:pt x="9112" y="14190"/>
                </a:cubicBezTo>
                <a:cubicBezTo>
                  <a:pt x="9112" y="14946"/>
                  <a:pt x="9722" y="15556"/>
                  <a:pt x="10477" y="15556"/>
                </a:cubicBezTo>
                <a:cubicBezTo>
                  <a:pt x="11234" y="15556"/>
                  <a:pt x="11844" y="14946"/>
                  <a:pt x="11844" y="14190"/>
                </a:cubicBezTo>
                <a:cubicBezTo>
                  <a:pt x="11844" y="13434"/>
                  <a:pt x="11234" y="12824"/>
                  <a:pt x="10477" y="12824"/>
                </a:cubicBezTo>
                <a:lnTo>
                  <a:pt x="7295" y="12824"/>
                </a:lnTo>
                <a:lnTo>
                  <a:pt x="7295" y="10968"/>
                </a:lnTo>
                <a:lnTo>
                  <a:pt x="12758" y="10968"/>
                </a:lnTo>
                <a:lnTo>
                  <a:pt x="12758" y="8236"/>
                </a:lnTo>
                <a:lnTo>
                  <a:pt x="13674" y="8236"/>
                </a:lnTo>
                <a:lnTo>
                  <a:pt x="13674" y="6869"/>
                </a:lnTo>
                <a:cubicBezTo>
                  <a:pt x="13674" y="6114"/>
                  <a:pt x="13050" y="5504"/>
                  <a:pt x="12295" y="5504"/>
                </a:cubicBezTo>
                <a:cubicBezTo>
                  <a:pt x="11552" y="5504"/>
                  <a:pt x="10928" y="6114"/>
                  <a:pt x="10928" y="6869"/>
                </a:cubicBezTo>
                <a:lnTo>
                  <a:pt x="10928" y="8236"/>
                </a:lnTo>
                <a:lnTo>
                  <a:pt x="11844" y="8236"/>
                </a:lnTo>
                <a:lnTo>
                  <a:pt x="11844" y="10066"/>
                </a:lnTo>
                <a:lnTo>
                  <a:pt x="10849" y="10066"/>
                </a:lnTo>
                <a:cubicBezTo>
                  <a:pt x="10663" y="9535"/>
                  <a:pt x="10159" y="9150"/>
                  <a:pt x="9563" y="9150"/>
                </a:cubicBezTo>
                <a:lnTo>
                  <a:pt x="7295" y="9150"/>
                </a:lnTo>
                <a:lnTo>
                  <a:pt x="7295" y="7320"/>
                </a:lnTo>
                <a:lnTo>
                  <a:pt x="9961" y="7320"/>
                </a:lnTo>
                <a:lnTo>
                  <a:pt x="10412" y="4164"/>
                </a:lnTo>
                <a:cubicBezTo>
                  <a:pt x="10730" y="1976"/>
                  <a:pt x="9032" y="0"/>
                  <a:pt x="683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31"/>
          <p:cNvSpPr/>
          <p:nvPr/>
        </p:nvSpPr>
        <p:spPr>
          <a:xfrm>
            <a:off x="6845475" y="2200174"/>
            <a:ext cx="653241" cy="743158"/>
          </a:xfrm>
          <a:custGeom>
            <a:avLst/>
            <a:gdLst/>
            <a:ahLst/>
            <a:cxnLst/>
            <a:rect l="l" t="t" r="r" b="b"/>
            <a:pathLst>
              <a:path w="13674" h="15557" extrusionOk="0">
                <a:moveTo>
                  <a:pt x="3184" y="13739"/>
                </a:moveTo>
                <a:cubicBezTo>
                  <a:pt x="3436" y="13739"/>
                  <a:pt x="3648" y="13938"/>
                  <a:pt x="3648" y="14190"/>
                </a:cubicBezTo>
                <a:cubicBezTo>
                  <a:pt x="3648" y="14442"/>
                  <a:pt x="3436" y="14640"/>
                  <a:pt x="3184" y="14640"/>
                </a:cubicBezTo>
                <a:cubicBezTo>
                  <a:pt x="2932" y="14640"/>
                  <a:pt x="2733" y="14442"/>
                  <a:pt x="2733" y="14190"/>
                </a:cubicBezTo>
                <a:cubicBezTo>
                  <a:pt x="2733" y="13938"/>
                  <a:pt x="2932" y="13739"/>
                  <a:pt x="3184" y="13739"/>
                </a:cubicBezTo>
                <a:close/>
                <a:moveTo>
                  <a:pt x="6831" y="13739"/>
                </a:moveTo>
                <a:cubicBezTo>
                  <a:pt x="7083" y="13739"/>
                  <a:pt x="7295" y="13938"/>
                  <a:pt x="7295" y="14190"/>
                </a:cubicBezTo>
                <a:cubicBezTo>
                  <a:pt x="7295" y="14442"/>
                  <a:pt x="7083" y="14640"/>
                  <a:pt x="6831" y="14640"/>
                </a:cubicBezTo>
                <a:cubicBezTo>
                  <a:pt x="6579" y="14640"/>
                  <a:pt x="6380" y="14442"/>
                  <a:pt x="6380" y="14190"/>
                </a:cubicBezTo>
                <a:cubicBezTo>
                  <a:pt x="6380" y="13938"/>
                  <a:pt x="6579" y="13739"/>
                  <a:pt x="6831" y="13739"/>
                </a:cubicBezTo>
                <a:close/>
                <a:moveTo>
                  <a:pt x="10477" y="13739"/>
                </a:moveTo>
                <a:cubicBezTo>
                  <a:pt x="10730" y="13739"/>
                  <a:pt x="10928" y="13938"/>
                  <a:pt x="10928" y="14190"/>
                </a:cubicBezTo>
                <a:cubicBezTo>
                  <a:pt x="10928" y="14442"/>
                  <a:pt x="10730" y="14640"/>
                  <a:pt x="10477" y="14640"/>
                </a:cubicBezTo>
                <a:cubicBezTo>
                  <a:pt x="10226" y="14640"/>
                  <a:pt x="10027" y="14442"/>
                  <a:pt x="10027" y="14190"/>
                </a:cubicBezTo>
                <a:cubicBezTo>
                  <a:pt x="10027" y="13938"/>
                  <a:pt x="10226" y="13739"/>
                  <a:pt x="10477" y="13739"/>
                </a:cubicBezTo>
                <a:close/>
                <a:moveTo>
                  <a:pt x="6831" y="0"/>
                </a:moveTo>
                <a:cubicBezTo>
                  <a:pt x="4642" y="0"/>
                  <a:pt x="2945" y="1989"/>
                  <a:pt x="3251" y="4164"/>
                </a:cubicBezTo>
                <a:lnTo>
                  <a:pt x="3701" y="7320"/>
                </a:lnTo>
                <a:lnTo>
                  <a:pt x="6380" y="7320"/>
                </a:lnTo>
                <a:lnTo>
                  <a:pt x="6380" y="9150"/>
                </a:lnTo>
                <a:lnTo>
                  <a:pt x="4099" y="9150"/>
                </a:lnTo>
                <a:cubicBezTo>
                  <a:pt x="3502" y="9150"/>
                  <a:pt x="3012" y="9535"/>
                  <a:pt x="2812" y="10066"/>
                </a:cubicBezTo>
                <a:lnTo>
                  <a:pt x="1818" y="10066"/>
                </a:lnTo>
                <a:lnTo>
                  <a:pt x="1818" y="8236"/>
                </a:lnTo>
                <a:lnTo>
                  <a:pt x="2733" y="8236"/>
                </a:lnTo>
                <a:lnTo>
                  <a:pt x="2733" y="6869"/>
                </a:lnTo>
                <a:cubicBezTo>
                  <a:pt x="2733" y="6114"/>
                  <a:pt x="2123" y="5504"/>
                  <a:pt x="1367" y="5504"/>
                </a:cubicBezTo>
                <a:cubicBezTo>
                  <a:pt x="611" y="5504"/>
                  <a:pt x="1" y="6114"/>
                  <a:pt x="1" y="6869"/>
                </a:cubicBezTo>
                <a:lnTo>
                  <a:pt x="1" y="8236"/>
                </a:lnTo>
                <a:lnTo>
                  <a:pt x="917" y="8236"/>
                </a:lnTo>
                <a:lnTo>
                  <a:pt x="917" y="10968"/>
                </a:lnTo>
                <a:lnTo>
                  <a:pt x="6380" y="10968"/>
                </a:lnTo>
                <a:lnTo>
                  <a:pt x="6380" y="12824"/>
                </a:lnTo>
                <a:lnTo>
                  <a:pt x="3184" y="12824"/>
                </a:lnTo>
                <a:cubicBezTo>
                  <a:pt x="2441" y="12824"/>
                  <a:pt x="1818" y="13434"/>
                  <a:pt x="1818" y="14190"/>
                </a:cubicBezTo>
                <a:cubicBezTo>
                  <a:pt x="1818" y="14946"/>
                  <a:pt x="2441" y="15556"/>
                  <a:pt x="3184" y="15556"/>
                </a:cubicBezTo>
                <a:cubicBezTo>
                  <a:pt x="3940" y="15556"/>
                  <a:pt x="4550" y="14946"/>
                  <a:pt x="4550" y="14190"/>
                </a:cubicBezTo>
                <a:cubicBezTo>
                  <a:pt x="4550" y="14030"/>
                  <a:pt x="4524" y="13871"/>
                  <a:pt x="4471" y="13739"/>
                </a:cubicBezTo>
                <a:lnTo>
                  <a:pt x="5544" y="13739"/>
                </a:lnTo>
                <a:cubicBezTo>
                  <a:pt x="5505" y="13871"/>
                  <a:pt x="5465" y="14030"/>
                  <a:pt x="5465" y="14190"/>
                </a:cubicBezTo>
                <a:cubicBezTo>
                  <a:pt x="5465" y="14946"/>
                  <a:pt x="6075" y="15556"/>
                  <a:pt x="6831" y="15556"/>
                </a:cubicBezTo>
                <a:cubicBezTo>
                  <a:pt x="7586" y="15556"/>
                  <a:pt x="8196" y="14946"/>
                  <a:pt x="8196" y="14190"/>
                </a:cubicBezTo>
                <a:cubicBezTo>
                  <a:pt x="8196" y="14030"/>
                  <a:pt x="8170" y="13871"/>
                  <a:pt x="8117" y="13739"/>
                </a:cubicBezTo>
                <a:lnTo>
                  <a:pt x="9192" y="13739"/>
                </a:lnTo>
                <a:cubicBezTo>
                  <a:pt x="9139" y="13871"/>
                  <a:pt x="9112" y="14030"/>
                  <a:pt x="9112" y="14190"/>
                </a:cubicBezTo>
                <a:cubicBezTo>
                  <a:pt x="9112" y="14946"/>
                  <a:pt x="9722" y="15556"/>
                  <a:pt x="10477" y="15556"/>
                </a:cubicBezTo>
                <a:cubicBezTo>
                  <a:pt x="11234" y="15556"/>
                  <a:pt x="11844" y="14946"/>
                  <a:pt x="11844" y="14190"/>
                </a:cubicBezTo>
                <a:cubicBezTo>
                  <a:pt x="11844" y="13434"/>
                  <a:pt x="11234" y="12824"/>
                  <a:pt x="10477" y="12824"/>
                </a:cubicBezTo>
                <a:lnTo>
                  <a:pt x="7295" y="12824"/>
                </a:lnTo>
                <a:lnTo>
                  <a:pt x="7295" y="10968"/>
                </a:lnTo>
                <a:lnTo>
                  <a:pt x="12758" y="10968"/>
                </a:lnTo>
                <a:lnTo>
                  <a:pt x="12758" y="8236"/>
                </a:lnTo>
                <a:lnTo>
                  <a:pt x="13674" y="8236"/>
                </a:lnTo>
                <a:lnTo>
                  <a:pt x="13674" y="6869"/>
                </a:lnTo>
                <a:cubicBezTo>
                  <a:pt x="13674" y="6114"/>
                  <a:pt x="13050" y="5504"/>
                  <a:pt x="12295" y="5504"/>
                </a:cubicBezTo>
                <a:cubicBezTo>
                  <a:pt x="11552" y="5504"/>
                  <a:pt x="10928" y="6114"/>
                  <a:pt x="10928" y="6869"/>
                </a:cubicBezTo>
                <a:lnTo>
                  <a:pt x="10928" y="8236"/>
                </a:lnTo>
                <a:lnTo>
                  <a:pt x="11844" y="8236"/>
                </a:lnTo>
                <a:lnTo>
                  <a:pt x="11844" y="10066"/>
                </a:lnTo>
                <a:lnTo>
                  <a:pt x="10849" y="10066"/>
                </a:lnTo>
                <a:cubicBezTo>
                  <a:pt x="10663" y="9535"/>
                  <a:pt x="10159" y="9150"/>
                  <a:pt x="9563" y="9150"/>
                </a:cubicBezTo>
                <a:lnTo>
                  <a:pt x="7295" y="9150"/>
                </a:lnTo>
                <a:lnTo>
                  <a:pt x="7295" y="7320"/>
                </a:lnTo>
                <a:lnTo>
                  <a:pt x="9961" y="7320"/>
                </a:lnTo>
                <a:lnTo>
                  <a:pt x="10412" y="4164"/>
                </a:lnTo>
                <a:cubicBezTo>
                  <a:pt x="10730" y="1976"/>
                  <a:pt x="9032" y="0"/>
                  <a:pt x="683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Personas</a:t>
            </a:r>
            <a:endParaRPr/>
          </a:p>
        </p:txBody>
      </p:sp>
      <p:sp>
        <p:nvSpPr>
          <p:cNvPr id="576" name="Google Shape;576;p32"/>
          <p:cNvSpPr txBox="1">
            <a:spLocks noGrp="1"/>
          </p:cNvSpPr>
          <p:nvPr>
            <p:ph type="subTitle" idx="1"/>
          </p:nvPr>
        </p:nvSpPr>
        <p:spPr>
          <a:xfrm>
            <a:off x="5185500" y="1951750"/>
            <a:ext cx="3127200" cy="26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We’ve already interviewed some people, but we haven’t analyzed the interviews yet, but we will have it finished by the end of the week</a:t>
            </a:r>
            <a:endParaRPr/>
          </a:p>
        </p:txBody>
      </p:sp>
      <p:grpSp>
        <p:nvGrpSpPr>
          <p:cNvPr id="577" name="Google Shape;577;p32"/>
          <p:cNvGrpSpPr/>
          <p:nvPr/>
        </p:nvGrpSpPr>
        <p:grpSpPr>
          <a:xfrm>
            <a:off x="831291" y="2091924"/>
            <a:ext cx="3892758" cy="2336854"/>
            <a:chOff x="4854325" y="1936705"/>
            <a:chExt cx="3569700" cy="2142920"/>
          </a:xfrm>
        </p:grpSpPr>
        <p:sp>
          <p:nvSpPr>
            <p:cNvPr id="578" name="Google Shape;578;p32"/>
            <p:cNvSpPr/>
            <p:nvPr/>
          </p:nvSpPr>
          <p:spPr>
            <a:xfrm>
              <a:off x="5044081" y="1936705"/>
              <a:ext cx="3190200" cy="1990200"/>
            </a:xfrm>
            <a:prstGeom prst="round2SameRect">
              <a:avLst>
                <a:gd name="adj1" fmla="val 5925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222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2"/>
            <p:cNvSpPr/>
            <p:nvPr/>
          </p:nvSpPr>
          <p:spPr>
            <a:xfrm rot="10800000">
              <a:off x="4854325" y="3926925"/>
              <a:ext cx="3569700" cy="152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222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2"/>
            <p:cNvSpPr/>
            <p:nvPr/>
          </p:nvSpPr>
          <p:spPr>
            <a:xfrm>
              <a:off x="6606475" y="2008050"/>
              <a:ext cx="65400" cy="654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" dir="222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81" name="Google Shape;581;p32"/>
          <p:cNvPicPr preferRelativeResize="0"/>
          <p:nvPr/>
        </p:nvPicPr>
        <p:blipFill rotWithShape="1">
          <a:blip r:embed="rId3">
            <a:alphaModFix/>
          </a:blip>
          <a:srcRect t="3453" b="3462"/>
          <a:stretch/>
        </p:blipFill>
        <p:spPr>
          <a:xfrm>
            <a:off x="1110750" y="2323038"/>
            <a:ext cx="3332628" cy="1874623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587" name="Google Shape;587;p33"/>
          <p:cNvSpPr/>
          <p:nvPr/>
        </p:nvSpPr>
        <p:spPr>
          <a:xfrm>
            <a:off x="719975" y="1677375"/>
            <a:ext cx="2372400" cy="358500"/>
          </a:xfrm>
          <a:prstGeom prst="roundRect">
            <a:avLst>
              <a:gd name="adj" fmla="val 5742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33"/>
          <p:cNvSpPr txBox="1">
            <a:spLocks noGrp="1"/>
          </p:cNvSpPr>
          <p:nvPr>
            <p:ph type="subTitle" idx="4294967295"/>
          </p:nvPr>
        </p:nvSpPr>
        <p:spPr>
          <a:xfrm>
            <a:off x="719975" y="2083550"/>
            <a:ext cx="7704000" cy="37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system will allow to perform anonymous tests.</a:t>
            </a:r>
            <a:endParaRPr/>
          </a:p>
        </p:txBody>
      </p:sp>
      <p:sp>
        <p:nvSpPr>
          <p:cNvPr id="589" name="Google Shape;589;p33"/>
          <p:cNvSpPr txBox="1">
            <a:spLocks noGrp="1"/>
          </p:cNvSpPr>
          <p:nvPr>
            <p:ph type="subTitle" idx="4294967295"/>
          </p:nvPr>
        </p:nvSpPr>
        <p:spPr>
          <a:xfrm>
            <a:off x="719975" y="1677375"/>
            <a:ext cx="2126700" cy="35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ubik Light"/>
                <a:ea typeface="Rubik Light"/>
                <a:cs typeface="Rubik Light"/>
                <a:sym typeface="Rubik Light"/>
              </a:rPr>
              <a:t>Online Tests</a:t>
            </a:r>
            <a:endParaRPr sz="2000"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590" name="Google Shape;590;p33"/>
          <p:cNvSpPr/>
          <p:nvPr/>
        </p:nvSpPr>
        <p:spPr>
          <a:xfrm>
            <a:off x="719975" y="2656330"/>
            <a:ext cx="2372400" cy="3585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33"/>
          <p:cNvSpPr txBox="1">
            <a:spLocks noGrp="1"/>
          </p:cNvSpPr>
          <p:nvPr>
            <p:ph type="subTitle" idx="4294967295"/>
          </p:nvPr>
        </p:nvSpPr>
        <p:spPr>
          <a:xfrm>
            <a:off x="719975" y="3099475"/>
            <a:ext cx="7704000" cy="37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system will recommend free resources based on the test results.</a:t>
            </a:r>
            <a:endParaRPr/>
          </a:p>
        </p:txBody>
      </p:sp>
      <p:sp>
        <p:nvSpPr>
          <p:cNvPr id="592" name="Google Shape;592;p33"/>
          <p:cNvSpPr txBox="1">
            <a:spLocks noGrp="1"/>
          </p:cNvSpPr>
          <p:nvPr>
            <p:ph type="subTitle" idx="4294967295"/>
          </p:nvPr>
        </p:nvSpPr>
        <p:spPr>
          <a:xfrm>
            <a:off x="719975" y="2656344"/>
            <a:ext cx="1588500" cy="35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Resources</a:t>
            </a:r>
            <a:endParaRPr sz="2000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593" name="Google Shape;593;p33"/>
          <p:cNvSpPr/>
          <p:nvPr/>
        </p:nvSpPr>
        <p:spPr>
          <a:xfrm>
            <a:off x="719975" y="3711498"/>
            <a:ext cx="2372400" cy="358500"/>
          </a:xfrm>
          <a:prstGeom prst="roundRect">
            <a:avLst>
              <a:gd name="adj" fmla="val 5742"/>
            </a:avLst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2D2E27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/>
          <p:cNvSpPr txBox="1">
            <a:spLocks noGrp="1"/>
          </p:cNvSpPr>
          <p:nvPr>
            <p:ph type="subTitle" idx="4294967295"/>
          </p:nvPr>
        </p:nvSpPr>
        <p:spPr>
          <a:xfrm>
            <a:off x="719975" y="4220750"/>
            <a:ext cx="7704000" cy="37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system will give contacts of professionals for the users to treat their suffering.</a:t>
            </a:r>
            <a:endParaRPr/>
          </a:p>
        </p:txBody>
      </p:sp>
      <p:sp>
        <p:nvSpPr>
          <p:cNvPr id="595" name="Google Shape;595;p33"/>
          <p:cNvSpPr txBox="1">
            <a:spLocks noGrp="1"/>
          </p:cNvSpPr>
          <p:nvPr>
            <p:ph type="subTitle" idx="4294967295"/>
          </p:nvPr>
        </p:nvSpPr>
        <p:spPr>
          <a:xfrm>
            <a:off x="719975" y="3711488"/>
            <a:ext cx="1588500" cy="35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ubik Light"/>
                <a:ea typeface="Rubik Light"/>
                <a:cs typeface="Rubik Light"/>
                <a:sym typeface="Rubik Light"/>
              </a:rPr>
              <a:t>Contacts</a:t>
            </a:r>
            <a:endParaRPr sz="2000">
              <a:latin typeface="Rubik Light"/>
              <a:ea typeface="Rubik Light"/>
              <a:cs typeface="Rubik Light"/>
              <a:sym typeface="Rubik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ittle Pop-Up Windows Meeting by Slidesgo">
  <a:themeElements>
    <a:clrScheme name="Simple Light">
      <a:dk1>
        <a:srgbClr val="2D2E27"/>
      </a:dk1>
      <a:lt1>
        <a:srgbClr val="FCF4E6"/>
      </a:lt1>
      <a:dk2>
        <a:srgbClr val="FFB09C"/>
      </a:dk2>
      <a:lt2>
        <a:srgbClr val="9FF1B7"/>
      </a:lt2>
      <a:accent1>
        <a:srgbClr val="B5F1C6"/>
      </a:accent1>
      <a:accent2>
        <a:srgbClr val="787FF0"/>
      </a:accent2>
      <a:accent3>
        <a:srgbClr val="898FF0"/>
      </a:accent3>
      <a:accent4>
        <a:srgbClr val="FFBBAA"/>
      </a:accent4>
      <a:accent5>
        <a:srgbClr val="9FF1B7"/>
      </a:accent5>
      <a:accent6>
        <a:srgbClr val="787FF0"/>
      </a:accent6>
      <a:hlink>
        <a:srgbClr val="2D2E2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385</Words>
  <Application>Microsoft Office PowerPoint</Application>
  <PresentationFormat>Presentación en pantalla (16:9)</PresentationFormat>
  <Paragraphs>62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Rubik Light</vt:lpstr>
      <vt:lpstr>Inter</vt:lpstr>
      <vt:lpstr>Roboto Condensed Light</vt:lpstr>
      <vt:lpstr>Red Hat Text</vt:lpstr>
      <vt:lpstr>Arial</vt:lpstr>
      <vt:lpstr>Little Pop-Up Windows Meeting by Slidesgo</vt:lpstr>
      <vt:lpstr>First Project Delivery</vt:lpstr>
      <vt:lpstr>Our Objective</vt:lpstr>
      <vt:lpstr>Project Definition</vt:lpstr>
      <vt:lpstr>Presentación de PowerPoint</vt:lpstr>
      <vt:lpstr>Investigation Plan</vt:lpstr>
      <vt:lpstr>PROJECT TIMELINE</vt:lpstr>
      <vt:lpstr>ROLES</vt:lpstr>
      <vt:lpstr>Personas</vt:lpstr>
      <vt:lpstr>Requirements</vt:lpstr>
      <vt:lpstr>Methodology</vt:lpstr>
      <vt:lpstr>Presentación de PowerPoint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Project Delivery</dc:title>
  <cp:lastModifiedBy>RODRIGO HERNANDEZ GONGORA</cp:lastModifiedBy>
  <cp:revision>2</cp:revision>
  <dcterms:modified xsi:type="dcterms:W3CDTF">2021-05-12T22:18:15Z</dcterms:modified>
</cp:coreProperties>
</file>