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4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2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0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3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6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4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3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25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64267"/>
            <a:ext cx="11160125" cy="2421464"/>
          </a:xfrm>
        </p:spPr>
        <p:txBody>
          <a:bodyPr/>
          <a:lstStyle/>
          <a:p>
            <a:pPr algn="ctr"/>
            <a:r>
              <a:rPr lang="pt-BR" dirty="0" smtClean="0"/>
              <a:t>Projeto final de </a:t>
            </a:r>
            <a:br>
              <a:rPr lang="pt-BR" dirty="0" smtClean="0"/>
            </a:br>
            <a:r>
              <a:rPr lang="pt-BR" dirty="0" smtClean="0"/>
              <a:t>introdução à sistemas embarcados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Joshua Kook </a:t>
            </a:r>
            <a:r>
              <a:rPr lang="pt-BR" dirty="0" err="1" smtClean="0"/>
              <a:t>ho</a:t>
            </a:r>
            <a:r>
              <a:rPr lang="pt-BR" dirty="0" smtClean="0"/>
              <a:t> pereira</a:t>
            </a:r>
          </a:p>
          <a:p>
            <a:r>
              <a:rPr lang="pt-BR" dirty="0" err="1" smtClean="0"/>
              <a:t>Rodirgo</a:t>
            </a:r>
            <a:r>
              <a:rPr lang="pt-BR" dirty="0" smtClean="0"/>
              <a:t> de </a:t>
            </a:r>
            <a:r>
              <a:rPr lang="pt-BR" dirty="0" err="1" smtClean="0"/>
              <a:t>andrade</a:t>
            </a:r>
            <a:r>
              <a:rPr lang="pt-BR" dirty="0" smtClean="0"/>
              <a:t> Rolim bem</a:t>
            </a:r>
          </a:p>
          <a:p>
            <a:r>
              <a:rPr lang="en-US" dirty="0"/>
              <a:t>VICTOR DELUCA ALMIRANTE GOMES</a:t>
            </a:r>
          </a:p>
        </p:txBody>
      </p:sp>
    </p:spTree>
    <p:extLst>
      <p:ext uri="{BB962C8B-B14F-4D97-AF65-F5344CB8AC3E}">
        <p14:creationId xmlns:p14="http://schemas.microsoft.com/office/powerpoint/2010/main" val="26772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err="1" smtClean="0"/>
              <a:t>Smart</a:t>
            </a:r>
            <a:r>
              <a:rPr lang="pt-BR" sz="6000" dirty="0" smtClean="0"/>
              <a:t> </a:t>
            </a:r>
            <a:r>
              <a:rPr lang="pt-BR" sz="6000" dirty="0" err="1" smtClean="0"/>
              <a:t>car</a:t>
            </a:r>
            <a:endParaRPr lang="en-US" sz="60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84" y="2598738"/>
            <a:ext cx="4866216" cy="3649662"/>
          </a:xfrm>
        </p:spPr>
      </p:pic>
    </p:spTree>
    <p:extLst>
      <p:ext uri="{BB962C8B-B14F-4D97-AF65-F5344CB8AC3E}">
        <p14:creationId xmlns:p14="http://schemas.microsoft.com/office/powerpoint/2010/main" val="10183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err="1" smtClean="0"/>
              <a:t>Smart</a:t>
            </a:r>
            <a:r>
              <a:rPr lang="pt-BR" sz="6000" dirty="0" smtClean="0"/>
              <a:t> </a:t>
            </a:r>
            <a:r>
              <a:rPr lang="pt-BR" sz="6000" dirty="0" err="1" smtClean="0"/>
              <a:t>cart</a:t>
            </a:r>
            <a:endParaRPr lang="en-US" sz="60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14" y="2546487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14704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O problema</a:t>
            </a:r>
            <a:endParaRPr lang="en-US" sz="6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72" y="2529590"/>
            <a:ext cx="5334000" cy="3552825"/>
          </a:xfrm>
        </p:spPr>
      </p:pic>
    </p:spTree>
    <p:extLst>
      <p:ext uri="{BB962C8B-B14F-4D97-AF65-F5344CB8AC3E}">
        <p14:creationId xmlns:p14="http://schemas.microsoft.com/office/powerpoint/2010/main" val="62665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SOLUÇÃO PROPOSTA</a:t>
            </a:r>
            <a:endParaRPr lang="en-US" sz="6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35" y="2494235"/>
            <a:ext cx="7104475" cy="3649662"/>
          </a:xfrm>
        </p:spPr>
      </p:pic>
    </p:spTree>
    <p:extLst>
      <p:ext uri="{BB962C8B-B14F-4D97-AF65-F5344CB8AC3E}">
        <p14:creationId xmlns:p14="http://schemas.microsoft.com/office/powerpoint/2010/main" val="4584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5794"/>
            <a:ext cx="10131425" cy="1456267"/>
          </a:xfrm>
        </p:spPr>
        <p:txBody>
          <a:bodyPr>
            <a:normAutofit/>
          </a:bodyPr>
          <a:lstStyle/>
          <a:p>
            <a:r>
              <a:rPr lang="pt-BR" sz="6000" dirty="0" smtClean="0"/>
              <a:t>COMO FUNCIONA</a:t>
            </a:r>
            <a:endParaRPr lang="en-US" sz="6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36469"/>
            <a:ext cx="10992392" cy="5473337"/>
          </a:xfrm>
        </p:spPr>
      </p:pic>
    </p:spTree>
    <p:extLst>
      <p:ext uri="{BB962C8B-B14F-4D97-AF65-F5344CB8AC3E}">
        <p14:creationId xmlns:p14="http://schemas.microsoft.com/office/powerpoint/2010/main" val="100643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CONSIDERAÇÕES FINAIS - segurança</a:t>
            </a:r>
            <a:endParaRPr lang="en-US" sz="48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94" y="2598738"/>
            <a:ext cx="5773101" cy="3649662"/>
          </a:xfrm>
        </p:spPr>
      </p:pic>
    </p:spTree>
    <p:extLst>
      <p:ext uri="{BB962C8B-B14F-4D97-AF65-F5344CB8AC3E}">
        <p14:creationId xmlns:p14="http://schemas.microsoft.com/office/powerpoint/2010/main" val="277531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CONSIDERAÇÕES FINAIS </a:t>
            </a:r>
            <a:r>
              <a:rPr lang="pt-BR" sz="4800" dirty="0" smtClean="0"/>
              <a:t>- custo</a:t>
            </a:r>
            <a:endParaRPr lang="en-US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5" y="2450797"/>
            <a:ext cx="9918268" cy="30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6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Considerações finais - limitações</a:t>
            </a:r>
            <a:endParaRPr lang="en-US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Módulo ESP8266</a:t>
            </a:r>
          </a:p>
          <a:p>
            <a:r>
              <a:rPr lang="pt-BR" sz="3200" smtClean="0"/>
              <a:t>Bateria externa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9944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83</TotalTime>
  <Words>42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Projeto final de  introdução à sistemas embarcados</vt:lpstr>
      <vt:lpstr>Smart car</vt:lpstr>
      <vt:lpstr>Smart cart</vt:lpstr>
      <vt:lpstr>O problema</vt:lpstr>
      <vt:lpstr>SOLUÇÃO PROPOSTA</vt:lpstr>
      <vt:lpstr>COMO FUNCIONA</vt:lpstr>
      <vt:lpstr>CONSIDERAÇÕES FINAIS - segurança</vt:lpstr>
      <vt:lpstr>CONSIDERAÇÕES FINAIS - custo</vt:lpstr>
      <vt:lpstr>Considerações finais - limitações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Joshua Pereira</dc:creator>
  <cp:lastModifiedBy>Joshua Pereira</cp:lastModifiedBy>
  <cp:revision>6</cp:revision>
  <dcterms:created xsi:type="dcterms:W3CDTF">2018-12-12T18:46:18Z</dcterms:created>
  <dcterms:modified xsi:type="dcterms:W3CDTF">2018-12-12T20:09:43Z</dcterms:modified>
</cp:coreProperties>
</file>