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3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7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47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7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33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4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1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9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9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4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8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9291F81-F2BC-4DF8-B3BC-365EE36DC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3074" y="1208772"/>
            <a:ext cx="7197726" cy="2421464"/>
          </a:xfrm>
        </p:spPr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Locadora Loop Infinito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E85AB-8925-4B03-8561-40DE192B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5678" y="3842583"/>
            <a:ext cx="7547296" cy="1610686"/>
          </a:xfrm>
        </p:spPr>
        <p:txBody>
          <a:bodyPr>
            <a:noAutofit/>
          </a:bodyPr>
          <a:lstStyle/>
          <a:p>
            <a:r>
              <a:rPr lang="pt-BR" sz="2000" cap="none" dirty="0">
                <a:latin typeface="Arial" panose="020B0604020202020204" pitchFamily="34" charset="0"/>
                <a:cs typeface="Arial" panose="020B0604020202020204" pitchFamily="34" charset="0"/>
              </a:rPr>
              <a:t>Equipe: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André Leandro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Josemar Rocha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Lucas Ferreira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Rodrigo de Andrade</a:t>
            </a:r>
          </a:p>
        </p:txBody>
      </p:sp>
    </p:spTree>
    <p:extLst>
      <p:ext uri="{BB962C8B-B14F-4D97-AF65-F5344CB8AC3E}">
        <p14:creationId xmlns:p14="http://schemas.microsoft.com/office/powerpoint/2010/main" val="334133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C211-9B14-4BFA-869D-9263E0C7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Codificação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D00FC-D6C4-49D6-8A02-9D805F94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7" y="2111824"/>
            <a:ext cx="9836255" cy="3649133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software foi feito em Java com auxilio da IDE NetBeans, o acesso ao banco de dados local através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,e foram utilizados os paradigmas de orientação a objetos.</a:t>
            </a:r>
          </a:p>
        </p:txBody>
      </p:sp>
    </p:spTree>
    <p:extLst>
      <p:ext uri="{BB962C8B-B14F-4D97-AF65-F5344CB8AC3E}">
        <p14:creationId xmlns:p14="http://schemas.microsoft.com/office/powerpoint/2010/main" val="278170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1DA71-8B30-4132-9F62-F04FDFBA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476500"/>
            <a:ext cx="10018713" cy="1752599"/>
          </a:xfrm>
        </p:spPr>
        <p:txBody>
          <a:bodyPr>
            <a:normAutofit/>
          </a:bodyPr>
          <a:lstStyle/>
          <a:p>
            <a:r>
              <a:rPr lang="pt-BR" sz="5400" dirty="0"/>
              <a:t>OBRIGADO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33326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E31C3-9A83-4DB0-8BF4-EF006F45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300" dirty="0">
                <a:latin typeface="Arial" panose="020B0604020202020204" pitchFamily="34" charset="0"/>
                <a:cs typeface="Arial" panose="020B0604020202020204" pitchFamily="34" charset="0"/>
              </a:rPr>
              <a:t>Definição</a:t>
            </a:r>
            <a:endParaRPr lang="pt-BR" cap="none" spc="-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EB26A-784B-4737-BEE3-361C4B0F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863074"/>
            <a:ext cx="10131425" cy="3649133"/>
          </a:xfrm>
        </p:spPr>
        <p:txBody>
          <a:bodyPr>
            <a:normAutofit/>
          </a:bodyPr>
          <a:lstStyle/>
          <a:p>
            <a:r>
              <a:rPr lang="pt-BR" dirty="0"/>
              <a:t>O Sistema de locação de vídeo, loopInfinito, tem conexão com um banco de dados local chamado bdlocadoraloop, onde todas as informações passadas pelo usuário ficam contidas, e utiliza o XAMPP para realizar esta conexão, o sistema dispõe de uma interface bem agradável e fácil de utilizar.  </a:t>
            </a:r>
          </a:p>
        </p:txBody>
      </p:sp>
    </p:spTree>
    <p:extLst>
      <p:ext uri="{BB962C8B-B14F-4D97-AF65-F5344CB8AC3E}">
        <p14:creationId xmlns:p14="http://schemas.microsoft.com/office/powerpoint/2010/main" val="316577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54" y="2211641"/>
            <a:ext cx="10131425" cy="4236293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Função de login, na qual, o usuário entra com as informações: 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Senha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Após o login o usuário é redirecionado para outra tela que possui as opções: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Cadastros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Filmes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Locações</a:t>
            </a:r>
          </a:p>
          <a:p>
            <a:pPr marL="457200" lvl="1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66530"/>
            <a:ext cx="10018713" cy="1752599"/>
          </a:xfrm>
        </p:spPr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954" y="2080591"/>
            <a:ext cx="10131425" cy="4518991"/>
          </a:xfrm>
        </p:spPr>
        <p:txBody>
          <a:bodyPr>
            <a:normAutofit fontScale="70000" lnSpcReduction="20000"/>
          </a:bodyPr>
          <a:lstStyle/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Botão “Sair”, o qual encerra o programa imediatamente quando for utilizado.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Clientes, que direciona para uma tela onde se pode cadastrar um cliente novo com as informações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Cidade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Bairro</a:t>
            </a:r>
          </a:p>
          <a:p>
            <a:pPr lvl="1"/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</a:p>
          <a:p>
            <a:pPr lvl="1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UF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Na tela de cliente também há os botões cancelar, excluir, alterar, novo e salvar. Após qualquer alteração os dados são enviados para o banco e contidos na tabela cliente.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038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563" y="473765"/>
            <a:ext cx="10018713" cy="1752599"/>
          </a:xfrm>
        </p:spPr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2132128"/>
            <a:ext cx="10131425" cy="3649133"/>
          </a:xfrm>
        </p:spPr>
        <p:txBody>
          <a:bodyPr>
            <a:normAutofit/>
          </a:bodyPr>
          <a:lstStyle/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Filmes, onde há o gerenciamento dos filmes da locadora.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Cadastro é feito com as informações necessárias: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Titulo;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Diretor;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Ano;</a:t>
            </a:r>
          </a:p>
          <a:p>
            <a:pPr lvl="2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Valor de locação.</a:t>
            </a:r>
          </a:p>
          <a:p>
            <a:pPr marL="914400" lvl="2" indent="0">
              <a:buNone/>
            </a:pPr>
            <a:endParaRPr lang="pt-BR" sz="2000" dirty="0"/>
          </a:p>
          <a:p>
            <a:pPr marL="914400" lvl="2" indent="0">
              <a:buNone/>
            </a:pPr>
            <a:endParaRPr lang="pt-BR" sz="2000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90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AB946-1409-44B7-8A11-B14336B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BC47-20BA-4C1F-A6AD-4CA9D1B1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0194"/>
            <a:ext cx="10131425" cy="3649133"/>
          </a:xfrm>
        </p:spPr>
        <p:txBody>
          <a:bodyPr>
            <a:normAutofit/>
          </a:bodyPr>
          <a:lstStyle/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Temos o campo Pesquisa, onde pode-se buscar um filme pelo título.</a:t>
            </a:r>
          </a:p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Uma tabela que mostra todos os filmes cadastrados;</a:t>
            </a:r>
          </a:p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 por fim os botões cancelar, excluir, alterar, novo, salvar.</a:t>
            </a:r>
          </a:p>
          <a:p>
            <a:pPr lvl="2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Aqui as alterações são salvas na tabela de filmes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69279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9DFDA-46AA-4147-A8DB-F1A36243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1AD73-986B-451C-8043-29A64D8D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6425"/>
            <a:ext cx="10018713" cy="3124201"/>
          </a:xfrm>
        </p:spPr>
        <p:txBody>
          <a:bodyPr>
            <a:normAutofit fontScale="85000" lnSpcReduction="1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Usuários, direciona para uma tela de cadastro de um novo usuário no sistema, contendo os campos: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Nome;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Login;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Senha.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Aqui também há uma tabela que mostra todos os usuários cadastrados no sistema.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os botões, cancelar, altera, excluir, novo, salvar.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alterações são salvas no banco de dados na tabela usuários. </a:t>
            </a:r>
          </a:p>
        </p:txBody>
      </p:sp>
    </p:spTree>
    <p:extLst>
      <p:ext uri="{BB962C8B-B14F-4D97-AF65-F5344CB8AC3E}">
        <p14:creationId xmlns:p14="http://schemas.microsoft.com/office/powerpoint/2010/main" val="335938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C623-3361-4219-9363-50B0D660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Limitações do Sistema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0DC09-99F6-4D6C-877D-952822C2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05" y="1562099"/>
            <a:ext cx="10305820" cy="3649133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Devido a algumas complicações,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foi possível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implementar a parte do sistema de locação, e tratar a entrada de dados nos campos. Desta forma o sistema não está completo, porém as poucas funções apresentadas no software funcionam. </a:t>
            </a:r>
          </a:p>
        </p:txBody>
      </p:sp>
    </p:spTree>
    <p:extLst>
      <p:ext uri="{BB962C8B-B14F-4D97-AF65-F5344CB8AC3E}">
        <p14:creationId xmlns:p14="http://schemas.microsoft.com/office/powerpoint/2010/main" val="79239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C238A-59B6-4588-9FA8-BF23169E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22" y="-443060"/>
            <a:ext cx="5043879" cy="1456267"/>
          </a:xfrm>
        </p:spPr>
        <p:txBody>
          <a:bodyPr>
            <a:normAutofit/>
          </a:bodyPr>
          <a:lstStyle/>
          <a:p>
            <a:pPr algn="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Diagrama de classes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4ADB114-44F1-4092-BBF9-A8192DE1E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192" y="499621"/>
            <a:ext cx="9811615" cy="6232495"/>
          </a:xfrm>
        </p:spPr>
      </p:pic>
    </p:spTree>
    <p:extLst>
      <p:ext uri="{BB962C8B-B14F-4D97-AF65-F5344CB8AC3E}">
        <p14:creationId xmlns:p14="http://schemas.microsoft.com/office/powerpoint/2010/main" val="3533017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356</TotalTime>
  <Words>412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Paralaxe</vt:lpstr>
      <vt:lpstr>Locadora Loop Infinito</vt:lpstr>
      <vt:lpstr>Definição</vt:lpstr>
      <vt:lpstr>Funcionalidades</vt:lpstr>
      <vt:lpstr>Funcionalidades</vt:lpstr>
      <vt:lpstr>Funcionalidades</vt:lpstr>
      <vt:lpstr>Funcionalidades</vt:lpstr>
      <vt:lpstr>Funcionalidades</vt:lpstr>
      <vt:lpstr>Limitações do Sistema</vt:lpstr>
      <vt:lpstr>Diagrama de classes</vt:lpstr>
      <vt:lpstr>Codificação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Exstorage</dc:title>
  <dc:creator>Tarlison Sander</dc:creator>
  <cp:lastModifiedBy>rodrigojxj@gmail.com</cp:lastModifiedBy>
  <cp:revision>29</cp:revision>
  <dcterms:created xsi:type="dcterms:W3CDTF">2018-11-19T19:31:42Z</dcterms:created>
  <dcterms:modified xsi:type="dcterms:W3CDTF">2018-11-21T04:15:27Z</dcterms:modified>
</cp:coreProperties>
</file>