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BC26909-4225-423B-8F7C-292D539973A9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22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76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304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677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720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625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228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20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59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78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41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11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03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54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60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20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6909-4225-423B-8F7C-292D539973A9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5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26909-4225-423B-8F7C-292D539973A9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EC12-2740-465B-92A1-B09B58E9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773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7FCE2-1A9A-436D-9D05-5B4422097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922" y="1762537"/>
            <a:ext cx="8574156" cy="2382080"/>
          </a:xfrm>
        </p:spPr>
        <p:txBody>
          <a:bodyPr anchor="t">
            <a:norm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Reunião de 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fim de sprint 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24/09/2018</a:t>
            </a:r>
          </a:p>
        </p:txBody>
      </p:sp>
      <p:pic>
        <p:nvPicPr>
          <p:cNvPr id="4" name="Picture 2" descr="Resultado de imagem para ufrr">
            <a:extLst>
              <a:ext uri="{FF2B5EF4-FFF2-40B4-BE49-F238E27FC236}">
                <a16:creationId xmlns:a16="http://schemas.microsoft.com/office/drawing/2014/main" id="{9FBF091B-BA9F-48B9-80FE-023A6D35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866" y="275792"/>
            <a:ext cx="3741045" cy="185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dcc ufrr">
            <a:extLst>
              <a:ext uri="{FF2B5EF4-FFF2-40B4-BE49-F238E27FC236}">
                <a16:creationId xmlns:a16="http://schemas.microsoft.com/office/drawing/2014/main" id="{EEC09B0E-11B0-4E16-B6AA-4DF76EA41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535" y="4689147"/>
            <a:ext cx="4778334" cy="156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17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12B70E-5165-473D-BFB9-C2643115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20548"/>
            <a:ext cx="9905999" cy="3541714"/>
          </a:xfrm>
        </p:spPr>
        <p:txBody>
          <a:bodyPr/>
          <a:lstStyle/>
          <a:p>
            <a:pPr marL="0" indent="0" algn="ctr">
              <a:buNone/>
            </a:pPr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Estórias do sprint atual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928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CDC39-32CC-4585-98E3-48636059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1ª Estória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63EC2A-86CC-4A7D-9D96-F5DA2FD57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1ª Estória: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Elaboração das interfaces gráficas.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desenvolver os modelos de interfaces gráficas que sejam simples e intuitivas para o usuário.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andamento.</a:t>
            </a:r>
          </a:p>
        </p:txBody>
      </p:sp>
    </p:spTree>
    <p:extLst>
      <p:ext uri="{BB962C8B-B14F-4D97-AF65-F5344CB8AC3E}">
        <p14:creationId xmlns:p14="http://schemas.microsoft.com/office/powerpoint/2010/main" val="77922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AEE19-B1D6-4673-8676-66977E0C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332" y="2188968"/>
            <a:ext cx="7989336" cy="2131241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Estórias do próximo sprint</a:t>
            </a:r>
          </a:p>
        </p:txBody>
      </p:sp>
    </p:spTree>
    <p:extLst>
      <p:ext uri="{BB962C8B-B14F-4D97-AF65-F5344CB8AC3E}">
        <p14:creationId xmlns:p14="http://schemas.microsoft.com/office/powerpoint/2010/main" val="153708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C4633-0A57-4AED-AF7A-09B4F421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1ª estória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36B7B-E25D-4D66-9CE8-D2525D949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1ª Estória: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Desenvolver os métodos de classes do programa.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programar os métodos que serão utilizados para o funcionamento do sistema da locadora de vídeo.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Critério: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programar métodos.</a:t>
            </a:r>
          </a:p>
        </p:txBody>
      </p:sp>
    </p:spTree>
    <p:extLst>
      <p:ext uri="{BB962C8B-B14F-4D97-AF65-F5344CB8AC3E}">
        <p14:creationId xmlns:p14="http://schemas.microsoft.com/office/powerpoint/2010/main" val="311243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B38F8-B43A-45D2-A3E7-9148C668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2ª Estória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C008B-ED38-45EA-B75A-DCBF981D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2ª Estória: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Finalizar o desenvolvimento das interfaces .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Terminar de desenvolver total ou parcialmente as interfaces do projeto.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 feito.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50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396</TotalTime>
  <Words>108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Tw Cen MT</vt:lpstr>
      <vt:lpstr>Circuito</vt:lpstr>
      <vt:lpstr>Reunião de  fim de sprint  24/09/2018</vt:lpstr>
      <vt:lpstr>Apresentação do PowerPoint</vt:lpstr>
      <vt:lpstr>1ª Estória</vt:lpstr>
      <vt:lpstr>Estórias do próximo sprint</vt:lpstr>
      <vt:lpstr>1ª estória</vt:lpstr>
      <vt:lpstr>2ª Estória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de  fim de sprint  17/09/2018</dc:title>
  <dc:creator>Ju</dc:creator>
  <cp:lastModifiedBy>lucas silva</cp:lastModifiedBy>
  <cp:revision>8</cp:revision>
  <dcterms:created xsi:type="dcterms:W3CDTF">2018-09-16T22:24:03Z</dcterms:created>
  <dcterms:modified xsi:type="dcterms:W3CDTF">2018-09-24T01:50:22Z</dcterms:modified>
</cp:coreProperties>
</file>