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74" y="1208772"/>
            <a:ext cx="7197726" cy="2421464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Locadora Loop Infinito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678" y="3842583"/>
            <a:ext cx="7547296" cy="1610686"/>
          </a:xfrm>
        </p:spPr>
        <p:txBody>
          <a:bodyPr>
            <a:noAutofit/>
          </a:bodyPr>
          <a:lstStyle/>
          <a:p>
            <a:r>
              <a:rPr lang="pt-BR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André Leandro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Josemar Rocha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Lucas Ferreira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Rodrigo de Andrade</a:t>
            </a:r>
          </a:p>
        </p:txBody>
      </p:sp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111824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software foi feito em Java com auxilio da IDE NetBeans, o acesso a banco de dados através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,e utilizando os paradigmas de orientação a objetos, o sistema possui os seguintes atributos básicos para seu funcionamento: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 local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bdlocadoraloop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tbl_cliente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tbl_filmes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tbl_usuario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servem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armazenar os dados cadastrados no sistema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A71-8B30-4132-9F62-F04FDFBA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326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3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cap="none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63074"/>
            <a:ext cx="10131425" cy="3649133"/>
          </a:xfrm>
        </p:spPr>
        <p:txBody>
          <a:bodyPr>
            <a:normAutofit/>
          </a:bodyPr>
          <a:lstStyle/>
          <a:p>
            <a:r>
              <a:rPr lang="pt-BR" dirty="0"/>
              <a:t>O Sistema de locação de vídeo, </a:t>
            </a:r>
            <a:r>
              <a:rPr lang="pt-BR" dirty="0" err="1"/>
              <a:t>loopInfinito</a:t>
            </a:r>
            <a:r>
              <a:rPr lang="pt-BR" dirty="0"/>
              <a:t>, tem conexão com um banco de dados local chamado </a:t>
            </a:r>
            <a:r>
              <a:rPr lang="pt-BR" dirty="0" err="1"/>
              <a:t>bdlocadoraloop</a:t>
            </a:r>
            <a:r>
              <a:rPr lang="pt-BR" dirty="0"/>
              <a:t>, onde todas as informações passadas pelo usuário ficam contidas, e utiliza o XAMPP para realizar esta conexão, o sistema dispõe de uma interface bem agradável e fácil de utilizar.  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211641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de login, na qual, o usuário entra com as informações: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o login o usuário é redirecionado para outra tela que possui as opções: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Filmes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6530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080591"/>
            <a:ext cx="10131425" cy="4518991"/>
          </a:xfrm>
        </p:spPr>
        <p:txBody>
          <a:bodyPr>
            <a:normAutofit fontScale="700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Botão “Sair”, o qual encerra o programa imediatamente quando for utilizado.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Clientes, que direciona para uma tela onde se pode cadastrar um cliente novo com as informações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  <a:p>
            <a:pPr lvl="1"/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Na tela de cliente também há os botões cancelar, excluir, alterar, novo e salvar. Após qualquer alteração os dados são enviados para o banco de dados de clientes.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473765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32128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Filmes, onde há o gerenciamento dos filmes da locadora.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Cadastro, com as informações necessárias: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Titulo;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Diretor;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 de locação.</a:t>
            </a:r>
          </a:p>
          <a:p>
            <a:pPr marL="914400" lvl="2" indent="0">
              <a:buNone/>
            </a:pPr>
            <a:endParaRPr lang="pt-BR" sz="2000" dirty="0"/>
          </a:p>
          <a:p>
            <a:pPr marL="914400" lvl="2" indent="0"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Pesquisa, onde se pode buscar por um filme que se queira.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Nessa tela também há uma caixa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estados para definir o gênero do filme que se busca;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Há também uma lista que mostra todos os filmes cadastrados;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por fim os botões cancelar, excluir, alterar, novo, salvar.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Aqui as alterações são salvas no banco de dados de filmes.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6425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Usuários, direciona para uma tela de cadastro de um novo usuário no sistema,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contedo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os campos: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Aqui também há uma lista que mostra todos os usuários cadastrados no sistema.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os botões, cancelar, altera, excluir, novo, salvar.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alterações são salvas no banco de dados de usuários. 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Limitações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62099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Devido a algumas complicações,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foi possível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a parte do sistema de locação, devido a isso o sistema não está completo, porém as poucas funções apresentadas no software funcionam de devida maneira. 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147" y="0"/>
            <a:ext cx="5043879" cy="1456267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DE4ADB4E-D84E-4E78-A46B-D104A711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363" y="1090063"/>
            <a:ext cx="5343274" cy="52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339</TotalTime>
  <Words>461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Paralaxe</vt:lpstr>
      <vt:lpstr>Locadora Loop Infinito</vt:lpstr>
      <vt:lpstr>Definição</vt:lpstr>
      <vt:lpstr>Funcionalidades</vt:lpstr>
      <vt:lpstr>Funcionalidades</vt:lpstr>
      <vt:lpstr>Funcionalidades</vt:lpstr>
      <vt:lpstr>Funcionalidades</vt:lpstr>
      <vt:lpstr>Funcionalidades</vt:lpstr>
      <vt:lpstr>Limitações do Sistema</vt:lpstr>
      <vt:lpstr>Diagrama de classes</vt:lpstr>
      <vt:lpstr>Codificação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lucas silva</cp:lastModifiedBy>
  <cp:revision>27</cp:revision>
  <dcterms:created xsi:type="dcterms:W3CDTF">2018-11-19T19:31:42Z</dcterms:created>
  <dcterms:modified xsi:type="dcterms:W3CDTF">2018-11-21T01:29:04Z</dcterms:modified>
</cp:coreProperties>
</file>