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BC26909-4225-423B-8F7C-292D539973A9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22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76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304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6677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720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625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228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20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59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78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41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11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03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54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60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20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5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26909-4225-423B-8F7C-292D539973A9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773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7FCE2-1A9A-436D-9D05-5B4422097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922" y="1762537"/>
            <a:ext cx="8574156" cy="2382080"/>
          </a:xfrm>
        </p:spPr>
        <p:txBody>
          <a:bodyPr anchor="t">
            <a:norm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Reunião de 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fim de sprint 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17/09/2018</a:t>
            </a:r>
          </a:p>
        </p:txBody>
      </p:sp>
      <p:pic>
        <p:nvPicPr>
          <p:cNvPr id="4" name="Picture 2" descr="Resultado de imagem para ufrr">
            <a:extLst>
              <a:ext uri="{FF2B5EF4-FFF2-40B4-BE49-F238E27FC236}">
                <a16:creationId xmlns:a16="http://schemas.microsoft.com/office/drawing/2014/main" id="{9FBF091B-BA9F-48B9-80FE-023A6D35A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866" y="275792"/>
            <a:ext cx="3741045" cy="185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m para dcc ufrr">
            <a:extLst>
              <a:ext uri="{FF2B5EF4-FFF2-40B4-BE49-F238E27FC236}">
                <a16:creationId xmlns:a16="http://schemas.microsoft.com/office/drawing/2014/main" id="{EEC09B0E-11B0-4E16-B6AA-4DF76EA41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535" y="4689147"/>
            <a:ext cx="4778334" cy="156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176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12B70E-5165-473D-BFB9-C26431152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620548"/>
            <a:ext cx="9905999" cy="3541714"/>
          </a:xfrm>
        </p:spPr>
        <p:txBody>
          <a:bodyPr/>
          <a:lstStyle/>
          <a:p>
            <a:pPr marL="0" indent="0" algn="ctr">
              <a:buNone/>
            </a:pPr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Estórias do sprint atual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928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CDC39-32CC-4585-98E3-48636059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1ª Estória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63EC2A-86CC-4A7D-9D96-F5DA2FD57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1ª Estória: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Elaboração dos requisitos funcionais e não funcionais da locadora de vídeo.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Descrição: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desenvolver um modelo de sistema com as classes e métodos necessários para o funcionamento de uma locadora de vídeo, que será utilizado como base para o projeto final. 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andamento.</a:t>
            </a:r>
          </a:p>
        </p:txBody>
      </p:sp>
    </p:spTree>
    <p:extLst>
      <p:ext uri="{BB962C8B-B14F-4D97-AF65-F5344CB8AC3E}">
        <p14:creationId xmlns:p14="http://schemas.microsoft.com/office/powerpoint/2010/main" val="77922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80A81-296A-4977-910E-DFD36085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2ª Estória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FDEF82-7A08-4A6F-812D-CD52DD663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2ªEstoria: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Elaboração da documentação do projeto.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Descrição: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Documentação que possui a descrição e funcionalidade de todas as classes do projeto da locadora de vídeo.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Feito.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41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AEE19-B1D6-4673-8676-66977E0C6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332" y="2188968"/>
            <a:ext cx="7989336" cy="2131241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Estórias do próximo sprint</a:t>
            </a:r>
          </a:p>
        </p:txBody>
      </p:sp>
    </p:spTree>
    <p:extLst>
      <p:ext uri="{BB962C8B-B14F-4D97-AF65-F5344CB8AC3E}">
        <p14:creationId xmlns:p14="http://schemas.microsoft.com/office/powerpoint/2010/main" val="153708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C4633-0A57-4AED-AF7A-09B4F421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1ª estória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36B7B-E25D-4D66-9CE8-D2525D949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1ª Estória: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Discussão sobre a interface gráfica do sistema.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Descrição: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Reunião para decidir qual modelo de interface será desenvolvido para o sistema de locação de vídeo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Critério: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Reunião realizada.</a:t>
            </a:r>
          </a:p>
        </p:txBody>
      </p:sp>
    </p:spTree>
    <p:extLst>
      <p:ext uri="{BB962C8B-B14F-4D97-AF65-F5344CB8AC3E}">
        <p14:creationId xmlns:p14="http://schemas.microsoft.com/office/powerpoint/2010/main" val="311243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B38F8-B43A-45D2-A3E7-9148C668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2ª Estória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C008B-ED38-45EA-B75A-DCBF981DD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2ª Estória: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Criar a versão parcial da interface gráfica.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Descrição: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Desenvolver um modelo base de interface gráfica para ser aperfeiçoado ao decorrer do desenvolvimento do projeto final.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Desenvolver a interface.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250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38</TotalTime>
  <Words>173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Tw Cen MT</vt:lpstr>
      <vt:lpstr>Circuito</vt:lpstr>
      <vt:lpstr>Reunião de  fim de sprint  17/09/2018</vt:lpstr>
      <vt:lpstr>Apresentação do PowerPoint</vt:lpstr>
      <vt:lpstr>1ª Estória</vt:lpstr>
      <vt:lpstr>2ª Estória</vt:lpstr>
      <vt:lpstr>Estórias do próximo sprint</vt:lpstr>
      <vt:lpstr>1ª estória</vt:lpstr>
      <vt:lpstr>2ª Estória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de  fim de sprint  17/09/2018</dc:title>
  <dc:creator>Ju</dc:creator>
  <cp:lastModifiedBy>Ju</cp:lastModifiedBy>
  <cp:revision>4</cp:revision>
  <dcterms:created xsi:type="dcterms:W3CDTF">2018-09-16T22:24:03Z</dcterms:created>
  <dcterms:modified xsi:type="dcterms:W3CDTF">2018-09-16T23:02:38Z</dcterms:modified>
</cp:coreProperties>
</file>