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5º Domingo da Quaresma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9144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Segunda Leitura (Hb 5,7-9)</a:t>
            </a:r>
          </a:p>
          <a:p>
            <a:pPr algn="ctr"/>
            <a:r>
              <a:rPr b="0" sz="6000">
                <a:solidFill>
                  <a:srgbClr val="FFFFFF"/>
                </a:solidFill>
                <a:latin typeface="Century Gothic Bold"/>
              </a:rPr>
              <a:t> </a:t>
            </a:r>
          </a:p>
          <a:p>
            <a:pPr algn="ctr"/>
            <a:r>
              <a:rPr b="0" sz="6000">
                <a:solidFill>
                  <a:srgbClr val="FFFFFF"/>
                </a:solidFill>
                <a:latin typeface="Century Gothic Bold"/>
              </a:rPr>
              <a:t>Leitura da Carta aos Hebreus: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ORAÇÃO EUCARISTICA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PR: Na verdade, vós sois Santo, ó Deus do universo, e tudo o que criastes proclama o vosso louvor, porque, por Jesus Cristo, vosso Filho e Senhor nosso, e pela força do Espírito Santo, dais vida e santidade a todas 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coisas e não cessais de reunir para vós um povo que vos ofereça em toda parte, do nascer ao pôr do sol, um sacrifício perfeito.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PR: Por isso, ó Pai, nós vos suplicamos: santificai pelo Espírito Santo as oferendas que vos apresentamos para serem consagradas a fim de que se tornem o Corpo † e o Sangue de vosso Filho, nosso Senhor Jesus Cristo, que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nos mandou celebrar estes mistérios.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 Bold"/>
              </a:rPr>
              <a:t>AS: Enviai o vosso Espírito Santo!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11430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 Bold"/>
              </a:rPr>
              <a:t>AS: Todas as vezes que comemos deste pão e bebemos deste cálice, anunciamos, Senhor, a vossa morte, enquanto esperamos a vossa vinda!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CANTO DE ENTRADA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PR: Celebrando agora, ó Pai, o memorial da paixão redentora do vosso Filho, da sua gloriosa ressurreição e ascensão ao céu, e enquanto esperamos sua nova vinda, nós vos oferecemos em ação de graças este sacrifício vivo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e santo.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 Bold"/>
              </a:rPr>
              <a:t>AS: Aceitai, ó Senhor, a nossa oferta!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PR: Olhai com bondade a oblação da vossa Igreja e reconhecei nela o sacrifício que nos reconciliou convosco; concedei que, alimentando-nos com o Corpo e o Sangue do vosso Filho, repletos do Espírito Santo, nos tornemos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em Cristo um só corpo e um só espírito.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 Bold"/>
              </a:rPr>
              <a:t>AS: O Espírito nos una num só corpo!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PR: Que o mesmo Espírito faça de nós uma eterna oferenda para alcançarmos a herança com os vossos eleitos: a santíssima Virgem Maria, Mãe de Deus, São José, seu esposo, os vossos santos Apóstolos e gloriosos Mártires,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N. (Santo do dia ou padroeiro) e todos os Santos, que não cessam de interceder por nós na vossa presença.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 Bold"/>
              </a:rPr>
              <a:t>AS: Fazei de nós um perfeita oferenda!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PR: Nós vos suplicamos, Senhor, que este sacrifício da nossa reconciliação estenda a paz e a salvação ao mundo inteiro. Confirmai na fé e na caridade a vossa Igreja que caminha neste mundo com o vosso servo o Papa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Francisco, e o nosso Bispo Eduardo, com os bispos do mundo inteiro, os presbíteros e diáconos, os outros ministros e o povo por vós redimido. Atendei propício às preces desta família, que reunistes em vossa presença.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Reconduzi a vós, Pai de misericórdia, todos os vossos filhos e filhas dispersos pelo mundo inteiro.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 Bold"/>
              </a:rPr>
              <a:t>AS: Lembrai-vos, ó Pai, da vossa Igreja!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PR: Acolhei com bondade no vosso reino os nossos irmãos e irmãs que partiram desta vida e todos os que morreram na vossa amizade. Unidos a eles, esperamos também nós saciar-nos eternamente da vossa glória, por Cristo,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Senhor nosso. Por ele dais ao mundo todo bem e toda graça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PR: Por Cristo, com Cristo, e em Cristo, a vós, Deus Pai todo-poderoso, na unidade do Espírito Santo, toda honra e toda glória, por todos os séculos dos séculos.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tIns="2743200" rIns="0" lIns="0">
            <a:spAutoFit/>
          </a:bodyPr>
          <a:lstStyle/>
          <a:p>
            <a:pPr algn="l"/>
            <a:r>
              <a:rPr b="1" sz="6500">
                <a:solidFill>
                  <a:srgbClr val="FFFFFF"/>
                </a:solidFill>
                <a:latin typeface="Century Gothic Bold"/>
              </a:rPr>
              <a:t>AS: Amém!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 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Pai Nosso que estais nos Céus, santificado seja o vosso Nome, venha a nós o vosso Reino, seja feita a vossa vontade assim na terra como no Céu. O pão nosso de cada dia nos dai hoje, perdoai-nos as nossas ofensas assim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7315200"/>
          </a:xfrm>
          <a:prstGeom prst="rect">
            <a:avLst/>
          </a:prstGeom>
          <a:noFill/>
        </p:spPr>
        <p:txBody>
          <a:bodyPr wrap="square" rIns="0" lIns="0">
            <a:spAutoFit/>
          </a:bodyPr>
          <a:lstStyle/>
          <a:p>
            <a:pPr algn="l"/>
            <a:r>
              <a:rPr b="0" sz="6000">
                <a:solidFill>
                  <a:srgbClr val="FFFFFF"/>
                </a:solidFill>
                <a:latin typeface="Century Gothic Bold"/>
              </a:rPr>
              <a:t>como nós perdoamos a quem nos tem ofendido, e não nos deixeis cair em tentação, mas livrai-nos do Mal.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ATO PENITENCIAL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9144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Primeira Leitura (Jr 31,31-34)</a:t>
            </a:r>
          </a:p>
          <a:p>
            <a:pPr algn="ctr"/>
            <a:r>
              <a:rPr b="0" sz="6000">
                <a:solidFill>
                  <a:srgbClr val="FFFFFF"/>
                </a:solidFill>
                <a:latin typeface="Century Gothic Bold"/>
              </a:rPr>
              <a:t> </a:t>
            </a:r>
          </a:p>
          <a:p>
            <a:pPr algn="ctr"/>
            <a:r>
              <a:rPr b="0" sz="6000">
                <a:solidFill>
                  <a:srgbClr val="FFFFFF"/>
                </a:solidFill>
                <a:latin typeface="Century Gothic Bold"/>
              </a:rPr>
              <a:t>Leitura do Livro do Profeta Jeremias: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Responsório Sl 50(51),3-4.12-13.14-15 (R. 12a)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38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3657600"/>
          </a:xfrm>
          <a:prstGeom prst="rect">
            <a:avLst/>
          </a:prstGeom>
          <a:noFill/>
        </p:spPr>
        <p:txBody>
          <a:bodyPr wrap="square" tIns="2514600">
            <a:spAutoFit/>
          </a:bodyPr>
          <a:lstStyle/>
          <a:p>
            <a:pPr algn="ctr"/>
            <a:r>
              <a:rPr b="1" sz="7200">
                <a:solidFill>
                  <a:srgbClr val="FFFFFF"/>
                </a:solidFill>
                <a:latin typeface="Century Gothic Bold"/>
              </a:rPr>
              <a:t>— Criai em mim um coração que seja puro!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