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17ª Semana do Tempo Comum | Domingo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GLÓRIA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Desamarrem as sandálias e descansem este chão é terra santa, irmãos meus! Venham, orem, comam, cantem, venham todos e renovem a esperança no Senhor.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Glória a Deus nas alturas, e paz na terra aos homens por Ele amados Senhor Deus, Rei dos céus, Deus Pai todo poderoso, Nós vos louvamos Nós vos bendizemos Nós vos adoramos Nós vos glorificamos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Nós vos damos graças, por vossa imensa glória. Senhor Jesus Cristo, Filho Unigênito Senhor Deus, Cordeiro de Deus, Filho de Deus Pai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Vós que tirais o pecado do mundo, tende piedade de nós Vós que tirais o pecado do mundo Acolhei a nossa súplica Vós que estais à direita do Pai Tende piedade de nós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Só vós sois Santo, Só vós o Senhor Só vós o Altíssimo, Jesus Cristo, Com o Espírito Santo na glória de Deus Pai. Amém.....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9144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Primeira Leitura (2Rs 4,42-44) </a:t>
            </a:r>
          </a:p>
          <a:p>
            <a:pPr algn="ctr"/>
            <a:r>
              <a:rPr b="0" sz="6000">
                <a:solidFill>
                  <a:srgbClr val="FFFFFF"/>
                </a:solidFill>
                <a:latin typeface="Century Gothic"/>
              </a:rPr>
              <a:t> </a:t>
            </a:r>
          </a:p>
          <a:p>
            <a:pPr algn="ctr"/>
            <a:r>
              <a:rPr b="0" sz="6000">
                <a:solidFill>
                  <a:srgbClr val="FFFFFF"/>
                </a:solidFill>
                <a:latin typeface="Century Gothic"/>
              </a:rPr>
              <a:t>Leitura do Segundo Livro dos Reis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Responsório Sl 144(145),10-11.15-16.17-18 (R. cf.16)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— Saciai os vossos filhos, ó Senhor!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Pai, a Igreja vos pede só isto: Vosso espirito aqui derramai! Pra me ungir testemunha de Cristo, e eu poder vos chamar Deus: "Meu Pai!"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9144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Segunda Leitura (Ef 4,1-6)</a:t>
            </a:r>
          </a:p>
          <a:p>
            <a:pPr algn="ctr"/>
            <a:r>
              <a:rPr b="0" sz="6000">
                <a:solidFill>
                  <a:srgbClr val="FFFFFF"/>
                </a:solidFill>
                <a:latin typeface="Century Gothic"/>
              </a:rPr>
              <a:t> </a:t>
            </a:r>
          </a:p>
          <a:p>
            <a:pPr algn="ctr"/>
            <a:r>
              <a:rPr b="0" sz="6000">
                <a:solidFill>
                  <a:srgbClr val="FFFFFF"/>
                </a:solidFill>
                <a:latin typeface="Century Gothic"/>
              </a:rPr>
              <a:t>Leitura da Carta de São Paulo aos Efésios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ACLAMAÇÃO AO EVANGELHO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Evangelho (Jo 6,1-15)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HOMILIA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Brilhe a vossa luz, brilhe para sempre. Sejam luminosas vossas mãos e as mentes. Brilhe a vossa luz, brilhe a vossa luz! Brilhe a vossa luz, brilhe a vossa luz!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Vós sois a luz do mundo, a todos aclarai! Afugentando as trevas, ao Pai glorificai!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Quero a graça da sabedoria, ter ciência, não ouro e poder pra sorrir como Cristo sorria, porque o pai faz o lírio crescer.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Brilhe a vossa luz, brilhe para sempre. Sejam luminosas vossas mãos e as mentes. Brilhe a vossa luz, brilhe a vossa luz! Brilhe a vossa luz, brilhe a vossa luz!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CO: A Crisma é a Confirmação do Batismo. Pelo Batismo participamos da Páscoa de Jesus Cristo. Nesse momento os crismandos e toda a comunidade renovam suas promessas batismais. PR: Meus irmãos e minhas irmãs,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pelo mistério pascal, fomos, no Batismo, sepultados com Cristo para vivermos com Ele uma vida nova. Por isso, renovemos as promessas do nosso Batismo, pelas quais já renunciamos ao mal e prometemos servir 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Deus em sua Igreja.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11430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PR: Para viver na liberdade dos filhos e filhas de Deus, renun- ciais ao pecado? \n \n AS: Renuncio.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11430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PR: Para viver como irmãos e irmãs, renunciais a tudo o que vos possa desunir, para que o pecado não domine sobre vós? \n \n AS: Renuncio.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11430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PR: Para seguir Jesus Cristo, renunciais ao demônio, autor e princípio do pecado? \n \n AS: Renuncio.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PR: Credes em Deus, Pai todo-poderoso, criador do céu e da terra? \n \n AS: Creio.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11430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PR: Credes em Jesus Cristo, seu único Filho, nosso Senhor, que nasceu da Virgem Maria, padeceu e foi sepultado, ressuscitou dos mortos e está sentado à direita do Pai? \n \n AS: Creio.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Pai, a Igreja vos pede só isto: Vosso espirito aqui derramai! Pra me ungir testemunha de Cristo, e eu poder vos chamar Deus: "Meu Pai!"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11430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PR: Credes no Espírito Santo, Senhor e fonte de vida, que hoje, pelo sacramento da Confirmação, vos é dado de modo especial, como aos apóstolos no Dia de Pentecostes? \n \n AS: Creio.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11430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PR: Credes na santa Igreja Católica, na comunhão dos Santos, na remissão dos pecados, na ressurreição dos mortos e na vida eterna? \n \n AS: Creio. Presidente: Esta é a nossa fé, que da Igreja recebemos 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11430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sinceramente professamos, razão da nossa alegria em Cristo, Nosso Senhor. \n \n AS: Amém.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Creio em Deus, Pai todo-poderoso, Criador do Céu e da Terra e em Jesus Cristo, seu único Filho, nosso Senhorque foi concebido pelo poder do Espírito Santo. Nasceu da Virgem Maria, padeceu sob Pôncio Pilatos,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foi crucificado, morto e sepultado, desceu à mansão dos mortos, ressuscitou ao terceiro dia, subiu aos Céus. Está sentado à direita de Deus Pai todo-poderoso, de onde há de vir a julgar os vivos e os mortos.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Creio no Espírito Santo, na santa Igreja Católica, na comunhão dos Santos, na remissão dos pecados, na ressurreição da carne, e na vida eterna. Amém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UNÇÃO DO CRISMA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Preenche meu ser, preenche meu ser, Espírito unge meu ser, Em ondas de amor, o vem sobre mim Espírito unge meu ser (bis)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Quero o dom desse espírito forte, que me ensina sofrer a cantar serei luz onde o ódio é só morte, serei luz onde a treva reinar.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PRECES DA COMUNIDADE/n /nSaciai, Senhor, o vosso povo!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OFERTÓRIO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É prova de amor, junto á mesa, partilhar, É sinal de humildade nossos dons apresentar. ACOLHEI AS OFERENDAS DESTE VINHO E DESTE PÃO E O NOSSO CORAÇÃO TAMBÉM SENHOR, QUE VOS DOASTES TOTALMENTE POR AMOR, FAZEI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DE NÓS O QUE CONVÉM.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Quem vive para si empobrece seu viver, Quem doar a própria vida, vida nossa há de colher. ACOLHEI AS OFERENDAS DESTE VINHO E DESTE PÃO E O NOSSO CORAÇÃO TAMBÉM SENHOR, QUE VOS DOASTES TOTALMENTE POR AMOR,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FAZEI DE NÓS O QUE CONVÉM.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Oferta é bem servir por amor ao nosso irmão, É reunir-se nesta mesa, celebrar a redenção. ACOLHEI AS OFERENDAS DESTE VINHO E DESTE PÃO E O NOSSO CORAÇÃO TAMBÉM SENHOR, QUE VOS DOASTES TOTALMENTE POR AMOR,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FAZEI DE NÓS O QUE CONVÉM.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ORAÇÃO EUCARISTICA II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PR: Na verdade, é digno e justo, é nosso dever e salvação dar-vos graças sempre e em todo o lugar, Senhor, Pai santo, por vosso amado Filho, Jesus Cristo. Ele é a vossa Palavra, pela qual tudo criastes. Ele é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o nosso Salvador e Redentor, que se encarnou pelo Espírito Santo e nasceu da Virgem Maria. Ele, para cumprir a vossa vontade e adquirir para vós um povo santo, estendeu os braços na hora da sua paixão, a fim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de vencer a morte e manifestar a ressurreição. Por isso, com os Anjos e todos os Santos, proclamamos vossa glória, cantando (dizendo) a uma só voz: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11430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AS: Santo, Santo, Santo, Senhor Deus do universo! O céu e a terra proclamam a vossa glória. Hosana nas alturas! Bendito o que vem em nome do Senhor! Hosana nas alturas!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PR: Na verdade, ó Pai, vós sois Santo, fonte de toda santidade. Santificai, pois, estes dons, derramando sobre eles o vosso Espírito, a fim de que se tornem para nós o Corpo e † o Sangue de nosso Senhor Jesus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Cristo.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AS: Enviai o Vosso Espírito Santo!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ATO PENITENCIAL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11430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AS: Anunciamos, Senhor, a vossa morte e proclamamos a vossa ressurreição. Vinde, Senhor Jesus!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PR: Celebrando, pois, o memorial da morte e ressurreição do vosso Filho, nós vos oferecemos, ó Pai, o Pão da vida e o Cálice da salvação; e vos agradecemos porque nos tornastes dignos de estar aqui na vossa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presença e vos servir.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AS: Aceitai, ó Senhor, a nossa oferta!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PR: Suplicantes, vos pedimos que, participando do Corpo e Sangue de Cristo, sejamos reunidos pelo Espírito Santo num só corpo.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AS: O Espírito nos una num só corpo!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PR: Lembrai-vos, ó Pai, da vossa Igreja que se faz presente pelo mundo inteiro; que ela cresça na caridade, em comunhão com o papa Francisco, com o nosso bispo Eduardo, os bispos do mundo inteiro, os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presbíteros, os diáconos e todos os ministros do vosso povo.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AS: Lembrai-vos, ó Pai, da vossa Igreja!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PR: Lembrai-vos, ó Pai, da vossa Igreja que se faz presente pelo mundo inteiro; e aqui convocada no dia em que Cristo venceu a morte e nos fez participantes de sua vida imortal;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Senhor tende piedade de nós! Cristo, tende piedade de nós! Senhor, tende piedade de nós!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PR: Lembrai-vos do vosso filho (da vossa filha) N., que (hoje) chamastes deste mundo à vossa presença. Tendo sido sepultado (a) com Cristo em sua morte, no Batismo, participe igualmente da sua ressurreição.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PR: Lembrai-vos também, na vossa misericórdia, dos (outros) nossos irmãos e irmãs que adormeceram na esperança da ressurreição e de todos os que partiram desta vida; acolhei-os junto a vós na luz da vossa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face.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 AS: Concedei-lhes, ó Senhor, a luz eterna!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PR: Enfim, nós vos pedimos, tende piedade de todos nós e dai-nos participar da vida eterna, com a Virgem Maria, Mãe de Deus, São José, seu esposo, Os Apóstolos, (São N. Santo do dia ou padroeiro) e todos os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Santos que neste mundo viveram na vossa amizade, a fim de vos louvarmos e glorificarmos por Jesus Cristo, vosso Filho.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PR: Por Cristo, com Cristo, e em Cristo, a vós, Deus Pai todo-poderoso, na unidade do Espírito Santo, toda a honra e toda a glória, por todos os séculos dos séculos.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"/>
              </a:rPr>
              <a:t>AS: Amém!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Pai Nosso que estais nos Céus, santificado seja o vosso Nome, venha a nós o vosso Reino, seja feita a vossa vontade assim na terra como no Céu. O pão nosso de cada dia nos dai hoje, perdoai-nos as nossas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ofensas assim como nós perdoamos a quem nos tem ofendido, e não nos deixeis cair em tentação, mas livrai-nos do Mal.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CORDEIRO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 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8000">
                <a:solidFill>
                  <a:srgbClr val="FFFFFF"/>
                </a:solidFill>
                <a:latin typeface="Century Gothic"/>
              </a:rPr>
              <a:t>COMUNHÃO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Ao recebermos, Senhor tua presença sagrada, pra confirmar teu amor faz de nós tua morada, surge um sincero louvor brota a semente plantada faz-nos seguir teu caminho sempre trilhar tua estrada.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Desamarrem as sandálias e descansem este chão é terra santa, irmãos meus! Venham, orem, comam, cantem, venham todos e renovem a esperança no Senhor.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O filho de Deus com o Pai e o Espírito Santo, nesta trindade um só ser que pede a nós sermos santos dá-nos Jesus, teu poder de se doar sem medidas deixa que compreendamos que este é o sentido da vida.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Desamarrem as sandálias e descansem este chão é terra santa, irmãos meus! Venham, orem, comam, cantem, venham todos e renovem a esperança no Senhor.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"/>
              </a:rPr>
              <a:t> Ao virmos te receber nós te pedimos, ó Cristo faze vibrar nosso ser indo ao encontro ao Pai Santo sem descuidar dos irmãos mil faces da tua face faze que o coração sinta a força da caridade.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